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8" r:id="rId3"/>
    <p:sldId id="263" r:id="rId4"/>
    <p:sldId id="260" r:id="rId5"/>
    <p:sldId id="262" r:id="rId6"/>
    <p:sldId id="287" r:id="rId7"/>
    <p:sldId id="288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rinho" userId="ed031677bdef02be" providerId="LiveId" clId="{ACED636D-A12B-4839-AE75-AD41B2E8A2A1}"/>
    <pc:docChg chg="undo custSel addSld delSld modSld sldOrd">
      <pc:chgData name="Douglas Marinho" userId="ed031677bdef02be" providerId="LiveId" clId="{ACED636D-A12B-4839-AE75-AD41B2E8A2A1}" dt="2021-07-21T21:07:11.508" v="1368" actId="47"/>
      <pc:docMkLst>
        <pc:docMk/>
      </pc:docMkLst>
      <pc:sldChg chg="del">
        <pc:chgData name="Douglas Marinho" userId="ed031677bdef02be" providerId="LiveId" clId="{ACED636D-A12B-4839-AE75-AD41B2E8A2A1}" dt="2021-07-19T19:16:22.107" v="0" actId="47"/>
        <pc:sldMkLst>
          <pc:docMk/>
          <pc:sldMk cId="3916076644" sldId="257"/>
        </pc:sldMkLst>
      </pc:sldChg>
      <pc:sldChg chg="del">
        <pc:chgData name="Douglas Marinho" userId="ed031677bdef02be" providerId="LiveId" clId="{ACED636D-A12B-4839-AE75-AD41B2E8A2A1}" dt="2021-07-19T19:16:22.107" v="0" actId="47"/>
        <pc:sldMkLst>
          <pc:docMk/>
          <pc:sldMk cId="2229613738" sldId="259"/>
        </pc:sldMkLst>
      </pc:sldChg>
      <pc:sldChg chg="addSp modSp mod">
        <pc:chgData name="Douglas Marinho" userId="ed031677bdef02be" providerId="LiveId" clId="{ACED636D-A12B-4839-AE75-AD41B2E8A2A1}" dt="2021-07-20T17:39:40.174" v="120" actId="14100"/>
        <pc:sldMkLst>
          <pc:docMk/>
          <pc:sldMk cId="1059827254" sldId="260"/>
        </pc:sldMkLst>
        <pc:spChg chg="mod">
          <ac:chgData name="Douglas Marinho" userId="ed031677bdef02be" providerId="LiveId" clId="{ACED636D-A12B-4839-AE75-AD41B2E8A2A1}" dt="2021-07-19T19:16:48.504" v="4" actId="20577"/>
          <ac:spMkLst>
            <pc:docMk/>
            <pc:sldMk cId="1059827254" sldId="260"/>
            <ac:spMk id="2" creationId="{B926D135-CCD4-49FF-85E6-30F390125949}"/>
          </ac:spMkLst>
        </pc:spChg>
        <pc:spChg chg="mod">
          <ac:chgData name="Douglas Marinho" userId="ed031677bdef02be" providerId="LiveId" clId="{ACED636D-A12B-4839-AE75-AD41B2E8A2A1}" dt="2021-07-19T19:25:07.096" v="27" actId="20577"/>
          <ac:spMkLst>
            <pc:docMk/>
            <pc:sldMk cId="1059827254" sldId="260"/>
            <ac:spMk id="4" creationId="{826991CC-2CC1-4E13-941A-9F2893D29074}"/>
          </ac:spMkLst>
        </pc:spChg>
        <pc:spChg chg="mod">
          <ac:chgData name="Douglas Marinho" userId="ed031677bdef02be" providerId="LiveId" clId="{ACED636D-A12B-4839-AE75-AD41B2E8A2A1}" dt="2021-07-20T17:39:19.845" v="117" actId="20577"/>
          <ac:spMkLst>
            <pc:docMk/>
            <pc:sldMk cId="1059827254" sldId="260"/>
            <ac:spMk id="5" creationId="{3B9BBA33-CBAE-4E46-8AAB-A1B68724D8DF}"/>
          </ac:spMkLst>
        </pc:spChg>
        <pc:picChg chg="add mod">
          <ac:chgData name="Douglas Marinho" userId="ed031677bdef02be" providerId="LiveId" clId="{ACED636D-A12B-4839-AE75-AD41B2E8A2A1}" dt="2021-07-20T17:39:40.174" v="120" actId="14100"/>
          <ac:picMkLst>
            <pc:docMk/>
            <pc:sldMk cId="1059827254" sldId="260"/>
            <ac:picMk id="6" creationId="{6D626D5F-B410-41A2-85D4-E28B609D99A7}"/>
          </ac:picMkLst>
        </pc:picChg>
      </pc:sldChg>
      <pc:sldChg chg="del">
        <pc:chgData name="Douglas Marinho" userId="ed031677bdef02be" providerId="LiveId" clId="{ACED636D-A12B-4839-AE75-AD41B2E8A2A1}" dt="2021-07-19T19:16:37.995" v="1" actId="47"/>
        <pc:sldMkLst>
          <pc:docMk/>
          <pc:sldMk cId="3101813925" sldId="261"/>
        </pc:sldMkLst>
      </pc:sldChg>
      <pc:sldChg chg="modSp mod">
        <pc:chgData name="Douglas Marinho" userId="ed031677bdef02be" providerId="LiveId" clId="{ACED636D-A12B-4839-AE75-AD41B2E8A2A1}" dt="2021-07-20T19:34:01.168" v="377" actId="20577"/>
        <pc:sldMkLst>
          <pc:docMk/>
          <pc:sldMk cId="968777285" sldId="262"/>
        </pc:sldMkLst>
        <pc:spChg chg="mod">
          <ac:chgData name="Douglas Marinho" userId="ed031677bdef02be" providerId="LiveId" clId="{ACED636D-A12B-4839-AE75-AD41B2E8A2A1}" dt="2021-07-20T17:45:39.126" v="137" actId="20577"/>
          <ac:spMkLst>
            <pc:docMk/>
            <pc:sldMk cId="968777285" sldId="262"/>
            <ac:spMk id="2" creationId="{7A2773E0-2A79-41E9-8673-D4351AE30337}"/>
          </ac:spMkLst>
        </pc:spChg>
        <pc:spChg chg="mod">
          <ac:chgData name="Douglas Marinho" userId="ed031677bdef02be" providerId="LiveId" clId="{ACED636D-A12B-4839-AE75-AD41B2E8A2A1}" dt="2021-07-20T19:32:49.681" v="367" actId="113"/>
          <ac:spMkLst>
            <pc:docMk/>
            <pc:sldMk cId="968777285" sldId="262"/>
            <ac:spMk id="3" creationId="{0954D2CA-07EB-48CF-AF03-28FC92CEA419}"/>
          </ac:spMkLst>
        </pc:spChg>
        <pc:spChg chg="mod">
          <ac:chgData name="Douglas Marinho" userId="ed031677bdef02be" providerId="LiveId" clId="{ACED636D-A12B-4839-AE75-AD41B2E8A2A1}" dt="2021-07-20T19:34:01.168" v="377" actId="20577"/>
          <ac:spMkLst>
            <pc:docMk/>
            <pc:sldMk cId="968777285" sldId="262"/>
            <ac:spMk id="7" creationId="{1F4E57FB-1F01-4312-B7C3-CA8BA78EF538}"/>
          </ac:spMkLst>
        </pc:spChg>
      </pc:sldChg>
      <pc:sldChg chg="del">
        <pc:chgData name="Douglas Marinho" userId="ed031677bdef02be" providerId="LiveId" clId="{ACED636D-A12B-4839-AE75-AD41B2E8A2A1}" dt="2021-07-21T19:13:26.249" v="1325" actId="47"/>
        <pc:sldMkLst>
          <pc:docMk/>
          <pc:sldMk cId="3177158203" sldId="265"/>
        </pc:sldMkLst>
      </pc:sldChg>
      <pc:sldChg chg="del">
        <pc:chgData name="Douglas Marinho" userId="ed031677bdef02be" providerId="LiveId" clId="{ACED636D-A12B-4839-AE75-AD41B2E8A2A1}" dt="2021-07-21T19:13:28.229" v="1326" actId="47"/>
        <pc:sldMkLst>
          <pc:docMk/>
          <pc:sldMk cId="3405339957" sldId="267"/>
        </pc:sldMkLst>
      </pc:sldChg>
      <pc:sldChg chg="del">
        <pc:chgData name="Douglas Marinho" userId="ed031677bdef02be" providerId="LiveId" clId="{ACED636D-A12B-4839-AE75-AD41B2E8A2A1}" dt="2021-07-21T19:13:28.905" v="1327" actId="47"/>
        <pc:sldMkLst>
          <pc:docMk/>
          <pc:sldMk cId="10651355" sldId="268"/>
        </pc:sldMkLst>
      </pc:sldChg>
      <pc:sldChg chg="del">
        <pc:chgData name="Douglas Marinho" userId="ed031677bdef02be" providerId="LiveId" clId="{ACED636D-A12B-4839-AE75-AD41B2E8A2A1}" dt="2021-07-21T19:13:29.771" v="1328" actId="47"/>
        <pc:sldMkLst>
          <pc:docMk/>
          <pc:sldMk cId="1200113892" sldId="269"/>
        </pc:sldMkLst>
      </pc:sldChg>
      <pc:sldChg chg="del">
        <pc:chgData name="Douglas Marinho" userId="ed031677bdef02be" providerId="LiveId" clId="{ACED636D-A12B-4839-AE75-AD41B2E8A2A1}" dt="2021-07-21T19:13:30.164" v="1329" actId="47"/>
        <pc:sldMkLst>
          <pc:docMk/>
          <pc:sldMk cId="428029153" sldId="270"/>
        </pc:sldMkLst>
      </pc:sldChg>
      <pc:sldChg chg="del">
        <pc:chgData name="Douglas Marinho" userId="ed031677bdef02be" providerId="LiveId" clId="{ACED636D-A12B-4839-AE75-AD41B2E8A2A1}" dt="2021-07-21T19:13:30.577" v="1330" actId="47"/>
        <pc:sldMkLst>
          <pc:docMk/>
          <pc:sldMk cId="4066951018" sldId="271"/>
        </pc:sldMkLst>
      </pc:sldChg>
      <pc:sldChg chg="del">
        <pc:chgData name="Douglas Marinho" userId="ed031677bdef02be" providerId="LiveId" clId="{ACED636D-A12B-4839-AE75-AD41B2E8A2A1}" dt="2021-07-21T19:13:30.943" v="1331" actId="47"/>
        <pc:sldMkLst>
          <pc:docMk/>
          <pc:sldMk cId="1062284980" sldId="272"/>
        </pc:sldMkLst>
      </pc:sldChg>
      <pc:sldChg chg="del">
        <pc:chgData name="Douglas Marinho" userId="ed031677bdef02be" providerId="LiveId" clId="{ACED636D-A12B-4839-AE75-AD41B2E8A2A1}" dt="2021-07-21T19:13:31.421" v="1332" actId="47"/>
        <pc:sldMkLst>
          <pc:docMk/>
          <pc:sldMk cId="1448107418" sldId="273"/>
        </pc:sldMkLst>
      </pc:sldChg>
      <pc:sldChg chg="del">
        <pc:chgData name="Douglas Marinho" userId="ed031677bdef02be" providerId="LiveId" clId="{ACED636D-A12B-4839-AE75-AD41B2E8A2A1}" dt="2021-07-21T19:13:31.794" v="1333" actId="47"/>
        <pc:sldMkLst>
          <pc:docMk/>
          <pc:sldMk cId="500399200" sldId="274"/>
        </pc:sldMkLst>
      </pc:sldChg>
      <pc:sldChg chg="del">
        <pc:chgData name="Douglas Marinho" userId="ed031677bdef02be" providerId="LiveId" clId="{ACED636D-A12B-4839-AE75-AD41B2E8A2A1}" dt="2021-07-21T19:13:32.214" v="1334" actId="47"/>
        <pc:sldMkLst>
          <pc:docMk/>
          <pc:sldMk cId="122519963" sldId="275"/>
        </pc:sldMkLst>
      </pc:sldChg>
      <pc:sldChg chg="del">
        <pc:chgData name="Douglas Marinho" userId="ed031677bdef02be" providerId="LiveId" clId="{ACED636D-A12B-4839-AE75-AD41B2E8A2A1}" dt="2021-07-21T19:13:32.576" v="1335" actId="47"/>
        <pc:sldMkLst>
          <pc:docMk/>
          <pc:sldMk cId="2592423469" sldId="276"/>
        </pc:sldMkLst>
      </pc:sldChg>
      <pc:sldChg chg="del">
        <pc:chgData name="Douglas Marinho" userId="ed031677bdef02be" providerId="LiveId" clId="{ACED636D-A12B-4839-AE75-AD41B2E8A2A1}" dt="2021-07-21T19:13:33.100" v="1336" actId="47"/>
        <pc:sldMkLst>
          <pc:docMk/>
          <pc:sldMk cId="2486288328" sldId="277"/>
        </pc:sldMkLst>
      </pc:sldChg>
      <pc:sldChg chg="del">
        <pc:chgData name="Douglas Marinho" userId="ed031677bdef02be" providerId="LiveId" clId="{ACED636D-A12B-4839-AE75-AD41B2E8A2A1}" dt="2021-07-21T19:13:33.573" v="1337" actId="47"/>
        <pc:sldMkLst>
          <pc:docMk/>
          <pc:sldMk cId="735852215" sldId="278"/>
        </pc:sldMkLst>
      </pc:sldChg>
      <pc:sldChg chg="del">
        <pc:chgData name="Douglas Marinho" userId="ed031677bdef02be" providerId="LiveId" clId="{ACED636D-A12B-4839-AE75-AD41B2E8A2A1}" dt="2021-07-21T19:13:34.018" v="1338" actId="47"/>
        <pc:sldMkLst>
          <pc:docMk/>
          <pc:sldMk cId="3652650232" sldId="279"/>
        </pc:sldMkLst>
      </pc:sldChg>
      <pc:sldChg chg="del">
        <pc:chgData name="Douglas Marinho" userId="ed031677bdef02be" providerId="LiveId" clId="{ACED636D-A12B-4839-AE75-AD41B2E8A2A1}" dt="2021-07-21T19:13:34.486" v="1339" actId="47"/>
        <pc:sldMkLst>
          <pc:docMk/>
          <pc:sldMk cId="3602818676" sldId="280"/>
        </pc:sldMkLst>
      </pc:sldChg>
      <pc:sldChg chg="del">
        <pc:chgData name="Douglas Marinho" userId="ed031677bdef02be" providerId="LiveId" clId="{ACED636D-A12B-4839-AE75-AD41B2E8A2A1}" dt="2021-07-21T19:13:34.927" v="1340" actId="47"/>
        <pc:sldMkLst>
          <pc:docMk/>
          <pc:sldMk cId="2129515192" sldId="281"/>
        </pc:sldMkLst>
      </pc:sldChg>
      <pc:sldChg chg="del">
        <pc:chgData name="Douglas Marinho" userId="ed031677bdef02be" providerId="LiveId" clId="{ACED636D-A12B-4839-AE75-AD41B2E8A2A1}" dt="2021-07-21T19:13:35.362" v="1341" actId="47"/>
        <pc:sldMkLst>
          <pc:docMk/>
          <pc:sldMk cId="3243935" sldId="282"/>
        </pc:sldMkLst>
      </pc:sldChg>
      <pc:sldChg chg="del">
        <pc:chgData name="Douglas Marinho" userId="ed031677bdef02be" providerId="LiveId" clId="{ACED636D-A12B-4839-AE75-AD41B2E8A2A1}" dt="2021-07-21T19:13:35.808" v="1342" actId="47"/>
        <pc:sldMkLst>
          <pc:docMk/>
          <pc:sldMk cId="1016678477" sldId="283"/>
        </pc:sldMkLst>
      </pc:sldChg>
      <pc:sldChg chg="del">
        <pc:chgData name="Douglas Marinho" userId="ed031677bdef02be" providerId="LiveId" clId="{ACED636D-A12B-4839-AE75-AD41B2E8A2A1}" dt="2021-07-21T19:13:36.290" v="1343" actId="47"/>
        <pc:sldMkLst>
          <pc:docMk/>
          <pc:sldMk cId="22901677" sldId="284"/>
        </pc:sldMkLst>
      </pc:sldChg>
      <pc:sldChg chg="del">
        <pc:chgData name="Douglas Marinho" userId="ed031677bdef02be" providerId="LiveId" clId="{ACED636D-A12B-4839-AE75-AD41B2E8A2A1}" dt="2021-07-21T19:13:36.647" v="1344" actId="47"/>
        <pc:sldMkLst>
          <pc:docMk/>
          <pc:sldMk cId="2422907165" sldId="285"/>
        </pc:sldMkLst>
      </pc:sldChg>
      <pc:sldChg chg="delSp modSp add mod">
        <pc:chgData name="Douglas Marinho" userId="ed031677bdef02be" providerId="LiveId" clId="{ACED636D-A12B-4839-AE75-AD41B2E8A2A1}" dt="2021-07-20T19:46:06.025" v="1079" actId="20577"/>
        <pc:sldMkLst>
          <pc:docMk/>
          <pc:sldMk cId="2215290671" sldId="287"/>
        </pc:sldMkLst>
        <pc:spChg chg="mod">
          <ac:chgData name="Douglas Marinho" userId="ed031677bdef02be" providerId="LiveId" clId="{ACED636D-A12B-4839-AE75-AD41B2E8A2A1}" dt="2021-07-20T19:34:29.227" v="404" actId="20577"/>
          <ac:spMkLst>
            <pc:docMk/>
            <pc:sldMk cId="2215290671" sldId="287"/>
            <ac:spMk id="2" creationId="{7A2773E0-2A79-41E9-8673-D4351AE30337}"/>
          </ac:spMkLst>
        </pc:spChg>
        <pc:spChg chg="mod">
          <ac:chgData name="Douglas Marinho" userId="ed031677bdef02be" providerId="LiveId" clId="{ACED636D-A12B-4839-AE75-AD41B2E8A2A1}" dt="2021-07-20T19:46:06.025" v="1079" actId="20577"/>
          <ac:spMkLst>
            <pc:docMk/>
            <pc:sldMk cId="2215290671" sldId="287"/>
            <ac:spMk id="3" creationId="{0954D2CA-07EB-48CF-AF03-28FC92CEA419}"/>
          </ac:spMkLst>
        </pc:spChg>
        <pc:spChg chg="del mod">
          <ac:chgData name="Douglas Marinho" userId="ed031677bdef02be" providerId="LiveId" clId="{ACED636D-A12B-4839-AE75-AD41B2E8A2A1}" dt="2021-07-20T19:44:28.525" v="1073" actId="478"/>
          <ac:spMkLst>
            <pc:docMk/>
            <pc:sldMk cId="2215290671" sldId="287"/>
            <ac:spMk id="7" creationId="{1F4E57FB-1F01-4312-B7C3-CA8BA78EF538}"/>
          </ac:spMkLst>
        </pc:spChg>
      </pc:sldChg>
      <pc:sldChg chg="addSp modSp add mod ord">
        <pc:chgData name="Douglas Marinho" userId="ed031677bdef02be" providerId="LiveId" clId="{ACED636D-A12B-4839-AE75-AD41B2E8A2A1}" dt="2021-07-20T19:50:24.229" v="1324" actId="1076"/>
        <pc:sldMkLst>
          <pc:docMk/>
          <pc:sldMk cId="317889569" sldId="288"/>
        </pc:sldMkLst>
        <pc:spChg chg="mod">
          <ac:chgData name="Douglas Marinho" userId="ed031677bdef02be" providerId="LiveId" clId="{ACED636D-A12B-4839-AE75-AD41B2E8A2A1}" dt="2021-07-20T19:47:19.079" v="1105" actId="20577"/>
          <ac:spMkLst>
            <pc:docMk/>
            <pc:sldMk cId="317889569" sldId="288"/>
            <ac:spMk id="2" creationId="{7A2773E0-2A79-41E9-8673-D4351AE30337}"/>
          </ac:spMkLst>
        </pc:spChg>
        <pc:spChg chg="mod">
          <ac:chgData name="Douglas Marinho" userId="ed031677bdef02be" providerId="LiveId" clId="{ACED636D-A12B-4839-AE75-AD41B2E8A2A1}" dt="2021-07-20T19:49:50.901" v="1316" actId="20577"/>
          <ac:spMkLst>
            <pc:docMk/>
            <pc:sldMk cId="317889569" sldId="288"/>
            <ac:spMk id="3" creationId="{0954D2CA-07EB-48CF-AF03-28FC92CEA419}"/>
          </ac:spMkLst>
        </pc:spChg>
        <pc:spChg chg="mod">
          <ac:chgData name="Douglas Marinho" userId="ed031677bdef02be" providerId="LiveId" clId="{ACED636D-A12B-4839-AE75-AD41B2E8A2A1}" dt="2021-07-20T19:50:24.229" v="1324" actId="1076"/>
          <ac:spMkLst>
            <pc:docMk/>
            <pc:sldMk cId="317889569" sldId="288"/>
            <ac:spMk id="7" creationId="{1F4E57FB-1F01-4312-B7C3-CA8BA78EF538}"/>
          </ac:spMkLst>
        </pc:spChg>
        <pc:picChg chg="add mod">
          <ac:chgData name="Douglas Marinho" userId="ed031677bdef02be" providerId="LiveId" clId="{ACED636D-A12B-4839-AE75-AD41B2E8A2A1}" dt="2021-07-20T19:50:10.292" v="1321" actId="14100"/>
          <ac:picMkLst>
            <pc:docMk/>
            <pc:sldMk cId="317889569" sldId="288"/>
            <ac:picMk id="5" creationId="{506A7F9E-2221-48A8-81EB-B248C3655AF8}"/>
          </ac:picMkLst>
        </pc:picChg>
      </pc:sldChg>
      <pc:sldChg chg="modSp add del mod">
        <pc:chgData name="Douglas Marinho" userId="ed031677bdef02be" providerId="LiveId" clId="{ACED636D-A12B-4839-AE75-AD41B2E8A2A1}" dt="2021-07-21T21:07:11.508" v="1368" actId="47"/>
        <pc:sldMkLst>
          <pc:docMk/>
          <pc:sldMk cId="567567076" sldId="289"/>
        </pc:sldMkLst>
        <pc:spChg chg="mod">
          <ac:chgData name="Douglas Marinho" userId="ed031677bdef02be" providerId="LiveId" clId="{ACED636D-A12B-4839-AE75-AD41B2E8A2A1}" dt="2021-07-21T21:07:06.706" v="1367" actId="20577"/>
          <ac:spMkLst>
            <pc:docMk/>
            <pc:sldMk cId="567567076" sldId="289"/>
            <ac:spMk id="3" creationId="{0954D2CA-07EB-48CF-AF03-28FC92CEA419}"/>
          </ac:spMkLst>
        </pc:spChg>
      </pc:sldChg>
      <pc:sldChg chg="new del">
        <pc:chgData name="Douglas Marinho" userId="ed031677bdef02be" providerId="LiveId" clId="{ACED636D-A12B-4839-AE75-AD41B2E8A2A1}" dt="2021-07-21T21:06:52.090" v="1346" actId="47"/>
        <pc:sldMkLst>
          <pc:docMk/>
          <pc:sldMk cId="2186643070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6B3B9E2-1D51-4ED5-8EA3-920A8ED55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27F06B8-6A62-49FB-810B-09D56DF868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D38DBF-D41A-4C3B-9463-3AE826E66FC4}"/>
              </a:ext>
            </a:extLst>
          </p:cNvPr>
          <p:cNvSpPr txBox="1"/>
          <p:nvPr/>
        </p:nvSpPr>
        <p:spPr>
          <a:xfrm>
            <a:off x="399496" y="2361461"/>
            <a:ext cx="3447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que é HTML</a:t>
            </a:r>
          </a:p>
          <a:p>
            <a:pPr marL="285750" indent="-285750">
              <a:buFontTx/>
              <a:buChar char="-"/>
            </a:pPr>
            <a:r>
              <a:rPr lang="pt-BR" dirty="0"/>
              <a:t>HTML5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Sintaxe do HTML</a:t>
            </a:r>
          </a:p>
          <a:p>
            <a:pPr marL="285750" indent="-285750">
              <a:buFontTx/>
              <a:buChar char="-"/>
            </a:pPr>
            <a:r>
              <a:rPr lang="pt-BR" dirty="0"/>
              <a:t>Usar as principais </a:t>
            </a:r>
            <a:r>
              <a:rPr lang="pt-BR" dirty="0" err="1"/>
              <a:t>tags</a:t>
            </a:r>
            <a:r>
              <a:rPr lang="pt-BR" dirty="0"/>
              <a:t> do HTML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8E832-EDFE-4BFF-B7FA-E6DC66A9BE63}"/>
              </a:ext>
            </a:extLst>
          </p:cNvPr>
          <p:cNvSpPr txBox="1"/>
          <p:nvPr/>
        </p:nvSpPr>
        <p:spPr>
          <a:xfrm>
            <a:off x="931350" y="5450890"/>
            <a:ext cx="4640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LIVRO DE RECEITAS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79128-4F53-46B4-9F49-BBF2A99C9FEA}"/>
              </a:ext>
            </a:extLst>
          </p:cNvPr>
          <p:cNvSpPr txBox="1"/>
          <p:nvPr/>
        </p:nvSpPr>
        <p:spPr>
          <a:xfrm>
            <a:off x="559293" y="20596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HTML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F1C52-86B4-4102-AA82-E916C0788CA1}"/>
              </a:ext>
            </a:extLst>
          </p:cNvPr>
          <p:cNvSpPr txBox="1"/>
          <p:nvPr/>
        </p:nvSpPr>
        <p:spPr>
          <a:xfrm>
            <a:off x="4234402" y="2361461"/>
            <a:ext cx="3954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que é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Sintaxe do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Alterando o estilo a partir de eventos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Aplicando CSS a paginas HTML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4F1186-9DE3-4A04-BE6A-A36EBB1B9FF3}"/>
              </a:ext>
            </a:extLst>
          </p:cNvPr>
          <p:cNvSpPr txBox="1"/>
          <p:nvPr/>
        </p:nvSpPr>
        <p:spPr>
          <a:xfrm>
            <a:off x="4394199" y="20596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091029-0338-44CE-8984-0AE60A87C005}"/>
              </a:ext>
            </a:extLst>
          </p:cNvPr>
          <p:cNvSpPr txBox="1"/>
          <p:nvPr/>
        </p:nvSpPr>
        <p:spPr>
          <a:xfrm>
            <a:off x="2717800" y="4280518"/>
            <a:ext cx="2600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Design responsivo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Estrutura do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A938F0-22C9-48F7-8FF6-242901B30C3D}"/>
              </a:ext>
            </a:extLst>
          </p:cNvPr>
          <p:cNvSpPr txBox="1"/>
          <p:nvPr/>
        </p:nvSpPr>
        <p:spPr>
          <a:xfrm>
            <a:off x="2850964" y="3999757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Bootstrap</a:t>
            </a:r>
            <a:endParaRPr lang="pt-BR" b="1" dirty="0"/>
          </a:p>
        </p:txBody>
      </p:sp>
      <p:pic>
        <p:nvPicPr>
          <p:cNvPr id="3074" name="Picture 2" descr="Livro de receitas - ícones de comida grátis">
            <a:extLst>
              <a:ext uri="{FF2B5EF4-FFF2-40B4-BE49-F238E27FC236}">
                <a16:creationId xmlns:a16="http://schemas.microsoft.com/office/drawing/2014/main" id="{85CCAC31-9EFB-4951-B343-B78E0AC9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20" y="4926849"/>
            <a:ext cx="1559237" cy="15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3537A19-6643-4E57-9B65-434E0B74EB85}"/>
              </a:ext>
            </a:extLst>
          </p:cNvPr>
          <p:cNvSpPr txBox="1"/>
          <p:nvPr/>
        </p:nvSpPr>
        <p:spPr>
          <a:xfrm>
            <a:off x="1911385" y="3722758"/>
            <a:ext cx="19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 sobrar tempo...</a:t>
            </a:r>
          </a:p>
        </p:txBody>
      </p:sp>
    </p:spTree>
    <p:extLst>
      <p:ext uri="{BB962C8B-B14F-4D97-AF65-F5344CB8AC3E}">
        <p14:creationId xmlns:p14="http://schemas.microsoft.com/office/powerpoint/2010/main" val="25587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452417-1E55-4E86-8A99-FAC3ED1A4B54}"/>
              </a:ext>
            </a:extLst>
          </p:cNvPr>
          <p:cNvSpPr txBox="1"/>
          <p:nvPr/>
        </p:nvSpPr>
        <p:spPr>
          <a:xfrm>
            <a:off x="1029809" y="2059619"/>
            <a:ext cx="731591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DICA IMPORTANTE!</a:t>
            </a:r>
          </a:p>
          <a:p>
            <a:endParaRPr lang="pt-BR" b="1" dirty="0"/>
          </a:p>
          <a:p>
            <a:r>
              <a:rPr lang="pt-BR" sz="7200" b="1" dirty="0"/>
              <a:t>F12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CTRL+SHIFT+I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		+ </a:t>
            </a:r>
            <a:r>
              <a:rPr lang="pt-BR" sz="4800" b="1" dirty="0"/>
              <a:t>inspecionar elemento</a:t>
            </a:r>
            <a:endParaRPr lang="pt-BR" sz="7200" b="1" dirty="0"/>
          </a:p>
        </p:txBody>
      </p:sp>
      <p:pic>
        <p:nvPicPr>
          <p:cNvPr id="5122" name="Picture 2" descr="Right Click of the mouse - Free computer icons">
            <a:extLst>
              <a:ext uri="{FF2B5EF4-FFF2-40B4-BE49-F238E27FC236}">
                <a16:creationId xmlns:a16="http://schemas.microsoft.com/office/drawing/2014/main" id="{65D8AA67-9205-4B4F-97D3-896111CD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7" y="493820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st Friend Forever free vector icons designed by Freepik | Vector icon  design, Friends forever, Free icons">
            <a:extLst>
              <a:ext uri="{FF2B5EF4-FFF2-40B4-BE49-F238E27FC236}">
                <a16:creationId xmlns:a16="http://schemas.microsoft.com/office/drawing/2014/main" id="{A7FC10D5-0FE7-4B7D-A5BB-C0A35004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2" y="2410691"/>
            <a:ext cx="2887463" cy="15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D782DC-8B55-41DE-BEFE-BB7DA3CEC0E2}"/>
              </a:ext>
            </a:extLst>
          </p:cNvPr>
          <p:cNvSpPr txBox="1"/>
          <p:nvPr/>
        </p:nvSpPr>
        <p:spPr>
          <a:xfrm>
            <a:off x="5841507" y="1846556"/>
            <a:ext cx="220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Serão seus melhores amigos!!!</a:t>
            </a:r>
          </a:p>
        </p:txBody>
      </p:sp>
    </p:spTree>
    <p:extLst>
      <p:ext uri="{BB962C8B-B14F-4D97-AF65-F5344CB8AC3E}">
        <p14:creationId xmlns:p14="http://schemas.microsoft.com/office/powerpoint/2010/main" val="305874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26D135-CCD4-49FF-85E6-30F390125949}"/>
              </a:ext>
            </a:extLst>
          </p:cNvPr>
          <p:cNvSpPr txBox="1"/>
          <p:nvPr/>
        </p:nvSpPr>
        <p:spPr>
          <a:xfrm>
            <a:off x="2752077" y="1100830"/>
            <a:ext cx="130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 err="1"/>
              <a:t>css</a:t>
            </a:r>
            <a:endParaRPr lang="pt-BR" sz="7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6991CC-2CC1-4E13-941A-9F2893D29074}"/>
              </a:ext>
            </a:extLst>
          </p:cNvPr>
          <p:cNvSpPr txBox="1"/>
          <p:nvPr/>
        </p:nvSpPr>
        <p:spPr>
          <a:xfrm>
            <a:off x="537099" y="25505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Cascading</a:t>
            </a:r>
            <a:r>
              <a:rPr lang="pt-BR" b="1" dirty="0"/>
              <a:t> </a:t>
            </a:r>
            <a:r>
              <a:rPr lang="pt-BR" b="1" dirty="0" err="1"/>
              <a:t>Style</a:t>
            </a:r>
            <a:r>
              <a:rPr lang="pt-BR" b="1" dirty="0"/>
              <a:t> </a:t>
            </a:r>
            <a:r>
              <a:rPr lang="pt-BR" b="1" dirty="0" err="1"/>
              <a:t>Sheet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9BBA33-CBAE-4E46-8AAB-A1B68724D8DF}"/>
              </a:ext>
            </a:extLst>
          </p:cNvPr>
          <p:cNvSpPr txBox="1"/>
          <p:nvPr/>
        </p:nvSpPr>
        <p:spPr>
          <a:xfrm>
            <a:off x="537099" y="3125681"/>
            <a:ext cx="811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Design </a:t>
            </a:r>
            <a:r>
              <a:rPr lang="pt-BR" dirty="0" err="1"/>
              <a:t>Language</a:t>
            </a:r>
            <a:endParaRPr lang="pt-BR" dirty="0"/>
          </a:p>
          <a:p>
            <a:endParaRPr lang="pt-BR" dirty="0"/>
          </a:p>
          <a:p>
            <a:r>
              <a:rPr lang="pt-BR" dirty="0"/>
              <a:t>Implementa recursos visuais ao HTML.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Sintaxe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626D5F-B410-41A2-85D4-E28B609D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60" y="4924346"/>
            <a:ext cx="6305601" cy="15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56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Seletores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seletores normalmente são os elementos HTML que serão afetados pelos declaração.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Mas também é possível usar o atributo </a:t>
            </a:r>
            <a:r>
              <a:rPr lang="pt-BR" b="1" dirty="0">
                <a:sym typeface="Wingdings" panose="05000000000000000000" pitchFamily="2" charset="2"/>
              </a:rPr>
              <a:t>id</a:t>
            </a:r>
            <a:r>
              <a:rPr lang="pt-BR" dirty="0">
                <a:sym typeface="Wingdings" panose="05000000000000000000" pitchFamily="2" charset="2"/>
              </a:rPr>
              <a:t> e o atributo </a:t>
            </a:r>
            <a:r>
              <a:rPr lang="pt-BR" b="1" dirty="0" err="1">
                <a:sym typeface="Wingdings" panose="05000000000000000000" pitchFamily="2" charset="2"/>
              </a:rPr>
              <a:t>class</a:t>
            </a:r>
            <a:r>
              <a:rPr lang="pt-BR" dirty="0">
                <a:sym typeface="Wingdings" panose="05000000000000000000" pitchFamily="2" charset="2"/>
              </a:rPr>
              <a:t> das </a:t>
            </a:r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 HTML.</a:t>
            </a: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825624" y="363892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sz="1800" b="1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nomeid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menu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white;</a:t>
            </a:r>
            <a:r>
              <a:rPr lang="en-US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background-color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red;</a:t>
            </a:r>
            <a:r>
              <a:rPr lang="en-US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877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410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Formas de se aplicar o CSS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Existem 3 formas de se aplicar CSS a paginas do HTML: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ym typeface="Wingdings" panose="05000000000000000000" pitchFamily="2" charset="2"/>
              </a:rPr>
              <a:t>Inline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style</a:t>
            </a:r>
            <a:r>
              <a:rPr lang="pt-BR" dirty="0">
                <a:sym typeface="Wingdings" panose="05000000000000000000" pitchFamily="2" charset="2"/>
              </a:rPr>
              <a:t>: o estilo definido é aplicado somente no elemento HTML que ele se encontra. O </a:t>
            </a:r>
            <a:r>
              <a:rPr lang="pt-BR" b="1" dirty="0">
                <a:sym typeface="Wingdings" panose="05000000000000000000" pitchFamily="2" charset="2"/>
              </a:rPr>
              <a:t>atributo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style</a:t>
            </a:r>
            <a:r>
              <a:rPr lang="pt-BR" dirty="0">
                <a:sym typeface="Wingdings" panose="05000000000000000000" pitchFamily="2" charset="2"/>
              </a:rPr>
              <a:t> é utilizado para isso.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ym typeface="Wingdings" panose="05000000000000000000" pitchFamily="2" charset="2"/>
              </a:rPr>
              <a:t>Embedded</a:t>
            </a:r>
            <a:r>
              <a:rPr lang="pt-BR" b="1" dirty="0">
                <a:sym typeface="Wingdings" panose="05000000000000000000" pitchFamily="2" charset="2"/>
              </a:rPr>
              <a:t> CSS</a:t>
            </a:r>
            <a:r>
              <a:rPr lang="pt-BR" dirty="0">
                <a:sym typeface="Wingdings" panose="05000000000000000000" pitchFamily="2" charset="2"/>
              </a:rPr>
              <a:t>: o estilo é aplicado individualmente em cada página HTML por meio da </a:t>
            </a:r>
            <a:r>
              <a:rPr lang="pt-BR" b="1" dirty="0" err="1">
                <a:sym typeface="Wingdings" panose="05000000000000000000" pitchFamily="2" charset="2"/>
              </a:rPr>
              <a:t>tag</a:t>
            </a:r>
            <a:r>
              <a:rPr lang="pt-BR" b="1" dirty="0">
                <a:sym typeface="Wingdings" panose="05000000000000000000" pitchFamily="2" charset="2"/>
              </a:rPr>
              <a:t> &lt;</a:t>
            </a:r>
            <a:r>
              <a:rPr lang="pt-BR" b="1" dirty="0" err="1">
                <a:sym typeface="Wingdings" panose="05000000000000000000" pitchFamily="2" charset="2"/>
              </a:rPr>
              <a:t>style</a:t>
            </a:r>
            <a:r>
              <a:rPr lang="pt-BR" b="1" dirty="0">
                <a:sym typeface="Wingdings" panose="05000000000000000000" pitchFamily="2" charset="2"/>
              </a:rPr>
              <a:t>&gt;.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ym typeface="Wingdings" panose="05000000000000000000" pitchFamily="2" charset="2"/>
              </a:rPr>
              <a:t>External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style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sheet</a:t>
            </a:r>
            <a:r>
              <a:rPr lang="pt-BR" b="1" dirty="0">
                <a:sym typeface="Wingdings" panose="05000000000000000000" pitchFamily="2" charset="2"/>
              </a:rPr>
              <a:t>: </a:t>
            </a:r>
            <a:r>
              <a:rPr lang="pt-BR" dirty="0">
                <a:sym typeface="Wingdings" panose="05000000000000000000" pitchFamily="2" charset="2"/>
              </a:rPr>
              <a:t>um arquivo CSS é importado para a página desejada por meio da </a:t>
            </a:r>
            <a:r>
              <a:rPr lang="pt-BR" b="1" dirty="0" err="1">
                <a:sym typeface="Wingdings" panose="05000000000000000000" pitchFamily="2" charset="2"/>
              </a:rPr>
              <a:t>tag</a:t>
            </a:r>
            <a:r>
              <a:rPr lang="pt-BR" b="1" dirty="0">
                <a:sym typeface="Wingdings" panose="05000000000000000000" pitchFamily="2" charset="2"/>
              </a:rPr>
              <a:t> &lt;link&gt;.</a:t>
            </a:r>
          </a:p>
          <a:p>
            <a:pPr marL="285750" indent="-285750">
              <a:buFontTx/>
              <a:buChar char="-"/>
            </a:pPr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DICA: estilos definidos em um arquivo podem ser sobrepostos por aqueles definidos em uma página que por sua vez são sobrepostos por aqueles definidos em uma linha.</a:t>
            </a: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2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634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Trabalhando com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montar um design para uma página utilizando CSS fatalmente trabalhamos com cores. Todas as propriedades do CSS que trabalhando com cores podem receber esse tipos de valor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523782" y="560923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nomeid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menu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white;</a:t>
            </a:r>
            <a:r>
              <a:rPr lang="en-US" sz="16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background-color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#FF0000;</a:t>
            </a:r>
            <a:r>
              <a:rPr lang="en-US" sz="16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6A7F9E-2221-48A8-81EB-B248C365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37" y="2846654"/>
            <a:ext cx="5129903" cy="30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94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</TotalTime>
  <Words>298</Words>
  <Application>Microsoft Office PowerPoint</Application>
  <PresentationFormat>Apresentação na tela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lastModifiedBy>Douglas Marinho</cp:lastModifiedBy>
  <cp:revision>2</cp:revision>
  <dcterms:created xsi:type="dcterms:W3CDTF">2021-06-28T18:56:07Z</dcterms:created>
  <dcterms:modified xsi:type="dcterms:W3CDTF">2021-07-21T21:07:16Z</dcterms:modified>
</cp:coreProperties>
</file>