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  <p:sldId id="262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ADA3F-B910-41EC-A337-3094F3405314}" v="82" dt="2021-07-20T20:20:55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arinho" userId="ed031677bdef02be" providerId="LiveId" clId="{AEAADA3F-B910-41EC-A337-3094F3405314}"/>
    <pc:docChg chg="undo redo custSel addSld delSld modSld sldOrd addSection delSection">
      <pc:chgData name="Douglas Marinho" userId="ed031677bdef02be" providerId="LiveId" clId="{AEAADA3F-B910-41EC-A337-3094F3405314}" dt="2021-07-20T20:20:57.681" v="10329" actId="20577"/>
      <pc:docMkLst>
        <pc:docMk/>
      </pc:docMkLst>
      <pc:sldChg chg="addSp delSp modSp mod modClrScheme chgLayout">
        <pc:chgData name="Douglas Marinho" userId="ed031677bdef02be" providerId="LiveId" clId="{AEAADA3F-B910-41EC-A337-3094F3405314}" dt="2021-07-17T20:23:30.222" v="27" actId="21"/>
        <pc:sldMkLst>
          <pc:docMk/>
          <pc:sldMk cId="2485969008" sldId="256"/>
        </pc:sldMkLst>
        <pc:spChg chg="add del mod">
          <ac:chgData name="Douglas Marinho" userId="ed031677bdef02be" providerId="LiveId" clId="{AEAADA3F-B910-41EC-A337-3094F3405314}" dt="2021-07-17T20:20:43.835" v="2"/>
          <ac:spMkLst>
            <pc:docMk/>
            <pc:sldMk cId="2485969008" sldId="256"/>
            <ac:spMk id="2" creationId="{801046C4-B493-4523-A5DF-655EA03670BF}"/>
          </ac:spMkLst>
        </pc:spChg>
        <pc:spChg chg="add del mod">
          <ac:chgData name="Douglas Marinho" userId="ed031677bdef02be" providerId="LiveId" clId="{AEAADA3F-B910-41EC-A337-3094F3405314}" dt="2021-07-17T20:21:51.153" v="13"/>
          <ac:spMkLst>
            <pc:docMk/>
            <pc:sldMk cId="2485969008" sldId="256"/>
            <ac:spMk id="3" creationId="{B525AD24-B818-40DF-9B41-F0AFDD0B20EF}"/>
          </ac:spMkLst>
        </pc:spChg>
        <pc:spChg chg="add del mod">
          <ac:chgData name="Douglas Marinho" userId="ed031677bdef02be" providerId="LiveId" clId="{AEAADA3F-B910-41EC-A337-3094F3405314}" dt="2021-07-17T20:23:30.222" v="27" actId="21"/>
          <ac:spMkLst>
            <pc:docMk/>
            <pc:sldMk cId="2485969008" sldId="256"/>
            <ac:spMk id="4" creationId="{BFE89B04-CD76-4C0C-9D93-97B6E0F30D7A}"/>
          </ac:spMkLst>
        </pc:spChg>
        <pc:spChg chg="add del mod">
          <ac:chgData name="Douglas Marinho" userId="ed031677bdef02be" providerId="LiveId" clId="{AEAADA3F-B910-41EC-A337-3094F3405314}" dt="2021-07-17T20:22:00.152" v="15" actId="478"/>
          <ac:spMkLst>
            <pc:docMk/>
            <pc:sldMk cId="2485969008" sldId="256"/>
            <ac:spMk id="5" creationId="{5FBA6F12-A93A-46A7-B647-330E7AA0CF35}"/>
          </ac:spMkLst>
        </pc:spChg>
      </pc:sldChg>
      <pc:sldChg chg="del">
        <pc:chgData name="Douglas Marinho" userId="ed031677bdef02be" providerId="LiveId" clId="{AEAADA3F-B910-41EC-A337-3094F3405314}" dt="2021-07-17T20:21:42.423" v="9" actId="47"/>
        <pc:sldMkLst>
          <pc:docMk/>
          <pc:sldMk cId="2346823470" sldId="257"/>
        </pc:sldMkLst>
      </pc:sldChg>
      <pc:sldChg chg="addSp modSp new setBg">
        <pc:chgData name="Douglas Marinho" userId="ed031677bdef02be" providerId="LiveId" clId="{AEAADA3F-B910-41EC-A337-3094F3405314}" dt="2021-07-17T20:25:41.665" v="38"/>
        <pc:sldMkLst>
          <pc:docMk/>
          <pc:sldMk cId="3916076644" sldId="257"/>
        </pc:sldMkLst>
        <pc:spChg chg="add mod">
          <ac:chgData name="Douglas Marinho" userId="ed031677bdef02be" providerId="LiveId" clId="{AEAADA3F-B910-41EC-A337-3094F3405314}" dt="2021-07-17T20:23:41.915" v="33" actId="403"/>
          <ac:spMkLst>
            <pc:docMk/>
            <pc:sldMk cId="3916076644" sldId="257"/>
            <ac:spMk id="2" creationId="{02BC6CC6-E293-4C6E-82D1-2FE62C414657}"/>
          </ac:spMkLst>
        </pc:spChg>
        <pc:picChg chg="add mod">
          <ac:chgData name="Douglas Marinho" userId="ed031677bdef02be" providerId="LiveId" clId="{AEAADA3F-B910-41EC-A337-3094F3405314}" dt="2021-07-17T20:24:28.898" v="36" actId="1076"/>
          <ac:picMkLst>
            <pc:docMk/>
            <pc:sldMk cId="3916076644" sldId="257"/>
            <ac:picMk id="2050" creationId="{7C018EA7-BA9D-4C3C-8674-9CC4C2D4602D}"/>
          </ac:picMkLst>
        </pc:picChg>
      </pc:sldChg>
      <pc:sldChg chg="addSp modSp new mod">
        <pc:chgData name="Douglas Marinho" userId="ed031677bdef02be" providerId="LiveId" clId="{AEAADA3F-B910-41EC-A337-3094F3405314}" dt="2021-07-17T22:08:47.481" v="769" actId="1076"/>
        <pc:sldMkLst>
          <pc:docMk/>
          <pc:sldMk cId="2558759475" sldId="258"/>
        </pc:sldMkLst>
        <pc:spChg chg="add mod">
          <ac:chgData name="Douglas Marinho" userId="ed031677bdef02be" providerId="LiveId" clId="{AEAADA3F-B910-41EC-A337-3094F3405314}" dt="2021-07-17T21:11:38.566" v="383" actId="20577"/>
          <ac:spMkLst>
            <pc:docMk/>
            <pc:sldMk cId="2558759475" sldId="258"/>
            <ac:spMk id="2" creationId="{72D38DBF-D41A-4C3B-9463-3AE826E66FC4}"/>
          </ac:spMkLst>
        </pc:spChg>
        <pc:spChg chg="add mod">
          <ac:chgData name="Douglas Marinho" userId="ed031677bdef02be" providerId="LiveId" clId="{AEAADA3F-B910-41EC-A337-3094F3405314}" dt="2021-07-17T21:18:41.125" v="640" actId="1076"/>
          <ac:spMkLst>
            <pc:docMk/>
            <pc:sldMk cId="2558759475" sldId="258"/>
            <ac:spMk id="3" creationId="{BFC8E832-EDFE-4BFF-B7FA-E6DC66A9BE63}"/>
          </ac:spMkLst>
        </pc:spChg>
        <pc:spChg chg="add mod">
          <ac:chgData name="Douglas Marinho" userId="ed031677bdef02be" providerId="LiveId" clId="{AEAADA3F-B910-41EC-A337-3094F3405314}" dt="2021-07-17T21:07:49.531" v="289" actId="1076"/>
          <ac:spMkLst>
            <pc:docMk/>
            <pc:sldMk cId="2558759475" sldId="258"/>
            <ac:spMk id="4" creationId="{B8A79128-4F53-46B4-9F49-BBF2A99C9FEA}"/>
          </ac:spMkLst>
        </pc:spChg>
        <pc:spChg chg="add mod">
          <ac:chgData name="Douglas Marinho" userId="ed031677bdef02be" providerId="LiveId" clId="{AEAADA3F-B910-41EC-A337-3094F3405314}" dt="2021-07-17T21:15:17.523" v="540" actId="20577"/>
          <ac:spMkLst>
            <pc:docMk/>
            <pc:sldMk cId="2558759475" sldId="258"/>
            <ac:spMk id="5" creationId="{0DAF1C52-86B4-4102-AA82-E916C0788CA1}"/>
          </ac:spMkLst>
        </pc:spChg>
        <pc:spChg chg="add mod">
          <ac:chgData name="Douglas Marinho" userId="ed031677bdef02be" providerId="LiveId" clId="{AEAADA3F-B910-41EC-A337-3094F3405314}" dt="2021-07-17T21:08:50.900" v="301" actId="20577"/>
          <ac:spMkLst>
            <pc:docMk/>
            <pc:sldMk cId="2558759475" sldId="258"/>
            <ac:spMk id="6" creationId="{564F1186-9DE3-4A04-BE6A-A36EBB1B9FF3}"/>
          </ac:spMkLst>
        </pc:spChg>
        <pc:spChg chg="add mod">
          <ac:chgData name="Douglas Marinho" userId="ed031677bdef02be" providerId="LiveId" clId="{AEAADA3F-B910-41EC-A337-3094F3405314}" dt="2021-07-17T21:16:48.567" v="636" actId="20577"/>
          <ac:spMkLst>
            <pc:docMk/>
            <pc:sldMk cId="2558759475" sldId="258"/>
            <ac:spMk id="7" creationId="{58091029-0338-44CE-8984-0AE60A87C005}"/>
          </ac:spMkLst>
        </pc:spChg>
        <pc:spChg chg="add mod">
          <ac:chgData name="Douglas Marinho" userId="ed031677bdef02be" providerId="LiveId" clId="{AEAADA3F-B910-41EC-A337-3094F3405314}" dt="2021-07-17T21:16:27.952" v="596" actId="20577"/>
          <ac:spMkLst>
            <pc:docMk/>
            <pc:sldMk cId="2558759475" sldId="258"/>
            <ac:spMk id="8" creationId="{FBA938F0-22C9-48F7-8FF6-242901B30C3D}"/>
          </ac:spMkLst>
        </pc:spChg>
        <pc:spChg chg="add mod">
          <ac:chgData name="Douglas Marinho" userId="ed031677bdef02be" providerId="LiveId" clId="{AEAADA3F-B910-41EC-A337-3094F3405314}" dt="2021-07-17T22:08:43.896" v="768" actId="1076"/>
          <ac:spMkLst>
            <pc:docMk/>
            <pc:sldMk cId="2558759475" sldId="258"/>
            <ac:spMk id="10" creationId="{53537A19-6643-4E57-9B65-434E0B74EB85}"/>
          </ac:spMkLst>
        </pc:spChg>
        <pc:picChg chg="add mod">
          <ac:chgData name="Douglas Marinho" userId="ed031677bdef02be" providerId="LiveId" clId="{AEAADA3F-B910-41EC-A337-3094F3405314}" dt="2021-07-17T22:08:47.481" v="769" actId="1076"/>
          <ac:picMkLst>
            <pc:docMk/>
            <pc:sldMk cId="2558759475" sldId="258"/>
            <ac:picMk id="3074" creationId="{85CCAC31-9EFB-4951-B343-B78E0AC9C874}"/>
          </ac:picMkLst>
        </pc:picChg>
      </pc:sldChg>
      <pc:sldChg chg="new del">
        <pc:chgData name="Douglas Marinho" userId="ed031677bdef02be" providerId="LiveId" clId="{AEAADA3F-B910-41EC-A337-3094F3405314}" dt="2021-07-17T20:21:41.545" v="8" actId="47"/>
        <pc:sldMkLst>
          <pc:docMk/>
          <pc:sldMk cId="2747668757" sldId="258"/>
        </pc:sldMkLst>
      </pc:sldChg>
      <pc:sldChg chg="addSp delSp modSp new mod">
        <pc:chgData name="Douglas Marinho" userId="ed031677bdef02be" providerId="LiveId" clId="{AEAADA3F-B910-41EC-A337-3094F3405314}" dt="2021-07-20T20:20:57.681" v="10329" actId="20577"/>
        <pc:sldMkLst>
          <pc:docMk/>
          <pc:sldMk cId="2229613738" sldId="259"/>
        </pc:sldMkLst>
        <pc:spChg chg="add mod">
          <ac:chgData name="Douglas Marinho" userId="ed031677bdef02be" providerId="LiveId" clId="{AEAADA3F-B910-41EC-A337-3094F3405314}" dt="2021-07-20T20:20:57.681" v="10329" actId="20577"/>
          <ac:spMkLst>
            <pc:docMk/>
            <pc:sldMk cId="2229613738" sldId="259"/>
            <ac:spMk id="2" creationId="{C3F422C3-989D-4178-AE46-4591512DAD09}"/>
          </ac:spMkLst>
        </pc:spChg>
        <pc:picChg chg="add del">
          <ac:chgData name="Douglas Marinho" userId="ed031677bdef02be" providerId="LiveId" clId="{AEAADA3F-B910-41EC-A337-3094F3405314}" dt="2021-07-17T22:04:40.010" v="717" actId="478"/>
          <ac:picMkLst>
            <pc:docMk/>
            <pc:sldMk cId="2229613738" sldId="259"/>
            <ac:picMk id="4098" creationId="{785778A6-ABFB-4500-8C80-DC42EDBC3A3B}"/>
          </ac:picMkLst>
        </pc:picChg>
        <pc:picChg chg="add mod">
          <ac:chgData name="Douglas Marinho" userId="ed031677bdef02be" providerId="LiveId" clId="{AEAADA3F-B910-41EC-A337-3094F3405314}" dt="2021-07-17T22:04:57.079" v="721" actId="14100"/>
          <ac:picMkLst>
            <pc:docMk/>
            <pc:sldMk cId="2229613738" sldId="259"/>
            <ac:picMk id="4100" creationId="{802D12F1-0DF9-444C-BDB8-1C33EF7202DE}"/>
          </ac:picMkLst>
        </pc:picChg>
        <pc:picChg chg="add mod">
          <ac:chgData name="Douglas Marinho" userId="ed031677bdef02be" providerId="LiveId" clId="{AEAADA3F-B910-41EC-A337-3094F3405314}" dt="2021-07-17T22:06:48.398" v="743" actId="14100"/>
          <ac:picMkLst>
            <pc:docMk/>
            <pc:sldMk cId="2229613738" sldId="259"/>
            <ac:picMk id="4102" creationId="{B4F219B7-B441-4963-8652-07AE8E1406FF}"/>
          </ac:picMkLst>
        </pc:picChg>
        <pc:picChg chg="add del mod">
          <ac:chgData name="Douglas Marinho" userId="ed031677bdef02be" providerId="LiveId" clId="{AEAADA3F-B910-41EC-A337-3094F3405314}" dt="2021-07-20T20:20:55.405" v="10328" actId="478"/>
          <ac:picMkLst>
            <pc:docMk/>
            <pc:sldMk cId="2229613738" sldId="259"/>
            <ac:picMk id="4104" creationId="{4F3F6545-AC5B-465A-B7AD-511AE6963D19}"/>
          </ac:picMkLst>
        </pc:picChg>
      </pc:sldChg>
      <pc:sldChg chg="addSp modSp new mod">
        <pc:chgData name="Douglas Marinho" userId="ed031677bdef02be" providerId="LiveId" clId="{AEAADA3F-B910-41EC-A337-3094F3405314}" dt="2021-07-17T23:36:38.192" v="2895" actId="20577"/>
        <pc:sldMkLst>
          <pc:docMk/>
          <pc:sldMk cId="1059827254" sldId="260"/>
        </pc:sldMkLst>
        <pc:spChg chg="add mod">
          <ac:chgData name="Douglas Marinho" userId="ed031677bdef02be" providerId="LiveId" clId="{AEAADA3F-B910-41EC-A337-3094F3405314}" dt="2021-07-17T22:21:44.658" v="801" actId="1076"/>
          <ac:spMkLst>
            <pc:docMk/>
            <pc:sldMk cId="1059827254" sldId="260"/>
            <ac:spMk id="2" creationId="{B926D135-CCD4-49FF-85E6-30F390125949}"/>
          </ac:spMkLst>
        </pc:spChg>
        <pc:spChg chg="add mod">
          <ac:chgData name="Douglas Marinho" userId="ed031677bdef02be" providerId="LiveId" clId="{AEAADA3F-B910-41EC-A337-3094F3405314}" dt="2021-07-17T22:22:14.571" v="808" actId="113"/>
          <ac:spMkLst>
            <pc:docMk/>
            <pc:sldMk cId="1059827254" sldId="260"/>
            <ac:spMk id="4" creationId="{826991CC-2CC1-4E13-941A-9F2893D29074}"/>
          </ac:spMkLst>
        </pc:spChg>
        <pc:spChg chg="add mod">
          <ac:chgData name="Douglas Marinho" userId="ed031677bdef02be" providerId="LiveId" clId="{AEAADA3F-B910-41EC-A337-3094F3405314}" dt="2021-07-17T23:36:38.192" v="2895" actId="20577"/>
          <ac:spMkLst>
            <pc:docMk/>
            <pc:sldMk cId="1059827254" sldId="260"/>
            <ac:spMk id="5" creationId="{3B9BBA33-CBAE-4E46-8AAB-A1B68724D8DF}"/>
          </ac:spMkLst>
        </pc:spChg>
      </pc:sldChg>
      <pc:sldChg chg="addSp modSp new mod">
        <pc:chgData name="Douglas Marinho" userId="ed031677bdef02be" providerId="LiveId" clId="{AEAADA3F-B910-41EC-A337-3094F3405314}" dt="2021-07-17T22:44:41.445" v="2027" actId="20577"/>
        <pc:sldMkLst>
          <pc:docMk/>
          <pc:sldMk cId="3101813925" sldId="261"/>
        </pc:sldMkLst>
        <pc:spChg chg="add mod">
          <ac:chgData name="Douglas Marinho" userId="ed031677bdef02be" providerId="LiveId" clId="{AEAADA3F-B910-41EC-A337-3094F3405314}" dt="2021-07-17T22:30:05.195" v="1339" actId="1076"/>
          <ac:spMkLst>
            <pc:docMk/>
            <pc:sldMk cId="3101813925" sldId="261"/>
            <ac:spMk id="2" creationId="{7A2773E0-2A79-41E9-8673-D4351AE30337}"/>
          </ac:spMkLst>
        </pc:spChg>
        <pc:spChg chg="add mod">
          <ac:chgData name="Douglas Marinho" userId="ed031677bdef02be" providerId="LiveId" clId="{AEAADA3F-B910-41EC-A337-3094F3405314}" dt="2021-07-17T22:44:41.445" v="2027" actId="20577"/>
          <ac:spMkLst>
            <pc:docMk/>
            <pc:sldMk cId="3101813925" sldId="261"/>
            <ac:spMk id="3" creationId="{0954D2CA-07EB-48CF-AF03-28FC92CEA419}"/>
          </ac:spMkLst>
        </pc:spChg>
      </pc:sldChg>
      <pc:sldChg chg="addSp delSp modSp add mod ord">
        <pc:chgData name="Douglas Marinho" userId="ed031677bdef02be" providerId="LiveId" clId="{AEAADA3F-B910-41EC-A337-3094F3405314}" dt="2021-07-18T15:38:22.814" v="3024" actId="478"/>
        <pc:sldMkLst>
          <pc:docMk/>
          <pc:sldMk cId="968777285" sldId="262"/>
        </pc:sldMkLst>
        <pc:spChg chg="mod">
          <ac:chgData name="Douglas Marinho" userId="ed031677bdef02be" providerId="LiveId" clId="{AEAADA3F-B910-41EC-A337-3094F3405314}" dt="2021-07-17T22:52:10.600" v="2038" actId="20577"/>
          <ac:spMkLst>
            <pc:docMk/>
            <pc:sldMk cId="968777285" sldId="262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7T23:40:26.945" v="2911" actId="20577"/>
          <ac:spMkLst>
            <pc:docMk/>
            <pc:sldMk cId="968777285" sldId="262"/>
            <ac:spMk id="3" creationId="{0954D2CA-07EB-48CF-AF03-28FC92CEA419}"/>
          </ac:spMkLst>
        </pc:spChg>
        <pc:spChg chg="add del mod">
          <ac:chgData name="Douglas Marinho" userId="ed031677bdef02be" providerId="LiveId" clId="{AEAADA3F-B910-41EC-A337-3094F3405314}" dt="2021-07-18T15:38:22.814" v="3024" actId="478"/>
          <ac:spMkLst>
            <pc:docMk/>
            <pc:sldMk cId="968777285" sldId="262"/>
            <ac:spMk id="5" creationId="{73973D88-9224-44B6-8E16-B98E03005BCB}"/>
          </ac:spMkLst>
        </pc:spChg>
        <pc:spChg chg="add del">
          <ac:chgData name="Douglas Marinho" userId="ed031677bdef02be" providerId="LiveId" clId="{AEAADA3F-B910-41EC-A337-3094F3405314}" dt="2021-07-17T23:10:13.915" v="2804" actId="22"/>
          <ac:spMkLst>
            <pc:docMk/>
            <pc:sldMk cId="968777285" sldId="262"/>
            <ac:spMk id="5" creationId="{C638C521-3C40-49A9-A998-B2A5B6B150C4}"/>
          </ac:spMkLst>
        </pc:spChg>
        <pc:spChg chg="add mod">
          <ac:chgData name="Douglas Marinho" userId="ed031677bdef02be" providerId="LiveId" clId="{AEAADA3F-B910-41EC-A337-3094F3405314}" dt="2021-07-17T23:20:31.846" v="2847" actId="404"/>
          <ac:spMkLst>
            <pc:docMk/>
            <pc:sldMk cId="968777285" sldId="262"/>
            <ac:spMk id="7" creationId="{1F4E57FB-1F01-4312-B7C3-CA8BA78EF538}"/>
          </ac:spMkLst>
        </pc:spChg>
      </pc:sldChg>
      <pc:sldChg chg="new del">
        <pc:chgData name="Douglas Marinho" userId="ed031677bdef02be" providerId="LiveId" clId="{AEAADA3F-B910-41EC-A337-3094F3405314}" dt="2021-07-17T22:51:56.751" v="2029" actId="2696"/>
        <pc:sldMkLst>
          <pc:docMk/>
          <pc:sldMk cId="1105804856" sldId="262"/>
        </pc:sldMkLst>
      </pc:sldChg>
      <pc:sldChg chg="addSp modSp new mod">
        <pc:chgData name="Douglas Marinho" userId="ed031677bdef02be" providerId="LiveId" clId="{AEAADA3F-B910-41EC-A337-3094F3405314}" dt="2021-07-17T23:07:26.215" v="2795" actId="1076"/>
        <pc:sldMkLst>
          <pc:docMk/>
          <pc:sldMk cId="3058741877" sldId="263"/>
        </pc:sldMkLst>
        <pc:spChg chg="add mod">
          <ac:chgData name="Douglas Marinho" userId="ed031677bdef02be" providerId="LiveId" clId="{AEAADA3F-B910-41EC-A337-3094F3405314}" dt="2021-07-17T23:06:27.306" v="2754" actId="207"/>
          <ac:spMkLst>
            <pc:docMk/>
            <pc:sldMk cId="3058741877" sldId="263"/>
            <ac:spMk id="2" creationId="{FC452417-1E55-4E86-8A99-FAC3ED1A4B54}"/>
          </ac:spMkLst>
        </pc:spChg>
        <pc:spChg chg="add mod">
          <ac:chgData name="Douglas Marinho" userId="ed031677bdef02be" providerId="LiveId" clId="{AEAADA3F-B910-41EC-A337-3094F3405314}" dt="2021-07-17T23:07:26.215" v="2795" actId="1076"/>
          <ac:spMkLst>
            <pc:docMk/>
            <pc:sldMk cId="3058741877" sldId="263"/>
            <ac:spMk id="3" creationId="{DFD782DC-8B55-41DE-BEFE-BB7DA3CEC0E2}"/>
          </ac:spMkLst>
        </pc:spChg>
        <pc:picChg chg="add mod">
          <ac:chgData name="Douglas Marinho" userId="ed031677bdef02be" providerId="LiveId" clId="{AEAADA3F-B910-41EC-A337-3094F3405314}" dt="2021-07-17T23:05:10.111" v="2698" actId="1076"/>
          <ac:picMkLst>
            <pc:docMk/>
            <pc:sldMk cId="3058741877" sldId="263"/>
            <ac:picMk id="5122" creationId="{65D8AA67-9205-4B4F-97D3-896111CD235D}"/>
          </ac:picMkLst>
        </pc:picChg>
        <pc:picChg chg="add mod">
          <ac:chgData name="Douglas Marinho" userId="ed031677bdef02be" providerId="LiveId" clId="{AEAADA3F-B910-41EC-A337-3094F3405314}" dt="2021-07-17T23:06:22.373" v="2753" actId="1076"/>
          <ac:picMkLst>
            <pc:docMk/>
            <pc:sldMk cId="3058741877" sldId="263"/>
            <ac:picMk id="5124" creationId="{A7FC10D5-0FE7-4B7D-A5BB-C0A35004D7A4}"/>
          </ac:picMkLst>
        </pc:picChg>
      </pc:sldChg>
      <pc:sldChg chg="new del">
        <pc:chgData name="Douglas Marinho" userId="ed031677bdef02be" providerId="LiveId" clId="{AEAADA3F-B910-41EC-A337-3094F3405314}" dt="2021-07-17T23:40:40.432" v="2913" actId="2696"/>
        <pc:sldMkLst>
          <pc:docMk/>
          <pc:sldMk cId="866454621" sldId="264"/>
        </pc:sldMkLst>
      </pc:sldChg>
      <pc:sldChg chg="addSp delSp modSp add mod">
        <pc:chgData name="Douglas Marinho" userId="ed031677bdef02be" providerId="LiveId" clId="{AEAADA3F-B910-41EC-A337-3094F3405314}" dt="2021-07-17T23:41:16.333" v="2936" actId="14100"/>
        <pc:sldMkLst>
          <pc:docMk/>
          <pc:sldMk cId="3177158203" sldId="265"/>
        </pc:sldMkLst>
        <pc:spChg chg="mod">
          <ac:chgData name="Douglas Marinho" userId="ed031677bdef02be" providerId="LiveId" clId="{AEAADA3F-B910-41EC-A337-3094F3405314}" dt="2021-07-17T23:40:47.654" v="2930" actId="20577"/>
          <ac:spMkLst>
            <pc:docMk/>
            <pc:sldMk cId="3177158203" sldId="265"/>
            <ac:spMk id="2" creationId="{7A2773E0-2A79-41E9-8673-D4351AE30337}"/>
          </ac:spMkLst>
        </pc:spChg>
        <pc:spChg chg="del">
          <ac:chgData name="Douglas Marinho" userId="ed031677bdef02be" providerId="LiveId" clId="{AEAADA3F-B910-41EC-A337-3094F3405314}" dt="2021-07-17T23:40:53.294" v="2931" actId="478"/>
          <ac:spMkLst>
            <pc:docMk/>
            <pc:sldMk cId="3177158203" sldId="265"/>
            <ac:spMk id="3" creationId="{0954D2CA-07EB-48CF-AF03-28FC92CEA419}"/>
          </ac:spMkLst>
        </pc:spChg>
        <pc:spChg chg="del">
          <ac:chgData name="Douglas Marinho" userId="ed031677bdef02be" providerId="LiveId" clId="{AEAADA3F-B910-41EC-A337-3094F3405314}" dt="2021-07-17T23:40:54.853" v="2932" actId="478"/>
          <ac:spMkLst>
            <pc:docMk/>
            <pc:sldMk cId="3177158203" sldId="265"/>
            <ac:spMk id="7" creationId="{1F4E57FB-1F01-4312-B7C3-CA8BA78EF538}"/>
          </ac:spMkLst>
        </pc:spChg>
        <pc:picChg chg="add mod">
          <ac:chgData name="Douglas Marinho" userId="ed031677bdef02be" providerId="LiveId" clId="{AEAADA3F-B910-41EC-A337-3094F3405314}" dt="2021-07-17T23:41:16.333" v="2936" actId="14100"/>
          <ac:picMkLst>
            <pc:docMk/>
            <pc:sldMk cId="3177158203" sldId="265"/>
            <ac:picMk id="5" creationId="{B0613184-2047-41B2-9753-6ED8A3ABC75B}"/>
          </ac:picMkLst>
        </pc:picChg>
      </pc:sldChg>
      <pc:sldChg chg="new del">
        <pc:chgData name="Douglas Marinho" userId="ed031677bdef02be" providerId="LiveId" clId="{AEAADA3F-B910-41EC-A337-3094F3405314}" dt="2021-07-18T15:36:06.998" v="2941" actId="2696"/>
        <pc:sldMkLst>
          <pc:docMk/>
          <pc:sldMk cId="3795794671" sldId="266"/>
        </pc:sldMkLst>
      </pc:sldChg>
      <pc:sldChg chg="addSp modSp add mod ord">
        <pc:chgData name="Douglas Marinho" userId="ed031677bdef02be" providerId="LiveId" clId="{AEAADA3F-B910-41EC-A337-3094F3405314}" dt="2021-07-18T15:47:34.370" v="3289" actId="1076"/>
        <pc:sldMkLst>
          <pc:docMk/>
          <pc:sldMk cId="3405339957" sldId="267"/>
        </pc:sldMkLst>
        <pc:spChg chg="mod">
          <ac:chgData name="Douglas Marinho" userId="ed031677bdef02be" providerId="LiveId" clId="{AEAADA3F-B910-41EC-A337-3094F3405314}" dt="2021-07-18T15:36:12.683" v="2950" actId="20577"/>
          <ac:spMkLst>
            <pc:docMk/>
            <pc:sldMk cId="3405339957" sldId="267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8T15:40:44.370" v="3176" actId="20577"/>
          <ac:spMkLst>
            <pc:docMk/>
            <pc:sldMk cId="3405339957" sldId="267"/>
            <ac:spMk id="3" creationId="{0954D2CA-07EB-48CF-AF03-28FC92CEA419}"/>
          </ac:spMkLst>
        </pc:spChg>
        <pc:spChg chg="add mod">
          <ac:chgData name="Douglas Marinho" userId="ed031677bdef02be" providerId="LiveId" clId="{AEAADA3F-B910-41EC-A337-3094F3405314}" dt="2021-07-18T15:47:34.370" v="3289" actId="1076"/>
          <ac:spMkLst>
            <pc:docMk/>
            <pc:sldMk cId="3405339957" sldId="267"/>
            <ac:spMk id="5" creationId="{5A930EC3-840E-40FD-BF52-8353AFF91B3A}"/>
          </ac:spMkLst>
        </pc:spChg>
        <pc:spChg chg="mod">
          <ac:chgData name="Douglas Marinho" userId="ed031677bdef02be" providerId="LiveId" clId="{AEAADA3F-B910-41EC-A337-3094F3405314}" dt="2021-07-18T15:46:21.666" v="3261" actId="20577"/>
          <ac:spMkLst>
            <pc:docMk/>
            <pc:sldMk cId="3405339957" sldId="267"/>
            <ac:spMk id="7" creationId="{1F4E57FB-1F01-4312-B7C3-CA8BA78EF538}"/>
          </ac:spMkLst>
        </pc:spChg>
      </pc:sldChg>
      <pc:sldChg chg="delSp modSp add mod">
        <pc:chgData name="Douglas Marinho" userId="ed031677bdef02be" providerId="LiveId" clId="{AEAADA3F-B910-41EC-A337-3094F3405314}" dt="2021-07-18T17:24:39.383" v="3430" actId="20577"/>
        <pc:sldMkLst>
          <pc:docMk/>
          <pc:sldMk cId="10651355" sldId="268"/>
        </pc:sldMkLst>
        <pc:spChg chg="mod">
          <ac:chgData name="Douglas Marinho" userId="ed031677bdef02be" providerId="LiveId" clId="{AEAADA3F-B910-41EC-A337-3094F3405314}" dt="2021-07-18T15:53:17.921" v="3309" actId="20577"/>
          <ac:spMkLst>
            <pc:docMk/>
            <pc:sldMk cId="10651355" sldId="268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8T17:24:39.383" v="3430" actId="20577"/>
          <ac:spMkLst>
            <pc:docMk/>
            <pc:sldMk cId="10651355" sldId="268"/>
            <ac:spMk id="3" creationId="{0954D2CA-07EB-48CF-AF03-28FC92CEA419}"/>
          </ac:spMkLst>
        </pc:spChg>
        <pc:spChg chg="del">
          <ac:chgData name="Douglas Marinho" userId="ed031677bdef02be" providerId="LiveId" clId="{AEAADA3F-B910-41EC-A337-3094F3405314}" dt="2021-07-18T17:23:00.288" v="3402" actId="478"/>
          <ac:spMkLst>
            <pc:docMk/>
            <pc:sldMk cId="10651355" sldId="268"/>
            <ac:spMk id="5" creationId="{5A930EC3-840E-40FD-BF52-8353AFF91B3A}"/>
          </ac:spMkLst>
        </pc:spChg>
        <pc:spChg chg="mod">
          <ac:chgData name="Douglas Marinho" userId="ed031677bdef02be" providerId="LiveId" clId="{AEAADA3F-B910-41EC-A337-3094F3405314}" dt="2021-07-18T17:23:44.261" v="3426" actId="15"/>
          <ac:spMkLst>
            <pc:docMk/>
            <pc:sldMk cId="10651355" sldId="268"/>
            <ac:spMk id="7" creationId="{1F4E57FB-1F01-4312-B7C3-CA8BA78EF538}"/>
          </ac:spMkLst>
        </pc:spChg>
      </pc:sldChg>
      <pc:sldChg chg="new del">
        <pc:chgData name="Douglas Marinho" userId="ed031677bdef02be" providerId="LiveId" clId="{AEAADA3F-B910-41EC-A337-3094F3405314}" dt="2021-07-18T17:28:08.870" v="3432" actId="2696"/>
        <pc:sldMkLst>
          <pc:docMk/>
          <pc:sldMk cId="593749678" sldId="269"/>
        </pc:sldMkLst>
      </pc:sldChg>
      <pc:sldChg chg="modSp add mod">
        <pc:chgData name="Douglas Marinho" userId="ed031677bdef02be" providerId="LiveId" clId="{AEAADA3F-B910-41EC-A337-3094F3405314}" dt="2021-07-18T19:15:35.190" v="5567" actId="403"/>
        <pc:sldMkLst>
          <pc:docMk/>
          <pc:sldMk cId="1200113892" sldId="269"/>
        </pc:sldMkLst>
        <pc:spChg chg="mod">
          <ac:chgData name="Douglas Marinho" userId="ed031677bdef02be" providerId="LiveId" clId="{AEAADA3F-B910-41EC-A337-3094F3405314}" dt="2021-07-18T17:30:36.776" v="3502" actId="20577"/>
          <ac:spMkLst>
            <pc:docMk/>
            <pc:sldMk cId="1200113892" sldId="269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8T19:15:35.190" v="5567" actId="403"/>
          <ac:spMkLst>
            <pc:docMk/>
            <pc:sldMk cId="1200113892" sldId="269"/>
            <ac:spMk id="7" creationId="{1F4E57FB-1F01-4312-B7C3-CA8BA78EF538}"/>
          </ac:spMkLst>
        </pc:spChg>
      </pc:sldChg>
      <pc:sldChg chg="modSp add mod">
        <pc:chgData name="Douglas Marinho" userId="ed031677bdef02be" providerId="LiveId" clId="{AEAADA3F-B910-41EC-A337-3094F3405314}" dt="2021-07-18T19:15:51.471" v="5572" actId="404"/>
        <pc:sldMkLst>
          <pc:docMk/>
          <pc:sldMk cId="428029153" sldId="270"/>
        </pc:sldMkLst>
        <pc:spChg chg="mod">
          <ac:chgData name="Douglas Marinho" userId="ed031677bdef02be" providerId="LiveId" clId="{AEAADA3F-B910-41EC-A337-3094F3405314}" dt="2021-07-18T17:35:01.352" v="3655" actId="20577"/>
          <ac:spMkLst>
            <pc:docMk/>
            <pc:sldMk cId="428029153" sldId="270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8T19:15:51.471" v="5572" actId="404"/>
          <ac:spMkLst>
            <pc:docMk/>
            <pc:sldMk cId="428029153" sldId="270"/>
            <ac:spMk id="7" creationId="{1F4E57FB-1F01-4312-B7C3-CA8BA78EF538}"/>
          </ac:spMkLst>
        </pc:spChg>
      </pc:sldChg>
      <pc:sldChg chg="new del">
        <pc:chgData name="Douglas Marinho" userId="ed031677bdef02be" providerId="LiveId" clId="{AEAADA3F-B910-41EC-A337-3094F3405314}" dt="2021-07-18T17:38:29.866" v="3663" actId="2696"/>
        <pc:sldMkLst>
          <pc:docMk/>
          <pc:sldMk cId="1731977079" sldId="271"/>
        </pc:sldMkLst>
      </pc:sldChg>
      <pc:sldChg chg="delSp modSp add mod ord">
        <pc:chgData name="Douglas Marinho" userId="ed031677bdef02be" providerId="LiveId" clId="{AEAADA3F-B910-41EC-A337-3094F3405314}" dt="2021-07-18T18:07:31.077" v="4133" actId="20577"/>
        <pc:sldMkLst>
          <pc:docMk/>
          <pc:sldMk cId="4066951018" sldId="271"/>
        </pc:sldMkLst>
        <pc:spChg chg="mod">
          <ac:chgData name="Douglas Marinho" userId="ed031677bdef02be" providerId="LiveId" clId="{AEAADA3F-B910-41EC-A337-3094F3405314}" dt="2021-07-18T18:07:31.077" v="4133" actId="20577"/>
          <ac:spMkLst>
            <pc:docMk/>
            <pc:sldMk cId="4066951018" sldId="271"/>
            <ac:spMk id="3" creationId="{0954D2CA-07EB-48CF-AF03-28FC92CEA419}"/>
          </ac:spMkLst>
        </pc:spChg>
        <pc:spChg chg="del">
          <ac:chgData name="Douglas Marinho" userId="ed031677bdef02be" providerId="LiveId" clId="{AEAADA3F-B910-41EC-A337-3094F3405314}" dt="2021-07-18T17:38:56.471" v="3711" actId="478"/>
          <ac:spMkLst>
            <pc:docMk/>
            <pc:sldMk cId="4066951018" sldId="271"/>
            <ac:spMk id="7" creationId="{1F4E57FB-1F01-4312-B7C3-CA8BA78EF538}"/>
          </ac:spMkLst>
        </pc:spChg>
      </pc:sldChg>
      <pc:sldChg chg="modSp add mod">
        <pc:chgData name="Douglas Marinho" userId="ed031677bdef02be" providerId="LiveId" clId="{AEAADA3F-B910-41EC-A337-3094F3405314}" dt="2021-07-18T19:01:11.504" v="5045" actId="20577"/>
        <pc:sldMkLst>
          <pc:docMk/>
          <pc:sldMk cId="1062284980" sldId="272"/>
        </pc:sldMkLst>
        <pc:spChg chg="mod">
          <ac:chgData name="Douglas Marinho" userId="ed031677bdef02be" providerId="LiveId" clId="{AEAADA3F-B910-41EC-A337-3094F3405314}" dt="2021-07-18T18:27:29.072" v="4157" actId="20577"/>
          <ac:spMkLst>
            <pc:docMk/>
            <pc:sldMk cId="1062284980" sldId="272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8T19:01:11.504" v="5045" actId="20577"/>
          <ac:spMkLst>
            <pc:docMk/>
            <pc:sldMk cId="1062284980" sldId="272"/>
            <ac:spMk id="3" creationId="{0954D2CA-07EB-48CF-AF03-28FC92CEA419}"/>
          </ac:spMkLst>
        </pc:spChg>
      </pc:sldChg>
      <pc:sldChg chg="modSp add mod ord">
        <pc:chgData name="Douglas Marinho" userId="ed031677bdef02be" providerId="LiveId" clId="{AEAADA3F-B910-41EC-A337-3094F3405314}" dt="2021-07-18T19:09:22.870" v="5562" actId="1076"/>
        <pc:sldMkLst>
          <pc:docMk/>
          <pc:sldMk cId="1448107418" sldId="273"/>
        </pc:sldMkLst>
        <pc:spChg chg="mod">
          <ac:chgData name="Douglas Marinho" userId="ed031677bdef02be" providerId="LiveId" clId="{AEAADA3F-B910-41EC-A337-3094F3405314}" dt="2021-07-18T19:01:55.497" v="5053" actId="20577"/>
          <ac:spMkLst>
            <pc:docMk/>
            <pc:sldMk cId="1448107418" sldId="273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8T19:08:26.217" v="5512" actId="20577"/>
          <ac:spMkLst>
            <pc:docMk/>
            <pc:sldMk cId="1448107418" sldId="273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8T19:09:22.870" v="5562" actId="1076"/>
          <ac:spMkLst>
            <pc:docMk/>
            <pc:sldMk cId="1448107418" sldId="273"/>
            <ac:spMk id="7" creationId="{1F4E57FB-1F01-4312-B7C3-CA8BA78EF538}"/>
          </ac:spMkLst>
        </pc:spChg>
      </pc:sldChg>
      <pc:sldChg chg="modSp add mod">
        <pc:chgData name="Douglas Marinho" userId="ed031677bdef02be" providerId="LiveId" clId="{AEAADA3F-B910-41EC-A337-3094F3405314}" dt="2021-07-18T21:54:33.331" v="6007" actId="404"/>
        <pc:sldMkLst>
          <pc:docMk/>
          <pc:sldMk cId="500399200" sldId="274"/>
        </pc:sldMkLst>
        <pc:spChg chg="mod">
          <ac:chgData name="Douglas Marinho" userId="ed031677bdef02be" providerId="LiveId" clId="{AEAADA3F-B910-41EC-A337-3094F3405314}" dt="2021-07-18T19:17:23.600" v="5580" actId="20577"/>
          <ac:spMkLst>
            <pc:docMk/>
            <pc:sldMk cId="500399200" sldId="274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8T21:53:26.764" v="5955" actId="20577"/>
          <ac:spMkLst>
            <pc:docMk/>
            <pc:sldMk cId="500399200" sldId="274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8T21:54:33.331" v="6007" actId="404"/>
          <ac:spMkLst>
            <pc:docMk/>
            <pc:sldMk cId="500399200" sldId="274"/>
            <ac:spMk id="7" creationId="{1F4E57FB-1F01-4312-B7C3-CA8BA78EF538}"/>
          </ac:spMkLst>
        </pc:spChg>
      </pc:sldChg>
      <pc:sldChg chg="addSp delSp modSp add mod ord">
        <pc:chgData name="Douglas Marinho" userId="ed031677bdef02be" providerId="LiveId" clId="{AEAADA3F-B910-41EC-A337-3094F3405314}" dt="2021-07-18T22:29:41.725" v="6414" actId="20577"/>
        <pc:sldMkLst>
          <pc:docMk/>
          <pc:sldMk cId="122519963" sldId="275"/>
        </pc:sldMkLst>
        <pc:spChg chg="mod">
          <ac:chgData name="Douglas Marinho" userId="ed031677bdef02be" providerId="LiveId" clId="{AEAADA3F-B910-41EC-A337-3094F3405314}" dt="2021-07-18T21:56:21.419" v="6017" actId="20577"/>
          <ac:spMkLst>
            <pc:docMk/>
            <pc:sldMk cId="122519963" sldId="275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8T22:29:41.725" v="6414" actId="20577"/>
          <ac:spMkLst>
            <pc:docMk/>
            <pc:sldMk cId="122519963" sldId="275"/>
            <ac:spMk id="3" creationId="{0954D2CA-07EB-48CF-AF03-28FC92CEA419}"/>
          </ac:spMkLst>
        </pc:spChg>
        <pc:spChg chg="del">
          <ac:chgData name="Douglas Marinho" userId="ed031677bdef02be" providerId="LiveId" clId="{AEAADA3F-B910-41EC-A337-3094F3405314}" dt="2021-07-18T22:26:20.624" v="6069" actId="478"/>
          <ac:spMkLst>
            <pc:docMk/>
            <pc:sldMk cId="122519963" sldId="275"/>
            <ac:spMk id="7" creationId="{1F4E57FB-1F01-4312-B7C3-CA8BA78EF538}"/>
          </ac:spMkLst>
        </pc:spChg>
        <pc:picChg chg="add mod">
          <ac:chgData name="Douglas Marinho" userId="ed031677bdef02be" providerId="LiveId" clId="{AEAADA3F-B910-41EC-A337-3094F3405314}" dt="2021-07-18T22:27:44.420" v="6129" actId="1076"/>
          <ac:picMkLst>
            <pc:docMk/>
            <pc:sldMk cId="122519963" sldId="275"/>
            <ac:picMk id="5" creationId="{EB2C8914-9C7E-4A53-B1D5-6417126907DC}"/>
          </ac:picMkLst>
        </pc:picChg>
      </pc:sldChg>
      <pc:sldChg chg="addSp modSp new mod">
        <pc:chgData name="Douglas Marinho" userId="ed031677bdef02be" providerId="LiveId" clId="{AEAADA3F-B910-41EC-A337-3094F3405314}" dt="2021-07-18T22:37:52.487" v="6522" actId="108"/>
        <pc:sldMkLst>
          <pc:docMk/>
          <pc:sldMk cId="2592423469" sldId="276"/>
        </pc:sldMkLst>
        <pc:spChg chg="add mod">
          <ac:chgData name="Douglas Marinho" userId="ed031677bdef02be" providerId="LiveId" clId="{AEAADA3F-B910-41EC-A337-3094F3405314}" dt="2021-07-18T22:37:52.487" v="6522" actId="108"/>
          <ac:spMkLst>
            <pc:docMk/>
            <pc:sldMk cId="2592423469" sldId="276"/>
            <ac:spMk id="2" creationId="{EBB80D41-0F48-4DEA-B9A9-0B6AC36B473F}"/>
          </ac:spMkLst>
        </pc:spChg>
      </pc:sldChg>
      <pc:sldChg chg="delSp modSp add mod ord">
        <pc:chgData name="Douglas Marinho" userId="ed031677bdef02be" providerId="LiveId" clId="{AEAADA3F-B910-41EC-A337-3094F3405314}" dt="2021-07-19T00:19:33.750" v="6760" actId="478"/>
        <pc:sldMkLst>
          <pc:docMk/>
          <pc:sldMk cId="2486288328" sldId="277"/>
        </pc:sldMkLst>
        <pc:spChg chg="mod">
          <ac:chgData name="Douglas Marinho" userId="ed031677bdef02be" providerId="LiveId" clId="{AEAADA3F-B910-41EC-A337-3094F3405314}" dt="2021-07-18T22:43:24.712" v="6531" actId="20577"/>
          <ac:spMkLst>
            <pc:docMk/>
            <pc:sldMk cId="2486288328" sldId="277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8T22:46:32.941" v="6759" actId="20577"/>
          <ac:spMkLst>
            <pc:docMk/>
            <pc:sldMk cId="2486288328" sldId="277"/>
            <ac:spMk id="3" creationId="{0954D2CA-07EB-48CF-AF03-28FC92CEA419}"/>
          </ac:spMkLst>
        </pc:spChg>
        <pc:spChg chg="del">
          <ac:chgData name="Douglas Marinho" userId="ed031677bdef02be" providerId="LiveId" clId="{AEAADA3F-B910-41EC-A337-3094F3405314}" dt="2021-07-19T00:19:33.750" v="6760" actId="478"/>
          <ac:spMkLst>
            <pc:docMk/>
            <pc:sldMk cId="2486288328" sldId="277"/>
            <ac:spMk id="7" creationId="{1F4E57FB-1F01-4312-B7C3-CA8BA78EF538}"/>
          </ac:spMkLst>
        </pc:spChg>
      </pc:sldChg>
      <pc:sldChg chg="modSp add mod ord">
        <pc:chgData name="Douglas Marinho" userId="ed031677bdef02be" providerId="LiveId" clId="{AEAADA3F-B910-41EC-A337-3094F3405314}" dt="2021-07-19T00:27:43.774" v="7205" actId="20577"/>
        <pc:sldMkLst>
          <pc:docMk/>
          <pc:sldMk cId="735852215" sldId="278"/>
        </pc:sldMkLst>
        <pc:spChg chg="mod">
          <ac:chgData name="Douglas Marinho" userId="ed031677bdef02be" providerId="LiveId" clId="{AEAADA3F-B910-41EC-A337-3094F3405314}" dt="2021-07-19T00:20:21.278" v="6779" actId="20577"/>
          <ac:spMkLst>
            <pc:docMk/>
            <pc:sldMk cId="735852215" sldId="278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9T00:27:43.774" v="7205" actId="20577"/>
          <ac:spMkLst>
            <pc:docMk/>
            <pc:sldMk cId="735852215" sldId="278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9T00:23:04.135" v="6808" actId="20577"/>
          <ac:spMkLst>
            <pc:docMk/>
            <pc:sldMk cId="735852215" sldId="278"/>
            <ac:spMk id="7" creationId="{1F4E57FB-1F01-4312-B7C3-CA8BA78EF538}"/>
          </ac:spMkLst>
        </pc:spChg>
      </pc:sldChg>
      <pc:sldChg chg="modSp add mod">
        <pc:chgData name="Douglas Marinho" userId="ed031677bdef02be" providerId="LiveId" clId="{AEAADA3F-B910-41EC-A337-3094F3405314}" dt="2021-07-19T00:33:24.664" v="7336" actId="20577"/>
        <pc:sldMkLst>
          <pc:docMk/>
          <pc:sldMk cId="3652650232" sldId="279"/>
        </pc:sldMkLst>
        <pc:spChg chg="mod">
          <ac:chgData name="Douglas Marinho" userId="ed031677bdef02be" providerId="LiveId" clId="{AEAADA3F-B910-41EC-A337-3094F3405314}" dt="2021-07-19T00:27:57.591" v="7217" actId="20577"/>
          <ac:spMkLst>
            <pc:docMk/>
            <pc:sldMk cId="3652650232" sldId="279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9T00:32:38.918" v="7334" actId="20577"/>
          <ac:spMkLst>
            <pc:docMk/>
            <pc:sldMk cId="3652650232" sldId="279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9T00:33:24.664" v="7336" actId="20577"/>
          <ac:spMkLst>
            <pc:docMk/>
            <pc:sldMk cId="3652650232" sldId="279"/>
            <ac:spMk id="7" creationId="{1F4E57FB-1F01-4312-B7C3-CA8BA78EF538}"/>
          </ac:spMkLst>
        </pc:spChg>
      </pc:sldChg>
      <pc:sldChg chg="modSp add mod">
        <pc:chgData name="Douglas Marinho" userId="ed031677bdef02be" providerId="LiveId" clId="{AEAADA3F-B910-41EC-A337-3094F3405314}" dt="2021-07-19T00:38:01.993" v="7582" actId="20577"/>
        <pc:sldMkLst>
          <pc:docMk/>
          <pc:sldMk cId="3602818676" sldId="280"/>
        </pc:sldMkLst>
        <pc:spChg chg="mod">
          <ac:chgData name="Douglas Marinho" userId="ed031677bdef02be" providerId="LiveId" clId="{AEAADA3F-B910-41EC-A337-3094F3405314}" dt="2021-07-19T00:33:42.431" v="7346" actId="20577"/>
          <ac:spMkLst>
            <pc:docMk/>
            <pc:sldMk cId="3602818676" sldId="280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9T00:36:57.977" v="7543" actId="14100"/>
          <ac:spMkLst>
            <pc:docMk/>
            <pc:sldMk cId="3602818676" sldId="280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9T00:38:01.993" v="7582" actId="20577"/>
          <ac:spMkLst>
            <pc:docMk/>
            <pc:sldMk cId="3602818676" sldId="280"/>
            <ac:spMk id="7" creationId="{1F4E57FB-1F01-4312-B7C3-CA8BA78EF538}"/>
          </ac:spMkLst>
        </pc:spChg>
      </pc:sldChg>
      <pc:sldChg chg="delSp modSp add mod ord">
        <pc:chgData name="Douglas Marinho" userId="ed031677bdef02be" providerId="LiveId" clId="{AEAADA3F-B910-41EC-A337-3094F3405314}" dt="2021-07-19T00:46:13.681" v="8047" actId="14100"/>
        <pc:sldMkLst>
          <pc:docMk/>
          <pc:sldMk cId="2129515192" sldId="281"/>
        </pc:sldMkLst>
        <pc:spChg chg="mod">
          <ac:chgData name="Douglas Marinho" userId="ed031677bdef02be" providerId="LiveId" clId="{AEAADA3F-B910-41EC-A337-3094F3405314}" dt="2021-07-19T00:41:40.481" v="7600" actId="20577"/>
          <ac:spMkLst>
            <pc:docMk/>
            <pc:sldMk cId="2129515192" sldId="281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9T00:46:13.681" v="8047" actId="14100"/>
          <ac:spMkLst>
            <pc:docMk/>
            <pc:sldMk cId="2129515192" sldId="281"/>
            <ac:spMk id="3" creationId="{0954D2CA-07EB-48CF-AF03-28FC92CEA419}"/>
          </ac:spMkLst>
        </pc:spChg>
        <pc:spChg chg="del">
          <ac:chgData name="Douglas Marinho" userId="ed031677bdef02be" providerId="LiveId" clId="{AEAADA3F-B910-41EC-A337-3094F3405314}" dt="2021-07-19T00:46:08.766" v="8046" actId="478"/>
          <ac:spMkLst>
            <pc:docMk/>
            <pc:sldMk cId="2129515192" sldId="281"/>
            <ac:spMk id="7" creationId="{1F4E57FB-1F01-4312-B7C3-CA8BA78EF538}"/>
          </ac:spMkLst>
        </pc:spChg>
      </pc:sldChg>
      <pc:sldChg chg="modSp add mod ord">
        <pc:chgData name="Douglas Marinho" userId="ed031677bdef02be" providerId="LiveId" clId="{AEAADA3F-B910-41EC-A337-3094F3405314}" dt="2021-07-19T00:55:06.447" v="8712" actId="20577"/>
        <pc:sldMkLst>
          <pc:docMk/>
          <pc:sldMk cId="3243935" sldId="282"/>
        </pc:sldMkLst>
        <pc:spChg chg="mod">
          <ac:chgData name="Douglas Marinho" userId="ed031677bdef02be" providerId="LiveId" clId="{AEAADA3F-B910-41EC-A337-3094F3405314}" dt="2021-07-19T00:47:06.359" v="8074" actId="20577"/>
          <ac:spMkLst>
            <pc:docMk/>
            <pc:sldMk cId="3243935" sldId="282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9T00:55:06.447" v="8712" actId="20577"/>
          <ac:spMkLst>
            <pc:docMk/>
            <pc:sldMk cId="3243935" sldId="282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9T00:48:19.595" v="8127" actId="1076"/>
          <ac:spMkLst>
            <pc:docMk/>
            <pc:sldMk cId="3243935" sldId="282"/>
            <ac:spMk id="7" creationId="{1F4E57FB-1F01-4312-B7C3-CA8BA78EF538}"/>
          </ac:spMkLst>
        </pc:spChg>
      </pc:sldChg>
      <pc:sldChg chg="modSp add mod">
        <pc:chgData name="Douglas Marinho" userId="ed031677bdef02be" providerId="LiveId" clId="{AEAADA3F-B910-41EC-A337-3094F3405314}" dt="2021-07-19T18:43:34.080" v="9233" actId="20577"/>
        <pc:sldMkLst>
          <pc:docMk/>
          <pc:sldMk cId="1016678477" sldId="283"/>
        </pc:sldMkLst>
        <pc:spChg chg="mod">
          <ac:chgData name="Douglas Marinho" userId="ed031677bdef02be" providerId="LiveId" clId="{AEAADA3F-B910-41EC-A337-3094F3405314}" dt="2021-07-19T18:31:25.999" v="8739" actId="20577"/>
          <ac:spMkLst>
            <pc:docMk/>
            <pc:sldMk cId="1016678477" sldId="283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9T18:37:00.338" v="9205" actId="20577"/>
          <ac:spMkLst>
            <pc:docMk/>
            <pc:sldMk cId="1016678477" sldId="283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9T18:43:34.080" v="9233" actId="20577"/>
          <ac:spMkLst>
            <pc:docMk/>
            <pc:sldMk cId="1016678477" sldId="283"/>
            <ac:spMk id="7" creationId="{1F4E57FB-1F01-4312-B7C3-CA8BA78EF538}"/>
          </ac:spMkLst>
        </pc:spChg>
      </pc:sldChg>
      <pc:sldChg chg="modSp add mod">
        <pc:chgData name="Douglas Marinho" userId="ed031677bdef02be" providerId="LiveId" clId="{AEAADA3F-B910-41EC-A337-3094F3405314}" dt="2021-07-19T18:54:19.983" v="9753" actId="113"/>
        <pc:sldMkLst>
          <pc:docMk/>
          <pc:sldMk cId="22901677" sldId="284"/>
        </pc:sldMkLst>
        <pc:spChg chg="mod">
          <ac:chgData name="Douglas Marinho" userId="ed031677bdef02be" providerId="LiveId" clId="{AEAADA3F-B910-41EC-A337-3094F3405314}" dt="2021-07-19T18:44:07.460" v="9237" actId="20577"/>
          <ac:spMkLst>
            <pc:docMk/>
            <pc:sldMk cId="22901677" sldId="284"/>
            <ac:spMk id="2" creationId="{7A2773E0-2A79-41E9-8673-D4351AE30337}"/>
          </ac:spMkLst>
        </pc:spChg>
        <pc:spChg chg="mod">
          <ac:chgData name="Douglas Marinho" userId="ed031677bdef02be" providerId="LiveId" clId="{AEAADA3F-B910-41EC-A337-3094F3405314}" dt="2021-07-19T18:54:19.983" v="9753" actId="113"/>
          <ac:spMkLst>
            <pc:docMk/>
            <pc:sldMk cId="22901677" sldId="284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9T18:50:58.657" v="9560" actId="20577"/>
          <ac:spMkLst>
            <pc:docMk/>
            <pc:sldMk cId="22901677" sldId="284"/>
            <ac:spMk id="7" creationId="{1F4E57FB-1F01-4312-B7C3-CA8BA78EF538}"/>
          </ac:spMkLst>
        </pc:spChg>
      </pc:sldChg>
      <pc:sldChg chg="modSp add mod">
        <pc:chgData name="Douglas Marinho" userId="ed031677bdef02be" providerId="LiveId" clId="{AEAADA3F-B910-41EC-A337-3094F3405314}" dt="2021-07-19T19:10:54.623" v="10302" actId="1076"/>
        <pc:sldMkLst>
          <pc:docMk/>
          <pc:sldMk cId="2422907165" sldId="285"/>
        </pc:sldMkLst>
        <pc:spChg chg="mod">
          <ac:chgData name="Douglas Marinho" userId="ed031677bdef02be" providerId="LiveId" clId="{AEAADA3F-B910-41EC-A337-3094F3405314}" dt="2021-07-19T19:08:17.121" v="10259" actId="20577"/>
          <ac:spMkLst>
            <pc:docMk/>
            <pc:sldMk cId="2422907165" sldId="285"/>
            <ac:spMk id="3" creationId="{0954D2CA-07EB-48CF-AF03-28FC92CEA419}"/>
          </ac:spMkLst>
        </pc:spChg>
        <pc:spChg chg="mod">
          <ac:chgData name="Douglas Marinho" userId="ed031677bdef02be" providerId="LiveId" clId="{AEAADA3F-B910-41EC-A337-3094F3405314}" dt="2021-07-19T19:10:54.623" v="10302" actId="1076"/>
          <ac:spMkLst>
            <pc:docMk/>
            <pc:sldMk cId="2422907165" sldId="285"/>
            <ac:spMk id="7" creationId="{1F4E57FB-1F01-4312-B7C3-CA8BA78EF538}"/>
          </ac:spMkLst>
        </pc:spChg>
      </pc:sldChg>
      <pc:sldChg chg="addSp delSp modSp add mod ord">
        <pc:chgData name="Douglas Marinho" userId="ed031677bdef02be" providerId="LiveId" clId="{AEAADA3F-B910-41EC-A337-3094F3405314}" dt="2021-07-19T19:13:28.032" v="10327" actId="478"/>
        <pc:sldMkLst>
          <pc:docMk/>
          <pc:sldMk cId="745394556" sldId="286"/>
        </pc:sldMkLst>
        <pc:spChg chg="add del mod">
          <ac:chgData name="Douglas Marinho" userId="ed031677bdef02be" providerId="LiveId" clId="{AEAADA3F-B910-41EC-A337-3094F3405314}" dt="2021-07-19T19:13:28.032" v="10327" actId="478"/>
          <ac:spMkLst>
            <pc:docMk/>
            <pc:sldMk cId="745394556" sldId="286"/>
            <ac:spMk id="2" creationId="{C7CD5AC7-6D30-4998-B29C-DB5B1C513C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6B3B9E2-1D51-4ED5-8EA3-920A8ED55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27F06B8-6A62-49FB-810B-09D56DF868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6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96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1574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Atributos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Atributos HTML oferecem informações adicionais à elementos HTML.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Atributos são sempre informados no “início” da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825624" y="3301571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&lt;meta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&lt;title&gt;&lt;/title&gt;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“silver"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930EC3-840E-40FD-BF52-8353AFF91B3A}"/>
              </a:ext>
            </a:extLst>
          </p:cNvPr>
          <p:cNvSpPr txBox="1"/>
          <p:nvPr/>
        </p:nvSpPr>
        <p:spPr>
          <a:xfrm>
            <a:off x="4984811" y="401212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atributo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“valor"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3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26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Formatação de texto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Heading</a:t>
            </a:r>
            <a:r>
              <a:rPr lang="pt-BR" b="1" dirty="0"/>
              <a:t> </a:t>
            </a:r>
            <a:r>
              <a:rPr lang="pt-BR" b="1" dirty="0" err="1"/>
              <a:t>Tags</a:t>
            </a:r>
            <a:endParaRPr lang="pt-BR" b="1" dirty="0"/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Tags</a:t>
            </a:r>
            <a:r>
              <a:rPr lang="pt-BR" dirty="0">
                <a:sym typeface="Wingdings" panose="05000000000000000000" pitchFamily="2" charset="2"/>
              </a:rPr>
              <a:t> de cabeçalho ou título.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6 diferentes tamanhos (níveis)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163627" y="2044005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Titulo 1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&lt;h2&gt;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Titulo 2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&lt;/h2&gt;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&lt;h3&gt;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Titulo 3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&lt;/h3&gt;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&lt;h4&gt;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Titulo 4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&lt;/h4&gt;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&lt;h5&gt;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Titulo 5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&lt;/h5&gt;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&lt;h6&gt;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Titulo 6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&lt;/h6&gt;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5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26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Formatação de texto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Tag</a:t>
            </a:r>
            <a:r>
              <a:rPr lang="pt-BR" b="1" dirty="0"/>
              <a:t> de parágrafo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Estrutura o texto em parágrafos.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163627" y="2044005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Titulo 1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Texto1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Texto2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&lt;h2&gt;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Titulo 2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&lt;/h2&gt;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011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26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Formatação de texto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333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Quebra de linha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Utilizando 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&lt;</a:t>
            </a:r>
            <a:r>
              <a:rPr lang="pt-BR" dirty="0" err="1">
                <a:sym typeface="Wingdings" panose="05000000000000000000" pitchFamily="2" charset="2"/>
              </a:rPr>
              <a:t>br</a:t>
            </a:r>
            <a:r>
              <a:rPr lang="pt-BR" dirty="0">
                <a:sym typeface="Wingdings" panose="05000000000000000000" pitchFamily="2" charset="2"/>
              </a:rPr>
              <a:t>&gt; é possível quebrar a linha do texto imediatamente após sua utilização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163627" y="2044005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Titulo 1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Texto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Texto2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02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26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Formatação de texto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Outras </a:t>
            </a:r>
            <a:r>
              <a:rPr lang="pt-BR" b="1" dirty="0" err="1"/>
              <a:t>tags</a:t>
            </a:r>
            <a:r>
              <a:rPr lang="pt-BR" b="1" dirty="0"/>
              <a:t> de formatação de texto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&lt;b&gt; - </a:t>
            </a:r>
            <a:r>
              <a:rPr lang="pt-BR" dirty="0">
                <a:sym typeface="Wingdings" panose="05000000000000000000" pitchFamily="2" charset="2"/>
              </a:rPr>
              <a:t>Negrito</a:t>
            </a: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strong</a:t>
            </a:r>
            <a:r>
              <a:rPr lang="pt-BR" b="1" dirty="0">
                <a:sym typeface="Wingdings" panose="05000000000000000000" pitchFamily="2" charset="2"/>
              </a:rPr>
              <a:t>&gt; - </a:t>
            </a:r>
            <a:r>
              <a:rPr lang="pt-BR" dirty="0">
                <a:sym typeface="Wingdings" panose="05000000000000000000" pitchFamily="2" charset="2"/>
              </a:rPr>
              <a:t>Texto importante</a:t>
            </a:r>
          </a:p>
          <a:p>
            <a:r>
              <a:rPr lang="pt-BR" b="1" dirty="0">
                <a:sym typeface="Wingdings" panose="05000000000000000000" pitchFamily="2" charset="2"/>
              </a:rPr>
              <a:t>&lt;i&gt; - </a:t>
            </a:r>
            <a:r>
              <a:rPr lang="pt-BR" dirty="0">
                <a:sym typeface="Wingdings" panose="05000000000000000000" pitchFamily="2" charset="2"/>
              </a:rPr>
              <a:t>Itálico</a:t>
            </a:r>
          </a:p>
          <a:p>
            <a:r>
              <a:rPr lang="pt-BR" b="1" dirty="0">
                <a:sym typeface="Wingdings" panose="05000000000000000000" pitchFamily="2" charset="2"/>
              </a:rPr>
              <a:t>&lt;em&gt; - </a:t>
            </a:r>
            <a:r>
              <a:rPr lang="pt-BR" dirty="0">
                <a:sym typeface="Wingdings" panose="05000000000000000000" pitchFamily="2" charset="2"/>
              </a:rPr>
              <a:t>Enfatizar texto</a:t>
            </a: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mark</a:t>
            </a:r>
            <a:r>
              <a:rPr lang="pt-BR" b="1" dirty="0">
                <a:sym typeface="Wingdings" panose="05000000000000000000" pitchFamily="2" charset="2"/>
              </a:rPr>
              <a:t>&gt; - </a:t>
            </a:r>
            <a:r>
              <a:rPr lang="pt-BR" dirty="0">
                <a:sym typeface="Wingdings" panose="05000000000000000000" pitchFamily="2" charset="2"/>
              </a:rPr>
              <a:t>Marcador de texto</a:t>
            </a: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small</a:t>
            </a:r>
            <a:r>
              <a:rPr lang="pt-BR" b="1" dirty="0">
                <a:sym typeface="Wingdings" panose="05000000000000000000" pitchFamily="2" charset="2"/>
              </a:rPr>
              <a:t>&gt; - </a:t>
            </a:r>
            <a:r>
              <a:rPr lang="pt-BR" dirty="0">
                <a:sym typeface="Wingdings" panose="05000000000000000000" pitchFamily="2" charset="2"/>
              </a:rPr>
              <a:t>Fonte menor</a:t>
            </a: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del</a:t>
            </a:r>
            <a:r>
              <a:rPr lang="pt-BR" b="1" dirty="0">
                <a:sym typeface="Wingdings" panose="05000000000000000000" pitchFamily="2" charset="2"/>
              </a:rPr>
              <a:t>&gt; - </a:t>
            </a:r>
            <a:r>
              <a:rPr lang="pt-BR" dirty="0">
                <a:sym typeface="Wingdings" panose="05000000000000000000" pitchFamily="2" charset="2"/>
              </a:rPr>
              <a:t>Tachado</a:t>
            </a: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ins</a:t>
            </a:r>
            <a:r>
              <a:rPr lang="pt-BR" b="1" dirty="0">
                <a:sym typeface="Wingdings" panose="05000000000000000000" pitchFamily="2" charset="2"/>
              </a:rPr>
              <a:t>&gt; - </a:t>
            </a:r>
            <a:r>
              <a:rPr lang="pt-BR" dirty="0">
                <a:sym typeface="Wingdings" panose="05000000000000000000" pitchFamily="2" charset="2"/>
              </a:rPr>
              <a:t>Sublinhado</a:t>
            </a:r>
          </a:p>
          <a:p>
            <a:r>
              <a:rPr lang="pt-BR" b="1" dirty="0">
                <a:sym typeface="Wingdings" panose="05000000000000000000" pitchFamily="2" charset="2"/>
              </a:rPr>
              <a:t>&lt;sub&gt; - </a:t>
            </a:r>
            <a:r>
              <a:rPr lang="pt-BR" dirty="0" err="1">
                <a:sym typeface="Wingdings" panose="05000000000000000000" pitchFamily="2" charset="2"/>
              </a:rPr>
              <a:t>Subescrito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sup</a:t>
            </a:r>
            <a:r>
              <a:rPr lang="pt-BR" b="1" dirty="0">
                <a:sym typeface="Wingdings" panose="05000000000000000000" pitchFamily="2" charset="2"/>
              </a:rPr>
              <a:t>&gt; - </a:t>
            </a:r>
            <a:r>
              <a:rPr lang="pt-BR" dirty="0">
                <a:sym typeface="Wingdings" panose="05000000000000000000" pitchFamily="2" charset="2"/>
              </a:rPr>
              <a:t>Sobescrito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span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  <a:r>
              <a:rPr lang="pt-BR" dirty="0">
                <a:sym typeface="Wingdings" panose="05000000000000000000" pitchFamily="2" charset="2"/>
              </a:rPr>
              <a:t> - não tem efeito prático, mas é útil para o CSS.</a:t>
            </a:r>
            <a:endParaRPr lang="pt-B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695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34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Utilizando containers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Os containers são fundamentais na elaboração da estrutura dos sites. Eles permitem a aglutinação de texto e outros objetos HMML sem </a:t>
            </a:r>
            <a:r>
              <a:rPr lang="pt-BR" dirty="0" err="1">
                <a:sym typeface="Wingdings" panose="05000000000000000000" pitchFamily="2" charset="2"/>
              </a:rPr>
              <a:t>eções</a:t>
            </a:r>
            <a:r>
              <a:rPr lang="pt-BR" dirty="0">
                <a:sym typeface="Wingdings" panose="05000000000000000000" pitchFamily="2" charset="2"/>
              </a:rPr>
              <a:t> que podem ser formatadas como se quiser.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As principais </a:t>
            </a:r>
            <a:r>
              <a:rPr lang="pt-BR" dirty="0" err="1">
                <a:sym typeface="Wingdings" panose="05000000000000000000" pitchFamily="2" charset="2"/>
              </a:rPr>
              <a:t>tags</a:t>
            </a:r>
            <a:r>
              <a:rPr lang="pt-BR" dirty="0">
                <a:sym typeface="Wingdings" panose="05000000000000000000" pitchFamily="2" charset="2"/>
              </a:rPr>
              <a:t> containers do HTML são: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div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  <a:r>
              <a:rPr lang="pt-BR" dirty="0">
                <a:sym typeface="Wingdings" panose="05000000000000000000" pitchFamily="2" charset="2"/>
              </a:rPr>
              <a:t> - divisão. É o container mais útil do HTML, apesar de não ter formatação pré-definida – e por isso possui diversas aplicações.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&lt;header&gt; e &lt;</a:t>
            </a:r>
            <a:r>
              <a:rPr lang="pt-BR" b="1" dirty="0" err="1">
                <a:sym typeface="Wingdings" panose="05000000000000000000" pitchFamily="2" charset="2"/>
              </a:rPr>
              <a:t>footer</a:t>
            </a:r>
            <a:r>
              <a:rPr lang="pt-BR" b="1" dirty="0">
                <a:sym typeface="Wingdings" panose="05000000000000000000" pitchFamily="2" charset="2"/>
              </a:rPr>
              <a:t>&gt; - </a:t>
            </a:r>
            <a:r>
              <a:rPr lang="pt-BR" dirty="0">
                <a:sym typeface="Wingdings" panose="05000000000000000000" pitchFamily="2" charset="2"/>
              </a:rPr>
              <a:t>containers de cabeçalho e rodapé do site. Sozinhos não tem aplicação prática, mas são </a:t>
            </a:r>
            <a:r>
              <a:rPr lang="pt-BR" dirty="0" err="1">
                <a:sym typeface="Wingdings" panose="05000000000000000000" pitchFamily="2" charset="2"/>
              </a:rPr>
              <a:t>tags</a:t>
            </a:r>
            <a:r>
              <a:rPr lang="pt-BR" dirty="0">
                <a:sym typeface="Wingdings" panose="05000000000000000000" pitchFamily="2" charset="2"/>
              </a:rPr>
              <a:t> que facilitam a intepretação do HTML.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nav</a:t>
            </a:r>
            <a:r>
              <a:rPr lang="pt-BR" b="1" dirty="0">
                <a:sym typeface="Wingdings" panose="05000000000000000000" pitchFamily="2" charset="2"/>
              </a:rPr>
              <a:t>&gt; </a:t>
            </a:r>
            <a:r>
              <a:rPr lang="pt-BR" dirty="0">
                <a:sym typeface="Wingdings" panose="05000000000000000000" pitchFamily="2" charset="2"/>
              </a:rPr>
              <a:t>- navegação. Esse container é útil para especificar blocos de link (como menus, indexes).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canvas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  <a:r>
              <a:rPr lang="pt-BR" dirty="0">
                <a:sym typeface="Wingdings" panose="05000000000000000000" pitchFamily="2" charset="2"/>
              </a:rPr>
              <a:t> -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do HTML5 que permite a implementação de objetos gráficos utilizando </a:t>
            </a:r>
            <a:r>
              <a:rPr lang="pt-BR" dirty="0" err="1">
                <a:sym typeface="Wingdings" panose="05000000000000000000" pitchFamily="2" charset="2"/>
              </a:rPr>
              <a:t>Javascript</a:t>
            </a:r>
            <a:r>
              <a:rPr lang="pt-BR" dirty="0">
                <a:sym typeface="Wingdings" panose="05000000000000000000" pitchFamily="2" charset="2"/>
              </a:rPr>
              <a:t>.</a:t>
            </a:r>
            <a:endParaRPr lang="pt-B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228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93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Links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3338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Tag</a:t>
            </a:r>
            <a:r>
              <a:rPr lang="pt-BR" b="1" dirty="0"/>
              <a:t> &lt;a&gt;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Os links de uma página HTML são criados utilizando 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b="1" dirty="0">
                <a:sym typeface="Wingdings" panose="05000000000000000000" pitchFamily="2" charset="2"/>
              </a:rPr>
              <a:t>&lt;a&gt;&lt;/a&gt;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r>
              <a:rPr lang="pt-BR" dirty="0">
                <a:sym typeface="Wingdings" panose="05000000000000000000" pitchFamily="2" charset="2"/>
              </a:rPr>
              <a:t>Os principais atributos dessa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são: 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 err="1">
                <a:sym typeface="Wingdings" panose="05000000000000000000" pitchFamily="2" charset="2"/>
              </a:rPr>
              <a:t>href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– nesse atributo se define a </a:t>
            </a:r>
            <a:r>
              <a:rPr lang="pt-BR" dirty="0" err="1">
                <a:sym typeface="Wingdings" panose="05000000000000000000" pitchFamily="2" charset="2"/>
              </a:rPr>
              <a:t>url</a:t>
            </a:r>
            <a:r>
              <a:rPr lang="pt-BR" dirty="0">
                <a:sym typeface="Wingdings" panose="05000000000000000000" pitchFamily="2" charset="2"/>
              </a:rPr>
              <a:t> ou elemento que o link vai abrir.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target</a:t>
            </a:r>
            <a:r>
              <a:rPr lang="pt-BR" dirty="0">
                <a:sym typeface="Wingdings" panose="05000000000000000000" pitchFamily="2" charset="2"/>
              </a:rPr>
              <a:t> – caso esse atributo seja definido como “_</a:t>
            </a:r>
            <a:r>
              <a:rPr lang="pt-BR" dirty="0" err="1">
                <a:sym typeface="Wingdings" panose="05000000000000000000" pitchFamily="2" charset="2"/>
              </a:rPr>
              <a:t>blank</a:t>
            </a:r>
            <a:r>
              <a:rPr lang="pt-BR" dirty="0">
                <a:sym typeface="Wingdings" panose="05000000000000000000" pitchFamily="2" charset="2"/>
              </a:rPr>
              <a:t>”, o link será aberto em uma nova janela ou aba.(opcional)</a:t>
            </a:r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163627" y="2869628"/>
            <a:ext cx="49803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&lt;a </a:t>
            </a:r>
            <a:r>
              <a:rPr lang="pt-BR" sz="12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target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“_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blank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LinkinPark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&lt;/a&gt;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1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810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143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Imagens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33380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Tag</a:t>
            </a:r>
            <a:r>
              <a:rPr lang="pt-BR" b="1" dirty="0"/>
              <a:t> &lt;</a:t>
            </a:r>
            <a:r>
              <a:rPr lang="pt-BR" b="1" dirty="0" err="1"/>
              <a:t>img</a:t>
            </a:r>
            <a:r>
              <a:rPr lang="pt-BR" b="1" dirty="0"/>
              <a:t>&gt;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vazia para inclusão de imagens.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Atributos dela: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 err="1">
                <a:sym typeface="Wingdings" panose="05000000000000000000" pitchFamily="2" charset="2"/>
              </a:rPr>
              <a:t>src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– </a:t>
            </a:r>
            <a:r>
              <a:rPr lang="pt-BR" dirty="0" err="1">
                <a:sym typeface="Wingdings" panose="05000000000000000000" pitchFamily="2" charset="2"/>
              </a:rPr>
              <a:t>source</a:t>
            </a:r>
            <a:r>
              <a:rPr lang="pt-BR" dirty="0">
                <a:sym typeface="Wingdings" panose="05000000000000000000" pitchFamily="2" charset="2"/>
              </a:rPr>
              <a:t>. Atributo que instrui o navegador qual a origem da imagem.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 err="1">
                <a:sym typeface="Wingdings" panose="05000000000000000000" pitchFamily="2" charset="2"/>
              </a:rPr>
              <a:t>height</a:t>
            </a:r>
            <a:r>
              <a:rPr lang="pt-BR" b="1" dirty="0">
                <a:sym typeface="Wingdings" panose="05000000000000000000" pitchFamily="2" charset="2"/>
              </a:rPr>
              <a:t> e </a:t>
            </a:r>
            <a:r>
              <a:rPr lang="pt-BR" b="1" dirty="0" err="1">
                <a:sym typeface="Wingdings" panose="05000000000000000000" pitchFamily="2" charset="2"/>
              </a:rPr>
              <a:t>width</a:t>
            </a:r>
            <a:r>
              <a:rPr lang="pt-BR" dirty="0">
                <a:sym typeface="Wingdings" panose="05000000000000000000" pitchFamily="2" charset="2"/>
              </a:rPr>
              <a:t>– Define o tamanho e largura da imagem.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b="1" dirty="0" err="1">
                <a:sym typeface="Wingdings" panose="05000000000000000000" pitchFamily="2" charset="2"/>
              </a:rPr>
              <a:t>alt</a:t>
            </a:r>
            <a:r>
              <a:rPr lang="pt-BR" dirty="0">
                <a:sym typeface="Wingdings" panose="05000000000000000000" pitchFamily="2" charset="2"/>
              </a:rPr>
              <a:t> – informação sobre a imagem. Mostrado quando a imagem não carrega ou quando o mouse é passado sobre ela.</a:t>
            </a:r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163627" y="2869628"/>
            <a:ext cx="49803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alt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“um texto legal“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039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129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5" y="2019462"/>
            <a:ext cx="25745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tabela é criada a partir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</a:t>
            </a:r>
            <a:r>
              <a:rPr lang="pt-BR" b="1" dirty="0" err="1"/>
              <a:t>table</a:t>
            </a:r>
            <a:r>
              <a:rPr lang="pt-BR" b="1" dirty="0"/>
              <a:t>&gt;.</a:t>
            </a:r>
          </a:p>
          <a:p>
            <a:endParaRPr lang="pt-BR" b="1" dirty="0"/>
          </a:p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de célula (&lt;</a:t>
            </a:r>
            <a:r>
              <a:rPr lang="pt-BR" dirty="0" err="1"/>
              <a:t>th</a:t>
            </a:r>
            <a:r>
              <a:rPr lang="pt-BR" dirty="0"/>
              <a:t>&gt;,&lt;</a:t>
            </a:r>
            <a:r>
              <a:rPr lang="pt-BR" dirty="0" err="1"/>
              <a:t>td</a:t>
            </a:r>
            <a:r>
              <a:rPr lang="pt-BR" dirty="0"/>
              <a:t>&gt;) também tem atributos que permitem a mesclagem de células: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 err="1"/>
              <a:t>rowspan</a:t>
            </a:r>
            <a:r>
              <a:rPr lang="pt-BR" b="1" dirty="0"/>
              <a:t>:</a:t>
            </a:r>
            <a:r>
              <a:rPr lang="pt-BR" dirty="0"/>
              <a:t> permite definir o numero de linhas que uma célula ocupa;</a:t>
            </a:r>
          </a:p>
          <a:p>
            <a:pPr marL="285750" indent="-285750">
              <a:buFontTx/>
              <a:buChar char="-"/>
            </a:pPr>
            <a:r>
              <a:rPr lang="pt-BR" b="1" dirty="0" err="1"/>
              <a:t>colspan</a:t>
            </a:r>
            <a:r>
              <a:rPr lang="pt-BR" b="1" dirty="0"/>
              <a:t>:</a:t>
            </a:r>
            <a:r>
              <a:rPr lang="pt-BR" dirty="0"/>
              <a:t> permite definir o numero de colunas que uma célula ocupa;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2C8914-9C7E-4A53-B1D5-64171269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02" y="2289361"/>
            <a:ext cx="553479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B80D41-0F48-4DEA-B9A9-0B6AC36B473F}"/>
              </a:ext>
            </a:extLst>
          </p:cNvPr>
          <p:cNvSpPr txBox="1"/>
          <p:nvPr/>
        </p:nvSpPr>
        <p:spPr>
          <a:xfrm>
            <a:off x="1526959" y="1733287"/>
            <a:ext cx="772357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caption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Tabela de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tags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caption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colgroup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"background-color: #ffff0f;"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colgroup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TAGS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Descrição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code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pt-BR" sz="14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lt;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pt-BR" sz="14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&amp;gt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code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Cria a tabela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code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pt-BR" sz="14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lt;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thead</a:t>
            </a:r>
            <a:r>
              <a:rPr lang="pt-BR" sz="14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&amp;gt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code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Descreve que os elementos dentro são o cabeçalho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	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tfooter</a:t>
            </a:r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TAGS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Descrição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tfooter</a:t>
            </a:r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1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24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C6CC6-E293-4C6E-82D1-2FE62C41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108" y="2025668"/>
            <a:ext cx="585778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Introdução ao HTML e CSS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5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2050" name="Picture 2" descr="Curso Microsoft Academy - Html5 + Css3 + Javascript - Código Simples .NET">
            <a:extLst>
              <a:ext uri="{FF2B5EF4-FFF2-40B4-BE49-F238E27FC236}">
                <a16:creationId xmlns:a16="http://schemas.microsoft.com/office/drawing/2014/main" id="{7C018EA7-BA9D-4C3C-8674-9CC4C2D46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08" y="3644045"/>
            <a:ext cx="5779363" cy="338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7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1005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Listas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3338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Existem </a:t>
            </a:r>
            <a:r>
              <a:rPr lang="pt-BR" b="1" dirty="0"/>
              <a:t>3 tipos</a:t>
            </a:r>
            <a:r>
              <a:rPr lang="pt-BR" dirty="0"/>
              <a:t> de lista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Listas ordenadas </a:t>
            </a:r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ol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Listas desordenadas </a:t>
            </a:r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ul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Listas descritivas </a:t>
            </a:r>
            <a:r>
              <a:rPr lang="pt-BR" b="1" dirty="0">
                <a:sym typeface="Wingdings" panose="05000000000000000000" pitchFamily="2" charset="2"/>
              </a:rPr>
              <a:t>&lt;dl&gt;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Uma das maiores utilidades das listas está na criação de menus.</a:t>
            </a:r>
          </a:p>
        </p:txBody>
      </p:sp>
    </p:spTree>
    <p:extLst>
      <p:ext uri="{BB962C8B-B14F-4D97-AF65-F5344CB8AC3E}">
        <p14:creationId xmlns:p14="http://schemas.microsoft.com/office/powerpoint/2010/main" val="248628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2424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Lista Ordenada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3338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Tag</a:t>
            </a:r>
            <a:r>
              <a:rPr lang="pt-BR" b="1" dirty="0"/>
              <a:t> &lt;</a:t>
            </a:r>
            <a:r>
              <a:rPr lang="pt-BR" b="1" dirty="0" err="1"/>
              <a:t>ol</a:t>
            </a:r>
            <a:r>
              <a:rPr lang="pt-BR" b="1" dirty="0"/>
              <a:t>&gt;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Cada item da lista é definido pela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b="1" dirty="0">
                <a:sym typeface="Wingdings" panose="05000000000000000000" pitchFamily="2" charset="2"/>
              </a:rPr>
              <a:t>&lt;li&gt;(</a:t>
            </a:r>
            <a:r>
              <a:rPr lang="pt-BR" b="1" dirty="0" err="1">
                <a:sym typeface="Wingdings" panose="05000000000000000000" pitchFamily="2" charset="2"/>
              </a:rPr>
              <a:t>list</a:t>
            </a:r>
            <a:r>
              <a:rPr lang="pt-BR" b="1" dirty="0">
                <a:sym typeface="Wingdings" panose="05000000000000000000" pitchFamily="2" charset="2"/>
              </a:rPr>
              <a:t> item)</a:t>
            </a: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É possível alterar o formato da ordenação da lista com o atributo </a:t>
            </a:r>
            <a:r>
              <a:rPr lang="pt-BR" b="1" dirty="0" err="1">
                <a:sym typeface="Wingdings" panose="05000000000000000000" pitchFamily="2" charset="2"/>
              </a:rPr>
              <a:t>type</a:t>
            </a:r>
            <a:r>
              <a:rPr lang="pt-BR" b="1" dirty="0">
                <a:sym typeface="Wingdings" panose="05000000000000000000" pitchFamily="2" charset="2"/>
              </a:rPr>
              <a:t>.</a:t>
            </a:r>
            <a:r>
              <a:rPr lang="pt-BR" dirty="0">
                <a:sym typeface="Wingdings" panose="05000000000000000000" pitchFamily="2" charset="2"/>
              </a:rPr>
              <a:t> Ele aceita os valores: </a:t>
            </a:r>
            <a:r>
              <a:rPr lang="pt-BR" b="1" dirty="0">
                <a:sym typeface="Wingdings" panose="05000000000000000000" pitchFamily="2" charset="2"/>
              </a:rPr>
              <a:t>1,A,a,i,I.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Outros atributos são </a:t>
            </a:r>
            <a:r>
              <a:rPr lang="pt-BR" b="1" dirty="0">
                <a:sym typeface="Wingdings" panose="05000000000000000000" pitchFamily="2" charset="2"/>
              </a:rPr>
              <a:t>start </a:t>
            </a:r>
            <a:r>
              <a:rPr lang="pt-BR" dirty="0">
                <a:sym typeface="Wingdings" panose="05000000000000000000" pitchFamily="2" charset="2"/>
              </a:rPr>
              <a:t>–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qual o valor inicial da lista – e </a:t>
            </a:r>
            <a:r>
              <a:rPr lang="pt-BR" b="1" dirty="0" err="1">
                <a:sym typeface="Wingdings" panose="05000000000000000000" pitchFamily="2" charset="2"/>
              </a:rPr>
              <a:t>reversed</a:t>
            </a:r>
            <a:r>
              <a:rPr lang="pt-BR" dirty="0">
                <a:sym typeface="Wingdings" panose="05000000000000000000" pitchFamily="2" charset="2"/>
              </a:rPr>
              <a:t> – que inverte a ordem da lista. 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163627" y="2869628"/>
            <a:ext cx="498037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&lt;ol&gt;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Flash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Arrow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Constantine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&lt;/ol&gt;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&lt;ol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"i"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Iron Fist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Jessica Jones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Luke Cage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&lt;/ol&gt;</a:t>
            </a:r>
            <a:endParaRPr lang="pt-BR" sz="11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585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2925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Lista Desordenada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3338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Tag</a:t>
            </a:r>
            <a:r>
              <a:rPr lang="pt-BR" b="1" dirty="0"/>
              <a:t> &lt;</a:t>
            </a:r>
            <a:r>
              <a:rPr lang="pt-BR" b="1" dirty="0" err="1"/>
              <a:t>ul</a:t>
            </a:r>
            <a:r>
              <a:rPr lang="pt-BR" b="1" dirty="0"/>
              <a:t>&gt;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Cada item da lista é definido pela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b="1" dirty="0">
                <a:sym typeface="Wingdings" panose="05000000000000000000" pitchFamily="2" charset="2"/>
              </a:rPr>
              <a:t>&lt;li&gt;(</a:t>
            </a:r>
            <a:r>
              <a:rPr lang="pt-BR" b="1" dirty="0" err="1">
                <a:sym typeface="Wingdings" panose="05000000000000000000" pitchFamily="2" charset="2"/>
              </a:rPr>
              <a:t>list</a:t>
            </a:r>
            <a:r>
              <a:rPr lang="pt-BR" b="1" dirty="0">
                <a:sym typeface="Wingdings" panose="05000000000000000000" pitchFamily="2" charset="2"/>
              </a:rPr>
              <a:t> item)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Não há ordenação, exceto se você obrigar usando o CSS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Não possui atributos próprios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163627" y="2869628"/>
            <a:ext cx="498037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&lt;ul&gt;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Flash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Arrow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Constantine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&lt;/li&gt;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&lt;/ul&gt;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265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Lista Descritiva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2417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Tag</a:t>
            </a:r>
            <a:r>
              <a:rPr lang="pt-BR" b="1" dirty="0"/>
              <a:t> &lt;dl&gt;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Existem </a:t>
            </a:r>
            <a:r>
              <a:rPr lang="pt-BR" b="1" dirty="0">
                <a:sym typeface="Wingdings" panose="05000000000000000000" pitchFamily="2" charset="2"/>
              </a:rPr>
              <a:t>2 tipos de item:</a:t>
            </a:r>
            <a:endParaRPr lang="pt-BR" dirty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O termo </a:t>
            </a:r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dt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A descrição do termo </a:t>
            </a:r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dd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3160450" y="1928595"/>
            <a:ext cx="588589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&lt;dl&gt;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&lt;dt&gt;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Flash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&lt;/dt&gt;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&lt;dd&gt;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homem mais rápido do mundo, ou não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&lt;/dd&gt;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&lt;dt&gt;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Arrow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&lt;/dt&gt;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&lt;dd&gt;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Hobin Hood &gt;&gt;&gt;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&lt;/dd&gt;</a:t>
            </a:r>
            <a:endParaRPr lang="it-IT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&lt;/dl&gt;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281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196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Formulários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616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objetivo dos formulários é </a:t>
            </a:r>
            <a:r>
              <a:rPr lang="pt-BR" b="1" dirty="0"/>
              <a:t>coletar</a:t>
            </a:r>
            <a:r>
              <a:rPr lang="pt-BR" dirty="0"/>
              <a:t> </a:t>
            </a:r>
            <a:r>
              <a:rPr lang="pt-BR" b="1" dirty="0"/>
              <a:t>dados</a:t>
            </a:r>
            <a:r>
              <a:rPr lang="pt-BR" dirty="0"/>
              <a:t> do usuário por meio de campos.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O HTML e CSS são apenas responsáveis pela </a:t>
            </a:r>
            <a:r>
              <a:rPr lang="pt-BR" b="1" dirty="0">
                <a:sym typeface="Wingdings" panose="05000000000000000000" pitchFamily="2" charset="2"/>
              </a:rPr>
              <a:t>criação dos campos necessários</a:t>
            </a:r>
            <a:r>
              <a:rPr lang="pt-BR" dirty="0">
                <a:sym typeface="Wingdings" panose="05000000000000000000" pitchFamily="2" charset="2"/>
              </a:rPr>
              <a:t> e seu </a:t>
            </a:r>
            <a:r>
              <a:rPr lang="pt-BR" b="1" dirty="0">
                <a:sym typeface="Wingdings" panose="05000000000000000000" pitchFamily="2" charset="2"/>
              </a:rPr>
              <a:t>visual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Isso é apenas 2 de pelo menos 4 etapas para realmente se coletar dados do usuário.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As outras 2 etapas são a </a:t>
            </a:r>
            <a:r>
              <a:rPr lang="pt-BR" b="1" dirty="0">
                <a:sym typeface="Wingdings" panose="05000000000000000000" pitchFamily="2" charset="2"/>
              </a:rPr>
              <a:t>validação</a:t>
            </a:r>
            <a:r>
              <a:rPr lang="pt-BR" dirty="0">
                <a:sym typeface="Wingdings" panose="05000000000000000000" pitchFamily="2" charset="2"/>
              </a:rPr>
              <a:t> e o </a:t>
            </a:r>
            <a:r>
              <a:rPr lang="pt-BR" b="1" dirty="0">
                <a:sym typeface="Wingdings" panose="05000000000000000000" pitchFamily="2" charset="2"/>
              </a:rPr>
              <a:t>processamento. </a:t>
            </a:r>
            <a:r>
              <a:rPr lang="pt-BR" dirty="0">
                <a:sym typeface="Wingdings" panose="05000000000000000000" pitchFamily="2" charset="2"/>
              </a:rPr>
              <a:t>Que precisam de lógica e algoritmos que fogem o escopo do HTML.</a:t>
            </a:r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951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196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Formulários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612560" y="2037218"/>
            <a:ext cx="4208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Tag</a:t>
            </a:r>
            <a:r>
              <a:rPr lang="pt-BR" b="1" dirty="0"/>
              <a:t> &lt;</a:t>
            </a:r>
            <a:r>
              <a:rPr lang="pt-BR" b="1" dirty="0" err="1"/>
              <a:t>form</a:t>
            </a:r>
            <a:r>
              <a:rPr lang="pt-BR" b="1" dirty="0"/>
              <a:t>&gt;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Todo formulário é criado dentro dessa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É possível criar campos fora da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form</a:t>
            </a:r>
            <a:r>
              <a:rPr lang="pt-BR" b="1" dirty="0">
                <a:sym typeface="Wingdings" panose="05000000000000000000" pitchFamily="2" charset="2"/>
              </a:rPr>
              <a:t>&gt;,</a:t>
            </a:r>
            <a:r>
              <a:rPr lang="pt-BR" dirty="0">
                <a:sym typeface="Wingdings" panose="05000000000000000000" pitchFamily="2" charset="2"/>
              </a:rPr>
              <a:t> mas as informações nesse campos </a:t>
            </a:r>
            <a:r>
              <a:rPr lang="pt-BR" b="1" dirty="0">
                <a:sym typeface="Wingdings" panose="05000000000000000000" pitchFamily="2" charset="2"/>
              </a:rPr>
              <a:t>não</a:t>
            </a:r>
            <a:r>
              <a:rPr lang="pt-BR" dirty="0">
                <a:sym typeface="Wingdings" panose="05000000000000000000" pitchFamily="2" charset="2"/>
              </a:rPr>
              <a:t> serão submetidas no formulário.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Atributos do formulário: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ym typeface="Wingdings" panose="05000000000000000000" pitchFamily="2" charset="2"/>
              </a:rPr>
              <a:t>action</a:t>
            </a:r>
            <a:r>
              <a:rPr lang="pt-BR" b="1" dirty="0">
                <a:sym typeface="Wingdings" panose="05000000000000000000" pitchFamily="2" charset="2"/>
              </a:rPr>
              <a:t>:</a:t>
            </a:r>
            <a:r>
              <a:rPr lang="pt-BR" dirty="0">
                <a:sym typeface="Wingdings" panose="05000000000000000000" pitchFamily="2" charset="2"/>
              </a:rPr>
              <a:t> é possível apontar um arquivo ou função para onde os dados do formulário devem ser submetidos.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ym typeface="Wingdings" panose="05000000000000000000" pitchFamily="2" charset="2"/>
              </a:rPr>
              <a:t>method</a:t>
            </a:r>
            <a:r>
              <a:rPr lang="pt-BR" b="1" dirty="0">
                <a:sym typeface="Wingdings" panose="05000000000000000000" pitchFamily="2" charset="2"/>
              </a:rPr>
              <a:t>:</a:t>
            </a:r>
            <a:r>
              <a:rPr lang="pt-BR" dirty="0">
                <a:sym typeface="Wingdings" panose="05000000000000000000" pitchFamily="2" charset="2"/>
              </a:rPr>
              <a:t> a forma como os dados são transmitidos. Pode ser </a:t>
            </a:r>
            <a:r>
              <a:rPr lang="pt-BR" b="1" dirty="0">
                <a:sym typeface="Wingdings" panose="05000000000000000000" pitchFamily="2" charset="2"/>
              </a:rPr>
              <a:t>GET </a:t>
            </a:r>
            <a:r>
              <a:rPr lang="pt-BR" dirty="0">
                <a:sym typeface="Wingdings" panose="05000000000000000000" pitchFamily="2" charset="2"/>
              </a:rPr>
              <a:t>ou </a:t>
            </a:r>
            <a:r>
              <a:rPr lang="pt-BR" b="1" dirty="0">
                <a:sym typeface="Wingdings" panose="05000000000000000000" pitchFamily="2" charset="2"/>
              </a:rPr>
              <a:t>POST.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ym typeface="Wingdings" panose="05000000000000000000" pitchFamily="2" charset="2"/>
              </a:rPr>
              <a:t>target:</a:t>
            </a:r>
            <a:r>
              <a:rPr lang="pt-BR" dirty="0">
                <a:sym typeface="Wingdings" panose="05000000000000000000" pitchFamily="2" charset="2"/>
              </a:rPr>
              <a:t> especifica onde os registros devem ser mostrados</a:t>
            </a:r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935984" y="2612176"/>
            <a:ext cx="42080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&lt;form </a:t>
            </a:r>
            <a:r>
              <a:rPr lang="pt-BR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atributos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Campos do formulário</a:t>
            </a:r>
            <a:endParaRPr lang="it-IT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&lt;/form&gt;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79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Campos dos formulários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612560" y="2037218"/>
            <a:ext cx="4208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Tag</a:t>
            </a:r>
            <a:r>
              <a:rPr lang="pt-BR" b="1" dirty="0"/>
              <a:t> &lt;input&gt;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Essa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permite a criação da maioria dos campos do formulário.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Ela possui </a:t>
            </a:r>
            <a:r>
              <a:rPr lang="pt-BR" b="1" dirty="0">
                <a:sym typeface="Wingdings" panose="05000000000000000000" pitchFamily="2" charset="2"/>
              </a:rPr>
              <a:t>2 atributos</a:t>
            </a:r>
            <a:r>
              <a:rPr lang="pt-BR" dirty="0">
                <a:sym typeface="Wingdings" panose="05000000000000000000" pitchFamily="2" charset="2"/>
              </a:rPr>
              <a:t> essenciais: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ym typeface="Wingdings" panose="05000000000000000000" pitchFamily="2" charset="2"/>
              </a:rPr>
              <a:t>type</a:t>
            </a:r>
            <a:r>
              <a:rPr lang="pt-BR" dirty="0">
                <a:sym typeface="Wingdings" panose="05000000000000000000" pitchFamily="2" charset="2"/>
              </a:rPr>
              <a:t>: o tipo do campo. Possui uma lista extensa de tipos válidos como </a:t>
            </a:r>
            <a:r>
              <a:rPr lang="pt-BR" dirty="0" err="1">
                <a:sym typeface="Wingdings" panose="05000000000000000000" pitchFamily="2" charset="2"/>
              </a:rPr>
              <a:t>text</a:t>
            </a:r>
            <a:r>
              <a:rPr lang="pt-BR" dirty="0">
                <a:sym typeface="Wingdings" panose="05000000000000000000" pitchFamily="2" charset="2"/>
              </a:rPr>
              <a:t> para textos, </a:t>
            </a:r>
            <a:r>
              <a:rPr lang="pt-BR" dirty="0" err="1">
                <a:sym typeface="Wingdings" panose="05000000000000000000" pitchFamily="2" charset="2"/>
              </a:rPr>
              <a:t>password</a:t>
            </a:r>
            <a:r>
              <a:rPr lang="pt-BR" dirty="0">
                <a:sym typeface="Wingdings" panose="05000000000000000000" pitchFamily="2" charset="2"/>
              </a:rPr>
              <a:t> para senha entre outros.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ym typeface="Wingdings" panose="05000000000000000000" pitchFamily="2" charset="2"/>
              </a:rPr>
              <a:t>name</a:t>
            </a:r>
            <a:r>
              <a:rPr lang="pt-BR" dirty="0">
                <a:sym typeface="Wingdings" panose="05000000000000000000" pitchFamily="2" charset="2"/>
              </a:rPr>
              <a:t>: esse é um atributo obrigatório em todos os campos que define um nome único para o campo. Esse nome será usado no processamento.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935984" y="2612176"/>
            <a:ext cx="42080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&lt;form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action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"#"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"GET"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form_teste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&lt;label&gt;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Nome: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&lt;/label&gt;&lt;input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"text"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nome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it-IT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&lt;/form&gt;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6678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79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Campos dos formulários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612560" y="2037218"/>
            <a:ext cx="4208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Casos especiais do &lt;input&gt;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No geral o input tem uma sintaxe e comportamento padrão.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Exceto para o </a:t>
            </a:r>
            <a:r>
              <a:rPr lang="pt-BR" dirty="0" err="1">
                <a:sym typeface="Wingdings" panose="05000000000000000000" pitchFamily="2" charset="2"/>
              </a:rPr>
              <a:t>type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b="1" dirty="0">
                <a:sym typeface="Wingdings" panose="05000000000000000000" pitchFamily="2" charset="2"/>
              </a:rPr>
              <a:t>radio:</a:t>
            </a: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É a famosa seleção. Ex.: masculino ou feminino; solteiro ou casado.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O atributo </a:t>
            </a:r>
            <a:r>
              <a:rPr lang="pt-BR" b="1" dirty="0" err="1">
                <a:sym typeface="Wingdings" panose="05000000000000000000" pitchFamily="2" charset="2"/>
              </a:rPr>
              <a:t>name</a:t>
            </a:r>
            <a:r>
              <a:rPr lang="pt-BR" dirty="0">
                <a:sym typeface="Wingdings" panose="05000000000000000000" pitchFamily="2" charset="2"/>
              </a:rPr>
              <a:t> nesse caso tem que ser repetido para todos os valores do mesmo grupo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É obrigatório definir o atributo </a:t>
            </a:r>
            <a:r>
              <a:rPr lang="pt-BR" b="1" dirty="0" err="1">
                <a:sym typeface="Wingdings" panose="05000000000000000000" pitchFamily="2" charset="2"/>
              </a:rPr>
              <a:t>value</a:t>
            </a:r>
            <a:r>
              <a:rPr lang="pt-BR" dirty="0">
                <a:sym typeface="Wingdings" panose="05000000000000000000" pitchFamily="2" charset="2"/>
              </a:rPr>
              <a:t>, pois ele que será enviado para o processamento.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 os tipos </a:t>
            </a:r>
            <a:r>
              <a:rPr lang="pt-BR" b="1" dirty="0" err="1">
                <a:sym typeface="Wingdings" panose="05000000000000000000" pitchFamily="2" charset="2"/>
              </a:rPr>
              <a:t>button</a:t>
            </a:r>
            <a:r>
              <a:rPr lang="pt-BR" dirty="0">
                <a:sym typeface="Wingdings" panose="05000000000000000000" pitchFamily="2" charset="2"/>
              </a:rPr>
              <a:t>, </a:t>
            </a:r>
            <a:r>
              <a:rPr lang="pt-BR" b="1" dirty="0" err="1">
                <a:sym typeface="Wingdings" panose="05000000000000000000" pitchFamily="2" charset="2"/>
              </a:rPr>
              <a:t>submit</a:t>
            </a:r>
            <a:r>
              <a:rPr lang="pt-BR" dirty="0">
                <a:sym typeface="Wingdings" panose="05000000000000000000" pitchFamily="2" charset="2"/>
              </a:rPr>
              <a:t> e </a:t>
            </a:r>
            <a:r>
              <a:rPr lang="pt-BR" b="1" dirty="0">
                <a:sym typeface="Wingdings" panose="05000000000000000000" pitchFamily="2" charset="2"/>
              </a:rPr>
              <a:t>reset </a:t>
            </a:r>
            <a:r>
              <a:rPr lang="pt-BR" dirty="0">
                <a:sym typeface="Wingdings" panose="05000000000000000000" pitchFamily="2" charset="2"/>
              </a:rPr>
              <a:t>que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são botões do formulário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935984" y="2612176"/>
            <a:ext cx="420801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&lt;form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action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"#"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"GET"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form_teste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Estado civil: 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&lt;input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"radio"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"nome"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"solteiro"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Solteiro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&lt;input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"radio"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"nome"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"solteiro"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Casado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it-IT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&lt;/form&gt;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1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79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Campos dos formulários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612560" y="2037218"/>
            <a:ext cx="4208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Outras </a:t>
            </a:r>
            <a:r>
              <a:rPr lang="pt-BR" b="1" dirty="0" err="1"/>
              <a:t>tags</a:t>
            </a:r>
            <a:r>
              <a:rPr lang="pt-BR" b="1" dirty="0"/>
              <a:t> que representam campos do formulário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textarea</a:t>
            </a:r>
            <a:r>
              <a:rPr lang="pt-BR" b="1" dirty="0">
                <a:sym typeface="Wingdings" panose="05000000000000000000" pitchFamily="2" charset="2"/>
              </a:rPr>
              <a:t>&gt; -</a:t>
            </a:r>
            <a:r>
              <a:rPr lang="pt-BR" dirty="0">
                <a:sym typeface="Wingdings" panose="05000000000000000000" pitchFamily="2" charset="2"/>
              </a:rPr>
              <a:t> Área de texto</a:t>
            </a:r>
            <a:endParaRPr lang="pt-BR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Essa é uma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não vazia.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Representa um campo de texto multilinear</a:t>
            </a: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select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  <a:r>
              <a:rPr lang="pt-BR" dirty="0">
                <a:sym typeface="Wingdings" panose="05000000000000000000" pitchFamily="2" charset="2"/>
              </a:rPr>
              <a:t> - Lista de opções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Também é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não vazia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Representa uma lista de opções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Dentro dela existem </a:t>
            </a:r>
            <a:r>
              <a:rPr lang="pt-BR" dirty="0" err="1">
                <a:sym typeface="Wingdings" panose="05000000000000000000" pitchFamily="2" charset="2"/>
              </a:rPr>
              <a:t>tags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option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  <a:r>
              <a:rPr lang="pt-BR" dirty="0">
                <a:sym typeface="Wingdings" panose="05000000000000000000" pitchFamily="2" charset="2"/>
              </a:rPr>
              <a:t> que são as opções da lista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A estrutura é a mesma de uma lista </a:t>
            </a:r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ul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4935984" y="1810464"/>
            <a:ext cx="420801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pt-br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&lt;meta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&lt;form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action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"#"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"GET"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form_teste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Observações: 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textarea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"3"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Olá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textarea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cars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Choose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cars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cars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"volvo"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Volvo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mercedes</a:t>
            </a:r>
            <a:r>
              <a:rPr lang="pt-BR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Mercedes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400" b="1" dirty="0">
              <a:effectLst/>
            </a:endParaRP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&lt;/form&gt;</a:t>
            </a:r>
            <a:r>
              <a:rPr lang="it-IT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pt-B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290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39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3F422C3-989D-4178-AE46-4591512DAD09}"/>
              </a:ext>
            </a:extLst>
          </p:cNvPr>
          <p:cNvSpPr txBox="1"/>
          <p:nvPr/>
        </p:nvSpPr>
        <p:spPr>
          <a:xfrm>
            <a:off x="1288761" y="2530136"/>
            <a:ext cx="6601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Douglas Marinho da Silva		Engenharia da Computação – EC5</a:t>
            </a:r>
          </a:p>
          <a:p>
            <a:endParaRPr lang="pt-BR" dirty="0"/>
          </a:p>
          <a:p>
            <a:r>
              <a:rPr lang="pt-BR" dirty="0"/>
              <a:t>https://github.com/dglsmrnh</a:t>
            </a:r>
          </a:p>
          <a:p>
            <a:endParaRPr lang="pt-BR" dirty="0"/>
          </a:p>
          <a:p>
            <a:r>
              <a:rPr lang="pt-BR" dirty="0"/>
              <a:t>https://www.linkedin.com/in/douglas-marinho-silva/</a:t>
            </a:r>
          </a:p>
        </p:txBody>
      </p:sp>
      <p:pic>
        <p:nvPicPr>
          <p:cNvPr id="4100" name="Picture 4" descr="Logotipo do github - ícones de mídia social grátis">
            <a:extLst>
              <a:ext uri="{FF2B5EF4-FFF2-40B4-BE49-F238E27FC236}">
                <a16:creationId xmlns:a16="http://schemas.microsoft.com/office/drawing/2014/main" id="{802D12F1-0DF9-444C-BDB8-1C33EF72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85" y="2991801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inkedin - ícones de mídia social grátis">
            <a:extLst>
              <a:ext uri="{FF2B5EF4-FFF2-40B4-BE49-F238E27FC236}">
                <a16:creationId xmlns:a16="http://schemas.microsoft.com/office/drawing/2014/main" id="{B4F219B7-B441-4963-8652-07AE8E140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25" y="3568823"/>
            <a:ext cx="438641" cy="43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D38DBF-D41A-4C3B-9463-3AE826E66FC4}"/>
              </a:ext>
            </a:extLst>
          </p:cNvPr>
          <p:cNvSpPr txBox="1"/>
          <p:nvPr/>
        </p:nvSpPr>
        <p:spPr>
          <a:xfrm>
            <a:off x="399496" y="2361461"/>
            <a:ext cx="3447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que é HTML</a:t>
            </a:r>
          </a:p>
          <a:p>
            <a:pPr marL="285750" indent="-285750">
              <a:buFontTx/>
              <a:buChar char="-"/>
            </a:pPr>
            <a:r>
              <a:rPr lang="pt-BR" dirty="0"/>
              <a:t>HTML5</a:t>
            </a:r>
          </a:p>
          <a:p>
            <a:pPr marL="285750" indent="-285750">
              <a:buFontTx/>
              <a:buChar char="-"/>
            </a:pPr>
            <a:r>
              <a:rPr lang="pt-BR" dirty="0"/>
              <a:t>Sintaxe do HTML</a:t>
            </a:r>
          </a:p>
          <a:p>
            <a:pPr marL="285750" indent="-285750">
              <a:buFontTx/>
              <a:buChar char="-"/>
            </a:pPr>
            <a:r>
              <a:rPr lang="pt-BR" dirty="0"/>
              <a:t>Usar as principais </a:t>
            </a:r>
            <a:r>
              <a:rPr lang="pt-BR" dirty="0" err="1"/>
              <a:t>tags</a:t>
            </a:r>
            <a:r>
              <a:rPr lang="pt-BR" dirty="0"/>
              <a:t> do HTML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C8E832-EDFE-4BFF-B7FA-E6DC66A9BE63}"/>
              </a:ext>
            </a:extLst>
          </p:cNvPr>
          <p:cNvSpPr txBox="1"/>
          <p:nvPr/>
        </p:nvSpPr>
        <p:spPr>
          <a:xfrm>
            <a:off x="931350" y="5450890"/>
            <a:ext cx="4640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LIVRO DE RECEITAS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A79128-4F53-46B4-9F49-BBF2A99C9FEA}"/>
              </a:ext>
            </a:extLst>
          </p:cNvPr>
          <p:cNvSpPr txBox="1"/>
          <p:nvPr/>
        </p:nvSpPr>
        <p:spPr>
          <a:xfrm>
            <a:off x="559293" y="20596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HTML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F1C52-86B4-4102-AA82-E916C0788CA1}"/>
              </a:ext>
            </a:extLst>
          </p:cNvPr>
          <p:cNvSpPr txBox="1"/>
          <p:nvPr/>
        </p:nvSpPr>
        <p:spPr>
          <a:xfrm>
            <a:off x="4234402" y="2361461"/>
            <a:ext cx="3954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que é CSS</a:t>
            </a:r>
          </a:p>
          <a:p>
            <a:pPr marL="285750" indent="-285750">
              <a:buFontTx/>
              <a:buChar char="-"/>
            </a:pPr>
            <a:r>
              <a:rPr lang="pt-BR" dirty="0"/>
              <a:t>Sintaxe do CSS</a:t>
            </a:r>
          </a:p>
          <a:p>
            <a:pPr marL="285750" indent="-285750">
              <a:buFontTx/>
              <a:buChar char="-"/>
            </a:pPr>
            <a:r>
              <a:rPr lang="pt-BR" dirty="0"/>
              <a:t>Alterando o estilo a partir de eventos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Aplicando CSS a paginas HTML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4F1186-9DE3-4A04-BE6A-A36EBB1B9FF3}"/>
              </a:ext>
            </a:extLst>
          </p:cNvPr>
          <p:cNvSpPr txBox="1"/>
          <p:nvPr/>
        </p:nvSpPr>
        <p:spPr>
          <a:xfrm>
            <a:off x="4394199" y="205962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091029-0338-44CE-8984-0AE60A87C005}"/>
              </a:ext>
            </a:extLst>
          </p:cNvPr>
          <p:cNvSpPr txBox="1"/>
          <p:nvPr/>
        </p:nvSpPr>
        <p:spPr>
          <a:xfrm>
            <a:off x="2717800" y="4280518"/>
            <a:ext cx="2600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Design responsivo</a:t>
            </a:r>
          </a:p>
          <a:p>
            <a:pPr marL="285750" indent="-285750">
              <a:buFontTx/>
              <a:buChar char="-"/>
            </a:pPr>
            <a:r>
              <a:rPr lang="pt-BR" dirty="0"/>
              <a:t>Estrutura do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A938F0-22C9-48F7-8FF6-242901B30C3D}"/>
              </a:ext>
            </a:extLst>
          </p:cNvPr>
          <p:cNvSpPr txBox="1"/>
          <p:nvPr/>
        </p:nvSpPr>
        <p:spPr>
          <a:xfrm>
            <a:off x="2850964" y="3999757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Bootstrap</a:t>
            </a:r>
            <a:endParaRPr lang="pt-BR" b="1" dirty="0"/>
          </a:p>
        </p:txBody>
      </p:sp>
      <p:pic>
        <p:nvPicPr>
          <p:cNvPr id="3074" name="Picture 2" descr="Livro de receitas - ícones de comida grátis">
            <a:extLst>
              <a:ext uri="{FF2B5EF4-FFF2-40B4-BE49-F238E27FC236}">
                <a16:creationId xmlns:a16="http://schemas.microsoft.com/office/drawing/2014/main" id="{85CCAC31-9EFB-4951-B343-B78E0AC9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20" y="4926849"/>
            <a:ext cx="1559237" cy="15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3537A19-6643-4E57-9B65-434E0B74EB85}"/>
              </a:ext>
            </a:extLst>
          </p:cNvPr>
          <p:cNvSpPr txBox="1"/>
          <p:nvPr/>
        </p:nvSpPr>
        <p:spPr>
          <a:xfrm>
            <a:off x="1911385" y="3722758"/>
            <a:ext cx="19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 sobrar tempo...</a:t>
            </a:r>
          </a:p>
        </p:txBody>
      </p:sp>
    </p:spTree>
    <p:extLst>
      <p:ext uri="{BB962C8B-B14F-4D97-AF65-F5344CB8AC3E}">
        <p14:creationId xmlns:p14="http://schemas.microsoft.com/office/powerpoint/2010/main" val="255875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545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Ferramentas para desenvolvimento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16746" y="2574524"/>
            <a:ext cx="7821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Qualquer editor de texto simples (não Word ou </a:t>
            </a:r>
            <a:r>
              <a:rPr lang="pt-BR" dirty="0" err="1"/>
              <a:t>WordPad</a:t>
            </a:r>
            <a:r>
              <a:rPr lang="pt-BR" dirty="0">
                <a:sym typeface="Wingdings" panose="05000000000000000000" pitchFamily="2" charset="2"/>
              </a:rPr>
              <a:t>), como </a:t>
            </a:r>
            <a:r>
              <a:rPr lang="pt-BR" b="1" dirty="0">
                <a:sym typeface="Wingdings" panose="05000000000000000000" pitchFamily="2" charset="2"/>
              </a:rPr>
              <a:t>Bloco de Notas</a:t>
            </a:r>
            <a:r>
              <a:rPr lang="pt-BR" dirty="0">
                <a:sym typeface="Wingdings" panose="05000000000000000000" pitchFamily="2" charset="2"/>
              </a:rPr>
              <a:t> ou </a:t>
            </a:r>
            <a:r>
              <a:rPr lang="pt-BR" b="1" dirty="0" err="1">
                <a:sym typeface="Wingdings" panose="05000000000000000000" pitchFamily="2" charset="2"/>
              </a:rPr>
              <a:t>Notepad</a:t>
            </a:r>
            <a:r>
              <a:rPr lang="pt-BR" b="1" dirty="0">
                <a:sym typeface="Wingdings" panose="05000000000000000000" pitchFamily="2" charset="2"/>
              </a:rPr>
              <a:t>++ </a:t>
            </a:r>
            <a:r>
              <a:rPr lang="pt-BR" dirty="0">
                <a:sym typeface="Wingdings" panose="05000000000000000000" pitchFamily="2" charset="2"/>
              </a:rPr>
              <a:t>serve para “programar” HTML e CSS.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Se quiser um IDE que te auxilie na “programação” existem diversos como: </a:t>
            </a:r>
            <a:r>
              <a:rPr lang="pt-BR" b="1" dirty="0" err="1">
                <a:sym typeface="Wingdings" panose="05000000000000000000" pitchFamily="2" charset="2"/>
              </a:rPr>
              <a:t>VisualStudio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b="1" dirty="0" err="1">
                <a:sym typeface="Wingdings" panose="05000000000000000000" pitchFamily="2" charset="2"/>
              </a:rPr>
              <a:t>Code</a:t>
            </a:r>
            <a:r>
              <a:rPr lang="pt-BR" b="1" dirty="0">
                <a:sym typeface="Wingdings" panose="05000000000000000000" pitchFamily="2" charset="2"/>
              </a:rPr>
              <a:t>, </a:t>
            </a:r>
            <a:r>
              <a:rPr lang="pt-BR" b="1" dirty="0" err="1">
                <a:sym typeface="Wingdings" panose="05000000000000000000" pitchFamily="2" charset="2"/>
              </a:rPr>
              <a:t>WebStorm</a:t>
            </a:r>
            <a:r>
              <a:rPr lang="pt-BR" dirty="0">
                <a:sym typeface="Wingdings" panose="05000000000000000000" pitchFamily="2" charset="2"/>
              </a:rPr>
              <a:t>. ATENÇÃO: a instalação destes pode necessitar a reinicialização do computador.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Minha recomendação: </a:t>
            </a:r>
            <a:r>
              <a:rPr lang="pt-BR" b="1" dirty="0" err="1">
                <a:sym typeface="Wingdings" panose="05000000000000000000" pitchFamily="2" charset="2"/>
              </a:rPr>
              <a:t>SublimeText</a:t>
            </a:r>
            <a:r>
              <a:rPr lang="pt-BR" dirty="0">
                <a:sym typeface="Wingdings" panose="05000000000000000000" pitchFamily="2" charset="2"/>
              </a:rPr>
              <a:t>. Meio termo entre os editores de texto e </a:t>
            </a:r>
            <a:r>
              <a:rPr lang="pt-BR" dirty="0" err="1">
                <a:sym typeface="Wingdings" panose="05000000000000000000" pitchFamily="2" charset="2"/>
              </a:rPr>
              <a:t>IDEs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Navegador(es). Pode ser qualquer um. </a:t>
            </a:r>
            <a:r>
              <a:rPr lang="pt-BR" b="1" dirty="0">
                <a:sym typeface="Wingdings" panose="05000000000000000000" pitchFamily="2" charset="2"/>
              </a:rPr>
              <a:t>Firefox, Chrome, Opera, Internet Explorer (brincadeira esse último não )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pPr algn="ctr"/>
            <a:r>
              <a:rPr lang="pt-BR" dirty="0"/>
              <a:t>https://www.sublimetext.com/</a:t>
            </a:r>
          </a:p>
        </p:txBody>
      </p:sp>
    </p:spTree>
    <p:extLst>
      <p:ext uri="{BB962C8B-B14F-4D97-AF65-F5344CB8AC3E}">
        <p14:creationId xmlns:p14="http://schemas.microsoft.com/office/powerpoint/2010/main" val="310181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452417-1E55-4E86-8A99-FAC3ED1A4B54}"/>
              </a:ext>
            </a:extLst>
          </p:cNvPr>
          <p:cNvSpPr txBox="1"/>
          <p:nvPr/>
        </p:nvSpPr>
        <p:spPr>
          <a:xfrm>
            <a:off x="1029809" y="2059619"/>
            <a:ext cx="731591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DICA IMPORTANTE!</a:t>
            </a:r>
          </a:p>
          <a:p>
            <a:endParaRPr lang="pt-BR" b="1" dirty="0"/>
          </a:p>
          <a:p>
            <a:r>
              <a:rPr lang="pt-BR" sz="7200" b="1" dirty="0"/>
              <a:t>F12 </a:t>
            </a:r>
            <a:r>
              <a:rPr lang="pt-BR" sz="2800" b="1" dirty="0"/>
              <a:t>ou</a:t>
            </a:r>
            <a:r>
              <a:rPr lang="pt-BR" sz="7200" b="1" dirty="0"/>
              <a:t> </a:t>
            </a:r>
          </a:p>
          <a:p>
            <a:r>
              <a:rPr lang="pt-BR" sz="7200" b="1" dirty="0"/>
              <a:t>CTRL+SHIFT+I </a:t>
            </a:r>
            <a:r>
              <a:rPr lang="pt-BR" sz="2800" b="1" dirty="0"/>
              <a:t>ou</a:t>
            </a:r>
            <a:r>
              <a:rPr lang="pt-BR" sz="7200" b="1" dirty="0"/>
              <a:t> </a:t>
            </a:r>
          </a:p>
          <a:p>
            <a:r>
              <a:rPr lang="pt-BR" sz="7200" b="1" dirty="0"/>
              <a:t>		+ </a:t>
            </a:r>
            <a:r>
              <a:rPr lang="pt-BR" sz="4800" b="1" dirty="0"/>
              <a:t>inspecionar elemento</a:t>
            </a:r>
            <a:endParaRPr lang="pt-BR" sz="7200" b="1" dirty="0"/>
          </a:p>
        </p:txBody>
      </p:sp>
      <p:pic>
        <p:nvPicPr>
          <p:cNvPr id="5122" name="Picture 2" descr="Right Click of the mouse - Free computer icons">
            <a:extLst>
              <a:ext uri="{FF2B5EF4-FFF2-40B4-BE49-F238E27FC236}">
                <a16:creationId xmlns:a16="http://schemas.microsoft.com/office/drawing/2014/main" id="{65D8AA67-9205-4B4F-97D3-896111CD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7" y="4938203"/>
            <a:ext cx="1168893" cy="11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est Friend Forever free vector icons designed by Freepik | Vector icon  design, Friends forever, Free icons">
            <a:extLst>
              <a:ext uri="{FF2B5EF4-FFF2-40B4-BE49-F238E27FC236}">
                <a16:creationId xmlns:a16="http://schemas.microsoft.com/office/drawing/2014/main" id="{A7FC10D5-0FE7-4B7D-A5BB-C0A35004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72" y="2410691"/>
            <a:ext cx="2887463" cy="15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D782DC-8B55-41DE-BEFE-BB7DA3CEC0E2}"/>
              </a:ext>
            </a:extLst>
          </p:cNvPr>
          <p:cNvSpPr txBox="1"/>
          <p:nvPr/>
        </p:nvSpPr>
        <p:spPr>
          <a:xfrm>
            <a:off x="5841507" y="1846556"/>
            <a:ext cx="220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Serão seus melhores amigos!!!</a:t>
            </a:r>
          </a:p>
        </p:txBody>
      </p:sp>
    </p:spTree>
    <p:extLst>
      <p:ext uri="{BB962C8B-B14F-4D97-AF65-F5344CB8AC3E}">
        <p14:creationId xmlns:p14="http://schemas.microsoft.com/office/powerpoint/2010/main" val="30587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26D135-CCD4-49FF-85E6-30F390125949}"/>
              </a:ext>
            </a:extLst>
          </p:cNvPr>
          <p:cNvSpPr txBox="1"/>
          <p:nvPr/>
        </p:nvSpPr>
        <p:spPr>
          <a:xfrm>
            <a:off x="2752077" y="1100830"/>
            <a:ext cx="2420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/>
              <a:t>HTML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6991CC-2CC1-4E13-941A-9F2893D29074}"/>
              </a:ext>
            </a:extLst>
          </p:cNvPr>
          <p:cNvSpPr txBox="1"/>
          <p:nvPr/>
        </p:nvSpPr>
        <p:spPr>
          <a:xfrm>
            <a:off x="537099" y="25505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Hypertext Markup </a:t>
            </a:r>
            <a:r>
              <a:rPr lang="pt-BR" b="1" dirty="0" err="1"/>
              <a:t>Language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9BBA33-CBAE-4E46-8AAB-A1B68724D8DF}"/>
              </a:ext>
            </a:extLst>
          </p:cNvPr>
          <p:cNvSpPr txBox="1"/>
          <p:nvPr/>
        </p:nvSpPr>
        <p:spPr>
          <a:xfrm>
            <a:off x="537099" y="3125681"/>
            <a:ext cx="8114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Hypertext: </a:t>
            </a:r>
            <a:r>
              <a:rPr lang="pt-BR" dirty="0"/>
              <a:t>a forma como todos os arquivos HTML são conectados. LINKS.</a:t>
            </a:r>
          </a:p>
          <a:p>
            <a:endParaRPr lang="pt-BR" b="1" dirty="0"/>
          </a:p>
          <a:p>
            <a:r>
              <a:rPr lang="pt-BR" b="1" dirty="0"/>
              <a:t>Markup </a:t>
            </a:r>
            <a:r>
              <a:rPr lang="pt-BR" b="1" dirty="0" err="1"/>
              <a:t>Language</a:t>
            </a:r>
            <a:r>
              <a:rPr lang="pt-BR" b="1" dirty="0"/>
              <a:t>:</a:t>
            </a:r>
            <a:r>
              <a:rPr lang="pt-BR" dirty="0"/>
              <a:t> trabalhar com marcadores de texto. Esses marcadores são as </a:t>
            </a:r>
            <a:r>
              <a:rPr lang="pt-BR" dirty="0" err="1"/>
              <a:t>tags</a:t>
            </a:r>
            <a:r>
              <a:rPr lang="pt-BR" dirty="0"/>
              <a:t> que informarão ao navegador “Como o texto deve ser estruturado e mostrado”.</a:t>
            </a:r>
          </a:p>
          <a:p>
            <a:endParaRPr lang="pt-BR" b="1" dirty="0"/>
          </a:p>
          <a:p>
            <a:r>
              <a:rPr lang="pt-BR" dirty="0"/>
              <a:t>O navegador não mostra as </a:t>
            </a:r>
            <a:r>
              <a:rPr lang="pt-BR" dirty="0" err="1"/>
              <a:t>tags</a:t>
            </a:r>
            <a:r>
              <a:rPr lang="pt-BR" dirty="0"/>
              <a:t> e sim o texto estruturado.</a:t>
            </a:r>
          </a:p>
          <a:p>
            <a:endParaRPr lang="pt-BR" dirty="0"/>
          </a:p>
          <a:p>
            <a:r>
              <a:rPr lang="pt-BR" dirty="0"/>
              <a:t>HTML nunca mostra erro.</a:t>
            </a:r>
          </a:p>
          <a:p>
            <a:endParaRPr lang="pt-BR" dirty="0"/>
          </a:p>
          <a:p>
            <a:r>
              <a:rPr lang="pt-BR" dirty="0"/>
              <a:t>Interpretado no cliente.</a:t>
            </a:r>
          </a:p>
          <a:p>
            <a:endParaRPr lang="pt-BR" dirty="0"/>
          </a:p>
          <a:p>
            <a:r>
              <a:rPr lang="pt-BR" b="1" dirty="0"/>
              <a:t>HTML5:</a:t>
            </a:r>
            <a:r>
              <a:rPr lang="pt-BR" dirty="0"/>
              <a:t> versão do HTML que renovou a linguagem e trouxe novos recursos as </a:t>
            </a:r>
            <a:r>
              <a:rPr lang="pt-BR" dirty="0" err="1"/>
              <a:t>tags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5982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82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Tags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Todos os elementos HTML são </a:t>
            </a:r>
            <a:r>
              <a:rPr lang="pt-BR" dirty="0" err="1"/>
              <a:t>tags</a:t>
            </a:r>
            <a:r>
              <a:rPr lang="pt-BR" dirty="0"/>
              <a:t>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Existem um número GIGANTE de </a:t>
            </a:r>
            <a:r>
              <a:rPr lang="pt-BR" dirty="0" err="1">
                <a:sym typeface="Wingdings" panose="05000000000000000000" pitchFamily="2" charset="2"/>
              </a:rPr>
              <a:t>tags</a:t>
            </a:r>
            <a:r>
              <a:rPr lang="pt-BR" dirty="0">
                <a:sym typeface="Wingdings" panose="05000000000000000000" pitchFamily="2" charset="2"/>
              </a:rPr>
              <a:t>, mas dá para dividi-las em duas categorias: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- </a:t>
            </a:r>
            <a:r>
              <a:rPr lang="pt-BR" b="1" dirty="0" err="1">
                <a:sym typeface="Wingdings" panose="05000000000000000000" pitchFamily="2" charset="2"/>
              </a:rPr>
              <a:t>Tags</a:t>
            </a:r>
            <a:r>
              <a:rPr lang="pt-BR" b="1" dirty="0">
                <a:sym typeface="Wingdings" panose="05000000000000000000" pitchFamily="2" charset="2"/>
              </a:rPr>
              <a:t> vazias</a:t>
            </a:r>
            <a:r>
              <a:rPr lang="pt-BR" dirty="0">
                <a:sym typeface="Wingdings" panose="05000000000000000000" pitchFamily="2" charset="2"/>
              </a:rPr>
              <a:t>: todas as </a:t>
            </a:r>
            <a:r>
              <a:rPr lang="pt-BR" dirty="0" err="1">
                <a:sym typeface="Wingdings" panose="05000000000000000000" pitchFamily="2" charset="2"/>
              </a:rPr>
              <a:t>tags</a:t>
            </a:r>
            <a:r>
              <a:rPr lang="pt-BR" dirty="0">
                <a:sym typeface="Wingdings" panose="05000000000000000000" pitchFamily="2" charset="2"/>
              </a:rPr>
              <a:t> que não “fecham”, são apenas abertas. Ex.: &lt;</a:t>
            </a:r>
            <a:r>
              <a:rPr lang="pt-BR" dirty="0" err="1">
                <a:sym typeface="Wingdings" panose="05000000000000000000" pitchFamily="2" charset="2"/>
              </a:rPr>
              <a:t>br</a:t>
            </a:r>
            <a:r>
              <a:rPr lang="pt-BR" dirty="0">
                <a:sym typeface="Wingdings" panose="05000000000000000000" pitchFamily="2" charset="2"/>
              </a:rPr>
              <a:t>&gt;, &lt;</a:t>
            </a:r>
            <a:r>
              <a:rPr lang="pt-BR" dirty="0" err="1">
                <a:sym typeface="Wingdings" panose="05000000000000000000" pitchFamily="2" charset="2"/>
              </a:rPr>
              <a:t>img</a:t>
            </a:r>
            <a:r>
              <a:rPr lang="pt-BR" dirty="0">
                <a:sym typeface="Wingdings" panose="05000000000000000000" pitchFamily="2" charset="2"/>
              </a:rPr>
              <a:t>&gt;, &lt;link&gt;</a:t>
            </a:r>
          </a:p>
          <a:p>
            <a:r>
              <a:rPr lang="pt-BR" b="1" dirty="0">
                <a:sym typeface="Wingdings" panose="05000000000000000000" pitchFamily="2" charset="2"/>
              </a:rPr>
              <a:t>- </a:t>
            </a:r>
            <a:r>
              <a:rPr lang="pt-BR" b="1" dirty="0" err="1">
                <a:sym typeface="Wingdings" panose="05000000000000000000" pitchFamily="2" charset="2"/>
              </a:rPr>
              <a:t>Tags</a:t>
            </a:r>
            <a:r>
              <a:rPr lang="pt-BR" b="1" dirty="0">
                <a:sym typeface="Wingdings" panose="05000000000000000000" pitchFamily="2" charset="2"/>
              </a:rPr>
              <a:t> não vazias</a:t>
            </a:r>
            <a:r>
              <a:rPr lang="pt-BR" dirty="0">
                <a:sym typeface="Wingdings" panose="05000000000000000000" pitchFamily="2" charset="2"/>
              </a:rPr>
              <a:t>: todas as </a:t>
            </a:r>
            <a:r>
              <a:rPr lang="pt-BR" dirty="0" err="1">
                <a:sym typeface="Wingdings" panose="05000000000000000000" pitchFamily="2" charset="2"/>
              </a:rPr>
              <a:t>tags</a:t>
            </a:r>
            <a:r>
              <a:rPr lang="pt-BR" dirty="0">
                <a:sym typeface="Wingdings" panose="05000000000000000000" pitchFamily="2" charset="2"/>
              </a:rPr>
              <a:t> que fecham. Ex.: &lt;</a:t>
            </a:r>
            <a:r>
              <a:rPr lang="pt-BR" dirty="0" err="1">
                <a:sym typeface="Wingdings" panose="05000000000000000000" pitchFamily="2" charset="2"/>
              </a:rPr>
              <a:t>body</a:t>
            </a:r>
            <a:r>
              <a:rPr lang="pt-BR" dirty="0">
                <a:sym typeface="Wingdings" panose="05000000000000000000" pitchFamily="2" charset="2"/>
              </a:rPr>
              <a:t>&gt;, &lt;</a:t>
            </a:r>
            <a:r>
              <a:rPr lang="pt-BR" dirty="0" err="1">
                <a:sym typeface="Wingdings" panose="05000000000000000000" pitchFamily="2" charset="2"/>
              </a:rPr>
              <a:t>title</a:t>
            </a:r>
            <a:r>
              <a:rPr lang="pt-BR" dirty="0">
                <a:sym typeface="Wingdings" panose="05000000000000000000" pitchFamily="2" charset="2"/>
              </a:rPr>
              <a:t>&gt;.</a:t>
            </a: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825624" y="4171583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&lt;meta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&lt;title&gt;&lt;/title&gt;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7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01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Alguns tipo de </a:t>
            </a:r>
            <a:r>
              <a:rPr lang="pt-BR" sz="2800" b="1" dirty="0" err="1"/>
              <a:t>tags</a:t>
            </a:r>
            <a:endParaRPr lang="pt-BR" sz="28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613184-2047-41B2-9753-6ED8A3AB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63" y="2000050"/>
            <a:ext cx="7257815" cy="4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8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2724</Words>
  <Application>Microsoft Office PowerPoint</Application>
  <PresentationFormat>Apresentação na tela (4:3)</PresentationFormat>
  <Paragraphs>404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Wendel de Sousa Oliveira</dc:creator>
  <cp:lastModifiedBy>Douglas Marinho</cp:lastModifiedBy>
  <cp:revision>1</cp:revision>
  <dcterms:created xsi:type="dcterms:W3CDTF">2021-06-28T18:56:07Z</dcterms:created>
  <dcterms:modified xsi:type="dcterms:W3CDTF">2021-07-20T20:21:00Z</dcterms:modified>
</cp:coreProperties>
</file>