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7" r:id="rId3"/>
    <p:sldId id="259" r:id="rId4"/>
    <p:sldId id="258" r:id="rId5"/>
    <p:sldId id="261" r:id="rId6"/>
    <p:sldId id="287" r:id="rId7"/>
    <p:sldId id="263" r:id="rId8"/>
    <p:sldId id="260" r:id="rId9"/>
    <p:sldId id="262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20AD8-6071-4A50-B6AF-6A577D11C442}" v="47" dt="2021-07-27T21:15:4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rinho" userId="ed031677bdef02be" providerId="LiveId" clId="{8EA20AD8-6071-4A50-B6AF-6A577D11C442}"/>
    <pc:docChg chg="undo redo custSel addSld delSld modSld">
      <pc:chgData name="Douglas Marinho" userId="ed031677bdef02be" providerId="LiveId" clId="{8EA20AD8-6071-4A50-B6AF-6A577D11C442}" dt="2021-07-27T21:31:13.183" v="4037" actId="20577"/>
      <pc:docMkLst>
        <pc:docMk/>
      </pc:docMkLst>
      <pc:sldChg chg="addSp delSp modSp mod">
        <pc:chgData name="Douglas Marinho" userId="ed031677bdef02be" providerId="LiveId" clId="{8EA20AD8-6071-4A50-B6AF-6A577D11C442}" dt="2021-07-27T19:47:52.032" v="1359"/>
        <pc:sldMkLst>
          <pc:docMk/>
          <pc:sldMk cId="3916076644" sldId="257"/>
        </pc:sldMkLst>
        <pc:spChg chg="mod">
          <ac:chgData name="Douglas Marinho" userId="ed031677bdef02be" providerId="LiveId" clId="{8EA20AD8-6071-4A50-B6AF-6A577D11C442}" dt="2021-07-27T17:22:17.465" v="3" actId="1076"/>
          <ac:spMkLst>
            <pc:docMk/>
            <pc:sldMk cId="3916076644" sldId="257"/>
            <ac:spMk id="2" creationId="{02BC6CC6-E293-4C6E-82D1-2FE62C414657}"/>
          </ac:spMkLst>
        </pc:spChg>
        <pc:picChg chg="add mod">
          <ac:chgData name="Douglas Marinho" userId="ed031677bdef02be" providerId="LiveId" clId="{8EA20AD8-6071-4A50-B6AF-6A577D11C442}" dt="2021-07-27T19:46:43.314" v="1347"/>
          <ac:picMkLst>
            <pc:docMk/>
            <pc:sldMk cId="3916076644" sldId="257"/>
            <ac:picMk id="3" creationId="{23355810-7C4C-4606-8155-9CC9F015D519}"/>
          </ac:picMkLst>
        </pc:picChg>
        <pc:picChg chg="del">
          <ac:chgData name="Douglas Marinho" userId="ed031677bdef02be" providerId="LiveId" clId="{8EA20AD8-6071-4A50-B6AF-6A577D11C442}" dt="2021-07-27T17:22:04.886" v="1" actId="478"/>
          <ac:picMkLst>
            <pc:docMk/>
            <pc:sldMk cId="3916076644" sldId="257"/>
            <ac:picMk id="2050" creationId="{7C018EA7-BA9D-4C3C-8674-9CC4C2D4602D}"/>
          </ac:picMkLst>
        </pc:picChg>
        <pc:picChg chg="add del mod">
          <ac:chgData name="Douglas Marinho" userId="ed031677bdef02be" providerId="LiveId" clId="{8EA20AD8-6071-4A50-B6AF-6A577D11C442}" dt="2021-07-27T19:47:10.010" v="1350" actId="478"/>
          <ac:picMkLst>
            <pc:docMk/>
            <pc:sldMk cId="3916076644" sldId="257"/>
            <ac:picMk id="2052" creationId="{2B9CC368-6AA9-4C50-8321-BAE44AB982B0}"/>
          </ac:picMkLst>
        </pc:picChg>
        <pc:picChg chg="add mod">
          <ac:chgData name="Douglas Marinho" userId="ed031677bdef02be" providerId="LiveId" clId="{8EA20AD8-6071-4A50-B6AF-6A577D11C442}" dt="2021-07-27T19:47:52.032" v="1359"/>
          <ac:picMkLst>
            <pc:docMk/>
            <pc:sldMk cId="3916076644" sldId="257"/>
            <ac:picMk id="2054" creationId="{2F5770FD-5164-4CC1-9EA2-F99085CD0791}"/>
          </ac:picMkLst>
        </pc:picChg>
      </pc:sldChg>
      <pc:sldChg chg="addSp delSp modSp mod">
        <pc:chgData name="Douglas Marinho" userId="ed031677bdef02be" providerId="LiveId" clId="{8EA20AD8-6071-4A50-B6AF-6A577D11C442}" dt="2021-07-27T20:41:49.739" v="3289" actId="20577"/>
        <pc:sldMkLst>
          <pc:docMk/>
          <pc:sldMk cId="2558759475" sldId="258"/>
        </pc:sldMkLst>
        <pc:spChg chg="mod">
          <ac:chgData name="Douglas Marinho" userId="ed031677bdef02be" providerId="LiveId" clId="{8EA20AD8-6071-4A50-B6AF-6A577D11C442}" dt="2021-07-27T20:41:49.739" v="3289" actId="20577"/>
          <ac:spMkLst>
            <pc:docMk/>
            <pc:sldMk cId="2558759475" sldId="258"/>
            <ac:spMk id="2" creationId="{72D38DBF-D41A-4C3B-9463-3AE826E66FC4}"/>
          </ac:spMkLst>
        </pc:spChg>
        <pc:spChg chg="mod">
          <ac:chgData name="Douglas Marinho" userId="ed031677bdef02be" providerId="LiveId" clId="{8EA20AD8-6071-4A50-B6AF-6A577D11C442}" dt="2021-07-27T17:42:52.647" v="163" actId="1076"/>
          <ac:spMkLst>
            <pc:docMk/>
            <pc:sldMk cId="2558759475" sldId="258"/>
            <ac:spMk id="3" creationId="{BFC8E832-EDFE-4BFF-B7FA-E6DC66A9BE63}"/>
          </ac:spMkLst>
        </pc:spChg>
        <pc:spChg chg="mod">
          <ac:chgData name="Douglas Marinho" userId="ed031677bdef02be" providerId="LiveId" clId="{8EA20AD8-6071-4A50-B6AF-6A577D11C442}" dt="2021-07-27T17:29:45.248" v="38" actId="1076"/>
          <ac:spMkLst>
            <pc:docMk/>
            <pc:sldMk cId="2558759475" sldId="258"/>
            <ac:spMk id="4" creationId="{B8A79128-4F53-46B4-9F49-BBF2A99C9FEA}"/>
          </ac:spMkLst>
        </pc:spChg>
        <pc:spChg chg="mod">
          <ac:chgData name="Douglas Marinho" userId="ed031677bdef02be" providerId="LiveId" clId="{8EA20AD8-6071-4A50-B6AF-6A577D11C442}" dt="2021-07-27T17:29:45.248" v="38" actId="1076"/>
          <ac:spMkLst>
            <pc:docMk/>
            <pc:sldMk cId="2558759475" sldId="258"/>
            <ac:spMk id="5" creationId="{0DAF1C52-86B4-4102-AA82-E916C0788CA1}"/>
          </ac:spMkLst>
        </pc:spChg>
        <pc:spChg chg="mod">
          <ac:chgData name="Douglas Marinho" userId="ed031677bdef02be" providerId="LiveId" clId="{8EA20AD8-6071-4A50-B6AF-6A577D11C442}" dt="2021-07-27T17:29:45.248" v="38" actId="1076"/>
          <ac:spMkLst>
            <pc:docMk/>
            <pc:sldMk cId="2558759475" sldId="258"/>
            <ac:spMk id="6" creationId="{564F1186-9DE3-4A04-BE6A-A36EBB1B9FF3}"/>
          </ac:spMkLst>
        </pc:spChg>
        <pc:spChg chg="mod">
          <ac:chgData name="Douglas Marinho" userId="ed031677bdef02be" providerId="LiveId" clId="{8EA20AD8-6071-4A50-B6AF-6A577D11C442}" dt="2021-07-27T17:59:48.852" v="220" actId="1076"/>
          <ac:spMkLst>
            <pc:docMk/>
            <pc:sldMk cId="2558759475" sldId="258"/>
            <ac:spMk id="7" creationId="{58091029-0338-44CE-8984-0AE60A87C005}"/>
          </ac:spMkLst>
        </pc:spChg>
        <pc:spChg chg="mod">
          <ac:chgData name="Douglas Marinho" userId="ed031677bdef02be" providerId="LiveId" clId="{8EA20AD8-6071-4A50-B6AF-6A577D11C442}" dt="2021-07-27T19:14:52.668" v="1029" actId="20577"/>
          <ac:spMkLst>
            <pc:docMk/>
            <pc:sldMk cId="2558759475" sldId="258"/>
            <ac:spMk id="8" creationId="{FBA938F0-22C9-48F7-8FF6-242901B30C3D}"/>
          </ac:spMkLst>
        </pc:spChg>
        <pc:spChg chg="del mod">
          <ac:chgData name="Douglas Marinho" userId="ed031677bdef02be" providerId="LiveId" clId="{8EA20AD8-6071-4A50-B6AF-6A577D11C442}" dt="2021-07-27T17:29:33.456" v="36"/>
          <ac:spMkLst>
            <pc:docMk/>
            <pc:sldMk cId="2558759475" sldId="258"/>
            <ac:spMk id="10" creationId="{53537A19-6643-4E57-9B65-434E0B74EB85}"/>
          </ac:spMkLst>
        </pc:spChg>
        <pc:picChg chg="add del mod">
          <ac:chgData name="Douglas Marinho" userId="ed031677bdef02be" providerId="LiveId" clId="{8EA20AD8-6071-4A50-B6AF-6A577D11C442}" dt="2021-07-27T19:48:41.235" v="1365" actId="478"/>
          <ac:picMkLst>
            <pc:docMk/>
            <pc:sldMk cId="2558759475" sldId="258"/>
            <ac:picMk id="1026" creationId="{00370C9F-2FE9-4590-B674-F22D7DBA93E0}"/>
          </ac:picMkLst>
        </pc:picChg>
        <pc:picChg chg="add del mod">
          <ac:chgData name="Douglas Marinho" userId="ed031677bdef02be" providerId="LiveId" clId="{8EA20AD8-6071-4A50-B6AF-6A577D11C442}" dt="2021-07-27T19:48:35.627" v="1362" actId="478"/>
          <ac:picMkLst>
            <pc:docMk/>
            <pc:sldMk cId="2558759475" sldId="258"/>
            <ac:picMk id="1028" creationId="{32BAC327-1E27-4F8D-8452-9C2FE921418B}"/>
          </ac:picMkLst>
        </pc:picChg>
        <pc:picChg chg="add mod">
          <ac:chgData name="Douglas Marinho" userId="ed031677bdef02be" providerId="LiveId" clId="{8EA20AD8-6071-4A50-B6AF-6A577D11C442}" dt="2021-07-27T19:48:45.681" v="1367" actId="1076"/>
          <ac:picMkLst>
            <pc:docMk/>
            <pc:sldMk cId="2558759475" sldId="258"/>
            <ac:picMk id="1030" creationId="{5F2414E7-8F51-44DB-9C36-687C9EF4277E}"/>
          </ac:picMkLst>
        </pc:picChg>
        <pc:picChg chg="del">
          <ac:chgData name="Douglas Marinho" userId="ed031677bdef02be" providerId="LiveId" clId="{8EA20AD8-6071-4A50-B6AF-6A577D11C442}" dt="2021-07-27T17:42:02.275" v="157" actId="478"/>
          <ac:picMkLst>
            <pc:docMk/>
            <pc:sldMk cId="2558759475" sldId="258"/>
            <ac:picMk id="3074" creationId="{85CCAC31-9EFB-4951-B343-B78E0AC9C874}"/>
          </ac:picMkLst>
        </pc:picChg>
      </pc:sldChg>
      <pc:sldChg chg="addSp delSp modSp mod">
        <pc:chgData name="Douglas Marinho" userId="ed031677bdef02be" providerId="LiveId" clId="{8EA20AD8-6071-4A50-B6AF-6A577D11C442}" dt="2021-07-27T19:51:40.372" v="1683" actId="20577"/>
        <pc:sldMkLst>
          <pc:docMk/>
          <pc:sldMk cId="1059827254" sldId="260"/>
        </pc:sldMkLst>
        <pc:spChg chg="add del mod">
          <ac:chgData name="Douglas Marinho" userId="ed031677bdef02be" providerId="LiveId" clId="{8EA20AD8-6071-4A50-B6AF-6A577D11C442}" dt="2021-07-27T19:24:25.452" v="1054" actId="20577"/>
          <ac:spMkLst>
            <pc:docMk/>
            <pc:sldMk cId="1059827254" sldId="260"/>
            <ac:spMk id="2" creationId="{B926D135-CCD4-49FF-85E6-30F390125949}"/>
          </ac:spMkLst>
        </pc:spChg>
        <pc:spChg chg="mod">
          <ac:chgData name="Douglas Marinho" userId="ed031677bdef02be" providerId="LiveId" clId="{8EA20AD8-6071-4A50-B6AF-6A577D11C442}" dt="2021-07-27T19:44:47.364" v="1296" actId="20577"/>
          <ac:spMkLst>
            <pc:docMk/>
            <pc:sldMk cId="1059827254" sldId="260"/>
            <ac:spMk id="4" creationId="{826991CC-2CC1-4E13-941A-9F2893D29074}"/>
          </ac:spMkLst>
        </pc:spChg>
        <pc:spChg chg="mod">
          <ac:chgData name="Douglas Marinho" userId="ed031677bdef02be" providerId="LiveId" clId="{8EA20AD8-6071-4A50-B6AF-6A577D11C442}" dt="2021-07-27T19:51:40.372" v="1683" actId="20577"/>
          <ac:spMkLst>
            <pc:docMk/>
            <pc:sldMk cId="1059827254" sldId="260"/>
            <ac:spMk id="5" creationId="{3B9BBA33-CBAE-4E46-8AAB-A1B68724D8DF}"/>
          </ac:spMkLst>
        </pc:spChg>
      </pc:sldChg>
      <pc:sldChg chg="modSp mod">
        <pc:chgData name="Douglas Marinho" userId="ed031677bdef02be" providerId="LiveId" clId="{8EA20AD8-6071-4A50-B6AF-6A577D11C442}" dt="2021-07-27T21:31:13.183" v="4037" actId="20577"/>
        <pc:sldMkLst>
          <pc:docMk/>
          <pc:sldMk cId="3101813925" sldId="261"/>
        </pc:sldMkLst>
        <pc:spChg chg="mod">
          <ac:chgData name="Douglas Marinho" userId="ed031677bdef02be" providerId="LiveId" clId="{8EA20AD8-6071-4A50-B6AF-6A577D11C442}" dt="2021-07-27T21:31:13.183" v="4037" actId="20577"/>
          <ac:spMkLst>
            <pc:docMk/>
            <pc:sldMk cId="3101813925" sldId="261"/>
            <ac:spMk id="3" creationId="{0954D2CA-07EB-48CF-AF03-28FC92CEA419}"/>
          </ac:spMkLst>
        </pc:spChg>
      </pc:sldChg>
      <pc:sldChg chg="modSp mod">
        <pc:chgData name="Douglas Marinho" userId="ed031677bdef02be" providerId="LiveId" clId="{8EA20AD8-6071-4A50-B6AF-6A577D11C442}" dt="2021-07-27T19:59:32.772" v="2088" actId="20577"/>
        <pc:sldMkLst>
          <pc:docMk/>
          <pc:sldMk cId="968777285" sldId="262"/>
        </pc:sldMkLst>
        <pc:spChg chg="mod">
          <ac:chgData name="Douglas Marinho" userId="ed031677bdef02be" providerId="LiveId" clId="{8EA20AD8-6071-4A50-B6AF-6A577D11C442}" dt="2021-07-27T19:51:52.523" v="1698" actId="20577"/>
          <ac:spMkLst>
            <pc:docMk/>
            <pc:sldMk cId="968777285" sldId="262"/>
            <ac:spMk id="2" creationId="{7A2773E0-2A79-41E9-8673-D4351AE30337}"/>
          </ac:spMkLst>
        </pc:spChg>
        <pc:spChg chg="mod">
          <ac:chgData name="Douglas Marinho" userId="ed031677bdef02be" providerId="LiveId" clId="{8EA20AD8-6071-4A50-B6AF-6A577D11C442}" dt="2021-07-27T19:59:32.772" v="2088" actId="20577"/>
          <ac:spMkLst>
            <pc:docMk/>
            <pc:sldMk cId="968777285" sldId="262"/>
            <ac:spMk id="3" creationId="{0954D2CA-07EB-48CF-AF03-28FC92CEA419}"/>
          </ac:spMkLst>
        </pc:spChg>
        <pc:spChg chg="mod">
          <ac:chgData name="Douglas Marinho" userId="ed031677bdef02be" providerId="LiveId" clId="{8EA20AD8-6071-4A50-B6AF-6A577D11C442}" dt="2021-07-27T19:58:36.061" v="2036" actId="1076"/>
          <ac:spMkLst>
            <pc:docMk/>
            <pc:sldMk cId="968777285" sldId="262"/>
            <ac:spMk id="7" creationId="{1F4E57FB-1F01-4312-B7C3-CA8BA78EF538}"/>
          </ac:spMkLst>
        </pc:spChg>
      </pc:sldChg>
      <pc:sldChg chg="delSp mod">
        <pc:chgData name="Douglas Marinho" userId="ed031677bdef02be" providerId="LiveId" clId="{8EA20AD8-6071-4A50-B6AF-6A577D11C442}" dt="2021-07-27T19:49:00.917" v="1369" actId="478"/>
        <pc:sldMkLst>
          <pc:docMk/>
          <pc:sldMk cId="3058741877" sldId="263"/>
        </pc:sldMkLst>
        <pc:spChg chg="del">
          <ac:chgData name="Douglas Marinho" userId="ed031677bdef02be" providerId="LiveId" clId="{8EA20AD8-6071-4A50-B6AF-6A577D11C442}" dt="2021-07-27T19:49:00.387" v="1368" actId="478"/>
          <ac:spMkLst>
            <pc:docMk/>
            <pc:sldMk cId="3058741877" sldId="263"/>
            <ac:spMk id="3" creationId="{DFD782DC-8B55-41DE-BEFE-BB7DA3CEC0E2}"/>
          </ac:spMkLst>
        </pc:spChg>
        <pc:picChg chg="del">
          <ac:chgData name="Douglas Marinho" userId="ed031677bdef02be" providerId="LiveId" clId="{8EA20AD8-6071-4A50-B6AF-6A577D11C442}" dt="2021-07-27T19:49:00.917" v="1369" actId="478"/>
          <ac:picMkLst>
            <pc:docMk/>
            <pc:sldMk cId="3058741877" sldId="263"/>
            <ac:picMk id="5124" creationId="{A7FC10D5-0FE7-4B7D-A5BB-C0A35004D7A4}"/>
          </ac:picMkLst>
        </pc:picChg>
      </pc:sldChg>
      <pc:sldChg chg="del">
        <pc:chgData name="Douglas Marinho" userId="ed031677bdef02be" providerId="LiveId" clId="{8EA20AD8-6071-4A50-B6AF-6A577D11C442}" dt="2021-07-27T19:59:54.789" v="2090" actId="47"/>
        <pc:sldMkLst>
          <pc:docMk/>
          <pc:sldMk cId="3177158203" sldId="265"/>
        </pc:sldMkLst>
      </pc:sldChg>
      <pc:sldChg chg="addSp delSp modSp del mod setBg">
        <pc:chgData name="Douglas Marinho" userId="ed031677bdef02be" providerId="LiveId" clId="{8EA20AD8-6071-4A50-B6AF-6A577D11C442}" dt="2021-07-27T21:13:07.708" v="3721" actId="47"/>
        <pc:sldMkLst>
          <pc:docMk/>
          <pc:sldMk cId="3405339957" sldId="267"/>
        </pc:sldMkLst>
        <pc:spChg chg="del">
          <ac:chgData name="Douglas Marinho" userId="ed031677bdef02be" providerId="LiveId" clId="{8EA20AD8-6071-4A50-B6AF-6A577D11C442}" dt="2021-07-27T21:10:36.523" v="3706" actId="478"/>
          <ac:spMkLst>
            <pc:docMk/>
            <pc:sldMk cId="3405339957" sldId="267"/>
            <ac:spMk id="5" creationId="{5A930EC3-840E-40FD-BF52-8353AFF91B3A}"/>
          </ac:spMkLst>
        </pc:spChg>
        <pc:spChg chg="del">
          <ac:chgData name="Douglas Marinho" userId="ed031677bdef02be" providerId="LiveId" clId="{8EA20AD8-6071-4A50-B6AF-6A577D11C442}" dt="2021-07-27T21:10:33.403" v="3703" actId="478"/>
          <ac:spMkLst>
            <pc:docMk/>
            <pc:sldMk cId="3405339957" sldId="267"/>
            <ac:spMk id="7" creationId="{1F4E57FB-1F01-4312-B7C3-CA8BA78EF538}"/>
          </ac:spMkLst>
        </pc:spChg>
        <pc:spChg chg="add del">
          <ac:chgData name="Douglas Marinho" userId="ed031677bdef02be" providerId="LiveId" clId="{8EA20AD8-6071-4A50-B6AF-6A577D11C442}" dt="2021-07-27T21:10:34.901" v="3705" actId="22"/>
          <ac:spMkLst>
            <pc:docMk/>
            <pc:sldMk cId="3405339957" sldId="267"/>
            <ac:spMk id="8" creationId="{ADFEAA70-1B77-438E-B607-831E4213F35E}"/>
          </ac:spMkLst>
        </pc:spChg>
        <pc:spChg chg="add del">
          <ac:chgData name="Douglas Marinho" userId="ed031677bdef02be" providerId="LiveId" clId="{8EA20AD8-6071-4A50-B6AF-6A577D11C442}" dt="2021-07-27T21:12:31.975" v="3711" actId="22"/>
          <ac:spMkLst>
            <pc:docMk/>
            <pc:sldMk cId="3405339957" sldId="267"/>
            <ac:spMk id="10" creationId="{A46C915A-AC85-4AEB-9EA5-58BDF367A563}"/>
          </ac:spMkLst>
        </pc:spChg>
        <pc:graphicFrameChg chg="add del mod modGraphic">
          <ac:chgData name="Douglas Marinho" userId="ed031677bdef02be" providerId="LiveId" clId="{8EA20AD8-6071-4A50-B6AF-6A577D11C442}" dt="2021-07-27T21:12:28.563" v="3709" actId="478"/>
          <ac:graphicFrameMkLst>
            <pc:docMk/>
            <pc:sldMk cId="3405339957" sldId="267"/>
            <ac:graphicFrameMk id="6" creationId="{732FA814-4222-42AE-AC47-FC5F5C86F06C}"/>
          </ac:graphicFrameMkLst>
        </pc:graphicFrameChg>
      </pc:sldChg>
      <pc:sldChg chg="del">
        <pc:chgData name="Douglas Marinho" userId="ed031677bdef02be" providerId="LiveId" clId="{8EA20AD8-6071-4A50-B6AF-6A577D11C442}" dt="2021-07-27T19:59:57.522" v="2091" actId="47"/>
        <pc:sldMkLst>
          <pc:docMk/>
          <pc:sldMk cId="10651355" sldId="268"/>
        </pc:sldMkLst>
      </pc:sldChg>
      <pc:sldChg chg="del">
        <pc:chgData name="Douglas Marinho" userId="ed031677bdef02be" providerId="LiveId" clId="{8EA20AD8-6071-4A50-B6AF-6A577D11C442}" dt="2021-07-27T19:59:58.705" v="2092" actId="47"/>
        <pc:sldMkLst>
          <pc:docMk/>
          <pc:sldMk cId="1200113892" sldId="269"/>
        </pc:sldMkLst>
      </pc:sldChg>
      <pc:sldChg chg="del">
        <pc:chgData name="Douglas Marinho" userId="ed031677bdef02be" providerId="LiveId" clId="{8EA20AD8-6071-4A50-B6AF-6A577D11C442}" dt="2021-07-27T19:59:59.609" v="2093" actId="47"/>
        <pc:sldMkLst>
          <pc:docMk/>
          <pc:sldMk cId="428029153" sldId="270"/>
        </pc:sldMkLst>
      </pc:sldChg>
      <pc:sldChg chg="del">
        <pc:chgData name="Douglas Marinho" userId="ed031677bdef02be" providerId="LiveId" clId="{8EA20AD8-6071-4A50-B6AF-6A577D11C442}" dt="2021-07-27T20:00:01.344" v="2094" actId="47"/>
        <pc:sldMkLst>
          <pc:docMk/>
          <pc:sldMk cId="4066951018" sldId="271"/>
        </pc:sldMkLst>
      </pc:sldChg>
      <pc:sldChg chg="del">
        <pc:chgData name="Douglas Marinho" userId="ed031677bdef02be" providerId="LiveId" clId="{8EA20AD8-6071-4A50-B6AF-6A577D11C442}" dt="2021-07-27T20:00:02.312" v="2095" actId="47"/>
        <pc:sldMkLst>
          <pc:docMk/>
          <pc:sldMk cId="1062284980" sldId="272"/>
        </pc:sldMkLst>
      </pc:sldChg>
      <pc:sldChg chg="del">
        <pc:chgData name="Douglas Marinho" userId="ed031677bdef02be" providerId="LiveId" clId="{8EA20AD8-6071-4A50-B6AF-6A577D11C442}" dt="2021-07-27T20:00:03.145" v="2096" actId="47"/>
        <pc:sldMkLst>
          <pc:docMk/>
          <pc:sldMk cId="1448107418" sldId="273"/>
        </pc:sldMkLst>
      </pc:sldChg>
      <pc:sldChg chg="del">
        <pc:chgData name="Douglas Marinho" userId="ed031677bdef02be" providerId="LiveId" clId="{8EA20AD8-6071-4A50-B6AF-6A577D11C442}" dt="2021-07-27T20:00:04.666" v="2097" actId="47"/>
        <pc:sldMkLst>
          <pc:docMk/>
          <pc:sldMk cId="500399200" sldId="274"/>
        </pc:sldMkLst>
      </pc:sldChg>
      <pc:sldChg chg="del">
        <pc:chgData name="Douglas Marinho" userId="ed031677bdef02be" providerId="LiveId" clId="{8EA20AD8-6071-4A50-B6AF-6A577D11C442}" dt="2021-07-27T20:00:05.821" v="2098" actId="47"/>
        <pc:sldMkLst>
          <pc:docMk/>
          <pc:sldMk cId="122519963" sldId="275"/>
        </pc:sldMkLst>
      </pc:sldChg>
      <pc:sldChg chg="del">
        <pc:chgData name="Douglas Marinho" userId="ed031677bdef02be" providerId="LiveId" clId="{8EA20AD8-6071-4A50-B6AF-6A577D11C442}" dt="2021-07-27T20:00:06.577" v="2099" actId="47"/>
        <pc:sldMkLst>
          <pc:docMk/>
          <pc:sldMk cId="2592423469" sldId="276"/>
        </pc:sldMkLst>
      </pc:sldChg>
      <pc:sldChg chg="del">
        <pc:chgData name="Douglas Marinho" userId="ed031677bdef02be" providerId="LiveId" clId="{8EA20AD8-6071-4A50-B6AF-6A577D11C442}" dt="2021-07-27T20:00:06.985" v="2100" actId="47"/>
        <pc:sldMkLst>
          <pc:docMk/>
          <pc:sldMk cId="2486288328" sldId="277"/>
        </pc:sldMkLst>
      </pc:sldChg>
      <pc:sldChg chg="del">
        <pc:chgData name="Douglas Marinho" userId="ed031677bdef02be" providerId="LiveId" clId="{8EA20AD8-6071-4A50-B6AF-6A577D11C442}" dt="2021-07-27T20:00:07.378" v="2101" actId="47"/>
        <pc:sldMkLst>
          <pc:docMk/>
          <pc:sldMk cId="735852215" sldId="278"/>
        </pc:sldMkLst>
      </pc:sldChg>
      <pc:sldChg chg="del">
        <pc:chgData name="Douglas Marinho" userId="ed031677bdef02be" providerId="LiveId" clId="{8EA20AD8-6071-4A50-B6AF-6A577D11C442}" dt="2021-07-27T20:00:07.642" v="2102" actId="47"/>
        <pc:sldMkLst>
          <pc:docMk/>
          <pc:sldMk cId="3652650232" sldId="279"/>
        </pc:sldMkLst>
      </pc:sldChg>
      <pc:sldChg chg="del">
        <pc:chgData name="Douglas Marinho" userId="ed031677bdef02be" providerId="LiveId" clId="{8EA20AD8-6071-4A50-B6AF-6A577D11C442}" dt="2021-07-27T20:00:07.909" v="2103" actId="47"/>
        <pc:sldMkLst>
          <pc:docMk/>
          <pc:sldMk cId="3602818676" sldId="280"/>
        </pc:sldMkLst>
      </pc:sldChg>
      <pc:sldChg chg="del">
        <pc:chgData name="Douglas Marinho" userId="ed031677bdef02be" providerId="LiveId" clId="{8EA20AD8-6071-4A50-B6AF-6A577D11C442}" dt="2021-07-27T20:00:08.112" v="2104" actId="47"/>
        <pc:sldMkLst>
          <pc:docMk/>
          <pc:sldMk cId="2129515192" sldId="281"/>
        </pc:sldMkLst>
      </pc:sldChg>
      <pc:sldChg chg="del">
        <pc:chgData name="Douglas Marinho" userId="ed031677bdef02be" providerId="LiveId" clId="{8EA20AD8-6071-4A50-B6AF-6A577D11C442}" dt="2021-07-27T20:00:08.325" v="2105" actId="47"/>
        <pc:sldMkLst>
          <pc:docMk/>
          <pc:sldMk cId="3243935" sldId="282"/>
        </pc:sldMkLst>
      </pc:sldChg>
      <pc:sldChg chg="del">
        <pc:chgData name="Douglas Marinho" userId="ed031677bdef02be" providerId="LiveId" clId="{8EA20AD8-6071-4A50-B6AF-6A577D11C442}" dt="2021-07-27T20:00:08.549" v="2106" actId="47"/>
        <pc:sldMkLst>
          <pc:docMk/>
          <pc:sldMk cId="1016678477" sldId="283"/>
        </pc:sldMkLst>
      </pc:sldChg>
      <pc:sldChg chg="del">
        <pc:chgData name="Douglas Marinho" userId="ed031677bdef02be" providerId="LiveId" clId="{8EA20AD8-6071-4A50-B6AF-6A577D11C442}" dt="2021-07-27T20:00:08.746" v="2107" actId="47"/>
        <pc:sldMkLst>
          <pc:docMk/>
          <pc:sldMk cId="22901677" sldId="284"/>
        </pc:sldMkLst>
      </pc:sldChg>
      <pc:sldChg chg="del">
        <pc:chgData name="Douglas Marinho" userId="ed031677bdef02be" providerId="LiveId" clId="{8EA20AD8-6071-4A50-B6AF-6A577D11C442}" dt="2021-07-27T20:00:08.923" v="2108" actId="47"/>
        <pc:sldMkLst>
          <pc:docMk/>
          <pc:sldMk cId="2422907165" sldId="285"/>
        </pc:sldMkLst>
      </pc:sldChg>
      <pc:sldChg chg="add del">
        <pc:chgData name="Douglas Marinho" userId="ed031677bdef02be" providerId="LiveId" clId="{8EA20AD8-6071-4A50-B6AF-6A577D11C442}" dt="2021-07-27T20:00:10.671" v="2110" actId="47"/>
        <pc:sldMkLst>
          <pc:docMk/>
          <pc:sldMk cId="745394556" sldId="286"/>
        </pc:sldMkLst>
      </pc:sldChg>
      <pc:sldChg chg="modSp add mod">
        <pc:chgData name="Douglas Marinho" userId="ed031677bdef02be" providerId="LiveId" clId="{8EA20AD8-6071-4A50-B6AF-6A577D11C442}" dt="2021-07-27T19:14:30.773" v="1015" actId="1076"/>
        <pc:sldMkLst>
          <pc:docMk/>
          <pc:sldMk cId="1667303745" sldId="287"/>
        </pc:sldMkLst>
        <pc:spChg chg="mod">
          <ac:chgData name="Douglas Marinho" userId="ed031677bdef02be" providerId="LiveId" clId="{8EA20AD8-6071-4A50-B6AF-6A577D11C442}" dt="2021-07-27T19:14:30.773" v="1015" actId="1076"/>
          <ac:spMkLst>
            <pc:docMk/>
            <pc:sldMk cId="1667303745" sldId="287"/>
            <ac:spMk id="2" creationId="{7A2773E0-2A79-41E9-8673-D4351AE30337}"/>
          </ac:spMkLst>
        </pc:spChg>
        <pc:spChg chg="mod">
          <ac:chgData name="Douglas Marinho" userId="ed031677bdef02be" providerId="LiveId" clId="{8EA20AD8-6071-4A50-B6AF-6A577D11C442}" dt="2021-07-27T18:16:39.171" v="1014"/>
          <ac:spMkLst>
            <pc:docMk/>
            <pc:sldMk cId="1667303745" sldId="287"/>
            <ac:spMk id="3" creationId="{0954D2CA-07EB-48CF-AF03-28FC92CEA419}"/>
          </ac:spMkLst>
        </pc:spChg>
      </pc:sldChg>
      <pc:sldChg chg="modSp add mod">
        <pc:chgData name="Douglas Marinho" userId="ed031677bdef02be" providerId="LiveId" clId="{8EA20AD8-6071-4A50-B6AF-6A577D11C442}" dt="2021-07-27T20:09:43.124" v="2641" actId="20577"/>
        <pc:sldMkLst>
          <pc:docMk/>
          <pc:sldMk cId="4009914306" sldId="288"/>
        </pc:sldMkLst>
        <pc:spChg chg="mod">
          <ac:chgData name="Douglas Marinho" userId="ed031677bdef02be" providerId="LiveId" clId="{8EA20AD8-6071-4A50-B6AF-6A577D11C442}" dt="2021-07-27T20:01:04.492" v="2130" actId="20577"/>
          <ac:spMkLst>
            <pc:docMk/>
            <pc:sldMk cId="4009914306" sldId="288"/>
            <ac:spMk id="2" creationId="{7A2773E0-2A79-41E9-8673-D4351AE30337}"/>
          </ac:spMkLst>
        </pc:spChg>
        <pc:spChg chg="mod">
          <ac:chgData name="Douglas Marinho" userId="ed031677bdef02be" providerId="LiveId" clId="{8EA20AD8-6071-4A50-B6AF-6A577D11C442}" dt="2021-07-27T20:09:43.124" v="2641" actId="20577"/>
          <ac:spMkLst>
            <pc:docMk/>
            <pc:sldMk cId="4009914306" sldId="288"/>
            <ac:spMk id="3" creationId="{0954D2CA-07EB-48CF-AF03-28FC92CEA419}"/>
          </ac:spMkLst>
        </pc:spChg>
        <pc:spChg chg="mod">
          <ac:chgData name="Douglas Marinho" userId="ed031677bdef02be" providerId="LiveId" clId="{8EA20AD8-6071-4A50-B6AF-6A577D11C442}" dt="2021-07-27T20:05:29.286" v="2370" actId="6549"/>
          <ac:spMkLst>
            <pc:docMk/>
            <pc:sldMk cId="4009914306" sldId="288"/>
            <ac:spMk id="7" creationId="{1F4E57FB-1F01-4312-B7C3-CA8BA78EF538}"/>
          </ac:spMkLst>
        </pc:spChg>
      </pc:sldChg>
      <pc:sldChg chg="addSp delSp modSp add mod">
        <pc:chgData name="Douglas Marinho" userId="ed031677bdef02be" providerId="LiveId" clId="{8EA20AD8-6071-4A50-B6AF-6A577D11C442}" dt="2021-07-27T20:20:42.689" v="3004" actId="1076"/>
        <pc:sldMkLst>
          <pc:docMk/>
          <pc:sldMk cId="2922686768" sldId="289"/>
        </pc:sldMkLst>
        <pc:spChg chg="mod">
          <ac:chgData name="Douglas Marinho" userId="ed031677bdef02be" providerId="LiveId" clId="{8EA20AD8-6071-4A50-B6AF-6A577D11C442}" dt="2021-07-27T20:06:56.108" v="2463" actId="20577"/>
          <ac:spMkLst>
            <pc:docMk/>
            <pc:sldMk cId="2922686768" sldId="289"/>
            <ac:spMk id="2" creationId="{7A2773E0-2A79-41E9-8673-D4351AE30337}"/>
          </ac:spMkLst>
        </pc:spChg>
        <pc:spChg chg="mod">
          <ac:chgData name="Douglas Marinho" userId="ed031677bdef02be" providerId="LiveId" clId="{8EA20AD8-6071-4A50-B6AF-6A577D11C442}" dt="2021-07-27T20:14:20.595" v="2973" actId="20577"/>
          <ac:spMkLst>
            <pc:docMk/>
            <pc:sldMk cId="2922686768" sldId="289"/>
            <ac:spMk id="3" creationId="{0954D2CA-07EB-48CF-AF03-28FC92CEA419}"/>
          </ac:spMkLst>
        </pc:spChg>
        <pc:spChg chg="add del mod">
          <ac:chgData name="Douglas Marinho" userId="ed031677bdef02be" providerId="LiveId" clId="{8EA20AD8-6071-4A50-B6AF-6A577D11C442}" dt="2021-07-27T20:17:16.443" v="2976" actId="478"/>
          <ac:spMkLst>
            <pc:docMk/>
            <pc:sldMk cId="2922686768" sldId="289"/>
            <ac:spMk id="4" creationId="{AE592CC5-823D-448D-92D9-6A5B2FC51109}"/>
          </ac:spMkLst>
        </pc:spChg>
        <pc:spChg chg="add mod">
          <ac:chgData name="Douglas Marinho" userId="ed031677bdef02be" providerId="LiveId" clId="{8EA20AD8-6071-4A50-B6AF-6A577D11C442}" dt="2021-07-27T20:13:11.629" v="2837" actId="1076"/>
          <ac:spMkLst>
            <pc:docMk/>
            <pc:sldMk cId="2922686768" sldId="289"/>
            <ac:spMk id="5" creationId="{30283CA8-15B8-4CA0-A227-613F958B6D67}"/>
          </ac:spMkLst>
        </pc:spChg>
        <pc:spChg chg="del">
          <ac:chgData name="Douglas Marinho" userId="ed031677bdef02be" providerId="LiveId" clId="{8EA20AD8-6071-4A50-B6AF-6A577D11C442}" dt="2021-07-27T20:12:49.195" v="2829" actId="478"/>
          <ac:spMkLst>
            <pc:docMk/>
            <pc:sldMk cId="2922686768" sldId="289"/>
            <ac:spMk id="7" creationId="{1F4E57FB-1F01-4312-B7C3-CA8BA78EF538}"/>
          </ac:spMkLst>
        </pc:spChg>
        <pc:spChg chg="add del mod">
          <ac:chgData name="Douglas Marinho" userId="ed031677bdef02be" providerId="LiveId" clId="{8EA20AD8-6071-4A50-B6AF-6A577D11C442}" dt="2021-07-27T20:18:13.452" v="2981" actId="478"/>
          <ac:spMkLst>
            <pc:docMk/>
            <pc:sldMk cId="2922686768" sldId="289"/>
            <ac:spMk id="8" creationId="{F0CC42AD-6856-4068-BEC4-CB0125D6BB4B}"/>
          </ac:spMkLst>
        </pc:spChg>
        <pc:spChg chg="add del mod">
          <ac:chgData name="Douglas Marinho" userId="ed031677bdef02be" providerId="LiveId" clId="{8EA20AD8-6071-4A50-B6AF-6A577D11C442}" dt="2021-07-27T20:19:52.779" v="2984" actId="478"/>
          <ac:spMkLst>
            <pc:docMk/>
            <pc:sldMk cId="2922686768" sldId="289"/>
            <ac:spMk id="10" creationId="{DD061A58-143F-4B11-9525-5ACC4A81AC17}"/>
          </ac:spMkLst>
        </pc:spChg>
        <pc:spChg chg="add del">
          <ac:chgData name="Douglas Marinho" userId="ed031677bdef02be" providerId="LiveId" clId="{8EA20AD8-6071-4A50-B6AF-6A577D11C442}" dt="2021-07-27T20:19:55.269" v="2986" actId="22"/>
          <ac:spMkLst>
            <pc:docMk/>
            <pc:sldMk cId="2922686768" sldId="289"/>
            <ac:spMk id="12" creationId="{D7A15F96-BC00-43D4-B2EC-B7FCC0BB0CAD}"/>
          </ac:spMkLst>
        </pc:spChg>
        <pc:spChg chg="add mod">
          <ac:chgData name="Douglas Marinho" userId="ed031677bdef02be" providerId="LiveId" clId="{8EA20AD8-6071-4A50-B6AF-6A577D11C442}" dt="2021-07-27T20:20:42.689" v="3004" actId="1076"/>
          <ac:spMkLst>
            <pc:docMk/>
            <pc:sldMk cId="2922686768" sldId="289"/>
            <ac:spMk id="14" creationId="{E39A3B7A-8848-45C3-B480-D66DFFDEA6AE}"/>
          </ac:spMkLst>
        </pc:spChg>
      </pc:sldChg>
      <pc:sldChg chg="addSp delSp modSp add mod">
        <pc:chgData name="Douglas Marinho" userId="ed031677bdef02be" providerId="LiveId" clId="{8EA20AD8-6071-4A50-B6AF-6A577D11C442}" dt="2021-07-27T20:57:27.713" v="3487" actId="6549"/>
        <pc:sldMkLst>
          <pc:docMk/>
          <pc:sldMk cId="1783409073" sldId="290"/>
        </pc:sldMkLst>
        <pc:spChg chg="mod">
          <ac:chgData name="Douglas Marinho" userId="ed031677bdef02be" providerId="LiveId" clId="{8EA20AD8-6071-4A50-B6AF-6A577D11C442}" dt="2021-07-27T20:24:15.981" v="3024" actId="20577"/>
          <ac:spMkLst>
            <pc:docMk/>
            <pc:sldMk cId="1783409073" sldId="290"/>
            <ac:spMk id="2" creationId="{7A2773E0-2A79-41E9-8673-D4351AE30337}"/>
          </ac:spMkLst>
        </pc:spChg>
        <pc:spChg chg="mod">
          <ac:chgData name="Douglas Marinho" userId="ed031677bdef02be" providerId="LiveId" clId="{8EA20AD8-6071-4A50-B6AF-6A577D11C442}" dt="2021-07-27T20:57:27.713" v="3487" actId="6549"/>
          <ac:spMkLst>
            <pc:docMk/>
            <pc:sldMk cId="1783409073" sldId="290"/>
            <ac:spMk id="3" creationId="{0954D2CA-07EB-48CF-AF03-28FC92CEA419}"/>
          </ac:spMkLst>
        </pc:spChg>
        <pc:spChg chg="del">
          <ac:chgData name="Douglas Marinho" userId="ed031677bdef02be" providerId="LiveId" clId="{8EA20AD8-6071-4A50-B6AF-6A577D11C442}" dt="2021-07-27T20:39:44.739" v="3142" actId="478"/>
          <ac:spMkLst>
            <pc:docMk/>
            <pc:sldMk cId="1783409073" sldId="290"/>
            <ac:spMk id="5" creationId="{30283CA8-15B8-4CA0-A227-613F958B6D67}"/>
          </ac:spMkLst>
        </pc:spChg>
        <pc:spChg chg="add mod">
          <ac:chgData name="Douglas Marinho" userId="ed031677bdef02be" providerId="LiveId" clId="{8EA20AD8-6071-4A50-B6AF-6A577D11C442}" dt="2021-07-27T20:40:28.649" v="3231" actId="20577"/>
          <ac:spMkLst>
            <pc:docMk/>
            <pc:sldMk cId="1783409073" sldId="290"/>
            <ac:spMk id="7" creationId="{AC81AEC0-1CDB-4E4C-A6EF-F8320F2EF7D1}"/>
          </ac:spMkLst>
        </pc:spChg>
        <pc:spChg chg="add mod">
          <ac:chgData name="Douglas Marinho" userId="ed031677bdef02be" providerId="LiveId" clId="{8EA20AD8-6071-4A50-B6AF-6A577D11C442}" dt="2021-07-27T20:52:32.023" v="3448" actId="1076"/>
          <ac:spMkLst>
            <pc:docMk/>
            <pc:sldMk cId="1783409073" sldId="290"/>
            <ac:spMk id="9" creationId="{9ADA9959-DB6C-42BA-BD6B-261E6907B3CA}"/>
          </ac:spMkLst>
        </pc:spChg>
        <pc:spChg chg="del mod">
          <ac:chgData name="Douglas Marinho" userId="ed031677bdef02be" providerId="LiveId" clId="{8EA20AD8-6071-4A50-B6AF-6A577D11C442}" dt="2021-07-27T20:39:32.168" v="3138" actId="478"/>
          <ac:spMkLst>
            <pc:docMk/>
            <pc:sldMk cId="1783409073" sldId="290"/>
            <ac:spMk id="14" creationId="{E39A3B7A-8848-45C3-B480-D66DFFDEA6AE}"/>
          </ac:spMkLst>
        </pc:spChg>
      </pc:sldChg>
      <pc:sldChg chg="addSp delSp modSp add mod">
        <pc:chgData name="Douglas Marinho" userId="ed031677bdef02be" providerId="LiveId" clId="{8EA20AD8-6071-4A50-B6AF-6A577D11C442}" dt="2021-07-27T21:12:58.133" v="3720" actId="20577"/>
        <pc:sldMkLst>
          <pc:docMk/>
          <pc:sldMk cId="967002443" sldId="291"/>
        </pc:sldMkLst>
        <pc:spChg chg="mod">
          <ac:chgData name="Douglas Marinho" userId="ed031677bdef02be" providerId="LiveId" clId="{8EA20AD8-6071-4A50-B6AF-6A577D11C442}" dt="2021-07-27T21:10:10.339" v="3700" actId="6549"/>
          <ac:spMkLst>
            <pc:docMk/>
            <pc:sldMk cId="967002443" sldId="291"/>
            <ac:spMk id="3" creationId="{0954D2CA-07EB-48CF-AF03-28FC92CEA419}"/>
          </ac:spMkLst>
        </pc:spChg>
        <pc:spChg chg="del">
          <ac:chgData name="Douglas Marinho" userId="ed031677bdef02be" providerId="LiveId" clId="{8EA20AD8-6071-4A50-B6AF-6A577D11C442}" dt="2021-07-27T21:10:13.203" v="3701" actId="478"/>
          <ac:spMkLst>
            <pc:docMk/>
            <pc:sldMk cId="967002443" sldId="291"/>
            <ac:spMk id="7" creationId="{AC81AEC0-1CDB-4E4C-A6EF-F8320F2EF7D1}"/>
          </ac:spMkLst>
        </pc:spChg>
        <pc:spChg chg="add mod">
          <ac:chgData name="Douglas Marinho" userId="ed031677bdef02be" providerId="LiveId" clId="{8EA20AD8-6071-4A50-B6AF-6A577D11C442}" dt="2021-07-27T21:12:58.133" v="3720" actId="20577"/>
          <ac:spMkLst>
            <pc:docMk/>
            <pc:sldMk cId="967002443" sldId="291"/>
            <ac:spMk id="8" creationId="{760E7D5F-5520-4F73-8097-797B7C68398E}"/>
          </ac:spMkLst>
        </pc:spChg>
        <pc:spChg chg="del">
          <ac:chgData name="Douglas Marinho" userId="ed031677bdef02be" providerId="LiveId" clId="{8EA20AD8-6071-4A50-B6AF-6A577D11C442}" dt="2021-07-27T21:10:14.654" v="3702" actId="478"/>
          <ac:spMkLst>
            <pc:docMk/>
            <pc:sldMk cId="967002443" sldId="291"/>
            <ac:spMk id="9" creationId="{9ADA9959-DB6C-42BA-BD6B-261E6907B3CA}"/>
          </ac:spMkLst>
        </pc:spChg>
      </pc:sldChg>
      <pc:sldChg chg="addSp delSp modSp add mod">
        <pc:chgData name="Douglas Marinho" userId="ed031677bdef02be" providerId="LiveId" clId="{8EA20AD8-6071-4A50-B6AF-6A577D11C442}" dt="2021-07-27T21:15:51.020" v="3893" actId="113"/>
        <pc:sldMkLst>
          <pc:docMk/>
          <pc:sldMk cId="2860641766" sldId="292"/>
        </pc:sldMkLst>
        <pc:spChg chg="mod">
          <ac:chgData name="Douglas Marinho" userId="ed031677bdef02be" providerId="LiveId" clId="{8EA20AD8-6071-4A50-B6AF-6A577D11C442}" dt="2021-07-27T21:15:51.020" v="3893" actId="113"/>
          <ac:spMkLst>
            <pc:docMk/>
            <pc:sldMk cId="2860641766" sldId="292"/>
            <ac:spMk id="3" creationId="{0954D2CA-07EB-48CF-AF03-28FC92CEA419}"/>
          </ac:spMkLst>
        </pc:spChg>
        <pc:spChg chg="add mod">
          <ac:chgData name="Douglas Marinho" userId="ed031677bdef02be" providerId="LiveId" clId="{8EA20AD8-6071-4A50-B6AF-6A577D11C442}" dt="2021-07-27T21:15:42.847" v="3892" actId="1076"/>
          <ac:spMkLst>
            <pc:docMk/>
            <pc:sldMk cId="2860641766" sldId="292"/>
            <ac:spMk id="5" creationId="{900CAE39-B847-4059-AC4F-C10AC3B15EE8}"/>
          </ac:spMkLst>
        </pc:spChg>
        <pc:spChg chg="del">
          <ac:chgData name="Douglas Marinho" userId="ed031677bdef02be" providerId="LiveId" clId="{8EA20AD8-6071-4A50-B6AF-6A577D11C442}" dt="2021-07-27T21:15:32.812" v="3890" actId="478"/>
          <ac:spMkLst>
            <pc:docMk/>
            <pc:sldMk cId="2860641766" sldId="292"/>
            <ac:spMk id="8" creationId="{760E7D5F-5520-4F73-8097-797B7C68398E}"/>
          </ac:spMkLst>
        </pc:spChg>
      </pc:sldChg>
      <pc:sldChg chg="add">
        <pc:chgData name="Douglas Marinho" userId="ed031677bdef02be" providerId="LiveId" clId="{8EA20AD8-6071-4A50-B6AF-6A577D11C442}" dt="2021-07-27T21:24:20.545" v="3894" actId="2890"/>
        <pc:sldMkLst>
          <pc:docMk/>
          <pc:sldMk cId="2931391705" sldId="293"/>
        </pc:sldMkLst>
      </pc:sldChg>
      <pc:sldChg chg="modSp add mod">
        <pc:chgData name="Douglas Marinho" userId="ed031677bdef02be" providerId="LiveId" clId="{8EA20AD8-6071-4A50-B6AF-6A577D11C442}" dt="2021-07-27T21:30:00.347" v="4036" actId="20577"/>
        <pc:sldMkLst>
          <pc:docMk/>
          <pc:sldMk cId="3013197272" sldId="294"/>
        </pc:sldMkLst>
        <pc:spChg chg="mod">
          <ac:chgData name="Douglas Marinho" userId="ed031677bdef02be" providerId="LiveId" clId="{8EA20AD8-6071-4A50-B6AF-6A577D11C442}" dt="2021-07-27T21:26:37.417" v="3900" actId="1076"/>
          <ac:spMkLst>
            <pc:docMk/>
            <pc:sldMk cId="3013197272" sldId="294"/>
            <ac:spMk id="2" creationId="{7A2773E0-2A79-41E9-8673-D4351AE30337}"/>
          </ac:spMkLst>
        </pc:spChg>
        <pc:spChg chg="mod">
          <ac:chgData name="Douglas Marinho" userId="ed031677bdef02be" providerId="LiveId" clId="{8EA20AD8-6071-4A50-B6AF-6A577D11C442}" dt="2021-07-27T21:30:00.347" v="4036" actId="20577"/>
          <ac:spMkLst>
            <pc:docMk/>
            <pc:sldMk cId="3013197272" sldId="294"/>
            <ac:spMk id="3" creationId="{0954D2CA-07EB-48CF-AF03-28FC92CEA419}"/>
          </ac:spMkLst>
        </pc:spChg>
        <pc:spChg chg="mod">
          <ac:chgData name="Douglas Marinho" userId="ed031677bdef02be" providerId="LiveId" clId="{8EA20AD8-6071-4A50-B6AF-6A577D11C442}" dt="2021-07-27T21:29:33.703" v="4020" actId="1076"/>
          <ac:spMkLst>
            <pc:docMk/>
            <pc:sldMk cId="3013197272" sldId="294"/>
            <ac:spMk id="5" creationId="{900CAE39-B847-4059-AC4F-C10AC3B15E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6B3B9E2-1D51-4ED5-8EA3-920A8ED55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27F06B8-6A62-49FB-810B-09D56DF868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6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xtfixer.com/html/html-table-generator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getting-started/download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ables.net/download/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96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627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Criando a tabela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O plugin </a:t>
            </a:r>
            <a:r>
              <a:rPr lang="pt-BR" dirty="0" err="1">
                <a:sym typeface="Wingdings" panose="05000000000000000000" pitchFamily="2" charset="2"/>
              </a:rPr>
              <a:t>DataTable</a:t>
            </a:r>
            <a:r>
              <a:rPr lang="pt-BR" dirty="0">
                <a:sym typeface="Wingdings" panose="05000000000000000000" pitchFamily="2" charset="2"/>
              </a:rPr>
              <a:t> afeta </a:t>
            </a:r>
            <a:r>
              <a:rPr lang="pt-BR" b="1" dirty="0">
                <a:sym typeface="Wingdings" panose="05000000000000000000" pitchFamily="2" charset="2"/>
              </a:rPr>
              <a:t>tabelas criadas em HTML</a:t>
            </a:r>
            <a:r>
              <a:rPr lang="pt-BR" dirty="0">
                <a:sym typeface="Wingdings" panose="05000000000000000000" pitchFamily="2" charset="2"/>
              </a:rPr>
              <a:t>, logo o nosso primeiro passo é criar uma tabela HTML com algumas informações.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Esse link é de um gerador de tabela, já que quantos mais informação mais o útil o </a:t>
            </a:r>
            <a:r>
              <a:rPr lang="pt-BR" dirty="0" err="1">
                <a:sym typeface="Wingdings" panose="05000000000000000000" pitchFamily="2" charset="2"/>
              </a:rPr>
              <a:t>DataTable</a:t>
            </a:r>
            <a:r>
              <a:rPr lang="pt-BR" dirty="0">
                <a:sym typeface="Wingdings" panose="05000000000000000000" pitchFamily="2" charset="2"/>
              </a:rPr>
              <a:t> é.</a:t>
            </a:r>
          </a:p>
          <a:p>
            <a:r>
              <a:rPr lang="pt-BR" dirty="0">
                <a:sym typeface="Wingdings" panose="05000000000000000000" pitchFamily="2" charset="2"/>
                <a:hlinkClick r:id="rId2"/>
              </a:rPr>
              <a:t>https://www.textfixer.com/html/html-table-generator.php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825623" y="3972800"/>
            <a:ext cx="78212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border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"1"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 1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 2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 3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 4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 5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Row:1 Cell:1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Row:1 Cell:2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Row:1 Cell:3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Row:1 Cell:4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Row:1 Cell:5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Row:2 Cell:1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Row:2 Cell:2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Row:2 Cell:3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Row:2 Cell:4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Row:2 Cell:5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Row:3 Cell:1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Row:3 Cell:2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Row:3 Cell:3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Row:3 Cell:4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Row:3 Cell:5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Row:4 Cell:1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Row:4 Cell:2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Row:4 Cell:3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Row:4 Cell:4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Row:4 Cell:5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Row:5 Cell:1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Row:5 Cell:2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Row:5 Cell:3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Row:5 Cell:4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Row:5 Cell:5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Row:6 Cell:1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Row:6 Cell:2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Row:6 Cell:3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Row:6 Cell:4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Row:6 Cell:5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td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t-B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991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Usando </a:t>
            </a:r>
            <a:r>
              <a:rPr lang="pt-BR" sz="2800" b="1" dirty="0" err="1"/>
              <a:t>Jquery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ym typeface="Wingdings" panose="05000000000000000000" pitchFamily="2" charset="2"/>
              </a:rPr>
              <a:t>Jquery</a:t>
            </a:r>
            <a:r>
              <a:rPr lang="pt-BR" dirty="0">
                <a:sym typeface="Wingdings" panose="05000000000000000000" pitchFamily="2" charset="2"/>
              </a:rPr>
              <a:t> é uma biblioteca </a:t>
            </a:r>
            <a:r>
              <a:rPr lang="pt-BR" b="1" dirty="0" err="1">
                <a:sym typeface="Wingdings" panose="05000000000000000000" pitchFamily="2" charset="2"/>
              </a:rPr>
              <a:t>Javascript</a:t>
            </a:r>
            <a:r>
              <a:rPr lang="pt-BR" dirty="0">
                <a:sym typeface="Wingdings" panose="05000000000000000000" pitchFamily="2" charset="2"/>
              </a:rPr>
              <a:t> muito útil para gerenciar os elementos de uma página HTML.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Ele funciona basicamente criando </a:t>
            </a:r>
            <a:r>
              <a:rPr lang="pt-BR" b="1" dirty="0">
                <a:sym typeface="Wingdings" panose="05000000000000000000" pitchFamily="2" charset="2"/>
              </a:rPr>
              <a:t>objetos</a:t>
            </a:r>
            <a:r>
              <a:rPr lang="pt-BR" dirty="0">
                <a:sym typeface="Wingdings" panose="05000000000000000000" pitchFamily="2" charset="2"/>
              </a:rPr>
              <a:t> com os elementos HTML da página e a partir desse objetos </a:t>
            </a:r>
            <a:r>
              <a:rPr lang="pt-BR" b="1" dirty="0">
                <a:sym typeface="Wingdings" panose="05000000000000000000" pitchFamily="2" charset="2"/>
              </a:rPr>
              <a:t>acessando e editando atributos</a:t>
            </a:r>
            <a:r>
              <a:rPr lang="pt-BR" dirty="0">
                <a:sym typeface="Wingdings" panose="05000000000000000000" pitchFamily="2" charset="2"/>
              </a:rPr>
              <a:t> dos elementos da página HTML.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No nosso caso o elemento que vamos acessar é o 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table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r>
              <a:rPr lang="pt-BR" dirty="0">
                <a:sym typeface="Wingdings" panose="05000000000000000000" pitchFamily="2" charset="2"/>
              </a:rPr>
              <a:t>, seja para editar o estilo ou as informações da tabela.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283CA8-15B8-4CA0-A227-613F958B6D67}"/>
              </a:ext>
            </a:extLst>
          </p:cNvPr>
          <p:cNvSpPr txBox="1"/>
          <p:nvPr/>
        </p:nvSpPr>
        <p:spPr>
          <a:xfrm>
            <a:off x="5410877" y="374769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&lt;tag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atributo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“valor"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9A3B7A-8848-45C3-B480-D66DFFDEA6AE}"/>
              </a:ext>
            </a:extLst>
          </p:cNvPr>
          <p:cNvSpPr txBox="1"/>
          <p:nvPr/>
        </p:nvSpPr>
        <p:spPr>
          <a:xfrm>
            <a:off x="2577596" y="5528115"/>
            <a:ext cx="498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ação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268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24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Aplicando </a:t>
            </a:r>
            <a:r>
              <a:rPr lang="pt-BR" sz="2800" b="1" dirty="0" err="1"/>
              <a:t>DataTable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Para aplicar o plugin </a:t>
            </a:r>
            <a:r>
              <a:rPr lang="pt-BR" dirty="0" err="1">
                <a:sym typeface="Wingdings" panose="05000000000000000000" pitchFamily="2" charset="2"/>
              </a:rPr>
              <a:t>DataTable</a:t>
            </a:r>
            <a:r>
              <a:rPr lang="pt-BR" dirty="0">
                <a:sym typeface="Wingdings" panose="05000000000000000000" pitchFamily="2" charset="2"/>
              </a:rPr>
              <a:t> a uma tabela é necessário apenas chamar seu </a:t>
            </a:r>
            <a:r>
              <a:rPr lang="pt-BR" b="1" dirty="0">
                <a:sym typeface="Wingdings" panose="05000000000000000000" pitchFamily="2" charset="2"/>
              </a:rPr>
              <a:t>construtor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Apenas com isso o </a:t>
            </a:r>
            <a:r>
              <a:rPr lang="pt-BR" dirty="0" err="1">
                <a:sym typeface="Wingdings" panose="05000000000000000000" pitchFamily="2" charset="2"/>
              </a:rPr>
              <a:t>DataTable</a:t>
            </a:r>
            <a:r>
              <a:rPr lang="pt-BR" dirty="0">
                <a:sym typeface="Wingdings" panose="05000000000000000000" pitchFamily="2" charset="2"/>
              </a:rPr>
              <a:t> já adiciona vários recursos a tabela.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Mas existem diversas configurações que são aplicáveis a um </a:t>
            </a:r>
            <a:r>
              <a:rPr lang="pt-BR" dirty="0" err="1">
                <a:sym typeface="Wingdings" panose="05000000000000000000" pitchFamily="2" charset="2"/>
              </a:rPr>
              <a:t>DataTable</a:t>
            </a:r>
            <a:r>
              <a:rPr lang="pt-BR" dirty="0">
                <a:sym typeface="Wingdings" panose="05000000000000000000" pitchFamily="2" charset="2"/>
              </a:rPr>
              <a:t>. Que são as chamadas </a:t>
            </a:r>
            <a:r>
              <a:rPr lang="pt-BR" b="1" dirty="0" err="1">
                <a:sym typeface="Wingdings" panose="05000000000000000000" pitchFamily="2" charset="2"/>
              </a:rPr>
              <a:t>options</a:t>
            </a:r>
            <a:r>
              <a:rPr lang="pt-BR" b="1" dirty="0">
                <a:sym typeface="Wingdings" panose="05000000000000000000" pitchFamily="2" charset="2"/>
              </a:rPr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81AEC0-1CDB-4E4C-A6EF-F8320F2EF7D1}"/>
              </a:ext>
            </a:extLst>
          </p:cNvPr>
          <p:cNvSpPr txBox="1"/>
          <p:nvPr/>
        </p:nvSpPr>
        <p:spPr>
          <a:xfrm>
            <a:off x="2241516" y="2740976"/>
            <a:ext cx="498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‘tabela'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pt-BR" b="1" dirty="0">
              <a:effectLst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DA9959-DB6C-42BA-BD6B-261E6907B3CA}"/>
              </a:ext>
            </a:extLst>
          </p:cNvPr>
          <p:cNvSpPr txBox="1"/>
          <p:nvPr/>
        </p:nvSpPr>
        <p:spPr>
          <a:xfrm>
            <a:off x="2914063" y="5037988"/>
            <a:ext cx="3644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'#tabela1'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responsive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});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340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24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Aplicando </a:t>
            </a:r>
            <a:r>
              <a:rPr lang="pt-BR" sz="2800" b="1" dirty="0" err="1"/>
              <a:t>DataTable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Outro elemento de importante do </a:t>
            </a:r>
            <a:r>
              <a:rPr lang="pt-BR" dirty="0" err="1">
                <a:sym typeface="Wingdings" panose="05000000000000000000" pitchFamily="2" charset="2"/>
              </a:rPr>
              <a:t>DataTable</a:t>
            </a:r>
            <a:r>
              <a:rPr lang="pt-BR" dirty="0">
                <a:sym typeface="Wingdings" panose="05000000000000000000" pitchFamily="2" charset="2"/>
              </a:rPr>
              <a:t> são os </a:t>
            </a:r>
            <a:r>
              <a:rPr lang="pt-BR" b="1" dirty="0">
                <a:sym typeface="Wingdings" panose="05000000000000000000" pitchFamily="2" charset="2"/>
              </a:rPr>
              <a:t>eventos. </a:t>
            </a:r>
            <a:r>
              <a:rPr lang="pt-BR" dirty="0">
                <a:sym typeface="Wingdings" panose="05000000000000000000" pitchFamily="2" charset="2"/>
              </a:rPr>
              <a:t>A partir deles é possível desenvolver códigos para ações especificas</a:t>
            </a:r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0E7D5F-5520-4F73-8097-797B7C68398E}"/>
              </a:ext>
            </a:extLst>
          </p:cNvPr>
          <p:cNvSpPr txBox="1"/>
          <p:nvPr/>
        </p:nvSpPr>
        <p:spPr>
          <a:xfrm>
            <a:off x="1119808" y="3173624"/>
            <a:ext cx="73748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'#tabela1'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'draw'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console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'Redraw occurred at: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getTime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700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24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Aplicando </a:t>
            </a:r>
            <a:r>
              <a:rPr lang="pt-BR" sz="2800" b="1" dirty="0" err="1"/>
              <a:t>DataTable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As</a:t>
            </a:r>
            <a:r>
              <a:rPr lang="pt-BR" b="1" dirty="0">
                <a:sym typeface="Wingdings" panose="05000000000000000000" pitchFamily="2" charset="2"/>
              </a:rPr>
              <a:t> extensões</a:t>
            </a:r>
            <a:r>
              <a:rPr lang="pt-BR" dirty="0">
                <a:sym typeface="Wingdings" panose="05000000000000000000" pitchFamily="2" charset="2"/>
              </a:rPr>
              <a:t> apresentam diversos recursos diferentes ao </a:t>
            </a:r>
            <a:r>
              <a:rPr lang="pt-BR" dirty="0" err="1">
                <a:sym typeface="Wingdings" panose="05000000000000000000" pitchFamily="2" charset="2"/>
              </a:rPr>
              <a:t>DataTable</a:t>
            </a:r>
            <a:r>
              <a:rPr lang="pt-BR" dirty="0">
                <a:sym typeface="Wingdings" panose="05000000000000000000" pitchFamily="2" charset="2"/>
              </a:rPr>
              <a:t> como: exportar a tabela, agrupar, fixar o cabeçalho etc.</a:t>
            </a:r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0CAE39-B847-4059-AC4F-C10AC3B15EE8}"/>
              </a:ext>
            </a:extLst>
          </p:cNvPr>
          <p:cNvSpPr txBox="1"/>
          <p:nvPr/>
        </p:nvSpPr>
        <p:spPr>
          <a:xfrm>
            <a:off x="2749826" y="3404456"/>
            <a:ext cx="3644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'#tabela1'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responsive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});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64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324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Aplicando </a:t>
            </a:r>
            <a:r>
              <a:rPr lang="pt-BR" sz="2800" b="1" dirty="0" err="1"/>
              <a:t>DataTable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As</a:t>
            </a:r>
            <a:r>
              <a:rPr lang="pt-BR" b="1" dirty="0">
                <a:sym typeface="Wingdings" panose="05000000000000000000" pitchFamily="2" charset="2"/>
              </a:rPr>
              <a:t> extensões</a:t>
            </a:r>
            <a:r>
              <a:rPr lang="pt-BR" dirty="0">
                <a:sym typeface="Wingdings" panose="05000000000000000000" pitchFamily="2" charset="2"/>
              </a:rPr>
              <a:t> apresentam diversos recursos diferentes ao </a:t>
            </a:r>
            <a:r>
              <a:rPr lang="pt-BR" dirty="0" err="1">
                <a:sym typeface="Wingdings" panose="05000000000000000000" pitchFamily="2" charset="2"/>
              </a:rPr>
              <a:t>DataTable</a:t>
            </a:r>
            <a:r>
              <a:rPr lang="pt-BR" dirty="0">
                <a:sym typeface="Wingdings" panose="05000000000000000000" pitchFamily="2" charset="2"/>
              </a:rPr>
              <a:t> como: exportar a tabela, agrupar, fixar o cabeçalho etc.</a:t>
            </a:r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0CAE39-B847-4059-AC4F-C10AC3B15EE8}"/>
              </a:ext>
            </a:extLst>
          </p:cNvPr>
          <p:cNvSpPr txBox="1"/>
          <p:nvPr/>
        </p:nvSpPr>
        <p:spPr>
          <a:xfrm>
            <a:off x="2749826" y="3404456"/>
            <a:ext cx="3644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'#tabela1'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responsive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});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139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4259984" y="118073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JSON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A principal função é estruturar dados afim de permitir a troca de dados.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Ele é dividido basicamente em: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pPr marL="285750" indent="-285750" algn="l" fontAlgn="base">
              <a:buFontTx/>
              <a:buChar char="-"/>
            </a:pPr>
            <a:r>
              <a:rPr lang="pt-BR" b="1" i="0" dirty="0">
                <a:solidFill>
                  <a:srgbClr val="171923"/>
                </a:solidFill>
                <a:effectLst/>
                <a:latin typeface="inter"/>
              </a:rPr>
              <a:t>chave</a:t>
            </a:r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: corresponde ao identificador do conteúdo. Por isso, deve ser uma </a:t>
            </a:r>
            <a:r>
              <a:rPr lang="pt-BR" b="0" i="0" dirty="0" err="1">
                <a:solidFill>
                  <a:srgbClr val="171923"/>
                </a:solidFill>
                <a:effectLst/>
                <a:latin typeface="inter"/>
              </a:rPr>
              <a:t>string</a:t>
            </a:r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 delimitada por aspas;</a:t>
            </a:r>
          </a:p>
          <a:p>
            <a:pPr marL="285750" indent="-285750" algn="l" fontAlgn="base">
              <a:buFontTx/>
              <a:buChar char="-"/>
            </a:pPr>
            <a:r>
              <a:rPr lang="pt-BR" b="1" i="0" dirty="0">
                <a:solidFill>
                  <a:srgbClr val="171923"/>
                </a:solidFill>
                <a:effectLst/>
                <a:latin typeface="inter"/>
              </a:rPr>
              <a:t>valor</a:t>
            </a:r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: representa o conteúdo correspondente;</a:t>
            </a:r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0CAE39-B847-4059-AC4F-C10AC3B15EE8}"/>
              </a:ext>
            </a:extLst>
          </p:cNvPr>
          <p:cNvSpPr txBox="1"/>
          <p:nvPr/>
        </p:nvSpPr>
        <p:spPr>
          <a:xfrm>
            <a:off x="3309119" y="5658961"/>
            <a:ext cx="3644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'#tabela1'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responsive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});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319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3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nalytics-icon - Graphic Design | Transparent PNG Download #2174447 - Vippng">
            <a:extLst>
              <a:ext uri="{FF2B5EF4-FFF2-40B4-BE49-F238E27FC236}">
                <a16:creationId xmlns:a16="http://schemas.microsoft.com/office/drawing/2014/main" id="{2F5770FD-5164-4CC1-9EA2-F99085CD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46">
            <a:off x="100552" y="4266856"/>
            <a:ext cx="3403162" cy="234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table - Free education icons">
            <a:extLst>
              <a:ext uri="{FF2B5EF4-FFF2-40B4-BE49-F238E27FC236}">
                <a16:creationId xmlns:a16="http://schemas.microsoft.com/office/drawing/2014/main" id="{23355810-7C4C-4606-8155-9CC9F015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1394">
            <a:off x="5635207" y="3710612"/>
            <a:ext cx="2978426" cy="29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BC6CC6-E293-4C6E-82D1-2FE62C41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108" y="1767006"/>
            <a:ext cx="585778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5400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Dashboards web: criação de </a:t>
            </a:r>
            <a:r>
              <a:rPr lang="pt-BR" sz="5400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Datatables</a:t>
            </a:r>
            <a:r>
              <a:rPr lang="pt-BR" sz="5400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e gráficos com </a:t>
            </a:r>
            <a:r>
              <a:rPr lang="pt-BR" sz="5400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Jquery</a:t>
            </a:r>
            <a:endParaRPr kumimoji="0" lang="pt-BR" altLang="pt-BR" sz="5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60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F422C3-989D-4178-AE46-4591512DAD09}"/>
              </a:ext>
            </a:extLst>
          </p:cNvPr>
          <p:cNvSpPr txBox="1"/>
          <p:nvPr/>
        </p:nvSpPr>
        <p:spPr>
          <a:xfrm>
            <a:off x="1288761" y="2530136"/>
            <a:ext cx="6601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Douglas Marinho da Silva		Engenharia da Computação – EC5</a:t>
            </a:r>
          </a:p>
          <a:p>
            <a:endParaRPr lang="pt-BR" dirty="0"/>
          </a:p>
          <a:p>
            <a:r>
              <a:rPr lang="pt-BR" dirty="0"/>
              <a:t>https://github.com/dglsmrnh</a:t>
            </a:r>
          </a:p>
          <a:p>
            <a:endParaRPr lang="pt-BR" dirty="0"/>
          </a:p>
          <a:p>
            <a:r>
              <a:rPr lang="pt-BR" dirty="0"/>
              <a:t>https://www.linkedin.com/in/douglas-marinho-silva/</a:t>
            </a:r>
          </a:p>
        </p:txBody>
      </p:sp>
      <p:pic>
        <p:nvPicPr>
          <p:cNvPr id="4100" name="Picture 4" descr="Logotipo do github - ícones de mídia social grátis">
            <a:extLst>
              <a:ext uri="{FF2B5EF4-FFF2-40B4-BE49-F238E27FC236}">
                <a16:creationId xmlns:a16="http://schemas.microsoft.com/office/drawing/2014/main" id="{802D12F1-0DF9-444C-BDB8-1C33EF72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85" y="2991801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inkedin - ícones de mídia social grátis">
            <a:extLst>
              <a:ext uri="{FF2B5EF4-FFF2-40B4-BE49-F238E27FC236}">
                <a16:creationId xmlns:a16="http://schemas.microsoft.com/office/drawing/2014/main" id="{B4F219B7-B441-4963-8652-07AE8E14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25" y="3568823"/>
            <a:ext cx="438641" cy="4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D38DBF-D41A-4C3B-9463-3AE826E66FC4}"/>
              </a:ext>
            </a:extLst>
          </p:cNvPr>
          <p:cNvSpPr txBox="1"/>
          <p:nvPr/>
        </p:nvSpPr>
        <p:spPr>
          <a:xfrm>
            <a:off x="359740" y="3429000"/>
            <a:ext cx="2199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plugin </a:t>
            </a:r>
            <a:r>
              <a:rPr lang="pt-BR" dirty="0" err="1"/>
              <a:t>datatable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Configuração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Options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Eventos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Extensões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C8E832-EDFE-4BFF-B7FA-E6DC66A9BE63}"/>
              </a:ext>
            </a:extLst>
          </p:cNvPr>
          <p:cNvSpPr txBox="1"/>
          <p:nvPr/>
        </p:nvSpPr>
        <p:spPr>
          <a:xfrm>
            <a:off x="359740" y="5267430"/>
            <a:ext cx="627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Dashboard com dados da pandemia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A79128-4F53-46B4-9F49-BBF2A99C9FEA}"/>
              </a:ext>
            </a:extLst>
          </p:cNvPr>
          <p:cNvSpPr txBox="1"/>
          <p:nvPr/>
        </p:nvSpPr>
        <p:spPr>
          <a:xfrm>
            <a:off x="519537" y="3127159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DataTables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F1C52-86B4-4102-AA82-E916C0788CA1}"/>
              </a:ext>
            </a:extLst>
          </p:cNvPr>
          <p:cNvSpPr txBox="1"/>
          <p:nvPr/>
        </p:nvSpPr>
        <p:spPr>
          <a:xfrm>
            <a:off x="4194646" y="3429000"/>
            <a:ext cx="3954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que é CSS</a:t>
            </a:r>
          </a:p>
          <a:p>
            <a:pPr marL="285750" indent="-285750">
              <a:buFontTx/>
              <a:buChar char="-"/>
            </a:pPr>
            <a:r>
              <a:rPr lang="pt-BR" dirty="0"/>
              <a:t>Sintaxe do CSS</a:t>
            </a:r>
          </a:p>
          <a:p>
            <a:pPr marL="285750" indent="-285750">
              <a:buFontTx/>
              <a:buChar char="-"/>
            </a:pPr>
            <a:r>
              <a:rPr lang="pt-BR" dirty="0"/>
              <a:t>Alterando o estilo a partir de eventos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Aplicando CSS a paginas HTML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4F1186-9DE3-4A04-BE6A-A36EBB1B9FF3}"/>
              </a:ext>
            </a:extLst>
          </p:cNvPr>
          <p:cNvSpPr txBox="1"/>
          <p:nvPr/>
        </p:nvSpPr>
        <p:spPr>
          <a:xfrm>
            <a:off x="4354443" y="3127159"/>
            <a:ext cx="96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Gráficos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091029-0338-44CE-8984-0AE60A87C005}"/>
              </a:ext>
            </a:extLst>
          </p:cNvPr>
          <p:cNvSpPr txBox="1"/>
          <p:nvPr/>
        </p:nvSpPr>
        <p:spPr>
          <a:xfrm>
            <a:off x="2680375" y="1483525"/>
            <a:ext cx="22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HTML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Bootstrap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Jquery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Servidor (opcional)</a:t>
            </a:r>
          </a:p>
          <a:p>
            <a:pPr marL="285750" indent="-285750">
              <a:buFontTx/>
              <a:buChar char="-"/>
            </a:pPr>
            <a:r>
              <a:rPr lang="pt-BR" dirty="0"/>
              <a:t>JSON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A938F0-22C9-48F7-8FF6-242901B30C3D}"/>
              </a:ext>
            </a:extLst>
          </p:cNvPr>
          <p:cNvSpPr txBox="1"/>
          <p:nvPr/>
        </p:nvSpPr>
        <p:spPr>
          <a:xfrm>
            <a:off x="2956263" y="1207733"/>
            <a:ext cx="262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Ferramentas e linguagens</a:t>
            </a:r>
          </a:p>
        </p:txBody>
      </p:sp>
      <p:pic>
        <p:nvPicPr>
          <p:cNvPr id="1030" name="Picture 6" descr="Mask - Free medical icons">
            <a:extLst>
              <a:ext uri="{FF2B5EF4-FFF2-40B4-BE49-F238E27FC236}">
                <a16:creationId xmlns:a16="http://schemas.microsoft.com/office/drawing/2014/main" id="{5F2414E7-8F51-44DB-9C36-687C9EF4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48" y="4629329"/>
            <a:ext cx="1838235" cy="18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5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545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Ferramentas para desenvolvimento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16746" y="2574524"/>
            <a:ext cx="7821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Qualquer editor de texto simples (não Word ou </a:t>
            </a:r>
            <a:r>
              <a:rPr lang="pt-BR" dirty="0" err="1"/>
              <a:t>WordPad</a:t>
            </a:r>
            <a:r>
              <a:rPr lang="pt-BR" dirty="0">
                <a:sym typeface="Wingdings" panose="05000000000000000000" pitchFamily="2" charset="2"/>
              </a:rPr>
              <a:t>), como </a:t>
            </a:r>
            <a:r>
              <a:rPr lang="pt-BR" b="1" dirty="0">
                <a:sym typeface="Wingdings" panose="05000000000000000000" pitchFamily="2" charset="2"/>
              </a:rPr>
              <a:t>Bloco de Notas</a:t>
            </a:r>
            <a:r>
              <a:rPr lang="pt-BR" dirty="0">
                <a:sym typeface="Wingdings" panose="05000000000000000000" pitchFamily="2" charset="2"/>
              </a:rPr>
              <a:t> ou </a:t>
            </a:r>
            <a:r>
              <a:rPr lang="pt-BR" b="1" dirty="0" err="1">
                <a:sym typeface="Wingdings" panose="05000000000000000000" pitchFamily="2" charset="2"/>
              </a:rPr>
              <a:t>Notepad</a:t>
            </a:r>
            <a:r>
              <a:rPr lang="pt-BR" b="1" dirty="0">
                <a:sym typeface="Wingdings" panose="05000000000000000000" pitchFamily="2" charset="2"/>
              </a:rPr>
              <a:t>++ </a:t>
            </a:r>
            <a:r>
              <a:rPr lang="pt-BR" dirty="0">
                <a:sym typeface="Wingdings" panose="05000000000000000000" pitchFamily="2" charset="2"/>
              </a:rPr>
              <a:t>serve para desenvolver o código.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Se quiser um IDE que te auxilie na “programação” existem diversos como: </a:t>
            </a:r>
            <a:r>
              <a:rPr lang="pt-BR" b="1" dirty="0" err="1">
                <a:sym typeface="Wingdings" panose="05000000000000000000" pitchFamily="2" charset="2"/>
              </a:rPr>
              <a:t>VisualStudio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b="1" dirty="0" err="1">
                <a:sym typeface="Wingdings" panose="05000000000000000000" pitchFamily="2" charset="2"/>
              </a:rPr>
              <a:t>Code</a:t>
            </a:r>
            <a:r>
              <a:rPr lang="pt-BR" b="1" dirty="0">
                <a:sym typeface="Wingdings" panose="05000000000000000000" pitchFamily="2" charset="2"/>
              </a:rPr>
              <a:t>, </a:t>
            </a:r>
            <a:r>
              <a:rPr lang="pt-BR" b="1" dirty="0" err="1">
                <a:sym typeface="Wingdings" panose="05000000000000000000" pitchFamily="2" charset="2"/>
              </a:rPr>
              <a:t>WebStorm</a:t>
            </a:r>
            <a:r>
              <a:rPr lang="pt-BR" dirty="0">
                <a:sym typeface="Wingdings" panose="05000000000000000000" pitchFamily="2" charset="2"/>
              </a:rPr>
              <a:t>. ATENÇÃO: a instalação destes pode necessitar a reinicialização do computador.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Minha recomendação: </a:t>
            </a:r>
            <a:r>
              <a:rPr lang="pt-BR" b="1" dirty="0" err="1">
                <a:sym typeface="Wingdings" panose="05000000000000000000" pitchFamily="2" charset="2"/>
              </a:rPr>
              <a:t>SublimeText</a:t>
            </a:r>
            <a:r>
              <a:rPr lang="pt-BR" dirty="0">
                <a:sym typeface="Wingdings" panose="05000000000000000000" pitchFamily="2" charset="2"/>
              </a:rPr>
              <a:t>. Meio termo entre os editores de texto e </a:t>
            </a:r>
            <a:r>
              <a:rPr lang="pt-BR" dirty="0" err="1">
                <a:sym typeface="Wingdings" panose="05000000000000000000" pitchFamily="2" charset="2"/>
              </a:rPr>
              <a:t>IDEs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Navegador(es). Pode ser qualquer um. </a:t>
            </a:r>
            <a:r>
              <a:rPr lang="pt-BR" b="1" dirty="0">
                <a:sym typeface="Wingdings" panose="05000000000000000000" pitchFamily="2" charset="2"/>
              </a:rPr>
              <a:t>Firefox, Chrome, Opera.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pPr algn="ctr"/>
            <a:r>
              <a:rPr lang="pt-BR" dirty="0"/>
              <a:t>https://www.sublimetext.com/</a:t>
            </a:r>
          </a:p>
        </p:txBody>
      </p:sp>
    </p:spTree>
    <p:extLst>
      <p:ext uri="{BB962C8B-B14F-4D97-AF65-F5344CB8AC3E}">
        <p14:creationId xmlns:p14="http://schemas.microsoft.com/office/powerpoint/2010/main" val="310181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537576" y="1118715"/>
            <a:ext cx="660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Ferramentas para desenvolvimento </a:t>
            </a:r>
            <a:r>
              <a:rPr lang="pt-BR" b="1" dirty="0"/>
              <a:t>(opcional)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16746" y="2574524"/>
            <a:ext cx="7821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WampServer</a:t>
            </a:r>
            <a:r>
              <a:rPr lang="pt-BR" b="1" dirty="0"/>
              <a:t> -</a:t>
            </a:r>
            <a:r>
              <a:rPr lang="pt-BR" dirty="0"/>
              <a:t> para desenvolver o projeto utilizaremos um banco de dados </a:t>
            </a:r>
            <a:r>
              <a:rPr lang="pt-BR" b="1" dirty="0"/>
              <a:t>MySQL</a:t>
            </a:r>
            <a:r>
              <a:rPr lang="pt-BR" dirty="0"/>
              <a:t> que será disponibilizado. </a:t>
            </a:r>
          </a:p>
          <a:p>
            <a:endParaRPr lang="pt-BR" dirty="0"/>
          </a:p>
          <a:p>
            <a:r>
              <a:rPr lang="pt-BR" dirty="0"/>
              <a:t>Nossas consultas ao banco de dados serão feitas utilizando </a:t>
            </a:r>
            <a:r>
              <a:rPr lang="pt-BR" b="1" dirty="0"/>
              <a:t>PHP,</a:t>
            </a:r>
            <a:r>
              <a:rPr lang="pt-BR" dirty="0"/>
              <a:t> mas esses arquivos de consulta serão disponibilizados, já que o foco não é </a:t>
            </a:r>
            <a:r>
              <a:rPr lang="pt-BR" b="1" dirty="0"/>
              <a:t>MySQL</a:t>
            </a:r>
            <a:r>
              <a:rPr lang="pt-BR" dirty="0"/>
              <a:t> nem </a:t>
            </a:r>
            <a:r>
              <a:rPr lang="pt-BR" b="1" dirty="0"/>
              <a:t>PHP</a:t>
            </a:r>
            <a:r>
              <a:rPr lang="pt-BR" dirty="0"/>
              <a:t>.</a:t>
            </a:r>
          </a:p>
          <a:p>
            <a:endParaRPr lang="pt-BR" b="1" dirty="0"/>
          </a:p>
          <a:p>
            <a:r>
              <a:rPr lang="pt-BR" dirty="0"/>
              <a:t>Caso você conheça outra linguagem que também acesse um servidor pode utiliza-la. O único requisito é que os resultados da consulta retornada estejam no formato </a:t>
            </a:r>
            <a:r>
              <a:rPr lang="pt-BR" b="1" dirty="0"/>
              <a:t>JSON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https://sourceforge.net/projects/wampserver/files/WampServer%203/WampServer%203.0.0/</a:t>
            </a:r>
          </a:p>
        </p:txBody>
      </p:sp>
    </p:spTree>
    <p:extLst>
      <p:ext uri="{BB962C8B-B14F-4D97-AF65-F5344CB8AC3E}">
        <p14:creationId xmlns:p14="http://schemas.microsoft.com/office/powerpoint/2010/main" val="166730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452417-1E55-4E86-8A99-FAC3ED1A4B54}"/>
              </a:ext>
            </a:extLst>
          </p:cNvPr>
          <p:cNvSpPr txBox="1"/>
          <p:nvPr/>
        </p:nvSpPr>
        <p:spPr>
          <a:xfrm>
            <a:off x="1029809" y="2059619"/>
            <a:ext cx="731591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DICA IMPORTANTE!</a:t>
            </a:r>
          </a:p>
          <a:p>
            <a:endParaRPr lang="pt-BR" b="1" dirty="0"/>
          </a:p>
          <a:p>
            <a:r>
              <a:rPr lang="pt-BR" sz="7200" b="1" dirty="0"/>
              <a:t>F12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CTRL+SHIFT+I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		+ </a:t>
            </a:r>
            <a:r>
              <a:rPr lang="pt-BR" sz="4800" b="1" dirty="0"/>
              <a:t>inspecionar elemento</a:t>
            </a:r>
            <a:endParaRPr lang="pt-BR" sz="7200" b="1" dirty="0"/>
          </a:p>
        </p:txBody>
      </p:sp>
      <p:pic>
        <p:nvPicPr>
          <p:cNvPr id="5122" name="Picture 2" descr="Right Click of the mouse - Free computer icons">
            <a:extLst>
              <a:ext uri="{FF2B5EF4-FFF2-40B4-BE49-F238E27FC236}">
                <a16:creationId xmlns:a16="http://schemas.microsoft.com/office/drawing/2014/main" id="{65D8AA67-9205-4B4F-97D3-896111CD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7" y="4938203"/>
            <a:ext cx="1168893" cy="11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26D135-CCD4-49FF-85E6-30F390125949}"/>
              </a:ext>
            </a:extLst>
          </p:cNvPr>
          <p:cNvSpPr txBox="1"/>
          <p:nvPr/>
        </p:nvSpPr>
        <p:spPr>
          <a:xfrm>
            <a:off x="2752077" y="1100830"/>
            <a:ext cx="3264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err="1"/>
              <a:t>Datatables</a:t>
            </a:r>
            <a:endParaRPr lang="pt-BR" sz="5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6991CC-2CC1-4E13-941A-9F2893D29074}"/>
              </a:ext>
            </a:extLst>
          </p:cNvPr>
          <p:cNvSpPr txBox="1"/>
          <p:nvPr/>
        </p:nvSpPr>
        <p:spPr>
          <a:xfrm>
            <a:off x="537099" y="25505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 que é um </a:t>
            </a:r>
            <a:r>
              <a:rPr lang="pt-BR" b="1" dirty="0" err="1"/>
              <a:t>datatable</a:t>
            </a:r>
            <a:r>
              <a:rPr lang="pt-BR" b="1" dirty="0"/>
              <a:t>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9BBA33-CBAE-4E46-8AAB-A1B68724D8DF}"/>
              </a:ext>
            </a:extLst>
          </p:cNvPr>
          <p:cNvSpPr txBox="1"/>
          <p:nvPr/>
        </p:nvSpPr>
        <p:spPr>
          <a:xfrm>
            <a:off x="537099" y="3125681"/>
            <a:ext cx="8114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ambiente de desenvolvimento de sites as </a:t>
            </a:r>
            <a:r>
              <a:rPr lang="pt-BR" dirty="0" err="1"/>
              <a:t>datatables</a:t>
            </a:r>
            <a:r>
              <a:rPr lang="pt-BR" dirty="0"/>
              <a:t> proporcionam maneiras de interagir com </a:t>
            </a:r>
            <a:r>
              <a:rPr lang="pt-BR" b="1" dirty="0"/>
              <a:t>dados</a:t>
            </a:r>
            <a:r>
              <a:rPr lang="pt-BR" dirty="0"/>
              <a:t> e apresentar </a:t>
            </a:r>
            <a:r>
              <a:rPr lang="pt-BR" b="1" dirty="0"/>
              <a:t>mais recursos</a:t>
            </a:r>
            <a:r>
              <a:rPr lang="pt-BR" dirty="0"/>
              <a:t> na criação de dashboards por exemplo.</a:t>
            </a:r>
          </a:p>
          <a:p>
            <a:endParaRPr lang="pt-BR" dirty="0"/>
          </a:p>
          <a:p>
            <a:r>
              <a:rPr lang="pt-BR" b="1" dirty="0"/>
              <a:t>Como implementar </a:t>
            </a:r>
            <a:r>
              <a:rPr lang="pt-BR" b="1" dirty="0" err="1"/>
              <a:t>datatables</a:t>
            </a:r>
            <a:r>
              <a:rPr lang="pt-BR" b="1" dirty="0"/>
              <a:t>?</a:t>
            </a:r>
          </a:p>
          <a:p>
            <a:endParaRPr lang="pt-BR" b="1" dirty="0"/>
          </a:p>
          <a:p>
            <a:r>
              <a:rPr lang="pt-BR" dirty="0"/>
              <a:t>O que veremos aqui é um plugin chamado </a:t>
            </a:r>
            <a:r>
              <a:rPr lang="pt-BR" dirty="0" err="1"/>
              <a:t>DataTable</a:t>
            </a:r>
            <a:r>
              <a:rPr lang="pt-BR" dirty="0"/>
              <a:t> que utiliza a biblioteca </a:t>
            </a:r>
            <a:r>
              <a:rPr lang="pt-BR" dirty="0" err="1"/>
              <a:t>Jquery</a:t>
            </a:r>
            <a:r>
              <a:rPr lang="pt-BR" dirty="0"/>
              <a:t> do </a:t>
            </a:r>
            <a:r>
              <a:rPr lang="pt-BR" dirty="0" err="1"/>
              <a:t>Javascript</a:t>
            </a:r>
            <a:r>
              <a:rPr lang="pt-BR" dirty="0"/>
              <a:t> para editar e adicionar recursos a tabelas criadas com HTML. Além disso o plugin permite a inserção de dados a essas tabelas.</a:t>
            </a:r>
          </a:p>
        </p:txBody>
      </p:sp>
    </p:spTree>
    <p:extLst>
      <p:ext uri="{BB962C8B-B14F-4D97-AF65-F5344CB8AC3E}">
        <p14:creationId xmlns:p14="http://schemas.microsoft.com/office/powerpoint/2010/main" val="105982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514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Implementação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plugin </a:t>
            </a:r>
            <a:r>
              <a:rPr lang="pt-BR" dirty="0" err="1"/>
              <a:t>DataTable</a:t>
            </a:r>
            <a:r>
              <a:rPr lang="pt-BR" dirty="0"/>
              <a:t> necessita de </a:t>
            </a:r>
            <a:r>
              <a:rPr lang="pt-BR" b="1" dirty="0"/>
              <a:t>2 bibliotecas </a:t>
            </a:r>
            <a:r>
              <a:rPr lang="pt-BR" dirty="0"/>
              <a:t>para funcionar.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sym typeface="Wingdings" panose="05000000000000000000" pitchFamily="2" charset="2"/>
              </a:rPr>
              <a:t>Jquery</a:t>
            </a:r>
            <a:r>
              <a:rPr lang="pt-BR" dirty="0">
                <a:sym typeface="Wingdings" panose="05000000000000000000" pitchFamily="2" charset="2"/>
              </a:rPr>
              <a:t> ( </a:t>
            </a:r>
            <a:r>
              <a:rPr lang="pt-BR" dirty="0">
                <a:sym typeface="Wingdings" panose="05000000000000000000" pitchFamily="2" charset="2"/>
                <a:hlinkClick r:id="rId2"/>
              </a:rPr>
              <a:t>https://jquery.com/</a:t>
            </a:r>
            <a:r>
              <a:rPr lang="pt-BR" dirty="0">
                <a:sym typeface="Wingdings" panose="05000000000000000000" pitchFamily="2" charset="2"/>
              </a:rPr>
              <a:t> )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Algum framework de layout responsivo (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, </a:t>
            </a:r>
            <a:r>
              <a:rPr lang="pt-BR" dirty="0" err="1">
                <a:sym typeface="Wingdings" panose="05000000000000000000" pitchFamily="2" charset="2"/>
              </a:rPr>
              <a:t>Bulma</a:t>
            </a:r>
            <a:r>
              <a:rPr lang="pt-BR" dirty="0">
                <a:sym typeface="Wingdings" panose="05000000000000000000" pitchFamily="2" charset="2"/>
              </a:rPr>
              <a:t> etc.). Vamos utilizar o </a:t>
            </a:r>
            <a:r>
              <a:rPr lang="pt-BR" b="1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 (</a:t>
            </a:r>
            <a:r>
              <a:rPr lang="pt-BR" dirty="0">
                <a:sym typeface="Wingdings" panose="05000000000000000000" pitchFamily="2" charset="2"/>
                <a:hlinkClick r:id="rId3"/>
              </a:rPr>
              <a:t>https://getbootstrap.com/docs/5.0/getting-started/download/</a:t>
            </a:r>
            <a:r>
              <a:rPr lang="pt-BR" dirty="0">
                <a:sym typeface="Wingdings" panose="05000000000000000000" pitchFamily="2" charset="2"/>
              </a:rPr>
              <a:t> )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Além do próprio plugin ( </a:t>
            </a:r>
            <a:r>
              <a:rPr lang="pt-BR" dirty="0">
                <a:sym typeface="Wingdings" panose="05000000000000000000" pitchFamily="2" charset="2"/>
                <a:hlinkClick r:id="rId4"/>
              </a:rPr>
              <a:t>https://datatables.net/download/index</a:t>
            </a:r>
            <a:r>
              <a:rPr lang="pt-BR" dirty="0">
                <a:sym typeface="Wingdings" panose="05000000000000000000" pitchFamily="2" charset="2"/>
              </a:rPr>
              <a:t> ).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825623" y="3972800"/>
            <a:ext cx="782122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 carrega </a:t>
            </a:r>
            <a:r>
              <a:rPr lang="pt-BR" sz="12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Jquery</a:t>
            </a:r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--&gt;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/jquery-3.6.0.min.js"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</a:p>
          <a:p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 carrega </a:t>
            </a:r>
            <a:r>
              <a:rPr lang="pt-BR" sz="12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--&gt;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stylesheet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/datatables.min.css"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/datatables.min.js"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stylesheet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/DataTables-1.10.25/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/dataTables.bootstrap5.min.css"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datatable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/DataTables-1.10.25/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/dataTables.bootstrap5.min.js"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 carrega </a:t>
            </a:r>
            <a:r>
              <a:rPr lang="pt-BR" sz="12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Bootstrap</a:t>
            </a:r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--&gt;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stylesheet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/bootstrap.min.css"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/bootstrap.bundle.min.js"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/loadTables.js"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endParaRPr lang="pt-B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8777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1427</Words>
  <Application>Microsoft Office PowerPoint</Application>
  <PresentationFormat>Apresentação na tela (4:3)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Wendel de Sousa Oliveira</dc:creator>
  <cp:lastModifiedBy>Douglas Marinho</cp:lastModifiedBy>
  <cp:revision>2</cp:revision>
  <dcterms:created xsi:type="dcterms:W3CDTF">2021-06-28T18:56:07Z</dcterms:created>
  <dcterms:modified xsi:type="dcterms:W3CDTF">2021-07-27T21:31:16Z</dcterms:modified>
</cp:coreProperties>
</file>