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sldIdLst>
    <p:sldId id="256" r:id="rId2"/>
    <p:sldId id="257" r:id="rId3"/>
    <p:sldId id="259" r:id="rId4"/>
    <p:sldId id="258" r:id="rId5"/>
    <p:sldId id="261" r:id="rId6"/>
    <p:sldId id="287" r:id="rId7"/>
    <p:sldId id="294" r:id="rId8"/>
    <p:sldId id="295" r:id="rId9"/>
    <p:sldId id="296" r:id="rId10"/>
    <p:sldId id="297" r:id="rId11"/>
    <p:sldId id="289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D15DB-4FE0-4F12-AA81-FCBDEAE74AD2}" v="2" dt="2021-07-29T19:08:53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234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glas Marinho" userId="ed031677bdef02be" providerId="LiveId" clId="{40AD15DB-4FE0-4F12-AA81-FCBDEAE74AD2}"/>
    <pc:docChg chg="custSel addSld delSld modSld sldOrd">
      <pc:chgData name="Douglas Marinho" userId="ed031677bdef02be" providerId="LiveId" clId="{40AD15DB-4FE0-4F12-AA81-FCBDEAE74AD2}" dt="2021-07-29T19:56:53.912" v="1432" actId="47"/>
      <pc:docMkLst>
        <pc:docMk/>
      </pc:docMkLst>
      <pc:sldChg chg="del">
        <pc:chgData name="Douglas Marinho" userId="ed031677bdef02be" providerId="LiveId" clId="{40AD15DB-4FE0-4F12-AA81-FCBDEAE74AD2}" dt="2021-07-29T19:56:48.993" v="1426" actId="47"/>
        <pc:sldMkLst>
          <pc:docMk/>
          <pc:sldMk cId="1059827254" sldId="260"/>
        </pc:sldMkLst>
      </pc:sldChg>
      <pc:sldChg chg="del">
        <pc:chgData name="Douglas Marinho" userId="ed031677bdef02be" providerId="LiveId" clId="{40AD15DB-4FE0-4F12-AA81-FCBDEAE74AD2}" dt="2021-07-29T19:56:49.163" v="1427" actId="47"/>
        <pc:sldMkLst>
          <pc:docMk/>
          <pc:sldMk cId="968777285" sldId="262"/>
        </pc:sldMkLst>
      </pc:sldChg>
      <pc:sldChg chg="del">
        <pc:chgData name="Douglas Marinho" userId="ed031677bdef02be" providerId="LiveId" clId="{40AD15DB-4FE0-4F12-AA81-FCBDEAE74AD2}" dt="2021-07-29T19:56:44.110" v="1425" actId="47"/>
        <pc:sldMkLst>
          <pc:docMk/>
          <pc:sldMk cId="3058741877" sldId="263"/>
        </pc:sldMkLst>
      </pc:sldChg>
      <pc:sldChg chg="del">
        <pc:chgData name="Douglas Marinho" userId="ed031677bdef02be" providerId="LiveId" clId="{40AD15DB-4FE0-4F12-AA81-FCBDEAE74AD2}" dt="2021-07-29T19:56:51.433" v="1428" actId="47"/>
        <pc:sldMkLst>
          <pc:docMk/>
          <pc:sldMk cId="4009914306" sldId="288"/>
        </pc:sldMkLst>
      </pc:sldChg>
      <pc:sldChg chg="modSp mod">
        <pc:chgData name="Douglas Marinho" userId="ed031677bdef02be" providerId="LiveId" clId="{40AD15DB-4FE0-4F12-AA81-FCBDEAE74AD2}" dt="2021-07-29T19:05:19.727" v="748" actId="20577"/>
        <pc:sldMkLst>
          <pc:docMk/>
          <pc:sldMk cId="2922686768" sldId="289"/>
        </pc:sldMkLst>
        <pc:spChg chg="mod">
          <ac:chgData name="Douglas Marinho" userId="ed031677bdef02be" providerId="LiveId" clId="{40AD15DB-4FE0-4F12-AA81-FCBDEAE74AD2}" dt="2021-07-29T19:05:19.727" v="748" actId="20577"/>
          <ac:spMkLst>
            <pc:docMk/>
            <pc:sldMk cId="2922686768" sldId="289"/>
            <ac:spMk id="3" creationId="{0954D2CA-07EB-48CF-AF03-28FC92CEA419}"/>
          </ac:spMkLst>
        </pc:spChg>
        <pc:spChg chg="mod">
          <ac:chgData name="Douglas Marinho" userId="ed031677bdef02be" providerId="LiveId" clId="{40AD15DB-4FE0-4F12-AA81-FCBDEAE74AD2}" dt="2021-07-29T19:05:05.622" v="743" actId="20577"/>
          <ac:spMkLst>
            <pc:docMk/>
            <pc:sldMk cId="2922686768" sldId="289"/>
            <ac:spMk id="14" creationId="{E39A3B7A-8848-45C3-B480-D66DFFDEA6AE}"/>
          </ac:spMkLst>
        </pc:spChg>
      </pc:sldChg>
      <pc:sldChg chg="del">
        <pc:chgData name="Douglas Marinho" userId="ed031677bdef02be" providerId="LiveId" clId="{40AD15DB-4FE0-4F12-AA81-FCBDEAE74AD2}" dt="2021-07-29T19:56:51.711" v="1429" actId="47"/>
        <pc:sldMkLst>
          <pc:docMk/>
          <pc:sldMk cId="1783409073" sldId="290"/>
        </pc:sldMkLst>
      </pc:sldChg>
      <pc:sldChg chg="del">
        <pc:chgData name="Douglas Marinho" userId="ed031677bdef02be" providerId="LiveId" clId="{40AD15DB-4FE0-4F12-AA81-FCBDEAE74AD2}" dt="2021-07-29T19:56:52.280" v="1430" actId="47"/>
        <pc:sldMkLst>
          <pc:docMk/>
          <pc:sldMk cId="967002443" sldId="291"/>
        </pc:sldMkLst>
      </pc:sldChg>
      <pc:sldChg chg="del">
        <pc:chgData name="Douglas Marinho" userId="ed031677bdef02be" providerId="LiveId" clId="{40AD15DB-4FE0-4F12-AA81-FCBDEAE74AD2}" dt="2021-07-29T19:56:52.811" v="1431" actId="47"/>
        <pc:sldMkLst>
          <pc:docMk/>
          <pc:sldMk cId="2465776258" sldId="292"/>
        </pc:sldMkLst>
      </pc:sldChg>
      <pc:sldChg chg="del">
        <pc:chgData name="Douglas Marinho" userId="ed031677bdef02be" providerId="LiveId" clId="{40AD15DB-4FE0-4F12-AA81-FCBDEAE74AD2}" dt="2021-07-29T19:56:53.912" v="1432" actId="47"/>
        <pc:sldMkLst>
          <pc:docMk/>
          <pc:sldMk cId="2464209978" sldId="293"/>
        </pc:sldMkLst>
      </pc:sldChg>
      <pc:sldChg chg="addSp modSp add mod">
        <pc:chgData name="Douglas Marinho" userId="ed031677bdef02be" providerId="LiveId" clId="{40AD15DB-4FE0-4F12-AA81-FCBDEAE74AD2}" dt="2021-07-29T17:43:56.774" v="344" actId="20577"/>
        <pc:sldMkLst>
          <pc:docMk/>
          <pc:sldMk cId="1911289585" sldId="294"/>
        </pc:sldMkLst>
        <pc:spChg chg="mod">
          <ac:chgData name="Douglas Marinho" userId="ed031677bdef02be" providerId="LiveId" clId="{40AD15DB-4FE0-4F12-AA81-FCBDEAE74AD2}" dt="2021-07-29T17:43:48.369" v="343" actId="1076"/>
          <ac:spMkLst>
            <pc:docMk/>
            <pc:sldMk cId="1911289585" sldId="294"/>
            <ac:spMk id="2" creationId="{7A2773E0-2A79-41E9-8673-D4351AE30337}"/>
          </ac:spMkLst>
        </pc:spChg>
        <pc:spChg chg="mod">
          <ac:chgData name="Douglas Marinho" userId="ed031677bdef02be" providerId="LiveId" clId="{40AD15DB-4FE0-4F12-AA81-FCBDEAE74AD2}" dt="2021-07-29T17:43:56.774" v="344" actId="20577"/>
          <ac:spMkLst>
            <pc:docMk/>
            <pc:sldMk cId="1911289585" sldId="294"/>
            <ac:spMk id="3" creationId="{0954D2CA-07EB-48CF-AF03-28FC92CEA419}"/>
          </ac:spMkLst>
        </pc:spChg>
        <pc:picChg chg="add mod">
          <ac:chgData name="Douglas Marinho" userId="ed031677bdef02be" providerId="LiveId" clId="{40AD15DB-4FE0-4F12-AA81-FCBDEAE74AD2}" dt="2021-07-29T17:43:40.690" v="342" actId="1076"/>
          <ac:picMkLst>
            <pc:docMk/>
            <pc:sldMk cId="1911289585" sldId="294"/>
            <ac:picMk id="5" creationId="{FFCC8715-B7CF-4A92-93ED-EF110B1BFF43}"/>
          </ac:picMkLst>
        </pc:picChg>
      </pc:sldChg>
      <pc:sldChg chg="addSp delSp modSp add mod">
        <pc:chgData name="Douglas Marinho" userId="ed031677bdef02be" providerId="LiveId" clId="{40AD15DB-4FE0-4F12-AA81-FCBDEAE74AD2}" dt="2021-07-29T19:04:37.751" v="713" actId="1076"/>
        <pc:sldMkLst>
          <pc:docMk/>
          <pc:sldMk cId="3509274471" sldId="295"/>
        </pc:sldMkLst>
        <pc:spChg chg="mod">
          <ac:chgData name="Douglas Marinho" userId="ed031677bdef02be" providerId="LiveId" clId="{40AD15DB-4FE0-4F12-AA81-FCBDEAE74AD2}" dt="2021-07-29T17:54:09.526" v="379" actId="20577"/>
          <ac:spMkLst>
            <pc:docMk/>
            <pc:sldMk cId="3509274471" sldId="295"/>
            <ac:spMk id="2" creationId="{7A2773E0-2A79-41E9-8673-D4351AE30337}"/>
          </ac:spMkLst>
        </pc:spChg>
        <pc:spChg chg="mod">
          <ac:chgData name="Douglas Marinho" userId="ed031677bdef02be" providerId="LiveId" clId="{40AD15DB-4FE0-4F12-AA81-FCBDEAE74AD2}" dt="2021-07-29T19:04:28.922" v="710" actId="1076"/>
          <ac:spMkLst>
            <pc:docMk/>
            <pc:sldMk cId="3509274471" sldId="295"/>
            <ac:spMk id="3" creationId="{0954D2CA-07EB-48CF-AF03-28FC92CEA419}"/>
          </ac:spMkLst>
        </pc:spChg>
        <pc:spChg chg="add mod">
          <ac:chgData name="Douglas Marinho" userId="ed031677bdef02be" providerId="LiveId" clId="{40AD15DB-4FE0-4F12-AA81-FCBDEAE74AD2}" dt="2021-07-29T19:04:37.751" v="713" actId="1076"/>
          <ac:spMkLst>
            <pc:docMk/>
            <pc:sldMk cId="3509274471" sldId="295"/>
            <ac:spMk id="7" creationId="{C4AB3DE8-9BBD-4784-A363-69A61856BECC}"/>
          </ac:spMkLst>
        </pc:spChg>
        <pc:picChg chg="del">
          <ac:chgData name="Douglas Marinho" userId="ed031677bdef02be" providerId="LiveId" clId="{40AD15DB-4FE0-4F12-AA81-FCBDEAE74AD2}" dt="2021-07-29T18:41:24.927" v="384" actId="478"/>
          <ac:picMkLst>
            <pc:docMk/>
            <pc:sldMk cId="3509274471" sldId="295"/>
            <ac:picMk id="5" creationId="{FFCC8715-B7CF-4A92-93ED-EF110B1BFF43}"/>
          </ac:picMkLst>
        </pc:picChg>
        <pc:picChg chg="add mod">
          <ac:chgData name="Douglas Marinho" userId="ed031677bdef02be" providerId="LiveId" clId="{40AD15DB-4FE0-4F12-AA81-FCBDEAE74AD2}" dt="2021-07-29T19:04:33.679" v="712" actId="14100"/>
          <ac:picMkLst>
            <pc:docMk/>
            <pc:sldMk cId="3509274471" sldId="295"/>
            <ac:picMk id="6" creationId="{34A84048-3CA0-41EC-909C-2B6D4FDECD19}"/>
          </ac:picMkLst>
        </pc:picChg>
      </pc:sldChg>
      <pc:sldChg chg="add del">
        <pc:chgData name="Douglas Marinho" userId="ed031677bdef02be" providerId="LiveId" clId="{40AD15DB-4FE0-4F12-AA81-FCBDEAE74AD2}" dt="2021-07-29T19:04:47.021" v="714" actId="47"/>
        <pc:sldMkLst>
          <pc:docMk/>
          <pc:sldMk cId="3208154569" sldId="296"/>
        </pc:sldMkLst>
      </pc:sldChg>
      <pc:sldChg chg="addSp delSp modSp add mod">
        <pc:chgData name="Douglas Marinho" userId="ed031677bdef02be" providerId="LiveId" clId="{40AD15DB-4FE0-4F12-AA81-FCBDEAE74AD2}" dt="2021-07-29T19:11:18.726" v="1087" actId="20577"/>
        <pc:sldMkLst>
          <pc:docMk/>
          <pc:sldMk cId="3332830170" sldId="296"/>
        </pc:sldMkLst>
        <pc:spChg chg="mod">
          <ac:chgData name="Douglas Marinho" userId="ed031677bdef02be" providerId="LiveId" clId="{40AD15DB-4FE0-4F12-AA81-FCBDEAE74AD2}" dt="2021-07-29T19:11:18.726" v="1087" actId="20577"/>
          <ac:spMkLst>
            <pc:docMk/>
            <pc:sldMk cId="3332830170" sldId="296"/>
            <ac:spMk id="3" creationId="{0954D2CA-07EB-48CF-AF03-28FC92CEA419}"/>
          </ac:spMkLst>
        </pc:spChg>
        <pc:spChg chg="del">
          <ac:chgData name="Douglas Marinho" userId="ed031677bdef02be" providerId="LiveId" clId="{40AD15DB-4FE0-4F12-AA81-FCBDEAE74AD2}" dt="2021-07-29T19:08:11.181" v="878" actId="478"/>
          <ac:spMkLst>
            <pc:docMk/>
            <pc:sldMk cId="3332830170" sldId="296"/>
            <ac:spMk id="7" creationId="{C4AB3DE8-9BBD-4784-A363-69A61856BECC}"/>
          </ac:spMkLst>
        </pc:spChg>
        <pc:spChg chg="add mod">
          <ac:chgData name="Douglas Marinho" userId="ed031677bdef02be" providerId="LiveId" clId="{40AD15DB-4FE0-4F12-AA81-FCBDEAE74AD2}" dt="2021-07-29T19:09:02.604" v="898" actId="14100"/>
          <ac:spMkLst>
            <pc:docMk/>
            <pc:sldMk cId="3332830170" sldId="296"/>
            <ac:spMk id="8" creationId="{F71AAEAA-BC0B-425B-B1CB-6734E4B9DF4D}"/>
          </ac:spMkLst>
        </pc:spChg>
        <pc:picChg chg="add mod modCrop">
          <ac:chgData name="Douglas Marinho" userId="ed031677bdef02be" providerId="LiveId" clId="{40AD15DB-4FE0-4F12-AA81-FCBDEAE74AD2}" dt="2021-07-29T19:08:56.894" v="896" actId="1076"/>
          <ac:picMkLst>
            <pc:docMk/>
            <pc:sldMk cId="3332830170" sldId="296"/>
            <ac:picMk id="5" creationId="{5D1F386C-B78C-48A0-9E8D-EE8701F2E8E2}"/>
          </ac:picMkLst>
        </pc:picChg>
        <pc:picChg chg="del mod">
          <ac:chgData name="Douglas Marinho" userId="ed031677bdef02be" providerId="LiveId" clId="{40AD15DB-4FE0-4F12-AA81-FCBDEAE74AD2}" dt="2021-07-29T19:07:50.910" v="872" actId="478"/>
          <ac:picMkLst>
            <pc:docMk/>
            <pc:sldMk cId="3332830170" sldId="296"/>
            <ac:picMk id="6" creationId="{34A84048-3CA0-41EC-909C-2B6D4FDECD19}"/>
          </ac:picMkLst>
        </pc:picChg>
      </pc:sldChg>
      <pc:sldChg chg="addSp delSp modSp add mod ord">
        <pc:chgData name="Douglas Marinho" userId="ed031677bdef02be" providerId="LiveId" clId="{40AD15DB-4FE0-4F12-AA81-FCBDEAE74AD2}" dt="2021-07-29T19:16:21.464" v="1424" actId="1076"/>
        <pc:sldMkLst>
          <pc:docMk/>
          <pc:sldMk cId="294656838" sldId="297"/>
        </pc:sldMkLst>
        <pc:spChg chg="mod">
          <ac:chgData name="Douglas Marinho" userId="ed031677bdef02be" providerId="LiveId" clId="{40AD15DB-4FE0-4F12-AA81-FCBDEAE74AD2}" dt="2021-07-29T19:14:03.893" v="1151" actId="14100"/>
          <ac:spMkLst>
            <pc:docMk/>
            <pc:sldMk cId="294656838" sldId="297"/>
            <ac:spMk id="2" creationId="{7A2773E0-2A79-41E9-8673-D4351AE30337}"/>
          </ac:spMkLst>
        </pc:spChg>
        <pc:spChg chg="mod">
          <ac:chgData name="Douglas Marinho" userId="ed031677bdef02be" providerId="LiveId" clId="{40AD15DB-4FE0-4F12-AA81-FCBDEAE74AD2}" dt="2021-07-29T19:15:37.414" v="1419" actId="20577"/>
          <ac:spMkLst>
            <pc:docMk/>
            <pc:sldMk cId="294656838" sldId="297"/>
            <ac:spMk id="3" creationId="{0954D2CA-07EB-48CF-AF03-28FC92CEA419}"/>
          </ac:spMkLst>
        </pc:spChg>
        <pc:picChg chg="del mod">
          <ac:chgData name="Douglas Marinho" userId="ed031677bdef02be" providerId="LiveId" clId="{40AD15DB-4FE0-4F12-AA81-FCBDEAE74AD2}" dt="2021-07-29T19:16:16.830" v="1421" actId="478"/>
          <ac:picMkLst>
            <pc:docMk/>
            <pc:sldMk cId="294656838" sldId="297"/>
            <ac:picMk id="5" creationId="{FFCC8715-B7CF-4A92-93ED-EF110B1BFF43}"/>
          </ac:picMkLst>
        </pc:picChg>
        <pc:picChg chg="add mod">
          <ac:chgData name="Douglas Marinho" userId="ed031677bdef02be" providerId="LiveId" clId="{40AD15DB-4FE0-4F12-AA81-FCBDEAE74AD2}" dt="2021-07-29T19:16:21.464" v="1424" actId="1076"/>
          <ac:picMkLst>
            <pc:docMk/>
            <pc:sldMk cId="294656838" sldId="297"/>
            <ac:picMk id="6" creationId="{4373D9C4-1531-4284-B2E6-2BD9ED24FF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C6B3B9E2-1D51-4ED5-8EA3-920A8ED552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27F06B8-6A62-49FB-810B-09D56DF868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0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6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465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4" r:id="rId2"/>
    <p:sldLayoutId id="214748366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wampserver/files/WampServer%203/WampServer%203.0.0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heidisql.com/download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5969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3025848" y="1118715"/>
            <a:ext cx="56121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Acessando os seus sites por meio do servidor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16746" y="2574524"/>
            <a:ext cx="7821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acessar seus sites utilizando os servidor, basta:</a:t>
            </a:r>
          </a:p>
          <a:p>
            <a:pPr marL="285750" indent="-285750">
              <a:buFontTx/>
              <a:buChar char="-"/>
            </a:pPr>
            <a:r>
              <a:rPr lang="pt-BR" dirty="0"/>
              <a:t>Ter certeza que ele está funcionando (ícone verde na barra de tarefas).</a:t>
            </a:r>
          </a:p>
          <a:p>
            <a:pPr marL="285750" indent="-285750">
              <a:buFontTx/>
              <a:buChar char="-"/>
            </a:pPr>
            <a:r>
              <a:rPr lang="pt-BR" dirty="0"/>
              <a:t>Digitar no seu navegador </a:t>
            </a:r>
            <a:r>
              <a:rPr lang="pt-BR" b="1" dirty="0" err="1"/>
              <a:t>localhost</a:t>
            </a:r>
            <a:r>
              <a:rPr lang="pt-BR" b="1" dirty="0"/>
              <a:t>/</a:t>
            </a:r>
            <a:r>
              <a:rPr lang="pt-BR" b="1" dirty="0" err="1"/>
              <a:t>nome_do_seu_site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73D9C4-1531-4284-B2E6-2BD9ED24F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6" y="3792634"/>
            <a:ext cx="4458322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Usando </a:t>
            </a:r>
            <a:r>
              <a:rPr lang="pt-BR" sz="2800" b="1" dirty="0" err="1"/>
              <a:t>Jquery</a:t>
            </a: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25624" y="2019462"/>
            <a:ext cx="7821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ym typeface="Wingdings" panose="05000000000000000000" pitchFamily="2" charset="2"/>
              </a:rPr>
              <a:t>Jquery</a:t>
            </a:r>
            <a:r>
              <a:rPr lang="pt-BR" dirty="0">
                <a:sym typeface="Wingdings" panose="05000000000000000000" pitchFamily="2" charset="2"/>
              </a:rPr>
              <a:t> é uma biblioteca </a:t>
            </a:r>
            <a:r>
              <a:rPr lang="pt-BR" b="1" dirty="0" err="1">
                <a:sym typeface="Wingdings" panose="05000000000000000000" pitchFamily="2" charset="2"/>
              </a:rPr>
              <a:t>Javascript</a:t>
            </a:r>
            <a:r>
              <a:rPr lang="pt-BR" dirty="0">
                <a:sym typeface="Wingdings" panose="05000000000000000000" pitchFamily="2" charset="2"/>
              </a:rPr>
              <a:t> muito útil para gerenciar os elementos de uma página HTML.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Ele funciona basicamente criando </a:t>
            </a:r>
            <a:r>
              <a:rPr lang="pt-BR" b="1" dirty="0">
                <a:sym typeface="Wingdings" panose="05000000000000000000" pitchFamily="2" charset="2"/>
              </a:rPr>
              <a:t>objetos</a:t>
            </a:r>
            <a:r>
              <a:rPr lang="pt-BR" dirty="0">
                <a:sym typeface="Wingdings" panose="05000000000000000000" pitchFamily="2" charset="2"/>
              </a:rPr>
              <a:t> com os elementos HTML da página e a partir desse objetos </a:t>
            </a:r>
            <a:r>
              <a:rPr lang="pt-BR" b="1" dirty="0">
                <a:sym typeface="Wingdings" panose="05000000000000000000" pitchFamily="2" charset="2"/>
              </a:rPr>
              <a:t>acessando e editando atributos</a:t>
            </a:r>
            <a:r>
              <a:rPr lang="pt-BR" dirty="0">
                <a:sym typeface="Wingdings" panose="05000000000000000000" pitchFamily="2" charset="2"/>
              </a:rPr>
              <a:t> dos elementos da página HTML.</a:t>
            </a:r>
          </a:p>
          <a:p>
            <a:endParaRPr lang="pt-BR" b="1" dirty="0">
              <a:sym typeface="Wingdings" panose="05000000000000000000" pitchFamily="2" charset="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283CA8-15B8-4CA0-A227-613F958B6D67}"/>
              </a:ext>
            </a:extLst>
          </p:cNvPr>
          <p:cNvSpPr txBox="1"/>
          <p:nvPr/>
        </p:nvSpPr>
        <p:spPr>
          <a:xfrm>
            <a:off x="5410877" y="374769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&lt;tag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atributo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“valor"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6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39A3B7A-8848-45C3-B480-D66DFFDEA6AE}"/>
              </a:ext>
            </a:extLst>
          </p:cNvPr>
          <p:cNvSpPr txBox="1"/>
          <p:nvPr/>
        </p:nvSpPr>
        <p:spPr>
          <a:xfrm>
            <a:off x="2577596" y="5528115"/>
            <a:ext cx="4989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$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elemento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pt-BR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metodo</a:t>
            </a:r>
            <a:r>
              <a:rPr lang="pt-BR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endParaRPr lang="pt-B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2268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3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Analytics-icon - Graphic Design | Transparent PNG Download #2174447 - Vippng">
            <a:extLst>
              <a:ext uri="{FF2B5EF4-FFF2-40B4-BE49-F238E27FC236}">
                <a16:creationId xmlns:a16="http://schemas.microsoft.com/office/drawing/2014/main" id="{2F5770FD-5164-4CC1-9EA2-F99085CD0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46">
            <a:off x="100552" y="4266856"/>
            <a:ext cx="3403162" cy="234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 table - Free education icons">
            <a:extLst>
              <a:ext uri="{FF2B5EF4-FFF2-40B4-BE49-F238E27FC236}">
                <a16:creationId xmlns:a16="http://schemas.microsoft.com/office/drawing/2014/main" id="{23355810-7C4C-4606-8155-9CC9F015D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11394">
            <a:off x="5635207" y="3710612"/>
            <a:ext cx="2978426" cy="297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2BC6CC6-E293-4C6E-82D1-2FE62C41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108" y="1767006"/>
            <a:ext cx="585778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5400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Dashboards web: criação de </a:t>
            </a:r>
            <a:r>
              <a:rPr lang="pt-BR" sz="5400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Datatables</a:t>
            </a:r>
            <a:r>
              <a:rPr lang="pt-BR" sz="5400" b="1" i="0" dirty="0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 e gráficos com </a:t>
            </a:r>
            <a:r>
              <a:rPr lang="pt-BR" sz="5400" b="1" i="0" dirty="0" err="1">
                <a:solidFill>
                  <a:srgbClr val="201F1E"/>
                </a:solidFill>
                <a:effectLst/>
                <a:latin typeface="Calibri" panose="020F0502020204030204" pitchFamily="34" charset="0"/>
              </a:rPr>
              <a:t>Jquery</a:t>
            </a:r>
            <a:endParaRPr kumimoji="0" lang="pt-BR" altLang="pt-BR" sz="54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6076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3F422C3-989D-4178-AE46-4591512DAD09}"/>
              </a:ext>
            </a:extLst>
          </p:cNvPr>
          <p:cNvSpPr txBox="1"/>
          <p:nvPr/>
        </p:nvSpPr>
        <p:spPr>
          <a:xfrm>
            <a:off x="1288761" y="2530136"/>
            <a:ext cx="6601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Douglas Marinho da Silva		Engenharia da Computação – EC5</a:t>
            </a:r>
          </a:p>
          <a:p>
            <a:endParaRPr lang="pt-BR" dirty="0"/>
          </a:p>
          <a:p>
            <a:r>
              <a:rPr lang="pt-BR" dirty="0"/>
              <a:t>https://github.com/dglsmrnh</a:t>
            </a:r>
          </a:p>
          <a:p>
            <a:endParaRPr lang="pt-BR" dirty="0"/>
          </a:p>
          <a:p>
            <a:r>
              <a:rPr lang="pt-BR" dirty="0"/>
              <a:t>https://www.linkedin.com/in/douglas-marinho-silva/</a:t>
            </a:r>
          </a:p>
        </p:txBody>
      </p:sp>
      <p:pic>
        <p:nvPicPr>
          <p:cNvPr id="4100" name="Picture 4" descr="Logotipo do github - ícones de mídia social grátis">
            <a:extLst>
              <a:ext uri="{FF2B5EF4-FFF2-40B4-BE49-F238E27FC236}">
                <a16:creationId xmlns:a16="http://schemas.microsoft.com/office/drawing/2014/main" id="{802D12F1-0DF9-444C-BDB8-1C33EF720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185" y="2991801"/>
            <a:ext cx="46166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inkedin - ícones de mídia social grátis">
            <a:extLst>
              <a:ext uri="{FF2B5EF4-FFF2-40B4-BE49-F238E27FC236}">
                <a16:creationId xmlns:a16="http://schemas.microsoft.com/office/drawing/2014/main" id="{B4F219B7-B441-4963-8652-07AE8E140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25" y="3568823"/>
            <a:ext cx="438641" cy="43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61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2D38DBF-D41A-4C3B-9463-3AE826E66FC4}"/>
              </a:ext>
            </a:extLst>
          </p:cNvPr>
          <p:cNvSpPr txBox="1"/>
          <p:nvPr/>
        </p:nvSpPr>
        <p:spPr>
          <a:xfrm>
            <a:off x="359740" y="3429000"/>
            <a:ext cx="21993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plugin </a:t>
            </a:r>
            <a:r>
              <a:rPr lang="pt-BR" dirty="0" err="1"/>
              <a:t>datatable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Configuração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Options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Eventos</a:t>
            </a:r>
          </a:p>
          <a:p>
            <a:pPr marL="285750" indent="-285750">
              <a:buFontTx/>
              <a:buChar char="-"/>
            </a:pPr>
            <a:r>
              <a:rPr lang="pt-BR" dirty="0"/>
              <a:t>Extensões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FC8E832-EDFE-4BFF-B7FA-E6DC66A9BE63}"/>
              </a:ext>
            </a:extLst>
          </p:cNvPr>
          <p:cNvSpPr txBox="1"/>
          <p:nvPr/>
        </p:nvSpPr>
        <p:spPr>
          <a:xfrm>
            <a:off x="359740" y="5267430"/>
            <a:ext cx="6278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Dashboard com dados da pandemia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A79128-4F53-46B4-9F49-BBF2A99C9FEA}"/>
              </a:ext>
            </a:extLst>
          </p:cNvPr>
          <p:cNvSpPr txBox="1"/>
          <p:nvPr/>
        </p:nvSpPr>
        <p:spPr>
          <a:xfrm>
            <a:off x="519537" y="3127159"/>
            <a:ext cx="1230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DataTables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AF1C52-86B4-4102-AA82-E916C0788CA1}"/>
              </a:ext>
            </a:extLst>
          </p:cNvPr>
          <p:cNvSpPr txBox="1"/>
          <p:nvPr/>
        </p:nvSpPr>
        <p:spPr>
          <a:xfrm>
            <a:off x="4194646" y="3429000"/>
            <a:ext cx="23262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O plugin amCharts3</a:t>
            </a:r>
          </a:p>
          <a:p>
            <a:pPr marL="285750" indent="-285750">
              <a:buFontTx/>
              <a:buChar char="-"/>
            </a:pPr>
            <a:r>
              <a:rPr lang="pt-BR" dirty="0"/>
              <a:t>Configuração</a:t>
            </a:r>
          </a:p>
          <a:p>
            <a:pPr marL="285750" indent="-285750">
              <a:buFontTx/>
              <a:buChar char="-"/>
            </a:pPr>
            <a:r>
              <a:rPr lang="pt-BR" dirty="0"/>
              <a:t>Tipos de gráfico</a:t>
            </a:r>
          </a:p>
          <a:p>
            <a:pPr marL="285750" indent="-285750">
              <a:buFontTx/>
              <a:buChar char="-"/>
            </a:pPr>
            <a:r>
              <a:rPr lang="pt-BR" dirty="0"/>
              <a:t>Propriedades</a:t>
            </a:r>
          </a:p>
          <a:p>
            <a:pPr marL="285750" indent="-285750">
              <a:buFontTx/>
              <a:buChar char="-"/>
            </a:pPr>
            <a:r>
              <a:rPr lang="pt-BR" dirty="0"/>
              <a:t>Métodos</a:t>
            </a:r>
          </a:p>
          <a:p>
            <a:pPr marL="285750" indent="-285750">
              <a:buFontTx/>
              <a:buChar char="-"/>
            </a:pPr>
            <a:r>
              <a:rPr lang="pt-BR" dirty="0"/>
              <a:t>Eventos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4F1186-9DE3-4A04-BE6A-A36EBB1B9FF3}"/>
              </a:ext>
            </a:extLst>
          </p:cNvPr>
          <p:cNvSpPr txBox="1"/>
          <p:nvPr/>
        </p:nvSpPr>
        <p:spPr>
          <a:xfrm>
            <a:off x="4354443" y="3127159"/>
            <a:ext cx="96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Gráficos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091029-0338-44CE-8984-0AE60A87C005}"/>
              </a:ext>
            </a:extLst>
          </p:cNvPr>
          <p:cNvSpPr txBox="1"/>
          <p:nvPr/>
        </p:nvSpPr>
        <p:spPr>
          <a:xfrm>
            <a:off x="2680375" y="1483525"/>
            <a:ext cx="22530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HTML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Bootstrap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 err="1"/>
              <a:t>Jquery</a:t>
            </a: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Servidor (opcional)</a:t>
            </a:r>
          </a:p>
          <a:p>
            <a:pPr marL="285750" indent="-285750">
              <a:buFontTx/>
              <a:buChar char="-"/>
            </a:pPr>
            <a:r>
              <a:rPr lang="pt-BR" dirty="0"/>
              <a:t>JSON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A938F0-22C9-48F7-8FF6-242901B30C3D}"/>
              </a:ext>
            </a:extLst>
          </p:cNvPr>
          <p:cNvSpPr txBox="1"/>
          <p:nvPr/>
        </p:nvSpPr>
        <p:spPr>
          <a:xfrm>
            <a:off x="2956263" y="1207733"/>
            <a:ext cx="262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Ferramentas e linguagens</a:t>
            </a:r>
          </a:p>
        </p:txBody>
      </p:sp>
      <p:pic>
        <p:nvPicPr>
          <p:cNvPr id="1030" name="Picture 6" descr="Mask - Free medical icons">
            <a:extLst>
              <a:ext uri="{FF2B5EF4-FFF2-40B4-BE49-F238E27FC236}">
                <a16:creationId xmlns:a16="http://schemas.microsoft.com/office/drawing/2014/main" id="{5F2414E7-8F51-44DB-9C36-687C9EF42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148" y="4629329"/>
            <a:ext cx="1838235" cy="183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75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689934" y="1145219"/>
            <a:ext cx="5453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Ferramentas para desenvolvimento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16746" y="2574524"/>
            <a:ext cx="78212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Qualquer editor de texto simples (não Word ou </a:t>
            </a:r>
            <a:r>
              <a:rPr lang="pt-BR" dirty="0" err="1"/>
              <a:t>WordPad</a:t>
            </a:r>
            <a:r>
              <a:rPr lang="pt-BR" dirty="0">
                <a:sym typeface="Wingdings" panose="05000000000000000000" pitchFamily="2" charset="2"/>
              </a:rPr>
              <a:t>), como </a:t>
            </a:r>
            <a:r>
              <a:rPr lang="pt-BR" b="1" dirty="0">
                <a:sym typeface="Wingdings" panose="05000000000000000000" pitchFamily="2" charset="2"/>
              </a:rPr>
              <a:t>Bloco de Notas</a:t>
            </a:r>
            <a:r>
              <a:rPr lang="pt-BR" dirty="0">
                <a:sym typeface="Wingdings" panose="05000000000000000000" pitchFamily="2" charset="2"/>
              </a:rPr>
              <a:t> ou </a:t>
            </a:r>
            <a:r>
              <a:rPr lang="pt-BR" b="1" dirty="0" err="1">
                <a:sym typeface="Wingdings" panose="05000000000000000000" pitchFamily="2" charset="2"/>
              </a:rPr>
              <a:t>Notepad</a:t>
            </a:r>
            <a:r>
              <a:rPr lang="pt-BR" b="1" dirty="0">
                <a:sym typeface="Wingdings" panose="05000000000000000000" pitchFamily="2" charset="2"/>
              </a:rPr>
              <a:t>++ </a:t>
            </a:r>
            <a:r>
              <a:rPr lang="pt-BR" dirty="0">
                <a:sym typeface="Wingdings" panose="05000000000000000000" pitchFamily="2" charset="2"/>
              </a:rPr>
              <a:t>serve para desenvolver o código.</a:t>
            </a:r>
          </a:p>
          <a:p>
            <a:endParaRPr lang="pt-BR" b="1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Se quiser um IDE que te auxilie na “programação” existem diversos como: </a:t>
            </a:r>
            <a:r>
              <a:rPr lang="pt-BR" b="1" dirty="0" err="1">
                <a:sym typeface="Wingdings" panose="05000000000000000000" pitchFamily="2" charset="2"/>
              </a:rPr>
              <a:t>VisualStudio</a:t>
            </a:r>
            <a:r>
              <a:rPr lang="pt-BR" b="1" dirty="0">
                <a:sym typeface="Wingdings" panose="05000000000000000000" pitchFamily="2" charset="2"/>
              </a:rPr>
              <a:t> </a:t>
            </a:r>
            <a:r>
              <a:rPr lang="pt-BR" b="1" dirty="0" err="1">
                <a:sym typeface="Wingdings" panose="05000000000000000000" pitchFamily="2" charset="2"/>
              </a:rPr>
              <a:t>Code</a:t>
            </a:r>
            <a:r>
              <a:rPr lang="pt-BR" b="1" dirty="0">
                <a:sym typeface="Wingdings" panose="05000000000000000000" pitchFamily="2" charset="2"/>
              </a:rPr>
              <a:t>, </a:t>
            </a:r>
            <a:r>
              <a:rPr lang="pt-BR" b="1" dirty="0" err="1">
                <a:sym typeface="Wingdings" panose="05000000000000000000" pitchFamily="2" charset="2"/>
              </a:rPr>
              <a:t>WebStorm</a:t>
            </a:r>
            <a:r>
              <a:rPr lang="pt-BR" dirty="0">
                <a:sym typeface="Wingdings" panose="05000000000000000000" pitchFamily="2" charset="2"/>
              </a:rPr>
              <a:t>. ATENÇÃO: a instalação destes pode necessitar a reinicialização do computador.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Minha recomendação: </a:t>
            </a:r>
            <a:r>
              <a:rPr lang="pt-BR" b="1" dirty="0" err="1">
                <a:sym typeface="Wingdings" panose="05000000000000000000" pitchFamily="2" charset="2"/>
              </a:rPr>
              <a:t>SublimeText</a:t>
            </a:r>
            <a:r>
              <a:rPr lang="pt-BR" dirty="0">
                <a:sym typeface="Wingdings" panose="05000000000000000000" pitchFamily="2" charset="2"/>
              </a:rPr>
              <a:t>. Meio termo entre os editores de texto e </a:t>
            </a:r>
            <a:r>
              <a:rPr lang="pt-BR" dirty="0" err="1">
                <a:sym typeface="Wingdings" panose="05000000000000000000" pitchFamily="2" charset="2"/>
              </a:rPr>
              <a:t>IDEs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endParaRPr lang="pt-BR" dirty="0">
              <a:sym typeface="Wingdings" panose="05000000000000000000" pitchFamily="2" charset="2"/>
            </a:endParaRPr>
          </a:p>
          <a:p>
            <a:r>
              <a:rPr lang="pt-BR" dirty="0">
                <a:sym typeface="Wingdings" panose="05000000000000000000" pitchFamily="2" charset="2"/>
              </a:rPr>
              <a:t>Navegador(es). Pode ser qualquer um. </a:t>
            </a:r>
            <a:r>
              <a:rPr lang="pt-BR" b="1" dirty="0">
                <a:sym typeface="Wingdings" panose="05000000000000000000" pitchFamily="2" charset="2"/>
              </a:rPr>
              <a:t>Firefox, Chrome, Opera.</a:t>
            </a:r>
            <a:endParaRPr lang="pt-BR" dirty="0">
              <a:sym typeface="Wingdings" panose="05000000000000000000" pitchFamily="2" charset="2"/>
            </a:endParaRPr>
          </a:p>
          <a:p>
            <a:endParaRPr lang="pt-BR" dirty="0">
              <a:sym typeface="Wingdings" panose="05000000000000000000" pitchFamily="2" charset="2"/>
            </a:endParaRPr>
          </a:p>
          <a:p>
            <a:pPr algn="ctr"/>
            <a:r>
              <a:rPr lang="pt-BR" dirty="0">
                <a:hlinkClick r:id="rId2"/>
              </a:rPr>
              <a:t>https://www.sublimetext.com/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81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2537576" y="1118715"/>
            <a:ext cx="6606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Ferramentas para desenvolvimento </a:t>
            </a:r>
            <a:r>
              <a:rPr lang="pt-BR" b="1" dirty="0"/>
              <a:t>(opcional)</a:t>
            </a:r>
            <a:endParaRPr lang="pt-BR" sz="2800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16746" y="2574524"/>
            <a:ext cx="78212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WampServer</a:t>
            </a:r>
            <a:r>
              <a:rPr lang="pt-BR" b="1" dirty="0"/>
              <a:t> -</a:t>
            </a:r>
            <a:r>
              <a:rPr lang="pt-BR" dirty="0"/>
              <a:t> para desenvolver o projeto utilizaremos um banco de dados </a:t>
            </a:r>
            <a:r>
              <a:rPr lang="pt-BR" b="1" dirty="0"/>
              <a:t>MySQL</a:t>
            </a:r>
            <a:r>
              <a:rPr lang="pt-BR" dirty="0"/>
              <a:t> que será disponibilizado. </a:t>
            </a:r>
          </a:p>
          <a:p>
            <a:endParaRPr lang="pt-BR" dirty="0"/>
          </a:p>
          <a:p>
            <a:r>
              <a:rPr lang="pt-BR" dirty="0"/>
              <a:t>Nossas consultas ao banco de dados serão feitas utilizando </a:t>
            </a:r>
            <a:r>
              <a:rPr lang="pt-BR" b="1" dirty="0"/>
              <a:t>PHP,</a:t>
            </a:r>
            <a:r>
              <a:rPr lang="pt-BR" dirty="0"/>
              <a:t> mas esses arquivos de consulta serão disponibilizados, já que o foco não é </a:t>
            </a:r>
            <a:r>
              <a:rPr lang="pt-BR" b="1" dirty="0"/>
              <a:t>MySQL</a:t>
            </a:r>
            <a:r>
              <a:rPr lang="pt-BR" dirty="0"/>
              <a:t> nem </a:t>
            </a:r>
            <a:r>
              <a:rPr lang="pt-BR" b="1" dirty="0"/>
              <a:t>PHP</a:t>
            </a:r>
            <a:r>
              <a:rPr lang="pt-BR" dirty="0"/>
              <a:t>.</a:t>
            </a:r>
          </a:p>
          <a:p>
            <a:endParaRPr lang="pt-BR" b="1" dirty="0"/>
          </a:p>
          <a:p>
            <a:r>
              <a:rPr lang="pt-BR" dirty="0"/>
              <a:t>Caso você conheça outra linguagem que também acesse um servidor pode utiliza-la. O único requisito é que os resultados da consulta retornada estejam no formato </a:t>
            </a:r>
            <a:r>
              <a:rPr lang="pt-BR" b="1" dirty="0"/>
              <a:t>JSON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pPr algn="ctr"/>
            <a:r>
              <a:rPr lang="pt-BR" dirty="0">
                <a:hlinkClick r:id="rId2"/>
              </a:rPr>
              <a:t>https://sourceforge.net/projects/wampserver/files/WampServer%203/WampServer%203.0.0/</a:t>
            </a:r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0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3025848" y="1118715"/>
            <a:ext cx="3648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Organizando o servidor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816746" y="2574524"/>
            <a:ext cx="78212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instalar o </a:t>
            </a:r>
            <a:r>
              <a:rPr lang="pt-BR" b="1" dirty="0" err="1"/>
              <a:t>WampServer</a:t>
            </a:r>
            <a:r>
              <a:rPr lang="pt-BR" b="1" dirty="0"/>
              <a:t> </a:t>
            </a:r>
            <a:r>
              <a:rPr lang="pt-BR" dirty="0"/>
              <a:t>basta executá-lo. Quando o ícone na barra de tarefas ficar verde seu servidor está funcionando.</a:t>
            </a:r>
          </a:p>
          <a:p>
            <a:endParaRPr lang="pt-BR" dirty="0"/>
          </a:p>
          <a:p>
            <a:r>
              <a:rPr lang="pt-BR" dirty="0"/>
              <a:t>Para rodar seus sites dentro do servidor é só copiar sua pasta para dentro da pasta </a:t>
            </a:r>
            <a:r>
              <a:rPr lang="pt-BR" b="1" dirty="0"/>
              <a:t>c://wamp/www/ </a:t>
            </a:r>
          </a:p>
          <a:p>
            <a:endParaRPr lang="pt-BR" dirty="0"/>
          </a:p>
          <a:p>
            <a:endParaRPr lang="pt-BR" dirty="0"/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CC8715-B7CF-4A92-93ED-EF110B1B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746" y="3712646"/>
            <a:ext cx="5266227" cy="210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8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3025848" y="1118715"/>
            <a:ext cx="4201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Importando o banco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781235" y="1877256"/>
            <a:ext cx="78212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</a:t>
            </a:r>
            <a:r>
              <a:rPr lang="pt-BR" b="1" dirty="0" err="1"/>
              <a:t>WampServer</a:t>
            </a:r>
            <a:r>
              <a:rPr lang="pt-BR" b="1" dirty="0"/>
              <a:t> </a:t>
            </a:r>
            <a:r>
              <a:rPr lang="pt-BR" dirty="0"/>
              <a:t>possui</a:t>
            </a:r>
            <a:r>
              <a:rPr lang="pt-BR" b="1" dirty="0"/>
              <a:t> </a:t>
            </a:r>
            <a:r>
              <a:rPr lang="pt-BR" dirty="0"/>
              <a:t>o banco de dados MySQL assim como suporte para a linguagem PHP.</a:t>
            </a:r>
          </a:p>
          <a:p>
            <a:endParaRPr lang="pt-BR" dirty="0"/>
          </a:p>
          <a:p>
            <a:r>
              <a:rPr lang="pt-BR" dirty="0"/>
              <a:t>Para usar o banco de dados MySQL recomendo baixar o programa </a:t>
            </a:r>
            <a:r>
              <a:rPr lang="pt-BR" b="1" dirty="0" err="1"/>
              <a:t>HeidiSQL</a:t>
            </a:r>
            <a:r>
              <a:rPr lang="pt-BR" dirty="0"/>
              <a:t> (</a:t>
            </a:r>
            <a:r>
              <a:rPr lang="pt-BR" dirty="0">
                <a:hlinkClick r:id="rId2"/>
              </a:rPr>
              <a:t>https://www.heidisql.com/download.php</a:t>
            </a:r>
            <a:r>
              <a:rPr lang="pt-BR" dirty="0"/>
              <a:t> ). ATENÇÃO: ele pode precisar que o computador seja reiniciado.</a:t>
            </a:r>
          </a:p>
          <a:p>
            <a:endParaRPr lang="pt-BR" dirty="0"/>
          </a:p>
          <a:p>
            <a:r>
              <a:rPr lang="pt-BR" dirty="0"/>
              <a:t>Ao abrir o </a:t>
            </a:r>
            <a:r>
              <a:rPr lang="pt-BR" dirty="0" err="1"/>
              <a:t>HeidiSQL</a:t>
            </a:r>
            <a:r>
              <a:rPr lang="pt-BR" dirty="0"/>
              <a:t> clique no botão novo</a:t>
            </a:r>
          </a:p>
          <a:p>
            <a:r>
              <a:rPr lang="pt-BR" dirty="0"/>
              <a:t> e em abrir</a:t>
            </a:r>
          </a:p>
          <a:p>
            <a:endParaRPr lang="pt-BR" dirty="0"/>
          </a:p>
          <a:p>
            <a:endParaRPr lang="pt-BR" dirty="0"/>
          </a:p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A84048-3CA0-41EC-909C-2B6D4FDE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452" y="3510153"/>
            <a:ext cx="4274461" cy="30326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4AB3DE8-9BBD-4784-A363-69A61856BECC}"/>
              </a:ext>
            </a:extLst>
          </p:cNvPr>
          <p:cNvSpPr/>
          <p:nvPr/>
        </p:nvSpPr>
        <p:spPr>
          <a:xfrm>
            <a:off x="4865730" y="6176310"/>
            <a:ext cx="2787588" cy="3861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27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2773E0-2A79-41E9-8673-D4351AE30337}"/>
              </a:ext>
            </a:extLst>
          </p:cNvPr>
          <p:cNvSpPr txBox="1"/>
          <p:nvPr/>
        </p:nvSpPr>
        <p:spPr>
          <a:xfrm>
            <a:off x="3025848" y="1118715"/>
            <a:ext cx="4201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Importando o banco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54D2CA-07EB-48CF-AF03-28FC92CEA419}"/>
              </a:ext>
            </a:extLst>
          </p:cNvPr>
          <p:cNvSpPr txBox="1"/>
          <p:nvPr/>
        </p:nvSpPr>
        <p:spPr>
          <a:xfrm>
            <a:off x="781235" y="1877256"/>
            <a:ext cx="78212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importar o banco de dados com as informações sobre a pandemia, clique no menu arquivo e em executar o arquivo SQL.</a:t>
            </a:r>
          </a:p>
          <a:p>
            <a:endParaRPr lang="pt-BR" dirty="0"/>
          </a:p>
          <a:p>
            <a:r>
              <a:rPr lang="pt-BR" dirty="0"/>
              <a:t>Selecione o arquivo SQL disponibilizado.</a:t>
            </a:r>
          </a:p>
          <a:p>
            <a:endParaRPr lang="pt-BR" dirty="0"/>
          </a:p>
          <a:p>
            <a:r>
              <a:rPr lang="pt-BR" dirty="0"/>
              <a:t>Clique em sim se aparecer uma mensagem </a:t>
            </a:r>
          </a:p>
          <a:p>
            <a:r>
              <a:rPr lang="pt-BR" dirty="0"/>
              <a:t>na tela.</a:t>
            </a:r>
          </a:p>
          <a:p>
            <a:endParaRPr lang="pt-BR" dirty="0"/>
          </a:p>
          <a:p>
            <a:r>
              <a:rPr lang="pt-BR" dirty="0"/>
              <a:t>Pronto, carregamos um banco de dados sobre</a:t>
            </a:r>
          </a:p>
          <a:p>
            <a:r>
              <a:rPr lang="pt-BR" dirty="0"/>
              <a:t>a pandemia.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1F386C-B78C-48A0-9E8D-EE8701F2E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7087"/>
          <a:stretch/>
        </p:blipFill>
        <p:spPr>
          <a:xfrm>
            <a:off x="5402829" y="2447245"/>
            <a:ext cx="2853404" cy="727610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F71AAEAA-BC0B-425B-B1CB-6734E4B9DF4D}"/>
              </a:ext>
            </a:extLst>
          </p:cNvPr>
          <p:cNvSpPr/>
          <p:nvPr/>
        </p:nvSpPr>
        <p:spPr>
          <a:xfrm>
            <a:off x="5327369" y="3970049"/>
            <a:ext cx="2396204" cy="2379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830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1679</TotalTime>
  <Words>540</Words>
  <Application>Microsoft Office PowerPoint</Application>
  <PresentationFormat>Apresentação na tela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Courier New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Wendel de Sousa Oliveira</dc:creator>
  <cp:lastModifiedBy>Douglas Marinho</cp:lastModifiedBy>
  <cp:revision>5</cp:revision>
  <dcterms:created xsi:type="dcterms:W3CDTF">2021-06-28T18:56:07Z</dcterms:created>
  <dcterms:modified xsi:type="dcterms:W3CDTF">2021-07-29T19:56:55Z</dcterms:modified>
</cp:coreProperties>
</file>