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9" r:id="rId4"/>
    <p:sldId id="258" r:id="rId5"/>
    <p:sldId id="261" r:id="rId6"/>
    <p:sldId id="287" r:id="rId7"/>
    <p:sldId id="263" r:id="rId8"/>
    <p:sldId id="289" r:id="rId9"/>
    <p:sldId id="260" r:id="rId10"/>
    <p:sldId id="262" r:id="rId11"/>
    <p:sldId id="288" r:id="rId12"/>
    <p:sldId id="290" r:id="rId13"/>
    <p:sldId id="291" r:id="rId14"/>
    <p:sldId id="292" r:id="rId15"/>
    <p:sldId id="293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549A9-F69F-46A4-A288-C0D44EB536DA}" v="8" dt="2021-07-28T21:29:2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rinho" userId="ed031677bdef02be" providerId="LiveId" clId="{732549A9-F69F-46A4-A288-C0D44EB536DA}"/>
    <pc:docChg chg="undo custSel addSld delSld modSld sldOrd">
      <pc:chgData name="Douglas Marinho" userId="ed031677bdef02be" providerId="LiveId" clId="{732549A9-F69F-46A4-A288-C0D44EB536DA}" dt="2021-07-28T21:29:39.879" v="2937" actId="478"/>
      <pc:docMkLst>
        <pc:docMk/>
      </pc:docMkLst>
      <pc:sldChg chg="modSp mod">
        <pc:chgData name="Douglas Marinho" userId="ed031677bdef02be" providerId="LiveId" clId="{732549A9-F69F-46A4-A288-C0D44EB536DA}" dt="2021-07-28T18:39:52.663" v="96" actId="20577"/>
        <pc:sldMkLst>
          <pc:docMk/>
          <pc:sldMk cId="2558759475" sldId="258"/>
        </pc:sldMkLst>
        <pc:spChg chg="mod">
          <ac:chgData name="Douglas Marinho" userId="ed031677bdef02be" providerId="LiveId" clId="{732549A9-F69F-46A4-A288-C0D44EB536DA}" dt="2021-07-28T18:39:52.663" v="96" actId="20577"/>
          <ac:spMkLst>
            <pc:docMk/>
            <pc:sldMk cId="2558759475" sldId="258"/>
            <ac:spMk id="5" creationId="{0DAF1C52-86B4-4102-AA82-E916C0788CA1}"/>
          </ac:spMkLst>
        </pc:spChg>
      </pc:sldChg>
      <pc:sldChg chg="modSp mod">
        <pc:chgData name="Douglas Marinho" userId="ed031677bdef02be" providerId="LiveId" clId="{732549A9-F69F-46A4-A288-C0D44EB536DA}" dt="2021-07-28T18:54:21.567" v="531" actId="20577"/>
        <pc:sldMkLst>
          <pc:docMk/>
          <pc:sldMk cId="1059827254" sldId="260"/>
        </pc:sldMkLst>
        <pc:spChg chg="mod">
          <ac:chgData name="Douglas Marinho" userId="ed031677bdef02be" providerId="LiveId" clId="{732549A9-F69F-46A4-A288-C0D44EB536DA}" dt="2021-07-28T18:40:43.135" v="104" actId="20577"/>
          <ac:spMkLst>
            <pc:docMk/>
            <pc:sldMk cId="1059827254" sldId="260"/>
            <ac:spMk id="2" creationId="{B926D135-CCD4-49FF-85E6-30F390125949}"/>
          </ac:spMkLst>
        </pc:spChg>
        <pc:spChg chg="mod">
          <ac:chgData name="Douglas Marinho" userId="ed031677bdef02be" providerId="LiveId" clId="{732549A9-F69F-46A4-A288-C0D44EB536DA}" dt="2021-07-28T18:49:43.409" v="122" actId="20577"/>
          <ac:spMkLst>
            <pc:docMk/>
            <pc:sldMk cId="1059827254" sldId="260"/>
            <ac:spMk id="4" creationId="{826991CC-2CC1-4E13-941A-9F2893D29074}"/>
          </ac:spMkLst>
        </pc:spChg>
        <pc:spChg chg="mod">
          <ac:chgData name="Douglas Marinho" userId="ed031677bdef02be" providerId="LiveId" clId="{732549A9-F69F-46A4-A288-C0D44EB536DA}" dt="2021-07-28T18:54:21.567" v="531" actId="20577"/>
          <ac:spMkLst>
            <pc:docMk/>
            <pc:sldMk cId="1059827254" sldId="260"/>
            <ac:spMk id="5" creationId="{3B9BBA33-CBAE-4E46-8AAB-A1B68724D8DF}"/>
          </ac:spMkLst>
        </pc:spChg>
      </pc:sldChg>
      <pc:sldChg chg="modSp mod">
        <pc:chgData name="Douglas Marinho" userId="ed031677bdef02be" providerId="LiveId" clId="{732549A9-F69F-46A4-A288-C0D44EB536DA}" dt="2021-07-28T19:47:36.704" v="619" actId="20577"/>
        <pc:sldMkLst>
          <pc:docMk/>
          <pc:sldMk cId="968777285" sldId="262"/>
        </pc:sldMkLst>
        <pc:spChg chg="mod">
          <ac:chgData name="Douglas Marinho" userId="ed031677bdef02be" providerId="LiveId" clId="{732549A9-F69F-46A4-A288-C0D44EB536DA}" dt="2021-07-28T19:47:36.704" v="619" actId="20577"/>
          <ac:spMkLst>
            <pc:docMk/>
            <pc:sldMk cId="968777285" sldId="262"/>
            <ac:spMk id="3" creationId="{0954D2CA-07EB-48CF-AF03-28FC92CEA419}"/>
          </ac:spMkLst>
        </pc:spChg>
        <pc:spChg chg="mod">
          <ac:chgData name="Douglas Marinho" userId="ed031677bdef02be" providerId="LiveId" clId="{732549A9-F69F-46A4-A288-C0D44EB536DA}" dt="2021-07-28T19:47:29.491" v="618" actId="14100"/>
          <ac:spMkLst>
            <pc:docMk/>
            <pc:sldMk cId="968777285" sldId="262"/>
            <ac:spMk id="7" creationId="{1F4E57FB-1F01-4312-B7C3-CA8BA78EF538}"/>
          </ac:spMkLst>
        </pc:spChg>
      </pc:sldChg>
      <pc:sldChg chg="addSp delSp modSp mod">
        <pc:chgData name="Douglas Marinho" userId="ed031677bdef02be" providerId="LiveId" clId="{732549A9-F69F-46A4-A288-C0D44EB536DA}" dt="2021-07-28T20:00:54.639" v="972" actId="20577"/>
        <pc:sldMkLst>
          <pc:docMk/>
          <pc:sldMk cId="4009914306" sldId="288"/>
        </pc:sldMkLst>
        <pc:spChg chg="mod">
          <ac:chgData name="Douglas Marinho" userId="ed031677bdef02be" providerId="LiveId" clId="{732549A9-F69F-46A4-A288-C0D44EB536DA}" dt="2021-07-28T19:47:46.002" v="637" actId="20577"/>
          <ac:spMkLst>
            <pc:docMk/>
            <pc:sldMk cId="4009914306" sldId="288"/>
            <ac:spMk id="2" creationId="{7A2773E0-2A79-41E9-8673-D4351AE30337}"/>
          </ac:spMkLst>
        </pc:spChg>
        <pc:spChg chg="mod">
          <ac:chgData name="Douglas Marinho" userId="ed031677bdef02be" providerId="LiveId" clId="{732549A9-F69F-46A4-A288-C0D44EB536DA}" dt="2021-07-28T20:00:34.442" v="953" actId="20577"/>
          <ac:spMkLst>
            <pc:docMk/>
            <pc:sldMk cId="4009914306" sldId="288"/>
            <ac:spMk id="3" creationId="{0954D2CA-07EB-48CF-AF03-28FC92CEA419}"/>
          </ac:spMkLst>
        </pc:spChg>
        <pc:spChg chg="add del">
          <ac:chgData name="Douglas Marinho" userId="ed031677bdef02be" providerId="LiveId" clId="{732549A9-F69F-46A4-A288-C0D44EB536DA}" dt="2021-07-28T19:54:21.217" v="819" actId="22"/>
          <ac:spMkLst>
            <pc:docMk/>
            <pc:sldMk cId="4009914306" sldId="288"/>
            <ac:spMk id="6" creationId="{CA06BEC7-4B99-4AAD-B1BB-09C2E58D42EC}"/>
          </ac:spMkLst>
        </pc:spChg>
        <pc:spChg chg="del">
          <ac:chgData name="Douglas Marinho" userId="ed031677bdef02be" providerId="LiveId" clId="{732549A9-F69F-46A4-A288-C0D44EB536DA}" dt="2021-07-28T19:54:18.648" v="817" actId="478"/>
          <ac:spMkLst>
            <pc:docMk/>
            <pc:sldMk cId="4009914306" sldId="288"/>
            <ac:spMk id="7" creationId="{1F4E57FB-1F01-4312-B7C3-CA8BA78EF538}"/>
          </ac:spMkLst>
        </pc:spChg>
        <pc:spChg chg="add mod">
          <ac:chgData name="Douglas Marinho" userId="ed031677bdef02be" providerId="LiveId" clId="{732549A9-F69F-46A4-A288-C0D44EB536DA}" dt="2021-07-28T20:00:54.639" v="972" actId="20577"/>
          <ac:spMkLst>
            <pc:docMk/>
            <pc:sldMk cId="4009914306" sldId="288"/>
            <ac:spMk id="8" creationId="{4F33FE22-0B79-4986-838A-C120A560A5D0}"/>
          </ac:spMkLst>
        </pc:spChg>
      </pc:sldChg>
      <pc:sldChg chg="modSp mod ord">
        <pc:chgData name="Douglas Marinho" userId="ed031677bdef02be" providerId="LiveId" clId="{732549A9-F69F-46A4-A288-C0D44EB536DA}" dt="2021-07-28T20:01:29.201" v="997"/>
        <pc:sldMkLst>
          <pc:docMk/>
          <pc:sldMk cId="2922686768" sldId="289"/>
        </pc:sldMkLst>
        <pc:spChg chg="mod">
          <ac:chgData name="Douglas Marinho" userId="ed031677bdef02be" providerId="LiveId" clId="{732549A9-F69F-46A4-A288-C0D44EB536DA}" dt="2021-07-28T20:01:20.069" v="993" actId="20577"/>
          <ac:spMkLst>
            <pc:docMk/>
            <pc:sldMk cId="2922686768" sldId="289"/>
            <ac:spMk id="2" creationId="{7A2773E0-2A79-41E9-8673-D4351AE30337}"/>
          </ac:spMkLst>
        </pc:spChg>
      </pc:sldChg>
      <pc:sldChg chg="addSp delSp modSp mod">
        <pc:chgData name="Douglas Marinho" userId="ed031677bdef02be" providerId="LiveId" clId="{732549A9-F69F-46A4-A288-C0D44EB536DA}" dt="2021-07-28T20:32:01.268" v="1861" actId="20577"/>
        <pc:sldMkLst>
          <pc:docMk/>
          <pc:sldMk cId="1783409073" sldId="290"/>
        </pc:sldMkLst>
        <pc:spChg chg="mod">
          <ac:chgData name="Douglas Marinho" userId="ed031677bdef02be" providerId="LiveId" clId="{732549A9-F69F-46A4-A288-C0D44EB536DA}" dt="2021-07-28T20:01:50.378" v="1038" actId="20577"/>
          <ac:spMkLst>
            <pc:docMk/>
            <pc:sldMk cId="1783409073" sldId="290"/>
            <ac:spMk id="2" creationId="{7A2773E0-2A79-41E9-8673-D4351AE30337}"/>
          </ac:spMkLst>
        </pc:spChg>
        <pc:spChg chg="mod">
          <ac:chgData name="Douglas Marinho" userId="ed031677bdef02be" providerId="LiveId" clId="{732549A9-F69F-46A4-A288-C0D44EB536DA}" dt="2021-07-28T20:32:01.268" v="1861" actId="20577"/>
          <ac:spMkLst>
            <pc:docMk/>
            <pc:sldMk cId="1783409073" sldId="290"/>
            <ac:spMk id="3" creationId="{0954D2CA-07EB-48CF-AF03-28FC92CEA419}"/>
          </ac:spMkLst>
        </pc:spChg>
        <pc:spChg chg="del mod">
          <ac:chgData name="Douglas Marinho" userId="ed031677bdef02be" providerId="LiveId" clId="{732549A9-F69F-46A4-A288-C0D44EB536DA}" dt="2021-07-28T20:15:19.802" v="1210" actId="478"/>
          <ac:spMkLst>
            <pc:docMk/>
            <pc:sldMk cId="1783409073" sldId="290"/>
            <ac:spMk id="7" creationId="{AC81AEC0-1CDB-4E4C-A6EF-F8320F2EF7D1}"/>
          </ac:spMkLst>
        </pc:spChg>
        <pc:spChg chg="add mod">
          <ac:chgData name="Douglas Marinho" userId="ed031677bdef02be" providerId="LiveId" clId="{732549A9-F69F-46A4-A288-C0D44EB536DA}" dt="2021-07-28T20:16:00.935" v="1221" actId="1076"/>
          <ac:spMkLst>
            <pc:docMk/>
            <pc:sldMk cId="1783409073" sldId="290"/>
            <ac:spMk id="8" creationId="{77DF20C6-F643-4991-A38B-FC544FB66218}"/>
          </ac:spMkLst>
        </pc:spChg>
        <pc:spChg chg="del">
          <ac:chgData name="Douglas Marinho" userId="ed031677bdef02be" providerId="LiveId" clId="{732549A9-F69F-46A4-A288-C0D44EB536DA}" dt="2021-07-28T20:15:26.166" v="1212" actId="478"/>
          <ac:spMkLst>
            <pc:docMk/>
            <pc:sldMk cId="1783409073" sldId="290"/>
            <ac:spMk id="9" creationId="{9ADA9959-DB6C-42BA-BD6B-261E6907B3CA}"/>
          </ac:spMkLst>
        </pc:spChg>
        <pc:spChg chg="add mod">
          <ac:chgData name="Douglas Marinho" userId="ed031677bdef02be" providerId="LiveId" clId="{732549A9-F69F-46A4-A288-C0D44EB536DA}" dt="2021-07-28T20:31:42.746" v="1809" actId="1076"/>
          <ac:spMkLst>
            <pc:docMk/>
            <pc:sldMk cId="1783409073" sldId="290"/>
            <ac:spMk id="10" creationId="{1B3C68CF-3DF6-4E9E-A08D-268626414BC4}"/>
          </ac:spMkLst>
        </pc:spChg>
      </pc:sldChg>
      <pc:sldChg chg="delSp modSp mod">
        <pc:chgData name="Douglas Marinho" userId="ed031677bdef02be" providerId="LiveId" clId="{732549A9-F69F-46A4-A288-C0D44EB536DA}" dt="2021-07-28T20:35:16.112" v="1962" actId="20577"/>
        <pc:sldMkLst>
          <pc:docMk/>
          <pc:sldMk cId="967002443" sldId="291"/>
        </pc:sldMkLst>
        <pc:spChg chg="mod">
          <ac:chgData name="Douglas Marinho" userId="ed031677bdef02be" providerId="LiveId" clId="{732549A9-F69F-46A4-A288-C0D44EB536DA}" dt="2021-07-28T20:24:55.042" v="1383" actId="20577"/>
          <ac:spMkLst>
            <pc:docMk/>
            <pc:sldMk cId="967002443" sldId="291"/>
            <ac:spMk id="2" creationId="{7A2773E0-2A79-41E9-8673-D4351AE30337}"/>
          </ac:spMkLst>
        </pc:spChg>
        <pc:spChg chg="mod">
          <ac:chgData name="Douglas Marinho" userId="ed031677bdef02be" providerId="LiveId" clId="{732549A9-F69F-46A4-A288-C0D44EB536DA}" dt="2021-07-28T20:35:16.112" v="1962" actId="20577"/>
          <ac:spMkLst>
            <pc:docMk/>
            <pc:sldMk cId="967002443" sldId="291"/>
            <ac:spMk id="3" creationId="{0954D2CA-07EB-48CF-AF03-28FC92CEA419}"/>
          </ac:spMkLst>
        </pc:spChg>
        <pc:spChg chg="del">
          <ac:chgData name="Douglas Marinho" userId="ed031677bdef02be" providerId="LiveId" clId="{732549A9-F69F-46A4-A288-C0D44EB536DA}" dt="2021-07-28T20:28:06.481" v="1576" actId="478"/>
          <ac:spMkLst>
            <pc:docMk/>
            <pc:sldMk cId="967002443" sldId="291"/>
            <ac:spMk id="8" creationId="{760E7D5F-5520-4F73-8097-797B7C68398E}"/>
          </ac:spMkLst>
        </pc:spChg>
      </pc:sldChg>
      <pc:sldChg chg="delSp modSp add mod ord">
        <pc:chgData name="Douglas Marinho" userId="ed031677bdef02be" providerId="LiveId" clId="{732549A9-F69F-46A4-A288-C0D44EB536DA}" dt="2021-07-28T20:44:30.413" v="2612" actId="20577"/>
        <pc:sldMkLst>
          <pc:docMk/>
          <pc:sldMk cId="2465776258" sldId="292"/>
        </pc:sldMkLst>
        <pc:spChg chg="mod">
          <ac:chgData name="Douglas Marinho" userId="ed031677bdef02be" providerId="LiveId" clId="{732549A9-F69F-46A4-A288-C0D44EB536DA}" dt="2021-07-28T20:38:31.244" v="1999" actId="20577"/>
          <ac:spMkLst>
            <pc:docMk/>
            <pc:sldMk cId="2465776258" sldId="292"/>
            <ac:spMk id="2" creationId="{7A2773E0-2A79-41E9-8673-D4351AE30337}"/>
          </ac:spMkLst>
        </pc:spChg>
        <pc:spChg chg="mod">
          <ac:chgData name="Douglas Marinho" userId="ed031677bdef02be" providerId="LiveId" clId="{732549A9-F69F-46A4-A288-C0D44EB536DA}" dt="2021-07-28T20:44:30.413" v="2612" actId="20577"/>
          <ac:spMkLst>
            <pc:docMk/>
            <pc:sldMk cId="2465776258" sldId="292"/>
            <ac:spMk id="3" creationId="{0954D2CA-07EB-48CF-AF03-28FC92CEA419}"/>
          </ac:spMkLst>
        </pc:spChg>
        <pc:spChg chg="mod">
          <ac:chgData name="Douglas Marinho" userId="ed031677bdef02be" providerId="LiveId" clId="{732549A9-F69F-46A4-A288-C0D44EB536DA}" dt="2021-07-28T20:38:46.322" v="2001" actId="1076"/>
          <ac:spMkLst>
            <pc:docMk/>
            <pc:sldMk cId="2465776258" sldId="292"/>
            <ac:spMk id="8" creationId="{77DF20C6-F643-4991-A38B-FC544FB66218}"/>
          </ac:spMkLst>
        </pc:spChg>
        <pc:spChg chg="del">
          <ac:chgData name="Douglas Marinho" userId="ed031677bdef02be" providerId="LiveId" clId="{732549A9-F69F-46A4-A288-C0D44EB536DA}" dt="2021-07-28T20:39:23.370" v="2077" actId="478"/>
          <ac:spMkLst>
            <pc:docMk/>
            <pc:sldMk cId="2465776258" sldId="292"/>
            <ac:spMk id="10" creationId="{1B3C68CF-3DF6-4E9E-A08D-268626414BC4}"/>
          </ac:spMkLst>
        </pc:spChg>
      </pc:sldChg>
      <pc:sldChg chg="del">
        <pc:chgData name="Douglas Marinho" userId="ed031677bdef02be" providerId="LiveId" clId="{732549A9-F69F-46A4-A288-C0D44EB536DA}" dt="2021-07-28T20:35:22.190" v="1963" actId="2696"/>
        <pc:sldMkLst>
          <pc:docMk/>
          <pc:sldMk cId="2860641766" sldId="292"/>
        </pc:sldMkLst>
      </pc:sldChg>
      <pc:sldChg chg="addSp delSp modSp add mod ord">
        <pc:chgData name="Douglas Marinho" userId="ed031677bdef02be" providerId="LiveId" clId="{732549A9-F69F-46A4-A288-C0D44EB536DA}" dt="2021-07-28T21:29:39.879" v="2937" actId="478"/>
        <pc:sldMkLst>
          <pc:docMk/>
          <pc:sldMk cId="2464209978" sldId="293"/>
        </pc:sldMkLst>
        <pc:spChg chg="mod">
          <ac:chgData name="Douglas Marinho" userId="ed031677bdef02be" providerId="LiveId" clId="{732549A9-F69F-46A4-A288-C0D44EB536DA}" dt="2021-07-28T21:26:00.495" v="2634" actId="20577"/>
          <ac:spMkLst>
            <pc:docMk/>
            <pc:sldMk cId="2464209978" sldId="293"/>
            <ac:spMk id="2" creationId="{7A2773E0-2A79-41E9-8673-D4351AE30337}"/>
          </ac:spMkLst>
        </pc:spChg>
        <pc:spChg chg="mod">
          <ac:chgData name="Douglas Marinho" userId="ed031677bdef02be" providerId="LiveId" clId="{732549A9-F69F-46A4-A288-C0D44EB536DA}" dt="2021-07-28T21:29:34.401" v="2936" actId="14100"/>
          <ac:spMkLst>
            <pc:docMk/>
            <pc:sldMk cId="2464209978" sldId="293"/>
            <ac:spMk id="3" creationId="{0954D2CA-07EB-48CF-AF03-28FC92CEA419}"/>
          </ac:spMkLst>
        </pc:spChg>
        <pc:spChg chg="add del mod">
          <ac:chgData name="Douglas Marinho" userId="ed031677bdef02be" providerId="LiveId" clId="{732549A9-F69F-46A4-A288-C0D44EB536DA}" dt="2021-07-28T21:29:39.879" v="2937" actId="478"/>
          <ac:spMkLst>
            <pc:docMk/>
            <pc:sldMk cId="2464209978" sldId="293"/>
            <ac:spMk id="8" creationId="{77DF20C6-F643-4991-A38B-FC544FB66218}"/>
          </ac:spMkLst>
        </pc:spChg>
        <pc:spChg chg="del">
          <ac:chgData name="Douglas Marinho" userId="ed031677bdef02be" providerId="LiveId" clId="{732549A9-F69F-46A4-A288-C0D44EB536DA}" dt="2021-07-28T21:28:23.778" v="2852" actId="478"/>
          <ac:spMkLst>
            <pc:docMk/>
            <pc:sldMk cId="2464209978" sldId="293"/>
            <ac:spMk id="10" creationId="{1B3C68CF-3DF6-4E9E-A08D-268626414BC4}"/>
          </ac:spMkLst>
        </pc:spChg>
      </pc:sldChg>
      <pc:sldChg chg="del">
        <pc:chgData name="Douglas Marinho" userId="ed031677bdef02be" providerId="LiveId" clId="{732549A9-F69F-46A4-A288-C0D44EB536DA}" dt="2021-07-28T20:35:24.314" v="1964" actId="2696"/>
        <pc:sldMkLst>
          <pc:docMk/>
          <pc:sldMk cId="2931391705" sldId="293"/>
        </pc:sldMkLst>
      </pc:sldChg>
      <pc:sldChg chg="del">
        <pc:chgData name="Douglas Marinho" userId="ed031677bdef02be" providerId="LiveId" clId="{732549A9-F69F-46A4-A288-C0D44EB536DA}" dt="2021-07-28T20:35:26.939" v="1965" actId="2696"/>
        <pc:sldMkLst>
          <pc:docMk/>
          <pc:sldMk cId="3013197272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6B3B9E2-1D51-4ED5-8EA3-920A8ED55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7F06B8-6A62-49FB-810B-09D56DF868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download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charts.com/docs/v3/referenc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charts/dataloader" TargetMode="External"/><Relationship Id="rId2" Type="http://schemas.openxmlformats.org/officeDocument/2006/relationships/hyperlink" Target="https://github.com/amcharts/expor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charts.com/download/download-v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6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514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Implementação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plugin </a:t>
            </a:r>
            <a:r>
              <a:rPr lang="pt-BR" dirty="0" err="1"/>
              <a:t>AmCharts</a:t>
            </a:r>
            <a:r>
              <a:rPr lang="pt-BR" dirty="0"/>
              <a:t> necessita apenas do </a:t>
            </a:r>
            <a:r>
              <a:rPr lang="pt-BR" b="1" dirty="0" err="1"/>
              <a:t>Jquery</a:t>
            </a:r>
            <a:r>
              <a:rPr lang="pt-BR" b="1" dirty="0"/>
              <a:t>, </a:t>
            </a:r>
            <a:r>
              <a:rPr lang="pt-BR" dirty="0"/>
              <a:t>mas um framework responsivo é sempre bom.</a:t>
            </a:r>
          </a:p>
          <a:p>
            <a:pPr marL="285750" indent="-285750">
              <a:buFontTx/>
              <a:buChar char="-"/>
            </a:pPr>
            <a:r>
              <a:rPr lang="pt-BR" dirty="0" err="1">
                <a:sym typeface="Wingdings" panose="05000000000000000000" pitchFamily="2" charset="2"/>
              </a:rPr>
              <a:t>Jquery</a:t>
            </a:r>
            <a:r>
              <a:rPr lang="pt-BR" dirty="0">
                <a:sym typeface="Wingdings" panose="05000000000000000000" pitchFamily="2" charset="2"/>
              </a:rPr>
              <a:t> ( </a:t>
            </a:r>
            <a:r>
              <a:rPr lang="pt-BR" dirty="0">
                <a:sym typeface="Wingdings" panose="05000000000000000000" pitchFamily="2" charset="2"/>
                <a:hlinkClick r:id="rId2"/>
              </a:rPr>
              <a:t>https://jquery.com/</a:t>
            </a:r>
            <a:r>
              <a:rPr lang="pt-BR" dirty="0">
                <a:sym typeface="Wingdings" panose="05000000000000000000" pitchFamily="2" charset="2"/>
              </a:rPr>
              <a:t> )</a:t>
            </a: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Algum framework de layout responsivo (</a:t>
            </a:r>
            <a:r>
              <a:rPr lang="pt-BR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, </a:t>
            </a:r>
            <a:r>
              <a:rPr lang="pt-BR" dirty="0" err="1">
                <a:sym typeface="Wingdings" panose="05000000000000000000" pitchFamily="2" charset="2"/>
              </a:rPr>
              <a:t>Bulma</a:t>
            </a:r>
            <a:r>
              <a:rPr lang="pt-BR" dirty="0">
                <a:sym typeface="Wingdings" panose="05000000000000000000" pitchFamily="2" charset="2"/>
              </a:rPr>
              <a:t> etc.). Vamos utilizar o </a:t>
            </a:r>
            <a:r>
              <a:rPr lang="pt-BR" b="1" dirty="0" err="1">
                <a:sym typeface="Wingdings" panose="05000000000000000000" pitchFamily="2" charset="2"/>
              </a:rPr>
              <a:t>Bootstrap</a:t>
            </a:r>
            <a:r>
              <a:rPr lang="pt-BR" dirty="0">
                <a:sym typeface="Wingdings" panose="05000000000000000000" pitchFamily="2" charset="2"/>
              </a:rPr>
              <a:t> (</a:t>
            </a:r>
            <a:r>
              <a:rPr lang="pt-BR" dirty="0">
                <a:sym typeface="Wingdings" panose="05000000000000000000" pitchFamily="2" charset="2"/>
                <a:hlinkClick r:id="rId3"/>
              </a:rPr>
              <a:t>https://getbootstrap.com/docs/5.0/getting-started/download/</a:t>
            </a:r>
            <a:r>
              <a:rPr lang="pt-BR" dirty="0">
                <a:sym typeface="Wingdings" panose="05000000000000000000" pitchFamily="2" charset="2"/>
              </a:rPr>
              <a:t> )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F4E57FB-1F01-4312-B7C3-CA8BA78EF538}"/>
              </a:ext>
            </a:extLst>
          </p:cNvPr>
          <p:cNvSpPr txBox="1"/>
          <p:nvPr/>
        </p:nvSpPr>
        <p:spPr>
          <a:xfrm>
            <a:off x="825623" y="3972800"/>
            <a:ext cx="800765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 carrega </a:t>
            </a:r>
            <a:r>
              <a:rPr lang="pt-BR" sz="12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3 --&gt;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“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/funnel.js"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/gantt.js"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/gauge.js"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/pie.js"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/radar.js"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/serial.js"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/amcharts3/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/xy.js"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&lt;!-- </a:t>
            </a:r>
            <a:r>
              <a:rPr lang="pt-BR" sz="120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constroi</a:t>
            </a:r>
            <a:r>
              <a:rPr lang="pt-BR" sz="12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gráficos --&gt;</a:t>
            </a:r>
            <a:r>
              <a:rPr lang="pt-BR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&lt;script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javascript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src</a:t>
            </a:r>
            <a:r>
              <a:rPr lang="pt-B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assets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pt-BR" sz="12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js</a:t>
            </a:r>
            <a:r>
              <a:rPr lang="pt-BR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/loadgraphs.js"</a:t>
            </a:r>
            <a:r>
              <a:rPr lang="pt-B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&gt;&lt;/script&gt;</a:t>
            </a:r>
            <a:endParaRPr lang="pt-B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877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4080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Criando o primeiro gráfico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 plugin funciona </a:t>
            </a:r>
            <a:r>
              <a:rPr lang="pt-BR" b="1" dirty="0">
                <a:sym typeface="Wingdings" panose="05000000000000000000" pitchFamily="2" charset="2"/>
              </a:rPr>
              <a:t>apenas</a:t>
            </a:r>
            <a:r>
              <a:rPr lang="pt-BR" dirty="0">
                <a:sym typeface="Wingdings" panose="05000000000000000000" pitchFamily="2" charset="2"/>
              </a:rPr>
              <a:t> com arquivos JSON.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Existem 2 </a:t>
            </a:r>
            <a:r>
              <a:rPr lang="pt-BR" b="1" dirty="0">
                <a:sym typeface="Wingdings" panose="05000000000000000000" pitchFamily="2" charset="2"/>
              </a:rPr>
              <a:t>maneiras</a:t>
            </a:r>
            <a:r>
              <a:rPr lang="pt-BR" dirty="0">
                <a:sym typeface="Wingdings" panose="05000000000000000000" pitchFamily="2" charset="2"/>
              </a:rPr>
              <a:t> de se montar o gráfico: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O jeito similar ao </a:t>
            </a:r>
            <a:r>
              <a:rPr lang="pt-BR" dirty="0" err="1">
                <a:sym typeface="Wingdings" panose="05000000000000000000" pitchFamily="2" charset="2"/>
              </a:rPr>
              <a:t>DataTable</a:t>
            </a:r>
            <a:r>
              <a:rPr lang="pt-BR" dirty="0">
                <a:sym typeface="Wingdings" panose="05000000000000000000" pitchFamily="2" charset="2"/>
              </a:rPr>
              <a:t>, com uma ação (método).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sym typeface="Wingdings" panose="05000000000000000000" pitchFamily="2" charset="2"/>
              </a:rPr>
              <a:t>Ou um jeito mais didático, onde cada elemento do gráfico é criado separadamente.</a:t>
            </a: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33FE22-0B79-4986-838A-C120A560A5D0}"/>
              </a:ext>
            </a:extLst>
          </p:cNvPr>
          <p:cNvSpPr txBox="1"/>
          <p:nvPr/>
        </p:nvSpPr>
        <p:spPr>
          <a:xfrm>
            <a:off x="1118585" y="3631836"/>
            <a:ext cx="77235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chart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makeChart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“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idOndeoGraficoFica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“,</a:t>
            </a:r>
          </a:p>
          <a:p>
            <a:r>
              <a:rPr lang="en-US" b="1" dirty="0">
                <a:solidFill>
                  <a:srgbClr val="808080"/>
                </a:solidFill>
                <a:latin typeface="Courier New" panose="02070309020205020404" pitchFamily="49" charset="0"/>
              </a:rPr>
              <a:t>	{</a:t>
            </a:r>
          </a:p>
          <a:p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		”config”</a:t>
            </a:r>
          </a:p>
          <a:p>
            <a:r>
              <a:rPr lang="en-US" b="1" dirty="0">
                <a:solidFill>
                  <a:srgbClr val="808080"/>
                </a:solidFill>
                <a:latin typeface="Courier New" panose="02070309020205020404" pitchFamily="49" charset="0"/>
              </a:rPr>
              <a:t>	}</a:t>
            </a:r>
            <a:endParaRPr lang="en-US" sz="1800" b="1" dirty="0">
              <a:solidFill>
                <a:srgbClr val="808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991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607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Entendendo os elementos do </a:t>
            </a:r>
            <a:r>
              <a:rPr lang="pt-BR" sz="2800" b="1" dirty="0" err="1"/>
              <a:t>AmCharts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 </a:t>
            </a:r>
            <a:r>
              <a:rPr lang="pt-BR" dirty="0" err="1">
                <a:sym typeface="Wingdings" panose="05000000000000000000" pitchFamily="2" charset="2"/>
              </a:rPr>
              <a:t>AmCharts</a:t>
            </a:r>
            <a:r>
              <a:rPr lang="pt-BR" dirty="0">
                <a:sym typeface="Wingdings" panose="05000000000000000000" pitchFamily="2" charset="2"/>
              </a:rPr>
              <a:t> possui diversos elementos diferentes que compõem um gráfico, como linhas, colunas, legenda etc.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cada elemento desse existe um objeto que o controla.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 objeto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é o objeto “pai” onde a base de todos os elementos se encontram. Para consultar os elementos segue o link.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DF20C6-F643-4991-A38B-FC544FB66218}"/>
              </a:ext>
            </a:extLst>
          </p:cNvPr>
          <p:cNvSpPr txBox="1"/>
          <p:nvPr/>
        </p:nvSpPr>
        <p:spPr>
          <a:xfrm>
            <a:off x="794552" y="3305115"/>
            <a:ext cx="755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//LEGENDA </a:t>
            </a:r>
          </a:p>
          <a:p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chartLegend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AmLegend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chartLegend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markerType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circle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chartLegend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pt-BR" b="1" dirty="0"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3C68CF-3DF6-4E9E-A08D-268626414BC4}"/>
              </a:ext>
            </a:extLst>
          </p:cNvPr>
          <p:cNvSpPr txBox="1"/>
          <p:nvPr/>
        </p:nvSpPr>
        <p:spPr>
          <a:xfrm>
            <a:off x="2379216" y="5943601"/>
            <a:ext cx="498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https://www.amcharts.com/docs/v3/reference/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0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52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Tipos de gráfico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O </a:t>
            </a:r>
            <a:r>
              <a:rPr lang="pt-BR" dirty="0" err="1">
                <a:sym typeface="Wingdings" panose="05000000000000000000" pitchFamily="2" charset="2"/>
              </a:rPr>
              <a:t>AmCharts</a:t>
            </a:r>
            <a:r>
              <a:rPr lang="pt-BR" dirty="0">
                <a:sym typeface="Wingdings" panose="05000000000000000000" pitchFamily="2" charset="2"/>
              </a:rPr>
              <a:t> possui uma bela quantidade de tipos de gráfico, além de outros elementos de visualização de dados mais avançados, como </a:t>
            </a:r>
            <a:r>
              <a:rPr lang="pt-BR" b="1" dirty="0">
                <a:sym typeface="Wingdings" panose="05000000000000000000" pitchFamily="2" charset="2"/>
              </a:rPr>
              <a:t>mapas e gráficos de ações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Os tipos básicos que veremos são: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ym typeface="Wingdings" panose="05000000000000000000" pitchFamily="2" charset="2"/>
              </a:rPr>
              <a:t>Pizza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ym typeface="Wingdings" panose="05000000000000000000" pitchFamily="2" charset="2"/>
              </a:rPr>
              <a:t>Coluna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ym typeface="Wingdings" panose="05000000000000000000" pitchFamily="2" charset="2"/>
              </a:rPr>
              <a:t>Linha</a:t>
            </a:r>
          </a:p>
          <a:p>
            <a:pPr marL="285750" indent="-285750">
              <a:buFontTx/>
              <a:buChar char="-"/>
            </a:pP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Além de como incluir elementos ao gráfico, como </a:t>
            </a:r>
            <a:r>
              <a:rPr lang="pt-BR" b="1" dirty="0">
                <a:sym typeface="Wingdings" panose="05000000000000000000" pitchFamily="2" charset="2"/>
              </a:rPr>
              <a:t>título, legenda, etc.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Esses tipos básicos são encontrados na documentação como </a:t>
            </a:r>
            <a:r>
              <a:rPr lang="pt-BR" b="1" dirty="0" err="1">
                <a:sym typeface="Wingdings" panose="05000000000000000000" pitchFamily="2" charset="2"/>
              </a:rPr>
              <a:t>Javascript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Charts</a:t>
            </a:r>
            <a:r>
              <a:rPr lang="pt-BR" b="1" dirty="0">
                <a:sym typeface="Wingdings" panose="05000000000000000000" pitchFamily="2" charset="2"/>
              </a:rPr>
              <a:t>.</a:t>
            </a:r>
            <a:endParaRPr lang="pt-BR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700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5171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Propriedades, métodos e eventos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Para entender melhor a configuração de um </a:t>
            </a:r>
            <a:r>
              <a:rPr lang="pt-BR" dirty="0" err="1">
                <a:sym typeface="Wingdings" panose="05000000000000000000" pitchFamily="2" charset="2"/>
              </a:rPr>
              <a:t>chart</a:t>
            </a:r>
            <a:r>
              <a:rPr lang="pt-BR" dirty="0">
                <a:sym typeface="Wingdings" panose="05000000000000000000" pitchFamily="2" charset="2"/>
              </a:rPr>
              <a:t> precisamos entender o que é propriedade, método e evento.</a:t>
            </a:r>
          </a:p>
          <a:p>
            <a:endParaRPr lang="pt-B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000000"/>
                </a:solidFill>
                <a:sym typeface="Wingdings" panose="05000000000000000000" pitchFamily="2" charset="2"/>
              </a:rPr>
              <a:t>propriedade: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alguma configuração de um elemento do gráfico (ou o próprio gráfico) que altera algum recurso desse elemento.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000000"/>
                </a:solidFill>
                <a:sym typeface="Wingdings" panose="05000000000000000000" pitchFamily="2" charset="2"/>
              </a:rPr>
              <a:t>método: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um método é uma função que ao ser chamada executa alguma coisa.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000000"/>
                </a:solidFill>
                <a:sym typeface="Wingdings" panose="05000000000000000000" pitchFamily="2" charset="2"/>
              </a:rPr>
              <a:t>evento: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é similar ao método, mas normalmente é ligada a uma ação do usuário, por exemplo clicar ou passar o mouse em cima.</a:t>
            </a:r>
            <a:endParaRPr lang="pt-BR" b="1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7DF20C6-F643-4991-A38B-FC544FB66218}"/>
              </a:ext>
            </a:extLst>
          </p:cNvPr>
          <p:cNvSpPr txBox="1"/>
          <p:nvPr/>
        </p:nvSpPr>
        <p:spPr>
          <a:xfrm>
            <a:off x="763480" y="2083925"/>
            <a:ext cx="755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//LEGENDA </a:t>
            </a:r>
          </a:p>
          <a:p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chartLegend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AmCharts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AmLegend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chartLegend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markerType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circle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chartLegend</a:t>
            </a:r>
            <a:r>
              <a:rPr lang="pt-BR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align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right</a:t>
            </a:r>
            <a:r>
              <a:rPr lang="pt-BR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577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1677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Extensões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6782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ym typeface="Wingdings" panose="05000000000000000000" pitchFamily="2" charset="2"/>
              </a:rPr>
              <a:t>Existem 3 extensões interessantes no </a:t>
            </a:r>
            <a:r>
              <a:rPr lang="pt-BR" dirty="0" err="1">
                <a:sym typeface="Wingdings" panose="05000000000000000000" pitchFamily="2" charset="2"/>
              </a:rPr>
              <a:t>AmCharts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  <a:p>
            <a:endParaRPr lang="pt-B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rgbClr val="000000"/>
                </a:solidFill>
                <a:sym typeface="Wingdings" panose="05000000000000000000" pitchFamily="2" charset="2"/>
              </a:rPr>
              <a:t>export</a:t>
            </a:r>
            <a:r>
              <a:rPr lang="pt-BR" b="1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que permite a exportação de dados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  <a:hlinkClick r:id="rId2"/>
              </a:rPr>
              <a:t>https://github.com/amcharts/export</a:t>
            </a:r>
            <a:endParaRPr lang="pt-B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rgbClr val="000000"/>
                </a:solidFill>
                <a:sym typeface="Wingdings" panose="05000000000000000000" pitchFamily="2" charset="2"/>
              </a:rPr>
              <a:t>responsive</a:t>
            </a:r>
            <a:r>
              <a:rPr lang="pt-BR" b="1" dirty="0">
                <a:solidFill>
                  <a:srgbClr val="000000"/>
                </a:solidFill>
                <a:sym typeface="Wingdings" panose="05000000000000000000" pitchFamily="2" charset="2"/>
              </a:rPr>
              <a:t>: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reajusta o gráfico a depender da tela.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rgbClr val="000000"/>
                </a:solidFill>
                <a:sym typeface="Wingdings" panose="05000000000000000000" pitchFamily="2" charset="2"/>
              </a:rPr>
              <a:t>Dataloader</a:t>
            </a:r>
            <a:r>
              <a:rPr lang="pt-BR" b="1" dirty="0">
                <a:solidFill>
                  <a:srgbClr val="000000"/>
                </a:solidFill>
                <a:sym typeface="Wingdings" panose="05000000000000000000" pitchFamily="2" charset="2"/>
              </a:rPr>
              <a:t>: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 carrega as via </a:t>
            </a:r>
            <a:r>
              <a:rPr lang="pt-BR" dirty="0" err="1">
                <a:solidFill>
                  <a:srgbClr val="000000"/>
                </a:solidFill>
                <a:sym typeface="Wingdings" panose="05000000000000000000" pitchFamily="2" charset="2"/>
              </a:rPr>
              <a:t>ajax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</a:rPr>
              <a:t>. </a:t>
            </a:r>
            <a:r>
              <a:rPr lang="pt-BR" dirty="0">
                <a:solidFill>
                  <a:srgbClr val="000000"/>
                </a:solidFill>
                <a:sym typeface="Wingdings" panose="05000000000000000000" pitchFamily="2" charset="2"/>
                <a:hlinkClick r:id="rId3"/>
              </a:rPr>
              <a:t>https://github.com/amcharts/dataloader</a:t>
            </a:r>
            <a:endParaRPr lang="pt-B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b="1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pt-BR" b="1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420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alytics-icon - Graphic Design | Transparent PNG Download #2174447 - Vippng">
            <a:extLst>
              <a:ext uri="{FF2B5EF4-FFF2-40B4-BE49-F238E27FC236}">
                <a16:creationId xmlns:a16="http://schemas.microsoft.com/office/drawing/2014/main" id="{2F5770FD-5164-4CC1-9EA2-F99085CD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46">
            <a:off x="100552" y="4266856"/>
            <a:ext cx="3403162" cy="23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table - Free education icons">
            <a:extLst>
              <a:ext uri="{FF2B5EF4-FFF2-40B4-BE49-F238E27FC236}">
                <a16:creationId xmlns:a16="http://schemas.microsoft.com/office/drawing/2014/main" id="{23355810-7C4C-4606-8155-9CC9F015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394">
            <a:off x="5635207" y="3710612"/>
            <a:ext cx="2978426" cy="29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BC6CC6-E293-4C6E-82D1-2FE62C41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8" y="1767006"/>
            <a:ext cx="585778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5400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Dashboards web: criação de </a:t>
            </a:r>
            <a:r>
              <a:rPr lang="pt-BR" sz="5400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Datatables</a:t>
            </a:r>
            <a:r>
              <a:rPr lang="pt-BR" sz="5400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e gráficos com </a:t>
            </a:r>
            <a:r>
              <a:rPr lang="pt-BR" sz="5400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Jquery</a:t>
            </a:r>
            <a:endParaRPr kumimoji="0" lang="pt-BR" altLang="pt-BR" sz="5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60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F422C3-989D-4178-AE46-4591512DAD09}"/>
              </a:ext>
            </a:extLst>
          </p:cNvPr>
          <p:cNvSpPr txBox="1"/>
          <p:nvPr/>
        </p:nvSpPr>
        <p:spPr>
          <a:xfrm>
            <a:off x="1288761" y="2530136"/>
            <a:ext cx="660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Douglas Marinho da Silva		Engenharia da Computação – EC5</a:t>
            </a:r>
          </a:p>
          <a:p>
            <a:endParaRPr lang="pt-BR" dirty="0"/>
          </a:p>
          <a:p>
            <a:r>
              <a:rPr lang="pt-BR" dirty="0"/>
              <a:t>https://github.com/dglsmrnh</a:t>
            </a:r>
          </a:p>
          <a:p>
            <a:endParaRPr lang="pt-BR" dirty="0"/>
          </a:p>
          <a:p>
            <a:r>
              <a:rPr lang="pt-BR" dirty="0"/>
              <a:t>https://www.linkedin.com/in/douglas-marinho-silva/</a:t>
            </a:r>
          </a:p>
        </p:txBody>
      </p:sp>
      <p:pic>
        <p:nvPicPr>
          <p:cNvPr id="4100" name="Picture 4" descr="Logotipo do github - ícones de mídia social grátis">
            <a:extLst>
              <a:ext uri="{FF2B5EF4-FFF2-40B4-BE49-F238E27FC236}">
                <a16:creationId xmlns:a16="http://schemas.microsoft.com/office/drawing/2014/main" id="{802D12F1-0DF9-444C-BDB8-1C33EF72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85" y="299180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nkedin - ícones de mídia social grátis">
            <a:extLst>
              <a:ext uri="{FF2B5EF4-FFF2-40B4-BE49-F238E27FC236}">
                <a16:creationId xmlns:a16="http://schemas.microsoft.com/office/drawing/2014/main" id="{B4F219B7-B441-4963-8652-07AE8E14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25" y="3568823"/>
            <a:ext cx="438641" cy="4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D38DBF-D41A-4C3B-9463-3AE826E66FC4}"/>
              </a:ext>
            </a:extLst>
          </p:cNvPr>
          <p:cNvSpPr txBox="1"/>
          <p:nvPr/>
        </p:nvSpPr>
        <p:spPr>
          <a:xfrm>
            <a:off x="359740" y="3429000"/>
            <a:ext cx="2199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plugin </a:t>
            </a:r>
            <a:r>
              <a:rPr lang="pt-BR" dirty="0" err="1"/>
              <a:t>datatable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Configuração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Options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Extensões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8E832-EDFE-4BFF-B7FA-E6DC66A9BE63}"/>
              </a:ext>
            </a:extLst>
          </p:cNvPr>
          <p:cNvSpPr txBox="1"/>
          <p:nvPr/>
        </p:nvSpPr>
        <p:spPr>
          <a:xfrm>
            <a:off x="359740" y="5267430"/>
            <a:ext cx="627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Dashboard com dados da pandemia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79128-4F53-46B4-9F49-BBF2A99C9FEA}"/>
              </a:ext>
            </a:extLst>
          </p:cNvPr>
          <p:cNvSpPr txBox="1"/>
          <p:nvPr/>
        </p:nvSpPr>
        <p:spPr>
          <a:xfrm>
            <a:off x="519537" y="3127159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DataTables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F1C52-86B4-4102-AA82-E916C0788CA1}"/>
              </a:ext>
            </a:extLst>
          </p:cNvPr>
          <p:cNvSpPr txBox="1"/>
          <p:nvPr/>
        </p:nvSpPr>
        <p:spPr>
          <a:xfrm>
            <a:off x="4194646" y="3429000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plugin amCharts3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Configuração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Tipos de gráfico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Propriedades</a:t>
            </a:r>
          </a:p>
          <a:p>
            <a:pPr marL="285750" indent="-285750">
              <a:buFontTx/>
              <a:buChar char="-"/>
            </a:pPr>
            <a:r>
              <a:rPr lang="pt-BR" dirty="0"/>
              <a:t>Métodos</a:t>
            </a:r>
          </a:p>
          <a:p>
            <a:pPr marL="285750" indent="-285750">
              <a:buFontTx/>
              <a:buChar char="-"/>
            </a:pPr>
            <a:r>
              <a:rPr lang="pt-BR" dirty="0"/>
              <a:t>Eventos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4F1186-9DE3-4A04-BE6A-A36EBB1B9FF3}"/>
              </a:ext>
            </a:extLst>
          </p:cNvPr>
          <p:cNvSpPr txBox="1"/>
          <p:nvPr/>
        </p:nvSpPr>
        <p:spPr>
          <a:xfrm>
            <a:off x="4354443" y="3127159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Gráficos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091029-0338-44CE-8984-0AE60A87C005}"/>
              </a:ext>
            </a:extLst>
          </p:cNvPr>
          <p:cNvSpPr txBox="1"/>
          <p:nvPr/>
        </p:nvSpPr>
        <p:spPr>
          <a:xfrm>
            <a:off x="2680375" y="1483525"/>
            <a:ext cx="22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HTML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Bootstrap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Jquery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Servidor (opcional)</a:t>
            </a:r>
          </a:p>
          <a:p>
            <a:pPr marL="285750" indent="-285750">
              <a:buFontTx/>
              <a:buChar char="-"/>
            </a:pPr>
            <a:r>
              <a:rPr lang="pt-BR" dirty="0"/>
              <a:t>JSON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A938F0-22C9-48F7-8FF6-242901B30C3D}"/>
              </a:ext>
            </a:extLst>
          </p:cNvPr>
          <p:cNvSpPr txBox="1"/>
          <p:nvPr/>
        </p:nvSpPr>
        <p:spPr>
          <a:xfrm>
            <a:off x="2956263" y="1207733"/>
            <a:ext cx="26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Ferramentas e linguagens</a:t>
            </a:r>
          </a:p>
        </p:txBody>
      </p:sp>
      <p:pic>
        <p:nvPicPr>
          <p:cNvPr id="1030" name="Picture 6" descr="Mask - Free medical icons">
            <a:extLst>
              <a:ext uri="{FF2B5EF4-FFF2-40B4-BE49-F238E27FC236}">
                <a16:creationId xmlns:a16="http://schemas.microsoft.com/office/drawing/2014/main" id="{5F2414E7-8F51-44DB-9C36-687C9EF4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48" y="4629329"/>
            <a:ext cx="1838235" cy="18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545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Qualquer editor de texto simples (não Word ou </a:t>
            </a:r>
            <a:r>
              <a:rPr lang="pt-BR" dirty="0" err="1"/>
              <a:t>WordPad</a:t>
            </a:r>
            <a:r>
              <a:rPr lang="pt-BR" dirty="0">
                <a:sym typeface="Wingdings" panose="05000000000000000000" pitchFamily="2" charset="2"/>
              </a:rPr>
              <a:t>), como </a:t>
            </a:r>
            <a:r>
              <a:rPr lang="pt-BR" b="1" dirty="0">
                <a:sym typeface="Wingdings" panose="05000000000000000000" pitchFamily="2" charset="2"/>
              </a:rPr>
              <a:t>Bloco de Notas</a:t>
            </a:r>
            <a:r>
              <a:rPr lang="pt-BR" dirty="0">
                <a:sym typeface="Wingdings" panose="05000000000000000000" pitchFamily="2" charset="2"/>
              </a:rPr>
              <a:t> ou </a:t>
            </a:r>
            <a:r>
              <a:rPr lang="pt-BR" b="1" dirty="0" err="1">
                <a:sym typeface="Wingdings" panose="05000000000000000000" pitchFamily="2" charset="2"/>
              </a:rPr>
              <a:t>Notepad</a:t>
            </a:r>
            <a:r>
              <a:rPr lang="pt-BR" b="1" dirty="0">
                <a:sym typeface="Wingdings" panose="05000000000000000000" pitchFamily="2" charset="2"/>
              </a:rPr>
              <a:t>++ </a:t>
            </a:r>
            <a:r>
              <a:rPr lang="pt-BR" dirty="0">
                <a:sym typeface="Wingdings" panose="05000000000000000000" pitchFamily="2" charset="2"/>
              </a:rPr>
              <a:t>serve para desenvolver o código.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Se quiser um IDE que te auxilie na “programação” existem diversos como: </a:t>
            </a:r>
            <a:r>
              <a:rPr lang="pt-BR" b="1" dirty="0" err="1">
                <a:sym typeface="Wingdings" panose="05000000000000000000" pitchFamily="2" charset="2"/>
              </a:rPr>
              <a:t>VisualStudio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Code</a:t>
            </a:r>
            <a:r>
              <a:rPr lang="pt-BR" b="1" dirty="0">
                <a:sym typeface="Wingdings" panose="05000000000000000000" pitchFamily="2" charset="2"/>
              </a:rPr>
              <a:t>, </a:t>
            </a:r>
            <a:r>
              <a:rPr lang="pt-BR" b="1" dirty="0" err="1">
                <a:sym typeface="Wingdings" panose="05000000000000000000" pitchFamily="2" charset="2"/>
              </a:rPr>
              <a:t>WebStorm</a:t>
            </a:r>
            <a:r>
              <a:rPr lang="pt-BR" dirty="0">
                <a:sym typeface="Wingdings" panose="05000000000000000000" pitchFamily="2" charset="2"/>
              </a:rPr>
              <a:t>. ATENÇÃO: a instalação destes pode necessitar a reinicialização do computador.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Minha recomendação: </a:t>
            </a:r>
            <a:r>
              <a:rPr lang="pt-BR" b="1" dirty="0" err="1">
                <a:sym typeface="Wingdings" panose="05000000000000000000" pitchFamily="2" charset="2"/>
              </a:rPr>
              <a:t>SublimeText</a:t>
            </a:r>
            <a:r>
              <a:rPr lang="pt-BR" dirty="0">
                <a:sym typeface="Wingdings" panose="05000000000000000000" pitchFamily="2" charset="2"/>
              </a:rPr>
              <a:t>. Meio termo entre os editores de texto e </a:t>
            </a:r>
            <a:r>
              <a:rPr lang="pt-BR" dirty="0" err="1">
                <a:sym typeface="Wingdings" panose="05000000000000000000" pitchFamily="2" charset="2"/>
              </a:rPr>
              <a:t>IDEs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Navegador(es). Pode ser qualquer um. </a:t>
            </a:r>
            <a:r>
              <a:rPr lang="pt-BR" b="1" dirty="0">
                <a:sym typeface="Wingdings" panose="05000000000000000000" pitchFamily="2" charset="2"/>
              </a:rPr>
              <a:t>Firefox, Chrome, Opera.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algn="ctr"/>
            <a:r>
              <a:rPr lang="pt-BR" dirty="0"/>
              <a:t>https://www.sublimetext.com/</a:t>
            </a:r>
          </a:p>
        </p:txBody>
      </p:sp>
    </p:spTree>
    <p:extLst>
      <p:ext uri="{BB962C8B-B14F-4D97-AF65-F5344CB8AC3E}">
        <p14:creationId xmlns:p14="http://schemas.microsoft.com/office/powerpoint/2010/main" val="31018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537576" y="1118715"/>
            <a:ext cx="660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 </a:t>
            </a:r>
            <a:r>
              <a:rPr lang="pt-BR" b="1" dirty="0"/>
              <a:t>(opcional)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WampServer</a:t>
            </a:r>
            <a:r>
              <a:rPr lang="pt-BR" b="1" dirty="0"/>
              <a:t> -</a:t>
            </a:r>
            <a:r>
              <a:rPr lang="pt-BR" dirty="0"/>
              <a:t> para desenvolver o projeto utilizaremos um banco de dados </a:t>
            </a:r>
            <a:r>
              <a:rPr lang="pt-BR" b="1" dirty="0"/>
              <a:t>MySQL</a:t>
            </a:r>
            <a:r>
              <a:rPr lang="pt-BR" dirty="0"/>
              <a:t> que será disponibilizado. </a:t>
            </a:r>
          </a:p>
          <a:p>
            <a:endParaRPr lang="pt-BR" dirty="0"/>
          </a:p>
          <a:p>
            <a:r>
              <a:rPr lang="pt-BR" dirty="0"/>
              <a:t>Nossas consultas ao banco de dados serão feitas utilizando </a:t>
            </a:r>
            <a:r>
              <a:rPr lang="pt-BR" b="1" dirty="0"/>
              <a:t>PHP,</a:t>
            </a:r>
            <a:r>
              <a:rPr lang="pt-BR" dirty="0"/>
              <a:t> mas esses arquivos de consulta serão disponibilizados, já que o foco não é </a:t>
            </a:r>
            <a:r>
              <a:rPr lang="pt-BR" b="1" dirty="0"/>
              <a:t>MySQL</a:t>
            </a:r>
            <a:r>
              <a:rPr lang="pt-BR" dirty="0"/>
              <a:t> nem </a:t>
            </a:r>
            <a:r>
              <a:rPr lang="pt-BR" b="1" dirty="0"/>
              <a:t>PHP</a:t>
            </a:r>
            <a:r>
              <a:rPr lang="pt-BR" dirty="0"/>
              <a:t>.</a:t>
            </a:r>
          </a:p>
          <a:p>
            <a:endParaRPr lang="pt-BR" b="1" dirty="0"/>
          </a:p>
          <a:p>
            <a:r>
              <a:rPr lang="pt-BR" dirty="0"/>
              <a:t>Caso você conheça outra linguagem que também acesse um servidor pode utiliza-la. O único requisito é que os resultados da consulta retornada estejam no formato </a:t>
            </a:r>
            <a:r>
              <a:rPr lang="pt-BR" b="1" dirty="0"/>
              <a:t>JSON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https://sourceforge.net/projects/wampserver/files/WampServer%203/WampServer%203.0.0/</a:t>
            </a:r>
          </a:p>
        </p:txBody>
      </p:sp>
    </p:spTree>
    <p:extLst>
      <p:ext uri="{BB962C8B-B14F-4D97-AF65-F5344CB8AC3E}">
        <p14:creationId xmlns:p14="http://schemas.microsoft.com/office/powerpoint/2010/main" val="166730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452417-1E55-4E86-8A99-FAC3ED1A4B54}"/>
              </a:ext>
            </a:extLst>
          </p:cNvPr>
          <p:cNvSpPr txBox="1"/>
          <p:nvPr/>
        </p:nvSpPr>
        <p:spPr>
          <a:xfrm>
            <a:off x="1029809" y="2059619"/>
            <a:ext cx="7315914" cy="412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DICA IMPORTANTE!</a:t>
            </a:r>
          </a:p>
          <a:p>
            <a:endParaRPr lang="pt-BR" b="1" dirty="0"/>
          </a:p>
          <a:p>
            <a:r>
              <a:rPr lang="pt-BR" sz="7200" b="1" dirty="0"/>
              <a:t>F12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CTRL+SHIFT+I </a:t>
            </a:r>
            <a:r>
              <a:rPr lang="pt-BR" sz="2800" b="1" dirty="0"/>
              <a:t>ou</a:t>
            </a:r>
            <a:r>
              <a:rPr lang="pt-BR" sz="7200" b="1" dirty="0"/>
              <a:t> </a:t>
            </a:r>
          </a:p>
          <a:p>
            <a:r>
              <a:rPr lang="pt-BR" sz="7200" b="1" dirty="0"/>
              <a:t>		+ </a:t>
            </a:r>
            <a:r>
              <a:rPr lang="pt-BR" sz="4800" b="1" dirty="0"/>
              <a:t>inspecionar elemento</a:t>
            </a:r>
            <a:endParaRPr lang="pt-BR" sz="7200" b="1" dirty="0"/>
          </a:p>
        </p:txBody>
      </p:sp>
      <p:pic>
        <p:nvPicPr>
          <p:cNvPr id="5122" name="Picture 2" descr="Right Click of the mouse - Free computer icons">
            <a:extLst>
              <a:ext uri="{FF2B5EF4-FFF2-40B4-BE49-F238E27FC236}">
                <a16:creationId xmlns:a16="http://schemas.microsoft.com/office/drawing/2014/main" id="{65D8AA67-9205-4B4F-97D3-896111CD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87" y="4938203"/>
            <a:ext cx="1168893" cy="116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Usando </a:t>
            </a:r>
            <a:r>
              <a:rPr lang="pt-BR" sz="2800" b="1" dirty="0" err="1"/>
              <a:t>Jquery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ym typeface="Wingdings" panose="05000000000000000000" pitchFamily="2" charset="2"/>
              </a:rPr>
              <a:t>Jquery</a:t>
            </a:r>
            <a:r>
              <a:rPr lang="pt-BR" dirty="0">
                <a:sym typeface="Wingdings" panose="05000000000000000000" pitchFamily="2" charset="2"/>
              </a:rPr>
              <a:t> é uma biblioteca </a:t>
            </a:r>
            <a:r>
              <a:rPr lang="pt-BR" b="1" dirty="0" err="1">
                <a:sym typeface="Wingdings" panose="05000000000000000000" pitchFamily="2" charset="2"/>
              </a:rPr>
              <a:t>Javascript</a:t>
            </a:r>
            <a:r>
              <a:rPr lang="pt-BR" dirty="0">
                <a:sym typeface="Wingdings" panose="05000000000000000000" pitchFamily="2" charset="2"/>
              </a:rPr>
              <a:t> muito útil para gerenciar os elementos de uma página HTML.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Ele funciona basicamente criando </a:t>
            </a:r>
            <a:r>
              <a:rPr lang="pt-BR" b="1" dirty="0">
                <a:sym typeface="Wingdings" panose="05000000000000000000" pitchFamily="2" charset="2"/>
              </a:rPr>
              <a:t>objetos</a:t>
            </a:r>
            <a:r>
              <a:rPr lang="pt-BR" dirty="0">
                <a:sym typeface="Wingdings" panose="05000000000000000000" pitchFamily="2" charset="2"/>
              </a:rPr>
              <a:t> com os elementos HTML da página e a partir desse objetos </a:t>
            </a:r>
            <a:r>
              <a:rPr lang="pt-BR" b="1" dirty="0">
                <a:sym typeface="Wingdings" panose="05000000000000000000" pitchFamily="2" charset="2"/>
              </a:rPr>
              <a:t>acessando e editando atributos</a:t>
            </a:r>
            <a:r>
              <a:rPr lang="pt-BR" dirty="0">
                <a:sym typeface="Wingdings" panose="05000000000000000000" pitchFamily="2" charset="2"/>
              </a:rPr>
              <a:t> dos elementos da página HTML.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No nosso caso o elemento que vamos acessar é o </a:t>
            </a:r>
            <a:r>
              <a:rPr lang="pt-BR" b="1" dirty="0">
                <a:sym typeface="Wingdings" panose="05000000000000000000" pitchFamily="2" charset="2"/>
              </a:rPr>
              <a:t>&lt;</a:t>
            </a:r>
            <a:r>
              <a:rPr lang="pt-BR" b="1" dirty="0" err="1">
                <a:sym typeface="Wingdings" panose="05000000000000000000" pitchFamily="2" charset="2"/>
              </a:rPr>
              <a:t>table</a:t>
            </a:r>
            <a:r>
              <a:rPr lang="pt-BR" b="1" dirty="0">
                <a:sym typeface="Wingdings" panose="05000000000000000000" pitchFamily="2" charset="2"/>
              </a:rPr>
              <a:t>&gt;</a:t>
            </a:r>
            <a:r>
              <a:rPr lang="pt-BR" dirty="0">
                <a:sym typeface="Wingdings" panose="05000000000000000000" pitchFamily="2" charset="2"/>
              </a:rPr>
              <a:t>, seja para editar o estilo ou as informações da tabela.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283CA8-15B8-4CA0-A227-613F958B6D67}"/>
              </a:ext>
            </a:extLst>
          </p:cNvPr>
          <p:cNvSpPr txBox="1"/>
          <p:nvPr/>
        </p:nvSpPr>
        <p:spPr>
          <a:xfrm>
            <a:off x="5410877" y="374769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&lt;tag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“valor"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9A3B7A-8848-45C3-B480-D66DFFDEA6AE}"/>
              </a:ext>
            </a:extLst>
          </p:cNvPr>
          <p:cNvSpPr txBox="1"/>
          <p:nvPr/>
        </p:nvSpPr>
        <p:spPr>
          <a:xfrm>
            <a:off x="2577596" y="5528115"/>
            <a:ext cx="498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ação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268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926D135-CCD4-49FF-85E6-30F390125949}"/>
              </a:ext>
            </a:extLst>
          </p:cNvPr>
          <p:cNvSpPr txBox="1"/>
          <p:nvPr/>
        </p:nvSpPr>
        <p:spPr>
          <a:xfrm>
            <a:off x="2752077" y="1100830"/>
            <a:ext cx="3010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err="1"/>
              <a:t>AmCharts</a:t>
            </a:r>
            <a:endParaRPr lang="pt-BR" sz="54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6991CC-2CC1-4E13-941A-9F2893D29074}"/>
              </a:ext>
            </a:extLst>
          </p:cNvPr>
          <p:cNvSpPr txBox="1"/>
          <p:nvPr/>
        </p:nvSpPr>
        <p:spPr>
          <a:xfrm>
            <a:off x="537099" y="25505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que é o </a:t>
            </a:r>
            <a:r>
              <a:rPr lang="pt-BR" b="1" dirty="0" err="1"/>
              <a:t>AmCharts</a:t>
            </a:r>
            <a:r>
              <a:rPr lang="pt-BR" b="1" dirty="0"/>
              <a:t>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9BBA33-CBAE-4E46-8AAB-A1B68724D8DF}"/>
              </a:ext>
            </a:extLst>
          </p:cNvPr>
          <p:cNvSpPr txBox="1"/>
          <p:nvPr/>
        </p:nvSpPr>
        <p:spPr>
          <a:xfrm>
            <a:off x="537099" y="3125681"/>
            <a:ext cx="7896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AmCharts</a:t>
            </a:r>
            <a:r>
              <a:rPr lang="pt-BR" dirty="0"/>
              <a:t> é uma </a:t>
            </a:r>
            <a:r>
              <a:rPr lang="pt-BR" b="1" dirty="0"/>
              <a:t>biblioteca</a:t>
            </a: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 que permite a visualização gráfica de dados JSON.</a:t>
            </a:r>
          </a:p>
          <a:p>
            <a:endParaRPr lang="pt-BR" dirty="0"/>
          </a:p>
          <a:p>
            <a:r>
              <a:rPr lang="pt-BR" b="1" dirty="0"/>
              <a:t>Como implementar o </a:t>
            </a:r>
            <a:r>
              <a:rPr lang="pt-BR" b="1" dirty="0" err="1"/>
              <a:t>AmCharts</a:t>
            </a:r>
            <a:r>
              <a:rPr lang="pt-BR" b="1" dirty="0"/>
              <a:t>?</a:t>
            </a:r>
          </a:p>
          <a:p>
            <a:endParaRPr lang="pt-BR" b="1" dirty="0"/>
          </a:p>
          <a:p>
            <a:r>
              <a:rPr lang="pt-BR" dirty="0"/>
              <a:t>Veremos aqui a versão 3 dessa biblioteca. A </a:t>
            </a:r>
            <a:r>
              <a:rPr lang="pt-BR" dirty="0" err="1"/>
              <a:t>implentação</a:t>
            </a:r>
            <a:r>
              <a:rPr lang="pt-BR" dirty="0"/>
              <a:t> segue os mesmos passos do </a:t>
            </a:r>
            <a:r>
              <a:rPr lang="pt-BR" dirty="0" err="1"/>
              <a:t>DataTable</a:t>
            </a:r>
            <a:r>
              <a:rPr lang="pt-BR" dirty="0"/>
              <a:t>. É necessário baixar o </a:t>
            </a:r>
            <a:r>
              <a:rPr lang="pt-BR" dirty="0" err="1"/>
              <a:t>Jquery</a:t>
            </a:r>
            <a:r>
              <a:rPr lang="pt-BR" dirty="0"/>
              <a:t> e algum tipo de framework responsivo, além do próprio plugin ( </a:t>
            </a:r>
            <a:r>
              <a:rPr lang="pt-BR" dirty="0">
                <a:hlinkClick r:id="rId2"/>
              </a:rPr>
              <a:t>https://www.amcharts.com/download/download-v3/</a:t>
            </a:r>
            <a:r>
              <a:rPr lang="pt-B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059827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1505</TotalTime>
  <Words>1101</Words>
  <Application>Microsoft Office PowerPoint</Application>
  <PresentationFormat>Apresentação na tela (4:3)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Douglas Marinho</cp:lastModifiedBy>
  <cp:revision>3</cp:revision>
  <dcterms:created xsi:type="dcterms:W3CDTF">2021-06-28T18:56:07Z</dcterms:created>
  <dcterms:modified xsi:type="dcterms:W3CDTF">2021-07-28T21:29:43Z</dcterms:modified>
</cp:coreProperties>
</file>