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7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0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994565-EFC0-4495-9BAF-BF4F78F807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F6C3F3-7175-4625-8CE4-E02ED97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F15E-FAB3-4D31-8AD0-EBE9B305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712"/>
            <a:ext cx="9144000" cy="109972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BANKING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8915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9447-43E1-472C-A7D7-DDD55D80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5EFB-3262-43E9-904D-883D1C7B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vSavingAccount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view gives the customer details and account details of savings account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04D0E-C209-4404-BA3E-74B1FBC9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37" y="3429000"/>
            <a:ext cx="559356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9F30-7FD5-4502-9F57-C5847D18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7CC-E009-4B0B-920E-3C085B83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Stored procedure is a collection of statements and logics that can be stored on the database. They can be re-used and they hide the queries to improve performance.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A stored procedure named </a:t>
            </a:r>
            <a:r>
              <a:rPr 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SP_LOWBALANCE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has been created which fetches customer name and balance when the balance is below 40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84693-81A1-40C6-AE00-FB0E8429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53" y="4183221"/>
            <a:ext cx="3856054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4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2C46-7138-43F1-8E9E-DA850C4E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5174-2F2D-430E-B9DB-974A664A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 function is a set of SQL statements that perform a specific task. It takes inputs as parameters and returns a value.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Here a function named 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dbo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].[</a:t>
            </a:r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fun_avgbal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]()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has been created. It gives the average balance in a banking database as output.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146B4-9ED5-4ADB-B58C-C4D800BA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5" y="4141413"/>
            <a:ext cx="3635055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6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C6A2-9E20-4730-A409-FC8767BD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1D3B-8CA7-4065-B81E-94E08F26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 function named </a:t>
            </a:r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fn_GroupbyAccount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()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has been created. Where it takes either ‘savings’ or ‘current’ as a parameter and displays customer details of those accounts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60582-F71C-4292-B097-521C6E1F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34" y="3867084"/>
            <a:ext cx="5669771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BAE0-4895-4329-8A05-5DAEEA3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1C4D-B925-4B59-945C-289C4E6D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The SQL statements that are executed in response when an event is occurred in the database. The maintain the data integrity.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A trigger name </a:t>
            </a:r>
            <a:r>
              <a:rPr 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Trg_UpdateRestricted</a:t>
            </a:r>
            <a:r>
              <a:rPr 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has been created which </a:t>
            </a: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doesnot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let the update operation.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B309B-5288-4A00-975C-D1A8F66C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3558540"/>
            <a:ext cx="4701540" cy="21766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1BCA38-59DC-4319-B08F-340FB9C3005A}"/>
              </a:ext>
            </a:extLst>
          </p:cNvPr>
          <p:cNvCxnSpPr/>
          <p:nvPr/>
        </p:nvCxnSpPr>
        <p:spPr>
          <a:xfrm>
            <a:off x="838200" y="4709160"/>
            <a:ext cx="174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E6B2DE-9928-474E-A6EB-D0E8B40F3A3B}"/>
              </a:ext>
            </a:extLst>
          </p:cNvPr>
          <p:cNvSpPr txBox="1"/>
          <p:nvPr/>
        </p:nvSpPr>
        <p:spPr>
          <a:xfrm>
            <a:off x="717641" y="4730024"/>
            <a:ext cx="244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Triggered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7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269B5D-64DD-4667-A70E-FF5518BAB099}"/>
              </a:ext>
            </a:extLst>
          </p:cNvPr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431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9354-F363-446B-AAC9-CC935AE5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10E8-8559-4F4B-9DDE-80FA1864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aim of this project is to maintain the customer information in a banking system.</a:t>
            </a:r>
          </a:p>
          <a:p>
            <a:pPr algn="just"/>
            <a:r>
              <a:rPr lang="en-US" dirty="0"/>
              <a:t> Banking is one of the most synchronized systems in the world. In this project, a customer can create an account in the bank and keep track of personal information such as balance. </a:t>
            </a:r>
          </a:p>
          <a:p>
            <a:pPr algn="just"/>
            <a:r>
              <a:rPr lang="en-US" dirty="0"/>
              <a:t>Both bank and customer can view bank details and customer details.</a:t>
            </a:r>
          </a:p>
          <a:p>
            <a:pPr algn="just"/>
            <a:r>
              <a:rPr lang="en-US" dirty="0"/>
              <a:t> A database named </a:t>
            </a:r>
            <a:r>
              <a:rPr lang="en-US" b="1" dirty="0"/>
              <a:t>[</a:t>
            </a:r>
            <a:r>
              <a:rPr lang="en-US" b="1" dirty="0" err="1"/>
              <a:t>BankingDatabaseSystem</a:t>
            </a:r>
            <a:r>
              <a:rPr lang="en-US" b="1" dirty="0"/>
              <a:t>] </a:t>
            </a:r>
            <a:r>
              <a:rPr lang="en-US" dirty="0"/>
              <a:t>has been created.</a:t>
            </a:r>
          </a:p>
        </p:txBody>
      </p:sp>
    </p:spTree>
    <p:extLst>
      <p:ext uri="{BB962C8B-B14F-4D97-AF65-F5344CB8AC3E}">
        <p14:creationId xmlns:p14="http://schemas.microsoft.com/office/powerpoint/2010/main" val="420676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0C08-CD21-4E8E-BC51-24AD5C12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15FC8-A0F1-4330-927A-BE2B4F608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869" y="2616200"/>
            <a:ext cx="6886575" cy="33909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86ECA-482C-42E5-804B-520F062ABF75}"/>
              </a:ext>
            </a:extLst>
          </p:cNvPr>
          <p:cNvSpPr txBox="1"/>
          <p:nvPr/>
        </p:nvSpPr>
        <p:spPr>
          <a:xfrm>
            <a:off x="2743200" y="4244340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- Many 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64194-0756-407C-87DA-2B69B9290233}"/>
              </a:ext>
            </a:extLst>
          </p:cNvPr>
          <p:cNvSpPr txBox="1"/>
          <p:nvPr/>
        </p:nvSpPr>
        <p:spPr>
          <a:xfrm>
            <a:off x="4457700" y="2789357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- Many 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785C9-448E-4CF1-BF0C-2965A660B866}"/>
              </a:ext>
            </a:extLst>
          </p:cNvPr>
          <p:cNvSpPr txBox="1"/>
          <p:nvPr/>
        </p:nvSpPr>
        <p:spPr>
          <a:xfrm>
            <a:off x="5697132" y="439822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- One Relation</a:t>
            </a:r>
          </a:p>
        </p:txBody>
      </p:sp>
    </p:spTree>
    <p:extLst>
      <p:ext uri="{BB962C8B-B14F-4D97-AF65-F5344CB8AC3E}">
        <p14:creationId xmlns:p14="http://schemas.microsoft.com/office/powerpoint/2010/main" val="429156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FC32-79EF-4872-8268-72BEB565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/>
              <a:t>NORMALIZATION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F325-F24F-48AF-83BE-FEE0A5D1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eliminating duplicate data from the tables and maintain integrity is known as ‘normalization.’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766C4-1D96-42A8-AE6E-1C8ADD07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987174"/>
            <a:ext cx="6736664" cy="17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3368-D2BC-4FCB-A24B-8FBA5B6A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/>
              <a:t>AFTER 3</a:t>
            </a:r>
            <a:r>
              <a:rPr lang="en-US" sz="3200" b="1" baseline="30000"/>
              <a:t>RD</a:t>
            </a:r>
            <a:r>
              <a:rPr lang="en-US" sz="3200" b="1"/>
              <a:t> NORMAL FORM</a:t>
            </a:r>
            <a:endParaRPr lang="en-US" sz="3200" b="1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AE40C805-8B15-416E-934C-B9C4C2EC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32" y="2463505"/>
            <a:ext cx="4206605" cy="1120237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29E549-BC74-4064-AD20-82017149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39" y="2463505"/>
            <a:ext cx="4953429" cy="11735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1F6980-5896-4C1B-8F4E-BC43D450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92" y="4160479"/>
            <a:ext cx="3516049" cy="9449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D7018C-B43A-4C72-A782-C6C26DBB2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526" y="4213819"/>
            <a:ext cx="279134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487E-2CCD-4727-987C-6DAF9990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A657-0126-41DA-B46D-4AA09B62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Constraints limit the type of data that goes into a table. They also provide accuracy and reliability of the data.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Default Constraint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: Added default constraint </a:t>
            </a:r>
            <a:r>
              <a:rPr 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df_balance</a:t>
            </a:r>
            <a:r>
              <a:rPr 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which by default contains balance as 0 when no balance is entered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9848B-2E00-4C52-8DC1-4B282573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65644"/>
            <a:ext cx="6043184" cy="16994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249772-2F25-4790-A9C5-EE4DA95E1BEB}"/>
              </a:ext>
            </a:extLst>
          </p:cNvPr>
          <p:cNvSpPr/>
          <p:nvPr/>
        </p:nvSpPr>
        <p:spPr>
          <a:xfrm>
            <a:off x="1871472" y="4401312"/>
            <a:ext cx="664464" cy="1263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BCC9B1-E071-4680-9200-7AC2FFE021EB}"/>
              </a:ext>
            </a:extLst>
          </p:cNvPr>
          <p:cNvCxnSpPr/>
          <p:nvPr/>
        </p:nvCxnSpPr>
        <p:spPr>
          <a:xfrm flipV="1">
            <a:off x="1328928" y="4596384"/>
            <a:ext cx="615696" cy="6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62BFA7-CAAF-4183-90CA-FDD058AD2004}"/>
              </a:ext>
            </a:extLst>
          </p:cNvPr>
          <p:cNvSpPr txBox="1"/>
          <p:nvPr/>
        </p:nvSpPr>
        <p:spPr>
          <a:xfrm>
            <a:off x="803029" y="5212080"/>
            <a:ext cx="98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Primary Key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3EB4C4-6BAB-4A3A-BA9B-A58BEC986FC3}"/>
              </a:ext>
            </a:extLst>
          </p:cNvPr>
          <p:cNvCxnSpPr/>
          <p:nvPr/>
        </p:nvCxnSpPr>
        <p:spPr>
          <a:xfrm>
            <a:off x="2737104" y="4401312"/>
            <a:ext cx="841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4A96AB-16A3-4973-8B4C-78D21473F90F}"/>
              </a:ext>
            </a:extLst>
          </p:cNvPr>
          <p:cNvCxnSpPr/>
          <p:nvPr/>
        </p:nvCxnSpPr>
        <p:spPr>
          <a:xfrm>
            <a:off x="2737104" y="4401312"/>
            <a:ext cx="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6CF70A-ACEC-45E3-BF4D-734764119D6B}"/>
              </a:ext>
            </a:extLst>
          </p:cNvPr>
          <p:cNvCxnSpPr/>
          <p:nvPr/>
        </p:nvCxnSpPr>
        <p:spPr>
          <a:xfrm>
            <a:off x="3578352" y="4401312"/>
            <a:ext cx="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3C8893-91EC-4F31-B7A2-A8F57E5A1746}"/>
              </a:ext>
            </a:extLst>
          </p:cNvPr>
          <p:cNvSpPr txBox="1"/>
          <p:nvPr/>
        </p:nvSpPr>
        <p:spPr>
          <a:xfrm>
            <a:off x="3288792" y="4139701"/>
            <a:ext cx="98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Foreign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2A670C-0050-462C-A742-6EBA8DB2FDEE}"/>
              </a:ext>
            </a:extLst>
          </p:cNvPr>
          <p:cNvCxnSpPr>
            <a:cxnSpLocks/>
          </p:cNvCxnSpPr>
          <p:nvPr/>
        </p:nvCxnSpPr>
        <p:spPr>
          <a:xfrm flipH="1" flipV="1">
            <a:off x="5072364" y="4629912"/>
            <a:ext cx="463296" cy="30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0E43B4-7241-442E-8347-43C7862B13F6}"/>
              </a:ext>
            </a:extLst>
          </p:cNvPr>
          <p:cNvSpPr txBox="1"/>
          <p:nvPr/>
        </p:nvSpPr>
        <p:spPr>
          <a:xfrm>
            <a:off x="5190744" y="4933114"/>
            <a:ext cx="1465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Default Constraints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94E6C-CDAD-4B90-B38C-46762A91A5C5}"/>
              </a:ext>
            </a:extLst>
          </p:cNvPr>
          <p:cNvSpPr txBox="1"/>
          <p:nvPr/>
        </p:nvSpPr>
        <p:spPr>
          <a:xfrm>
            <a:off x="3017520" y="5783580"/>
            <a:ext cx="185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400" b="1" cap="small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dbo</a:t>
            </a:r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r>
              <a:rPr lang="en-US" sz="1400" b="1" cap="small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[Account]: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010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B1F-7663-4A02-9AB5-5C7F591F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28FE45-6CE1-4CAB-A75E-01DA2242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11" y="2844755"/>
            <a:ext cx="2895851" cy="104403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FD3270-113B-4B81-9C7C-876D577D21E9}"/>
              </a:ext>
            </a:extLst>
          </p:cNvPr>
          <p:cNvSpPr/>
          <p:nvPr/>
        </p:nvSpPr>
        <p:spPr>
          <a:xfrm>
            <a:off x="1363980" y="3070860"/>
            <a:ext cx="1318260" cy="64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9CCC62-0282-4806-AD8A-DDEDC0E94E82}"/>
              </a:ext>
            </a:extLst>
          </p:cNvPr>
          <p:cNvCxnSpPr/>
          <p:nvPr/>
        </p:nvCxnSpPr>
        <p:spPr>
          <a:xfrm flipV="1">
            <a:off x="670560" y="3253740"/>
            <a:ext cx="6934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3BFC6E-9BA4-44E1-853B-EE3FE4A68FA4}"/>
              </a:ext>
            </a:extLst>
          </p:cNvPr>
          <p:cNvSpPr txBox="1"/>
          <p:nvPr/>
        </p:nvSpPr>
        <p:spPr>
          <a:xfrm>
            <a:off x="362831" y="3710940"/>
            <a:ext cx="137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Primary key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C02161-2387-4D19-905E-7D33EE1F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02" y="2807032"/>
            <a:ext cx="3307367" cy="121168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072587B-6D0C-4820-88CF-19B42B1C4573}"/>
              </a:ext>
            </a:extLst>
          </p:cNvPr>
          <p:cNvSpPr/>
          <p:nvPr/>
        </p:nvSpPr>
        <p:spPr>
          <a:xfrm>
            <a:off x="5120640" y="3046903"/>
            <a:ext cx="914400" cy="8179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069B43-829E-40F8-8063-E1701FCEE87F}"/>
              </a:ext>
            </a:extLst>
          </p:cNvPr>
          <p:cNvCxnSpPr/>
          <p:nvPr/>
        </p:nvCxnSpPr>
        <p:spPr>
          <a:xfrm flipV="1">
            <a:off x="4427220" y="3138170"/>
            <a:ext cx="6934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B8D5BE-8664-4881-8C03-A39CE9DCCF3A}"/>
              </a:ext>
            </a:extLst>
          </p:cNvPr>
          <p:cNvSpPr txBox="1"/>
          <p:nvPr/>
        </p:nvSpPr>
        <p:spPr>
          <a:xfrm>
            <a:off x="4026379" y="3506448"/>
            <a:ext cx="137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Primary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82195-651A-4448-B75B-DA85E9AD52C2}"/>
              </a:ext>
            </a:extLst>
          </p:cNvPr>
          <p:cNvSpPr txBox="1"/>
          <p:nvPr/>
        </p:nvSpPr>
        <p:spPr>
          <a:xfrm>
            <a:off x="1927860" y="4114890"/>
            <a:ext cx="185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400" b="1" cap="small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dbo</a:t>
            </a:r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r>
              <a:rPr lang="en-US" sz="1400" b="1" cap="small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400" b="1" cap="small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AccountType</a:t>
            </a:r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]: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C76B2-D38C-4739-973C-855990CE1984}"/>
              </a:ext>
            </a:extLst>
          </p:cNvPr>
          <p:cNvSpPr txBox="1"/>
          <p:nvPr/>
        </p:nvSpPr>
        <p:spPr>
          <a:xfrm>
            <a:off x="6035040" y="4104699"/>
            <a:ext cx="185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400" b="1" cap="small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dbo</a:t>
            </a:r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r>
              <a:rPr lang="en-US" sz="1400" b="1" cap="small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400" b="1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[Bank]: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08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2FE2-C779-4FE6-95A9-5B89211B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8A38-71D5-4D2F-9AD4-7368604D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Check Constraint</a:t>
            </a: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: A check constraint named </a:t>
            </a:r>
            <a:r>
              <a:rPr lang="en-US" sz="1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Ck_PhValidation</a:t>
            </a:r>
            <a:r>
              <a:rPr 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has been created to check the contact range from 100000000 to 999999999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7F804-30FB-4168-BB0D-61FE3F41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76" y="4875480"/>
            <a:ext cx="5403048" cy="1158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D3587F-7EF5-4DAD-A156-31D91FD6F117}"/>
              </a:ext>
            </a:extLst>
          </p:cNvPr>
          <p:cNvSpPr txBox="1"/>
          <p:nvPr/>
        </p:nvSpPr>
        <p:spPr>
          <a:xfrm>
            <a:off x="7607038" y="5110353"/>
            <a:ext cx="169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constraint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EBFC12-237E-4A8E-8704-0455E8E281BD}"/>
              </a:ext>
            </a:extLst>
          </p:cNvPr>
          <p:cNvCxnSpPr>
            <a:cxnSpLocks/>
          </p:cNvCxnSpPr>
          <p:nvPr/>
        </p:nvCxnSpPr>
        <p:spPr>
          <a:xfrm flipH="1">
            <a:off x="5884918" y="5284370"/>
            <a:ext cx="1722120" cy="18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1E13D19-86B2-439D-B569-7C600377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76" y="3429000"/>
            <a:ext cx="4244708" cy="10059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F8E73-6459-4252-B545-F794AD826279}"/>
              </a:ext>
            </a:extLst>
          </p:cNvPr>
          <p:cNvSpPr/>
          <p:nvPr/>
        </p:nvSpPr>
        <p:spPr>
          <a:xfrm>
            <a:off x="1603776" y="3429001"/>
            <a:ext cx="1200384" cy="107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21C09-EB11-49CD-A9FD-E5DBE2DDA677}"/>
              </a:ext>
            </a:extLst>
          </p:cNvPr>
          <p:cNvCxnSpPr/>
          <p:nvPr/>
        </p:nvCxnSpPr>
        <p:spPr>
          <a:xfrm flipV="1">
            <a:off x="1061232" y="3624072"/>
            <a:ext cx="615696" cy="6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543676-06DB-4DB6-B5C4-3A999D1DB8D1}"/>
              </a:ext>
            </a:extLst>
          </p:cNvPr>
          <p:cNvSpPr txBox="1"/>
          <p:nvPr/>
        </p:nvSpPr>
        <p:spPr>
          <a:xfrm>
            <a:off x="535333" y="4239768"/>
            <a:ext cx="98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Primary Key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901EC-1579-4346-9429-4DA791F194DB}"/>
              </a:ext>
            </a:extLst>
          </p:cNvPr>
          <p:cNvSpPr/>
          <p:nvPr/>
        </p:nvSpPr>
        <p:spPr>
          <a:xfrm>
            <a:off x="4684534" y="3362549"/>
            <a:ext cx="1200384" cy="107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8A5A9-6232-42DC-8281-B857F4105FB0}"/>
              </a:ext>
            </a:extLst>
          </p:cNvPr>
          <p:cNvSpPr txBox="1"/>
          <p:nvPr/>
        </p:nvSpPr>
        <p:spPr>
          <a:xfrm>
            <a:off x="6010537" y="4316612"/>
            <a:ext cx="98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Foreign Key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49926-7235-4661-AABD-79BD4FA23E60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558853" y="3636087"/>
            <a:ext cx="942412" cy="68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0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3BD1-B819-4808-B9D7-2F0A1406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C298-BA47-49DA-AA7B-E8DC0DBB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 is a logical structure of the table which can obtain the data from another table. </a:t>
            </a:r>
          </a:p>
          <a:p>
            <a:r>
              <a:rPr lang="en-US" sz="14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customer_balance_view</a:t>
            </a:r>
            <a:r>
              <a:rPr 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has been created which results the customer’s name, balance, the type of account.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7C386-B611-4ACB-B40D-432C8595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65" y="3556741"/>
            <a:ext cx="4667496" cy="20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01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370</TotalTime>
  <Words>448</Words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BANKING DATABASE SYSTEM</vt:lpstr>
      <vt:lpstr>INTRODUCTION</vt:lpstr>
      <vt:lpstr>DATABASE DIAGRAM</vt:lpstr>
      <vt:lpstr>NORMALIZATION</vt:lpstr>
      <vt:lpstr>AFTER 3RD NORMAL FORM</vt:lpstr>
      <vt:lpstr>CONSTRAINTS</vt:lpstr>
      <vt:lpstr>PowerPoint Presentation</vt:lpstr>
      <vt:lpstr>PowerPoint Presentation</vt:lpstr>
      <vt:lpstr>VIEWS</vt:lpstr>
      <vt:lpstr>PowerPoint Presentation</vt:lpstr>
      <vt:lpstr>STORED PROCEDURES</vt:lpstr>
      <vt:lpstr>FUNCTIONS</vt:lpstr>
      <vt:lpstr>PowerPoint Presentation</vt:lpstr>
      <vt:lpstr>TRIGGERS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2022-04-19T20:32:11Z</dcterms:created>
  <dcterms:modified xsi:type="dcterms:W3CDTF">2022-04-20T06:21:45Z</dcterms:modified>
</cp:coreProperties>
</file>