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D4B95-3371-445A-851C-7A8D00E15B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11226ED-0563-44D6-980C-6FD1205B7788}">
      <dgm:prSet/>
      <dgm:spPr/>
      <dgm:t>
        <a:bodyPr/>
        <a:lstStyle/>
        <a:p>
          <a:r>
            <a:rPr lang="en-US"/>
            <a:t>The project is titled as Book Reselling Application which acts as a portal for the books’ resale. </a:t>
          </a:r>
        </a:p>
      </dgm:t>
    </dgm:pt>
    <dgm:pt modelId="{948388FC-7E1A-434B-A34F-D0E6C33990D0}" type="parTrans" cxnId="{2AC8C781-2B66-4CA6-9174-6E0B892DD7DF}">
      <dgm:prSet/>
      <dgm:spPr/>
      <dgm:t>
        <a:bodyPr/>
        <a:lstStyle/>
        <a:p>
          <a:endParaRPr lang="en-US"/>
        </a:p>
      </dgm:t>
    </dgm:pt>
    <dgm:pt modelId="{93880261-3D97-4A00-92F8-F5B7F08BEA55}" type="sibTrans" cxnId="{2AC8C781-2B66-4CA6-9174-6E0B892DD7DF}">
      <dgm:prSet/>
      <dgm:spPr/>
      <dgm:t>
        <a:bodyPr/>
        <a:lstStyle/>
        <a:p>
          <a:endParaRPr lang="en-US"/>
        </a:p>
      </dgm:t>
    </dgm:pt>
    <dgm:pt modelId="{851D17CC-CC40-411D-AD69-E0E779541ECA}">
      <dgm:prSet/>
      <dgm:spPr/>
      <dgm:t>
        <a:bodyPr/>
        <a:lstStyle/>
        <a:p>
          <a:r>
            <a:rPr lang="en-US"/>
            <a:t>In this application, ‘BooksData.csv’ file is created, and the data will be stored into the .csv file which will be used as database that stores the information. </a:t>
          </a:r>
        </a:p>
      </dgm:t>
    </dgm:pt>
    <dgm:pt modelId="{849FB426-570E-40F2-868D-8C3C7E4A0FD1}" type="parTrans" cxnId="{4708118F-8FCA-41E4-A17A-A6B0778D6292}">
      <dgm:prSet/>
      <dgm:spPr/>
      <dgm:t>
        <a:bodyPr/>
        <a:lstStyle/>
        <a:p>
          <a:endParaRPr lang="en-US"/>
        </a:p>
      </dgm:t>
    </dgm:pt>
    <dgm:pt modelId="{A521620A-5B14-40A1-9F64-11A84B6253A4}" type="sibTrans" cxnId="{4708118F-8FCA-41E4-A17A-A6B0778D6292}">
      <dgm:prSet/>
      <dgm:spPr/>
      <dgm:t>
        <a:bodyPr/>
        <a:lstStyle/>
        <a:p>
          <a:endParaRPr lang="en-US"/>
        </a:p>
      </dgm:t>
    </dgm:pt>
    <dgm:pt modelId="{BA3CFCCD-E203-4D28-9C76-9BAA92A0AB5A}">
      <dgm:prSet/>
      <dgm:spPr/>
      <dgm:t>
        <a:bodyPr/>
        <a:lstStyle/>
        <a:p>
          <a:r>
            <a:rPr lang="en-US"/>
            <a:t>The GUI allows the user (seller) to resell the books by entering the mandatory information such as book name, publishing year, author, expected price. </a:t>
          </a:r>
        </a:p>
      </dgm:t>
    </dgm:pt>
    <dgm:pt modelId="{0310AC11-FD56-49CC-BC61-1E5F7F8ACD0E}" type="parTrans" cxnId="{AA1B38E7-AA75-4593-93B9-FE4FBE0E2269}">
      <dgm:prSet/>
      <dgm:spPr/>
      <dgm:t>
        <a:bodyPr/>
        <a:lstStyle/>
        <a:p>
          <a:endParaRPr lang="en-US"/>
        </a:p>
      </dgm:t>
    </dgm:pt>
    <dgm:pt modelId="{7A9ED8A0-1FF1-4005-97E0-66F7A1206C3E}" type="sibTrans" cxnId="{AA1B38E7-AA75-4593-93B9-FE4FBE0E2269}">
      <dgm:prSet/>
      <dgm:spPr/>
      <dgm:t>
        <a:bodyPr/>
        <a:lstStyle/>
        <a:p>
          <a:endParaRPr lang="en-US"/>
        </a:p>
      </dgm:t>
    </dgm:pt>
    <dgm:pt modelId="{10158956-E1A9-4F48-B19C-F3A4A5BBC8BF}">
      <dgm:prSet/>
      <dgm:spPr/>
      <dgm:t>
        <a:bodyPr/>
        <a:lstStyle/>
        <a:p>
          <a:r>
            <a:rPr lang="en-US"/>
            <a:t>User can load the data, update the data, save the data into the .csv file. GUI will be designed using labels, textboxes, buttons, and message box. </a:t>
          </a:r>
        </a:p>
      </dgm:t>
    </dgm:pt>
    <dgm:pt modelId="{3DE17092-2FA5-474B-ABAB-04CFB28F1B47}" type="parTrans" cxnId="{D34D6F2E-63C5-423E-9AC8-E2C00AF594A9}">
      <dgm:prSet/>
      <dgm:spPr/>
      <dgm:t>
        <a:bodyPr/>
        <a:lstStyle/>
        <a:p>
          <a:endParaRPr lang="en-US"/>
        </a:p>
      </dgm:t>
    </dgm:pt>
    <dgm:pt modelId="{0E6B3B0B-DC57-4FBB-90CA-2B075D54C985}" type="sibTrans" cxnId="{D34D6F2E-63C5-423E-9AC8-E2C00AF594A9}">
      <dgm:prSet/>
      <dgm:spPr/>
      <dgm:t>
        <a:bodyPr/>
        <a:lstStyle/>
        <a:p>
          <a:endParaRPr lang="en-US"/>
        </a:p>
      </dgm:t>
    </dgm:pt>
    <dgm:pt modelId="{2E2FFA36-4F15-4D69-959E-68111388540F}">
      <dgm:prSet/>
      <dgm:spPr/>
    </dgm:pt>
    <dgm:pt modelId="{D63889EC-C1FB-4FD7-86E2-54330862208F}" type="parTrans" cxnId="{120898CD-8C7A-4763-959A-B368A3F9CD14}">
      <dgm:prSet/>
      <dgm:spPr/>
      <dgm:t>
        <a:bodyPr/>
        <a:lstStyle/>
        <a:p>
          <a:endParaRPr lang="en-US"/>
        </a:p>
      </dgm:t>
    </dgm:pt>
    <dgm:pt modelId="{A6CA98A6-0529-4DE5-B8B1-2953F21BF4C8}" type="sibTrans" cxnId="{120898CD-8C7A-4763-959A-B368A3F9CD14}">
      <dgm:prSet/>
      <dgm:spPr/>
      <dgm:t>
        <a:bodyPr/>
        <a:lstStyle/>
        <a:p>
          <a:endParaRPr lang="en-US"/>
        </a:p>
      </dgm:t>
    </dgm:pt>
    <dgm:pt modelId="{DEEB1310-F3A3-4635-9710-A010D7FF96FE}">
      <dgm:prSet/>
      <dgm:spPr/>
    </dgm:pt>
    <dgm:pt modelId="{59654CF5-FEAD-4040-8F6C-AB5C6C7A1051}" type="parTrans" cxnId="{7A47968D-48D7-41AA-8141-C2D050C11895}">
      <dgm:prSet/>
      <dgm:spPr/>
      <dgm:t>
        <a:bodyPr/>
        <a:lstStyle/>
        <a:p>
          <a:endParaRPr lang="en-US"/>
        </a:p>
      </dgm:t>
    </dgm:pt>
    <dgm:pt modelId="{5E46E11D-7666-4D2D-916B-0EB5C12B2481}" type="sibTrans" cxnId="{7A47968D-48D7-41AA-8141-C2D050C11895}">
      <dgm:prSet/>
      <dgm:spPr/>
      <dgm:t>
        <a:bodyPr/>
        <a:lstStyle/>
        <a:p>
          <a:endParaRPr lang="en-US"/>
        </a:p>
      </dgm:t>
    </dgm:pt>
    <dgm:pt modelId="{8B895436-EF28-46D1-A619-B16BBA339CA0}" type="pres">
      <dgm:prSet presAssocID="{FBBD4B95-3371-445A-851C-7A8D00E15BA3}" presName="root" presStyleCnt="0">
        <dgm:presLayoutVars>
          <dgm:dir/>
          <dgm:resizeHandles val="exact"/>
        </dgm:presLayoutVars>
      </dgm:prSet>
      <dgm:spPr/>
    </dgm:pt>
    <dgm:pt modelId="{B83E83BF-37E0-4480-B37E-F739B704C3D5}" type="pres">
      <dgm:prSet presAssocID="{FBBD4B95-3371-445A-851C-7A8D00E15BA3}" presName="container" presStyleCnt="0">
        <dgm:presLayoutVars>
          <dgm:dir/>
          <dgm:resizeHandles val="exact"/>
        </dgm:presLayoutVars>
      </dgm:prSet>
      <dgm:spPr/>
    </dgm:pt>
    <dgm:pt modelId="{285C6A70-DA99-4D64-B20E-18DE7C65A57C}" type="pres">
      <dgm:prSet presAssocID="{011226ED-0563-44D6-980C-6FD1205B7788}" presName="compNode" presStyleCnt="0"/>
      <dgm:spPr/>
    </dgm:pt>
    <dgm:pt modelId="{64B51C45-5827-4182-8604-BAA4E89A0B0C}" type="pres">
      <dgm:prSet presAssocID="{011226ED-0563-44D6-980C-6FD1205B7788}" presName="iconBgRect" presStyleLbl="bgShp" presStyleIdx="0" presStyleCnt="4"/>
      <dgm:spPr/>
    </dgm:pt>
    <dgm:pt modelId="{4CA47453-D4D8-4D71-B5CF-0CE1312A964C}" type="pres">
      <dgm:prSet presAssocID="{011226ED-0563-44D6-980C-6FD1205B77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D3A811-B6A7-42BD-80BC-B040E4009B7A}" type="pres">
      <dgm:prSet presAssocID="{011226ED-0563-44D6-980C-6FD1205B7788}" presName="spaceRect" presStyleCnt="0"/>
      <dgm:spPr/>
    </dgm:pt>
    <dgm:pt modelId="{DE3C6E08-8105-48E9-8FEF-66AA64A4901E}" type="pres">
      <dgm:prSet presAssocID="{011226ED-0563-44D6-980C-6FD1205B7788}" presName="textRect" presStyleLbl="revTx" presStyleIdx="0" presStyleCnt="4">
        <dgm:presLayoutVars>
          <dgm:chMax val="1"/>
          <dgm:chPref val="1"/>
        </dgm:presLayoutVars>
      </dgm:prSet>
      <dgm:spPr/>
    </dgm:pt>
    <dgm:pt modelId="{C2EB0831-A4EC-4741-BC31-E70488AE16C2}" type="pres">
      <dgm:prSet presAssocID="{93880261-3D97-4A00-92F8-F5B7F08BEA55}" presName="sibTrans" presStyleLbl="sibTrans2D1" presStyleIdx="0" presStyleCnt="0"/>
      <dgm:spPr/>
    </dgm:pt>
    <dgm:pt modelId="{9FD896D6-CF99-43D0-AE6A-C9CFB10D118A}" type="pres">
      <dgm:prSet presAssocID="{851D17CC-CC40-411D-AD69-E0E779541ECA}" presName="compNode" presStyleCnt="0"/>
      <dgm:spPr/>
    </dgm:pt>
    <dgm:pt modelId="{D0289227-D40C-4E8A-8DA1-71A9CECB0830}" type="pres">
      <dgm:prSet presAssocID="{851D17CC-CC40-411D-AD69-E0E779541ECA}" presName="iconBgRect" presStyleLbl="bgShp" presStyleIdx="1" presStyleCnt="4"/>
      <dgm:spPr/>
    </dgm:pt>
    <dgm:pt modelId="{B6004B65-D861-4D46-AF5E-B3E5591D6DF9}" type="pres">
      <dgm:prSet presAssocID="{851D17CC-CC40-411D-AD69-E0E779541E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91D6F1-213E-4BB3-A375-C3351F6D24BB}" type="pres">
      <dgm:prSet presAssocID="{851D17CC-CC40-411D-AD69-E0E779541ECA}" presName="spaceRect" presStyleCnt="0"/>
      <dgm:spPr/>
    </dgm:pt>
    <dgm:pt modelId="{6C795F08-F1EA-4F09-A965-286E75C48DC8}" type="pres">
      <dgm:prSet presAssocID="{851D17CC-CC40-411D-AD69-E0E779541ECA}" presName="textRect" presStyleLbl="revTx" presStyleIdx="1" presStyleCnt="4">
        <dgm:presLayoutVars>
          <dgm:chMax val="1"/>
          <dgm:chPref val="1"/>
        </dgm:presLayoutVars>
      </dgm:prSet>
      <dgm:spPr/>
    </dgm:pt>
    <dgm:pt modelId="{77477D97-BA2C-40E9-8143-A0E9DA464ACC}" type="pres">
      <dgm:prSet presAssocID="{A521620A-5B14-40A1-9F64-11A84B6253A4}" presName="sibTrans" presStyleLbl="sibTrans2D1" presStyleIdx="0" presStyleCnt="0"/>
      <dgm:spPr/>
    </dgm:pt>
    <dgm:pt modelId="{E8236FC9-EB82-45FF-8960-8A8C1C6E07AE}" type="pres">
      <dgm:prSet presAssocID="{BA3CFCCD-E203-4D28-9C76-9BAA92A0AB5A}" presName="compNode" presStyleCnt="0"/>
      <dgm:spPr/>
    </dgm:pt>
    <dgm:pt modelId="{67AB95BB-08BE-4136-A28F-12B8D93D5A08}" type="pres">
      <dgm:prSet presAssocID="{BA3CFCCD-E203-4D28-9C76-9BAA92A0AB5A}" presName="iconBgRect" presStyleLbl="bgShp" presStyleIdx="2" presStyleCnt="4"/>
      <dgm:spPr/>
    </dgm:pt>
    <dgm:pt modelId="{DE164E39-AF58-4D79-BC4B-90ABF7AC1D7E}" type="pres">
      <dgm:prSet presAssocID="{BA3CFCCD-E203-4D28-9C76-9BAA92A0AB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99F552-D3BA-46B8-825F-63992DBCEE21}" type="pres">
      <dgm:prSet presAssocID="{BA3CFCCD-E203-4D28-9C76-9BAA92A0AB5A}" presName="spaceRect" presStyleCnt="0"/>
      <dgm:spPr/>
    </dgm:pt>
    <dgm:pt modelId="{5B4645E9-29BB-4459-98AF-34F8D536AE15}" type="pres">
      <dgm:prSet presAssocID="{BA3CFCCD-E203-4D28-9C76-9BAA92A0AB5A}" presName="textRect" presStyleLbl="revTx" presStyleIdx="2" presStyleCnt="4">
        <dgm:presLayoutVars>
          <dgm:chMax val="1"/>
          <dgm:chPref val="1"/>
        </dgm:presLayoutVars>
      </dgm:prSet>
      <dgm:spPr/>
    </dgm:pt>
    <dgm:pt modelId="{185FE0BA-FF49-4421-8D65-8B738A31DB37}" type="pres">
      <dgm:prSet presAssocID="{7A9ED8A0-1FF1-4005-97E0-66F7A1206C3E}" presName="sibTrans" presStyleLbl="sibTrans2D1" presStyleIdx="0" presStyleCnt="0"/>
      <dgm:spPr/>
    </dgm:pt>
    <dgm:pt modelId="{D1C0B6AC-FB33-45EF-B2BB-68D5EDE98D33}" type="pres">
      <dgm:prSet presAssocID="{10158956-E1A9-4F48-B19C-F3A4A5BBC8BF}" presName="compNode" presStyleCnt="0"/>
      <dgm:spPr/>
    </dgm:pt>
    <dgm:pt modelId="{31A4CAAF-8CA3-48FA-87F4-46AFFE7D0C8A}" type="pres">
      <dgm:prSet presAssocID="{10158956-E1A9-4F48-B19C-F3A4A5BBC8BF}" presName="iconBgRect" presStyleLbl="bgShp" presStyleIdx="3" presStyleCnt="4"/>
      <dgm:spPr/>
    </dgm:pt>
    <dgm:pt modelId="{477EDC21-53A9-47C9-8EF8-3086CD1E3650}" type="pres">
      <dgm:prSet presAssocID="{10158956-E1A9-4F48-B19C-F3A4A5BBC8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A28A7BE-4BCA-40FA-B563-D2531F04A130}" type="pres">
      <dgm:prSet presAssocID="{10158956-E1A9-4F48-B19C-F3A4A5BBC8BF}" presName="spaceRect" presStyleCnt="0"/>
      <dgm:spPr/>
    </dgm:pt>
    <dgm:pt modelId="{C0B3DDD8-14FF-4699-A806-82FA75B7D811}" type="pres">
      <dgm:prSet presAssocID="{10158956-E1A9-4F48-B19C-F3A4A5BBC8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1E5A01-B2F5-405C-8897-83023FEF7A23}" type="presOf" srcId="{851D17CC-CC40-411D-AD69-E0E779541ECA}" destId="{6C795F08-F1EA-4F09-A965-286E75C48DC8}" srcOrd="0" destOrd="0" presId="urn:microsoft.com/office/officeart/2018/2/layout/IconCircleList"/>
    <dgm:cxn modelId="{9C680824-04D5-450B-BDDB-2DD004845FFE}" type="presOf" srcId="{A521620A-5B14-40A1-9F64-11A84B6253A4}" destId="{77477D97-BA2C-40E9-8143-A0E9DA464ACC}" srcOrd="0" destOrd="0" presId="urn:microsoft.com/office/officeart/2018/2/layout/IconCircleList"/>
    <dgm:cxn modelId="{8734FF27-6DE4-45DE-9BC9-742C110F295E}" type="presOf" srcId="{93880261-3D97-4A00-92F8-F5B7F08BEA55}" destId="{C2EB0831-A4EC-4741-BC31-E70488AE16C2}" srcOrd="0" destOrd="0" presId="urn:microsoft.com/office/officeart/2018/2/layout/IconCircleList"/>
    <dgm:cxn modelId="{D34D6F2E-63C5-423E-9AC8-E2C00AF594A9}" srcId="{FBBD4B95-3371-445A-851C-7A8D00E15BA3}" destId="{10158956-E1A9-4F48-B19C-F3A4A5BBC8BF}" srcOrd="3" destOrd="0" parTransId="{3DE17092-2FA5-474B-ABAB-04CFB28F1B47}" sibTransId="{0E6B3B0B-DC57-4FBB-90CA-2B075D54C985}"/>
    <dgm:cxn modelId="{18B6886D-A48F-4244-A97F-1347B5347A53}" type="presOf" srcId="{011226ED-0563-44D6-980C-6FD1205B7788}" destId="{DE3C6E08-8105-48E9-8FEF-66AA64A4901E}" srcOrd="0" destOrd="0" presId="urn:microsoft.com/office/officeart/2018/2/layout/IconCircleList"/>
    <dgm:cxn modelId="{04A68250-51AF-4074-8E0A-279D583C7015}" type="presOf" srcId="{7A9ED8A0-1FF1-4005-97E0-66F7A1206C3E}" destId="{185FE0BA-FF49-4421-8D65-8B738A31DB37}" srcOrd="0" destOrd="0" presId="urn:microsoft.com/office/officeart/2018/2/layout/IconCircleList"/>
    <dgm:cxn modelId="{2AC8C781-2B66-4CA6-9174-6E0B892DD7DF}" srcId="{FBBD4B95-3371-445A-851C-7A8D00E15BA3}" destId="{011226ED-0563-44D6-980C-6FD1205B7788}" srcOrd="0" destOrd="0" parTransId="{948388FC-7E1A-434B-A34F-D0E6C33990D0}" sibTransId="{93880261-3D97-4A00-92F8-F5B7F08BEA55}"/>
    <dgm:cxn modelId="{7A47968D-48D7-41AA-8141-C2D050C11895}" srcId="{10158956-E1A9-4F48-B19C-F3A4A5BBC8BF}" destId="{DEEB1310-F3A3-4635-9710-A010D7FF96FE}" srcOrd="1" destOrd="0" parTransId="{59654CF5-FEAD-4040-8F6C-AB5C6C7A1051}" sibTransId="{5E46E11D-7666-4D2D-916B-0EB5C12B2481}"/>
    <dgm:cxn modelId="{4708118F-8FCA-41E4-A17A-A6B0778D6292}" srcId="{FBBD4B95-3371-445A-851C-7A8D00E15BA3}" destId="{851D17CC-CC40-411D-AD69-E0E779541ECA}" srcOrd="1" destOrd="0" parTransId="{849FB426-570E-40F2-868D-8C3C7E4A0FD1}" sibTransId="{A521620A-5B14-40A1-9F64-11A84B6253A4}"/>
    <dgm:cxn modelId="{4A624897-0518-44F3-896E-C0CD5388C96B}" type="presOf" srcId="{10158956-E1A9-4F48-B19C-F3A4A5BBC8BF}" destId="{C0B3DDD8-14FF-4699-A806-82FA75B7D811}" srcOrd="0" destOrd="0" presId="urn:microsoft.com/office/officeart/2018/2/layout/IconCircleList"/>
    <dgm:cxn modelId="{93BDA2B8-B9F7-42F5-80B1-CC154D7BC6E9}" type="presOf" srcId="{BA3CFCCD-E203-4D28-9C76-9BAA92A0AB5A}" destId="{5B4645E9-29BB-4459-98AF-34F8D536AE15}" srcOrd="0" destOrd="0" presId="urn:microsoft.com/office/officeart/2018/2/layout/IconCircleList"/>
    <dgm:cxn modelId="{546E17CA-ED7B-4E8B-83AF-2ED6E90CA905}" type="presOf" srcId="{FBBD4B95-3371-445A-851C-7A8D00E15BA3}" destId="{8B895436-EF28-46D1-A619-B16BBA339CA0}" srcOrd="0" destOrd="0" presId="urn:microsoft.com/office/officeart/2018/2/layout/IconCircleList"/>
    <dgm:cxn modelId="{120898CD-8C7A-4763-959A-B368A3F9CD14}" srcId="{10158956-E1A9-4F48-B19C-F3A4A5BBC8BF}" destId="{2E2FFA36-4F15-4D69-959E-68111388540F}" srcOrd="0" destOrd="0" parTransId="{D63889EC-C1FB-4FD7-86E2-54330862208F}" sibTransId="{A6CA98A6-0529-4DE5-B8B1-2953F21BF4C8}"/>
    <dgm:cxn modelId="{AA1B38E7-AA75-4593-93B9-FE4FBE0E2269}" srcId="{FBBD4B95-3371-445A-851C-7A8D00E15BA3}" destId="{BA3CFCCD-E203-4D28-9C76-9BAA92A0AB5A}" srcOrd="2" destOrd="0" parTransId="{0310AC11-FD56-49CC-BC61-1E5F7F8ACD0E}" sibTransId="{7A9ED8A0-1FF1-4005-97E0-66F7A1206C3E}"/>
    <dgm:cxn modelId="{14D59F27-A464-487F-8847-4B2B3186112C}" type="presParOf" srcId="{8B895436-EF28-46D1-A619-B16BBA339CA0}" destId="{B83E83BF-37E0-4480-B37E-F739B704C3D5}" srcOrd="0" destOrd="0" presId="urn:microsoft.com/office/officeart/2018/2/layout/IconCircleList"/>
    <dgm:cxn modelId="{22D82AF3-7CCC-4DFF-8D4A-4E41AFA90A34}" type="presParOf" srcId="{B83E83BF-37E0-4480-B37E-F739B704C3D5}" destId="{285C6A70-DA99-4D64-B20E-18DE7C65A57C}" srcOrd="0" destOrd="0" presId="urn:microsoft.com/office/officeart/2018/2/layout/IconCircleList"/>
    <dgm:cxn modelId="{CB1A022D-22A5-43FC-806F-4C4136C0871B}" type="presParOf" srcId="{285C6A70-DA99-4D64-B20E-18DE7C65A57C}" destId="{64B51C45-5827-4182-8604-BAA4E89A0B0C}" srcOrd="0" destOrd="0" presId="urn:microsoft.com/office/officeart/2018/2/layout/IconCircleList"/>
    <dgm:cxn modelId="{FBD5ED2C-C408-46A3-8CA5-282EE66E4E40}" type="presParOf" srcId="{285C6A70-DA99-4D64-B20E-18DE7C65A57C}" destId="{4CA47453-D4D8-4D71-B5CF-0CE1312A964C}" srcOrd="1" destOrd="0" presId="urn:microsoft.com/office/officeart/2018/2/layout/IconCircleList"/>
    <dgm:cxn modelId="{0BCC2390-984A-48EE-8DDC-D8954A301EFE}" type="presParOf" srcId="{285C6A70-DA99-4D64-B20E-18DE7C65A57C}" destId="{84D3A811-B6A7-42BD-80BC-B040E4009B7A}" srcOrd="2" destOrd="0" presId="urn:microsoft.com/office/officeart/2018/2/layout/IconCircleList"/>
    <dgm:cxn modelId="{E909E0C6-F893-46A9-B9F2-A925C7B48614}" type="presParOf" srcId="{285C6A70-DA99-4D64-B20E-18DE7C65A57C}" destId="{DE3C6E08-8105-48E9-8FEF-66AA64A4901E}" srcOrd="3" destOrd="0" presId="urn:microsoft.com/office/officeart/2018/2/layout/IconCircleList"/>
    <dgm:cxn modelId="{BA182446-22B5-4D52-B241-C4167927A57B}" type="presParOf" srcId="{B83E83BF-37E0-4480-B37E-F739B704C3D5}" destId="{C2EB0831-A4EC-4741-BC31-E70488AE16C2}" srcOrd="1" destOrd="0" presId="urn:microsoft.com/office/officeart/2018/2/layout/IconCircleList"/>
    <dgm:cxn modelId="{0CC34EFC-4034-4A55-9FB1-D3E56C75469D}" type="presParOf" srcId="{B83E83BF-37E0-4480-B37E-F739B704C3D5}" destId="{9FD896D6-CF99-43D0-AE6A-C9CFB10D118A}" srcOrd="2" destOrd="0" presId="urn:microsoft.com/office/officeart/2018/2/layout/IconCircleList"/>
    <dgm:cxn modelId="{320FCD8A-12E3-450A-B3BC-81A79703052A}" type="presParOf" srcId="{9FD896D6-CF99-43D0-AE6A-C9CFB10D118A}" destId="{D0289227-D40C-4E8A-8DA1-71A9CECB0830}" srcOrd="0" destOrd="0" presId="urn:microsoft.com/office/officeart/2018/2/layout/IconCircleList"/>
    <dgm:cxn modelId="{A3E55A30-C193-4A9D-B5DD-2963C66D0976}" type="presParOf" srcId="{9FD896D6-CF99-43D0-AE6A-C9CFB10D118A}" destId="{B6004B65-D861-4D46-AF5E-B3E5591D6DF9}" srcOrd="1" destOrd="0" presId="urn:microsoft.com/office/officeart/2018/2/layout/IconCircleList"/>
    <dgm:cxn modelId="{C12CF162-8D74-4A0C-A2AD-DD99B9541AD5}" type="presParOf" srcId="{9FD896D6-CF99-43D0-AE6A-C9CFB10D118A}" destId="{E491D6F1-213E-4BB3-A375-C3351F6D24BB}" srcOrd="2" destOrd="0" presId="urn:microsoft.com/office/officeart/2018/2/layout/IconCircleList"/>
    <dgm:cxn modelId="{78B2CA68-2424-4882-99AC-3A460DA341DF}" type="presParOf" srcId="{9FD896D6-CF99-43D0-AE6A-C9CFB10D118A}" destId="{6C795F08-F1EA-4F09-A965-286E75C48DC8}" srcOrd="3" destOrd="0" presId="urn:microsoft.com/office/officeart/2018/2/layout/IconCircleList"/>
    <dgm:cxn modelId="{F2872F2D-D11B-4154-820C-B22D0ABA6987}" type="presParOf" srcId="{B83E83BF-37E0-4480-B37E-F739B704C3D5}" destId="{77477D97-BA2C-40E9-8143-A0E9DA464ACC}" srcOrd="3" destOrd="0" presId="urn:microsoft.com/office/officeart/2018/2/layout/IconCircleList"/>
    <dgm:cxn modelId="{818E6A03-3DE9-4783-A85C-8E1F3C6A15A9}" type="presParOf" srcId="{B83E83BF-37E0-4480-B37E-F739B704C3D5}" destId="{E8236FC9-EB82-45FF-8960-8A8C1C6E07AE}" srcOrd="4" destOrd="0" presId="urn:microsoft.com/office/officeart/2018/2/layout/IconCircleList"/>
    <dgm:cxn modelId="{833A88D7-F8CA-4036-8265-A17A744C62EA}" type="presParOf" srcId="{E8236FC9-EB82-45FF-8960-8A8C1C6E07AE}" destId="{67AB95BB-08BE-4136-A28F-12B8D93D5A08}" srcOrd="0" destOrd="0" presId="urn:microsoft.com/office/officeart/2018/2/layout/IconCircleList"/>
    <dgm:cxn modelId="{17BAFCB6-72B3-4687-9479-EF5C7F440BDF}" type="presParOf" srcId="{E8236FC9-EB82-45FF-8960-8A8C1C6E07AE}" destId="{DE164E39-AF58-4D79-BC4B-90ABF7AC1D7E}" srcOrd="1" destOrd="0" presId="urn:microsoft.com/office/officeart/2018/2/layout/IconCircleList"/>
    <dgm:cxn modelId="{C23F6865-EC04-4280-BCD8-80C50CE1454F}" type="presParOf" srcId="{E8236FC9-EB82-45FF-8960-8A8C1C6E07AE}" destId="{1099F552-D3BA-46B8-825F-63992DBCEE21}" srcOrd="2" destOrd="0" presId="urn:microsoft.com/office/officeart/2018/2/layout/IconCircleList"/>
    <dgm:cxn modelId="{8FEE966A-321A-4B36-B213-572FB558C0F0}" type="presParOf" srcId="{E8236FC9-EB82-45FF-8960-8A8C1C6E07AE}" destId="{5B4645E9-29BB-4459-98AF-34F8D536AE15}" srcOrd="3" destOrd="0" presId="urn:microsoft.com/office/officeart/2018/2/layout/IconCircleList"/>
    <dgm:cxn modelId="{634200FD-0759-4BCA-9B55-BCCFE555B159}" type="presParOf" srcId="{B83E83BF-37E0-4480-B37E-F739B704C3D5}" destId="{185FE0BA-FF49-4421-8D65-8B738A31DB37}" srcOrd="5" destOrd="0" presId="urn:microsoft.com/office/officeart/2018/2/layout/IconCircleList"/>
    <dgm:cxn modelId="{22A2C0F8-528C-4E3A-B65B-C9FFA49B3BD0}" type="presParOf" srcId="{B83E83BF-37E0-4480-B37E-F739B704C3D5}" destId="{D1C0B6AC-FB33-45EF-B2BB-68D5EDE98D33}" srcOrd="6" destOrd="0" presId="urn:microsoft.com/office/officeart/2018/2/layout/IconCircleList"/>
    <dgm:cxn modelId="{DB54C9C3-50C5-4DF4-9B0D-44D4997D005F}" type="presParOf" srcId="{D1C0B6AC-FB33-45EF-B2BB-68D5EDE98D33}" destId="{31A4CAAF-8CA3-48FA-87F4-46AFFE7D0C8A}" srcOrd="0" destOrd="0" presId="urn:microsoft.com/office/officeart/2018/2/layout/IconCircleList"/>
    <dgm:cxn modelId="{E06697CF-3BF5-48CD-ACFA-DAACFB0A75D8}" type="presParOf" srcId="{D1C0B6AC-FB33-45EF-B2BB-68D5EDE98D33}" destId="{477EDC21-53A9-47C9-8EF8-3086CD1E3650}" srcOrd="1" destOrd="0" presId="urn:microsoft.com/office/officeart/2018/2/layout/IconCircleList"/>
    <dgm:cxn modelId="{EAFC15EB-D841-481B-8F56-EAAF366DDE33}" type="presParOf" srcId="{D1C0B6AC-FB33-45EF-B2BB-68D5EDE98D33}" destId="{9A28A7BE-4BCA-40FA-B563-D2531F04A130}" srcOrd="2" destOrd="0" presId="urn:microsoft.com/office/officeart/2018/2/layout/IconCircleList"/>
    <dgm:cxn modelId="{91B9CF93-BA5B-4B7A-AA6E-171F2E9590C0}" type="presParOf" srcId="{D1C0B6AC-FB33-45EF-B2BB-68D5EDE98D33}" destId="{C0B3DDD8-14FF-4699-A806-82FA75B7D8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A40AF-C022-444D-87DE-7F2CDEC688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4EC484-53DE-4319-9A27-FF5B0F037B70}">
      <dgm:prSet/>
      <dgm:spPr/>
      <dgm:t>
        <a:bodyPr/>
        <a:lstStyle/>
        <a:p>
          <a:r>
            <a:rPr lang="en-US"/>
            <a:t>The project is called Book Reselling Application, and it serves as a portal for the resale of books. </a:t>
          </a:r>
        </a:p>
      </dgm:t>
    </dgm:pt>
    <dgm:pt modelId="{CDD7DB3D-56BC-4358-A512-152ABE34972C}" type="parTrans" cxnId="{F54BA67A-3313-4E93-BA7A-BC9D9F35D842}">
      <dgm:prSet/>
      <dgm:spPr/>
      <dgm:t>
        <a:bodyPr/>
        <a:lstStyle/>
        <a:p>
          <a:endParaRPr lang="en-US"/>
        </a:p>
      </dgm:t>
    </dgm:pt>
    <dgm:pt modelId="{9BFE733A-1FE3-47A5-8A71-33DAFC3E2A65}" type="sibTrans" cxnId="{F54BA67A-3313-4E93-BA7A-BC9D9F35D842}">
      <dgm:prSet/>
      <dgm:spPr/>
      <dgm:t>
        <a:bodyPr/>
        <a:lstStyle/>
        <a:p>
          <a:endParaRPr lang="en-US"/>
        </a:p>
      </dgm:t>
    </dgm:pt>
    <dgm:pt modelId="{40A1258E-1F6A-4EDB-8BD0-6410E5C8F662}">
      <dgm:prSet/>
      <dgm:spPr/>
      <dgm:t>
        <a:bodyPr/>
        <a:lstStyle/>
        <a:p>
          <a:r>
            <a:rPr lang="en-US"/>
            <a:t>The 'BooksData.csv' file is developed in this application, and the data is saved into the.csv file, which will be used as a database to hold the information. </a:t>
          </a:r>
        </a:p>
      </dgm:t>
    </dgm:pt>
    <dgm:pt modelId="{0A226673-A486-4BB6-AAE6-0D87D74BDB81}" type="parTrans" cxnId="{80D346E2-E456-4505-A981-E427EA3036F8}">
      <dgm:prSet/>
      <dgm:spPr/>
      <dgm:t>
        <a:bodyPr/>
        <a:lstStyle/>
        <a:p>
          <a:endParaRPr lang="en-US"/>
        </a:p>
      </dgm:t>
    </dgm:pt>
    <dgm:pt modelId="{DEB77DC8-5AB3-4ADC-B687-8FE3F145320D}" type="sibTrans" cxnId="{80D346E2-E456-4505-A981-E427EA3036F8}">
      <dgm:prSet/>
      <dgm:spPr/>
      <dgm:t>
        <a:bodyPr/>
        <a:lstStyle/>
        <a:p>
          <a:endParaRPr lang="en-US"/>
        </a:p>
      </dgm:t>
    </dgm:pt>
    <dgm:pt modelId="{B14F2FCC-993D-4A9A-A6BA-8BF1898DB9EE}">
      <dgm:prSet/>
      <dgm:spPr/>
      <dgm:t>
        <a:bodyPr/>
        <a:lstStyle/>
        <a:p>
          <a:r>
            <a:rPr lang="en-US"/>
            <a:t>The graphical user interface (GUI) enables the user  to resell books by inputting required information such as book title, publishing year, author, and estimated price. </a:t>
          </a:r>
        </a:p>
      </dgm:t>
    </dgm:pt>
    <dgm:pt modelId="{746B0B62-5E20-4D95-9E8F-4228FD70B837}" type="parTrans" cxnId="{6F92D3EF-7B65-4D7A-9619-6A897675BB1B}">
      <dgm:prSet/>
      <dgm:spPr/>
      <dgm:t>
        <a:bodyPr/>
        <a:lstStyle/>
        <a:p>
          <a:endParaRPr lang="en-US"/>
        </a:p>
      </dgm:t>
    </dgm:pt>
    <dgm:pt modelId="{4FC2CB09-A653-4251-B32A-F0CD17142AEE}" type="sibTrans" cxnId="{6F92D3EF-7B65-4D7A-9619-6A897675BB1B}">
      <dgm:prSet/>
      <dgm:spPr/>
      <dgm:t>
        <a:bodyPr/>
        <a:lstStyle/>
        <a:p>
          <a:endParaRPr lang="en-US"/>
        </a:p>
      </dgm:t>
    </dgm:pt>
    <dgm:pt modelId="{81BBF389-D8F0-4A8E-AAFF-B531923AA180}">
      <dgm:prSet/>
      <dgm:spPr/>
      <dgm:t>
        <a:bodyPr/>
        <a:lstStyle/>
        <a:p>
          <a:r>
            <a:rPr lang="en-US"/>
            <a:t>The user can load data, change data, and save data to .csv file. Labels, textboxes, buttons, and a message box will be used to create the GUI. </a:t>
          </a:r>
        </a:p>
      </dgm:t>
    </dgm:pt>
    <dgm:pt modelId="{D03288AB-E7AC-404D-AADD-227D6A6A7833}" type="parTrans" cxnId="{1F1D944C-3D6A-4896-BC72-C2B77B114DDB}">
      <dgm:prSet/>
      <dgm:spPr/>
      <dgm:t>
        <a:bodyPr/>
        <a:lstStyle/>
        <a:p>
          <a:endParaRPr lang="en-US"/>
        </a:p>
      </dgm:t>
    </dgm:pt>
    <dgm:pt modelId="{F1F92A37-D722-4F3D-83B1-803ABD43AF50}" type="sibTrans" cxnId="{1F1D944C-3D6A-4896-BC72-C2B77B114DDB}">
      <dgm:prSet/>
      <dgm:spPr/>
      <dgm:t>
        <a:bodyPr/>
        <a:lstStyle/>
        <a:p>
          <a:endParaRPr lang="en-US"/>
        </a:p>
      </dgm:t>
    </dgm:pt>
    <dgm:pt modelId="{DB1D4480-DE97-40E9-A5FD-6B14ACD4C435}">
      <dgm:prSet/>
      <dgm:spPr/>
      <dgm:t>
        <a:bodyPr/>
        <a:lstStyle/>
        <a:p>
          <a:r>
            <a:rPr lang="en-US"/>
            <a:t>A graphical user interface (GUI) with the book title, publishing year, author, and estimated price, as well as 'Update Detail', 'Add Detail',’Delete’, ‘Reset’, ‘Load’ buttons, will be presented.</a:t>
          </a:r>
        </a:p>
      </dgm:t>
    </dgm:pt>
    <dgm:pt modelId="{8AD8EEB6-3B13-42AE-9B0E-F430938C5F71}" type="parTrans" cxnId="{3DC8A837-7B8E-491B-92F7-3FEC06293D24}">
      <dgm:prSet/>
      <dgm:spPr/>
      <dgm:t>
        <a:bodyPr/>
        <a:lstStyle/>
        <a:p>
          <a:endParaRPr lang="en-US"/>
        </a:p>
      </dgm:t>
    </dgm:pt>
    <dgm:pt modelId="{7DF1498D-9114-4F94-9C45-DC733F50B568}" type="sibTrans" cxnId="{3DC8A837-7B8E-491B-92F7-3FEC06293D24}">
      <dgm:prSet/>
      <dgm:spPr/>
      <dgm:t>
        <a:bodyPr/>
        <a:lstStyle/>
        <a:p>
          <a:endParaRPr lang="en-US"/>
        </a:p>
      </dgm:t>
    </dgm:pt>
    <dgm:pt modelId="{6020378D-20CF-40F0-97D9-A3F7BEF742AB}">
      <dgm:prSet/>
      <dgm:spPr/>
      <dgm:t>
        <a:bodyPr/>
        <a:lstStyle/>
        <a:p>
          <a:r>
            <a:rPr lang="en-US"/>
            <a:t>After making the appropriate modifications, the revised data will be loaded into the 'BooksData.csv' file.</a:t>
          </a:r>
        </a:p>
      </dgm:t>
    </dgm:pt>
    <dgm:pt modelId="{E0148D2A-27BD-4D12-A43E-C5FA25B32E34}" type="parTrans" cxnId="{0553D6F1-A81A-49CA-BAE4-864F6C9CE5F2}">
      <dgm:prSet/>
      <dgm:spPr/>
      <dgm:t>
        <a:bodyPr/>
        <a:lstStyle/>
        <a:p>
          <a:endParaRPr lang="en-US"/>
        </a:p>
      </dgm:t>
    </dgm:pt>
    <dgm:pt modelId="{0D351793-A386-4D53-9922-4CA62FADF6E4}" type="sibTrans" cxnId="{0553D6F1-A81A-49CA-BAE4-864F6C9CE5F2}">
      <dgm:prSet/>
      <dgm:spPr/>
      <dgm:t>
        <a:bodyPr/>
        <a:lstStyle/>
        <a:p>
          <a:endParaRPr lang="en-US"/>
        </a:p>
      </dgm:t>
    </dgm:pt>
    <dgm:pt modelId="{AD0B9F3E-E949-4D01-8DD9-BD0E8A05C51A}" type="pres">
      <dgm:prSet presAssocID="{434A40AF-C022-444D-87DE-7F2CDEC68862}" presName="root" presStyleCnt="0">
        <dgm:presLayoutVars>
          <dgm:dir/>
          <dgm:resizeHandles val="exact"/>
        </dgm:presLayoutVars>
      </dgm:prSet>
      <dgm:spPr/>
    </dgm:pt>
    <dgm:pt modelId="{4C39344E-979E-4F69-A69C-FFAEED8DDE72}" type="pres">
      <dgm:prSet presAssocID="{E24EC484-53DE-4319-9A27-FF5B0F037B70}" presName="compNode" presStyleCnt="0"/>
      <dgm:spPr/>
    </dgm:pt>
    <dgm:pt modelId="{2C72B5B0-89CA-4BD4-9BEF-1BFEA04AF96D}" type="pres">
      <dgm:prSet presAssocID="{E24EC484-53DE-4319-9A27-FF5B0F037B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B06B655-262E-4BE7-89F2-1FBE6DA2013E}" type="pres">
      <dgm:prSet presAssocID="{E24EC484-53DE-4319-9A27-FF5B0F037B70}" presName="spaceRect" presStyleCnt="0"/>
      <dgm:spPr/>
    </dgm:pt>
    <dgm:pt modelId="{46361F61-AC93-47D2-B972-68DBC747F2A6}" type="pres">
      <dgm:prSet presAssocID="{E24EC484-53DE-4319-9A27-FF5B0F037B70}" presName="textRect" presStyleLbl="revTx" presStyleIdx="0" presStyleCnt="6">
        <dgm:presLayoutVars>
          <dgm:chMax val="1"/>
          <dgm:chPref val="1"/>
        </dgm:presLayoutVars>
      </dgm:prSet>
      <dgm:spPr/>
    </dgm:pt>
    <dgm:pt modelId="{AD0B06BA-D253-4CA7-8B6C-495385248775}" type="pres">
      <dgm:prSet presAssocID="{9BFE733A-1FE3-47A5-8A71-33DAFC3E2A65}" presName="sibTrans" presStyleCnt="0"/>
      <dgm:spPr/>
    </dgm:pt>
    <dgm:pt modelId="{B2739AE7-2DFD-4196-8D1D-A82071E73716}" type="pres">
      <dgm:prSet presAssocID="{40A1258E-1F6A-4EDB-8BD0-6410E5C8F662}" presName="compNode" presStyleCnt="0"/>
      <dgm:spPr/>
    </dgm:pt>
    <dgm:pt modelId="{B72EAE23-691C-4EF2-80CC-82B955CCB51A}" type="pres">
      <dgm:prSet presAssocID="{40A1258E-1F6A-4EDB-8BD0-6410E5C8F6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6D452E6-6F18-410B-906B-DEEFEDD1916E}" type="pres">
      <dgm:prSet presAssocID="{40A1258E-1F6A-4EDB-8BD0-6410E5C8F662}" presName="spaceRect" presStyleCnt="0"/>
      <dgm:spPr/>
    </dgm:pt>
    <dgm:pt modelId="{5DC4026D-0856-4E73-A770-01517511AC28}" type="pres">
      <dgm:prSet presAssocID="{40A1258E-1F6A-4EDB-8BD0-6410E5C8F662}" presName="textRect" presStyleLbl="revTx" presStyleIdx="1" presStyleCnt="6">
        <dgm:presLayoutVars>
          <dgm:chMax val="1"/>
          <dgm:chPref val="1"/>
        </dgm:presLayoutVars>
      </dgm:prSet>
      <dgm:spPr/>
    </dgm:pt>
    <dgm:pt modelId="{D0633B4D-2E9E-4C3F-9B11-756890C12D06}" type="pres">
      <dgm:prSet presAssocID="{DEB77DC8-5AB3-4ADC-B687-8FE3F145320D}" presName="sibTrans" presStyleCnt="0"/>
      <dgm:spPr/>
    </dgm:pt>
    <dgm:pt modelId="{EF577C8A-303C-4ABD-9BDB-33A61618EEAA}" type="pres">
      <dgm:prSet presAssocID="{B14F2FCC-993D-4A9A-A6BA-8BF1898DB9EE}" presName="compNode" presStyleCnt="0"/>
      <dgm:spPr/>
    </dgm:pt>
    <dgm:pt modelId="{A55CE4A7-9C64-4708-B6AE-2E4FBC009EFA}" type="pres">
      <dgm:prSet presAssocID="{B14F2FCC-993D-4A9A-A6BA-8BF1898DB9E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76623DD-1E48-46B5-80BF-9D1CC17B094B}" type="pres">
      <dgm:prSet presAssocID="{B14F2FCC-993D-4A9A-A6BA-8BF1898DB9EE}" presName="spaceRect" presStyleCnt="0"/>
      <dgm:spPr/>
    </dgm:pt>
    <dgm:pt modelId="{3A0F786F-67A0-469D-9350-2D1B87BE3CA0}" type="pres">
      <dgm:prSet presAssocID="{B14F2FCC-993D-4A9A-A6BA-8BF1898DB9EE}" presName="textRect" presStyleLbl="revTx" presStyleIdx="2" presStyleCnt="6">
        <dgm:presLayoutVars>
          <dgm:chMax val="1"/>
          <dgm:chPref val="1"/>
        </dgm:presLayoutVars>
      </dgm:prSet>
      <dgm:spPr/>
    </dgm:pt>
    <dgm:pt modelId="{5921F633-B636-4A4B-B827-AAF87A0EEB5C}" type="pres">
      <dgm:prSet presAssocID="{4FC2CB09-A653-4251-B32A-F0CD17142AEE}" presName="sibTrans" presStyleCnt="0"/>
      <dgm:spPr/>
    </dgm:pt>
    <dgm:pt modelId="{0F5B1967-3AE3-4F1F-92EB-C81EB0F3A7F4}" type="pres">
      <dgm:prSet presAssocID="{81BBF389-D8F0-4A8E-AAFF-B531923AA180}" presName="compNode" presStyleCnt="0"/>
      <dgm:spPr/>
    </dgm:pt>
    <dgm:pt modelId="{FF46193E-B7A6-4712-BB05-20973610F4A7}" type="pres">
      <dgm:prSet presAssocID="{81BBF389-D8F0-4A8E-AAFF-B531923AA1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61E1DEB-6D18-4A87-A91C-7CA270D82661}" type="pres">
      <dgm:prSet presAssocID="{81BBF389-D8F0-4A8E-AAFF-B531923AA180}" presName="spaceRect" presStyleCnt="0"/>
      <dgm:spPr/>
    </dgm:pt>
    <dgm:pt modelId="{32F5F976-A36E-4F86-A695-E05B064E24AB}" type="pres">
      <dgm:prSet presAssocID="{81BBF389-D8F0-4A8E-AAFF-B531923AA180}" presName="textRect" presStyleLbl="revTx" presStyleIdx="3" presStyleCnt="6">
        <dgm:presLayoutVars>
          <dgm:chMax val="1"/>
          <dgm:chPref val="1"/>
        </dgm:presLayoutVars>
      </dgm:prSet>
      <dgm:spPr/>
    </dgm:pt>
    <dgm:pt modelId="{178FEDC0-1660-4D79-9607-7ABF7E7B027A}" type="pres">
      <dgm:prSet presAssocID="{F1F92A37-D722-4F3D-83B1-803ABD43AF50}" presName="sibTrans" presStyleCnt="0"/>
      <dgm:spPr/>
    </dgm:pt>
    <dgm:pt modelId="{6B339ABC-CF75-45E5-B346-6E9AFBCE54F5}" type="pres">
      <dgm:prSet presAssocID="{DB1D4480-DE97-40E9-A5FD-6B14ACD4C435}" presName="compNode" presStyleCnt="0"/>
      <dgm:spPr/>
    </dgm:pt>
    <dgm:pt modelId="{3A04F33B-5F84-4589-970A-CF204B505A7F}" type="pres">
      <dgm:prSet presAssocID="{DB1D4480-DE97-40E9-A5FD-6B14ACD4C4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19369F-FA60-4897-B198-ED509F031532}" type="pres">
      <dgm:prSet presAssocID="{DB1D4480-DE97-40E9-A5FD-6B14ACD4C435}" presName="spaceRect" presStyleCnt="0"/>
      <dgm:spPr/>
    </dgm:pt>
    <dgm:pt modelId="{DB3F03FD-E25C-4C90-BB3E-228AF5D8C657}" type="pres">
      <dgm:prSet presAssocID="{DB1D4480-DE97-40E9-A5FD-6B14ACD4C435}" presName="textRect" presStyleLbl="revTx" presStyleIdx="4" presStyleCnt="6">
        <dgm:presLayoutVars>
          <dgm:chMax val="1"/>
          <dgm:chPref val="1"/>
        </dgm:presLayoutVars>
      </dgm:prSet>
      <dgm:spPr/>
    </dgm:pt>
    <dgm:pt modelId="{5E2785CB-E59C-4A0F-AD2B-C3D03BCD2F1E}" type="pres">
      <dgm:prSet presAssocID="{7DF1498D-9114-4F94-9C45-DC733F50B568}" presName="sibTrans" presStyleCnt="0"/>
      <dgm:spPr/>
    </dgm:pt>
    <dgm:pt modelId="{BEB2C132-0A6B-48BC-9C8B-C9E757FEBD1E}" type="pres">
      <dgm:prSet presAssocID="{6020378D-20CF-40F0-97D9-A3F7BEF742AB}" presName="compNode" presStyleCnt="0"/>
      <dgm:spPr/>
    </dgm:pt>
    <dgm:pt modelId="{265CD848-80E9-4937-8027-3A68DB1E8E41}" type="pres">
      <dgm:prSet presAssocID="{6020378D-20CF-40F0-97D9-A3F7BEF742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B7D41F-8EF6-479A-B919-51530CF6DD55}" type="pres">
      <dgm:prSet presAssocID="{6020378D-20CF-40F0-97D9-A3F7BEF742AB}" presName="spaceRect" presStyleCnt="0"/>
      <dgm:spPr/>
    </dgm:pt>
    <dgm:pt modelId="{026FC6F1-E54D-4E70-8D42-F987E83A94D2}" type="pres">
      <dgm:prSet presAssocID="{6020378D-20CF-40F0-97D9-A3F7BEF742A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F9450C-A381-4C51-B1C4-76597B6CAF9A}" type="presOf" srcId="{B14F2FCC-993D-4A9A-A6BA-8BF1898DB9EE}" destId="{3A0F786F-67A0-469D-9350-2D1B87BE3CA0}" srcOrd="0" destOrd="0" presId="urn:microsoft.com/office/officeart/2018/2/layout/IconLabelList"/>
    <dgm:cxn modelId="{3DC8A837-7B8E-491B-92F7-3FEC06293D24}" srcId="{434A40AF-C022-444D-87DE-7F2CDEC68862}" destId="{DB1D4480-DE97-40E9-A5FD-6B14ACD4C435}" srcOrd="4" destOrd="0" parTransId="{8AD8EEB6-3B13-42AE-9B0E-F430938C5F71}" sibTransId="{7DF1498D-9114-4F94-9C45-DC733F50B568}"/>
    <dgm:cxn modelId="{0FADE73C-F9C1-4D21-86CC-A457F1C3256E}" type="presOf" srcId="{E24EC484-53DE-4319-9A27-FF5B0F037B70}" destId="{46361F61-AC93-47D2-B972-68DBC747F2A6}" srcOrd="0" destOrd="0" presId="urn:microsoft.com/office/officeart/2018/2/layout/IconLabelList"/>
    <dgm:cxn modelId="{1F1D944C-3D6A-4896-BC72-C2B77B114DDB}" srcId="{434A40AF-C022-444D-87DE-7F2CDEC68862}" destId="{81BBF389-D8F0-4A8E-AAFF-B531923AA180}" srcOrd="3" destOrd="0" parTransId="{D03288AB-E7AC-404D-AADD-227D6A6A7833}" sibTransId="{F1F92A37-D722-4F3D-83B1-803ABD43AF50}"/>
    <dgm:cxn modelId="{73829171-02C1-4E3A-A745-6C28CF3AF506}" type="presOf" srcId="{40A1258E-1F6A-4EDB-8BD0-6410E5C8F662}" destId="{5DC4026D-0856-4E73-A770-01517511AC28}" srcOrd="0" destOrd="0" presId="urn:microsoft.com/office/officeart/2018/2/layout/IconLabelList"/>
    <dgm:cxn modelId="{219D8173-AF0B-448F-B96B-A84076D6FE2E}" type="presOf" srcId="{6020378D-20CF-40F0-97D9-A3F7BEF742AB}" destId="{026FC6F1-E54D-4E70-8D42-F987E83A94D2}" srcOrd="0" destOrd="0" presId="urn:microsoft.com/office/officeart/2018/2/layout/IconLabelList"/>
    <dgm:cxn modelId="{F54BA67A-3313-4E93-BA7A-BC9D9F35D842}" srcId="{434A40AF-C022-444D-87DE-7F2CDEC68862}" destId="{E24EC484-53DE-4319-9A27-FF5B0F037B70}" srcOrd="0" destOrd="0" parTransId="{CDD7DB3D-56BC-4358-A512-152ABE34972C}" sibTransId="{9BFE733A-1FE3-47A5-8A71-33DAFC3E2A65}"/>
    <dgm:cxn modelId="{6918B07D-6DE4-4E59-B65F-B24E46F26B54}" type="presOf" srcId="{DB1D4480-DE97-40E9-A5FD-6B14ACD4C435}" destId="{DB3F03FD-E25C-4C90-BB3E-228AF5D8C657}" srcOrd="0" destOrd="0" presId="urn:microsoft.com/office/officeart/2018/2/layout/IconLabelList"/>
    <dgm:cxn modelId="{41B2B3AA-E726-4643-AD7E-0D20DC1CE4CD}" type="presOf" srcId="{81BBF389-D8F0-4A8E-AAFF-B531923AA180}" destId="{32F5F976-A36E-4F86-A695-E05B064E24AB}" srcOrd="0" destOrd="0" presId="urn:microsoft.com/office/officeart/2018/2/layout/IconLabelList"/>
    <dgm:cxn modelId="{555728C6-5384-44AF-A50A-5E0F85AD114E}" type="presOf" srcId="{434A40AF-C022-444D-87DE-7F2CDEC68862}" destId="{AD0B9F3E-E949-4D01-8DD9-BD0E8A05C51A}" srcOrd="0" destOrd="0" presId="urn:microsoft.com/office/officeart/2018/2/layout/IconLabelList"/>
    <dgm:cxn modelId="{80D346E2-E456-4505-A981-E427EA3036F8}" srcId="{434A40AF-C022-444D-87DE-7F2CDEC68862}" destId="{40A1258E-1F6A-4EDB-8BD0-6410E5C8F662}" srcOrd="1" destOrd="0" parTransId="{0A226673-A486-4BB6-AAE6-0D87D74BDB81}" sibTransId="{DEB77DC8-5AB3-4ADC-B687-8FE3F145320D}"/>
    <dgm:cxn modelId="{6F92D3EF-7B65-4D7A-9619-6A897675BB1B}" srcId="{434A40AF-C022-444D-87DE-7F2CDEC68862}" destId="{B14F2FCC-993D-4A9A-A6BA-8BF1898DB9EE}" srcOrd="2" destOrd="0" parTransId="{746B0B62-5E20-4D95-9E8F-4228FD70B837}" sibTransId="{4FC2CB09-A653-4251-B32A-F0CD17142AEE}"/>
    <dgm:cxn modelId="{0553D6F1-A81A-49CA-BAE4-864F6C9CE5F2}" srcId="{434A40AF-C022-444D-87DE-7F2CDEC68862}" destId="{6020378D-20CF-40F0-97D9-A3F7BEF742AB}" srcOrd="5" destOrd="0" parTransId="{E0148D2A-27BD-4D12-A43E-C5FA25B32E34}" sibTransId="{0D351793-A386-4D53-9922-4CA62FADF6E4}"/>
    <dgm:cxn modelId="{BDA1BBCE-904A-4D45-B0F3-50E75CEAFB42}" type="presParOf" srcId="{AD0B9F3E-E949-4D01-8DD9-BD0E8A05C51A}" destId="{4C39344E-979E-4F69-A69C-FFAEED8DDE72}" srcOrd="0" destOrd="0" presId="urn:microsoft.com/office/officeart/2018/2/layout/IconLabelList"/>
    <dgm:cxn modelId="{69D1AC74-CD91-4004-A073-F1A38CC1544D}" type="presParOf" srcId="{4C39344E-979E-4F69-A69C-FFAEED8DDE72}" destId="{2C72B5B0-89CA-4BD4-9BEF-1BFEA04AF96D}" srcOrd="0" destOrd="0" presId="urn:microsoft.com/office/officeart/2018/2/layout/IconLabelList"/>
    <dgm:cxn modelId="{ED799E51-0C62-4A66-A10B-9CEE1729B1EF}" type="presParOf" srcId="{4C39344E-979E-4F69-A69C-FFAEED8DDE72}" destId="{1B06B655-262E-4BE7-89F2-1FBE6DA2013E}" srcOrd="1" destOrd="0" presId="urn:microsoft.com/office/officeart/2018/2/layout/IconLabelList"/>
    <dgm:cxn modelId="{04078509-2FC7-449C-BFEC-187F6FC9D2FD}" type="presParOf" srcId="{4C39344E-979E-4F69-A69C-FFAEED8DDE72}" destId="{46361F61-AC93-47D2-B972-68DBC747F2A6}" srcOrd="2" destOrd="0" presId="urn:microsoft.com/office/officeart/2018/2/layout/IconLabelList"/>
    <dgm:cxn modelId="{E4A9F1A9-2439-4061-BF77-D8EE74F3814F}" type="presParOf" srcId="{AD0B9F3E-E949-4D01-8DD9-BD0E8A05C51A}" destId="{AD0B06BA-D253-4CA7-8B6C-495385248775}" srcOrd="1" destOrd="0" presId="urn:microsoft.com/office/officeart/2018/2/layout/IconLabelList"/>
    <dgm:cxn modelId="{BCD7443D-3CCF-45EB-9204-65C489C819FA}" type="presParOf" srcId="{AD0B9F3E-E949-4D01-8DD9-BD0E8A05C51A}" destId="{B2739AE7-2DFD-4196-8D1D-A82071E73716}" srcOrd="2" destOrd="0" presId="urn:microsoft.com/office/officeart/2018/2/layout/IconLabelList"/>
    <dgm:cxn modelId="{1672F3CD-6000-4F99-8FF2-4AB3B2DCC7A7}" type="presParOf" srcId="{B2739AE7-2DFD-4196-8D1D-A82071E73716}" destId="{B72EAE23-691C-4EF2-80CC-82B955CCB51A}" srcOrd="0" destOrd="0" presId="urn:microsoft.com/office/officeart/2018/2/layout/IconLabelList"/>
    <dgm:cxn modelId="{077E3522-6D0D-40CE-B3DD-A920B4AD0D67}" type="presParOf" srcId="{B2739AE7-2DFD-4196-8D1D-A82071E73716}" destId="{56D452E6-6F18-410B-906B-DEEFEDD1916E}" srcOrd="1" destOrd="0" presId="urn:microsoft.com/office/officeart/2018/2/layout/IconLabelList"/>
    <dgm:cxn modelId="{4ABF4368-ED51-49E5-9602-B5E522FFEFD2}" type="presParOf" srcId="{B2739AE7-2DFD-4196-8D1D-A82071E73716}" destId="{5DC4026D-0856-4E73-A770-01517511AC28}" srcOrd="2" destOrd="0" presId="urn:microsoft.com/office/officeart/2018/2/layout/IconLabelList"/>
    <dgm:cxn modelId="{B8F02300-7E07-419E-B503-A3B6DA19B277}" type="presParOf" srcId="{AD0B9F3E-E949-4D01-8DD9-BD0E8A05C51A}" destId="{D0633B4D-2E9E-4C3F-9B11-756890C12D06}" srcOrd="3" destOrd="0" presId="urn:microsoft.com/office/officeart/2018/2/layout/IconLabelList"/>
    <dgm:cxn modelId="{A44762F9-19C9-4D93-9C29-18D0DCF915CC}" type="presParOf" srcId="{AD0B9F3E-E949-4D01-8DD9-BD0E8A05C51A}" destId="{EF577C8A-303C-4ABD-9BDB-33A61618EEAA}" srcOrd="4" destOrd="0" presId="urn:microsoft.com/office/officeart/2018/2/layout/IconLabelList"/>
    <dgm:cxn modelId="{977CEA2B-99F1-4887-90F3-C35D313C758D}" type="presParOf" srcId="{EF577C8A-303C-4ABD-9BDB-33A61618EEAA}" destId="{A55CE4A7-9C64-4708-B6AE-2E4FBC009EFA}" srcOrd="0" destOrd="0" presId="urn:microsoft.com/office/officeart/2018/2/layout/IconLabelList"/>
    <dgm:cxn modelId="{457F88E6-0250-4D91-923C-4C038371EF5A}" type="presParOf" srcId="{EF577C8A-303C-4ABD-9BDB-33A61618EEAA}" destId="{B76623DD-1E48-46B5-80BF-9D1CC17B094B}" srcOrd="1" destOrd="0" presId="urn:microsoft.com/office/officeart/2018/2/layout/IconLabelList"/>
    <dgm:cxn modelId="{20B48792-922A-44F1-A1A3-DB135287A60A}" type="presParOf" srcId="{EF577C8A-303C-4ABD-9BDB-33A61618EEAA}" destId="{3A0F786F-67A0-469D-9350-2D1B87BE3CA0}" srcOrd="2" destOrd="0" presId="urn:microsoft.com/office/officeart/2018/2/layout/IconLabelList"/>
    <dgm:cxn modelId="{AA5D070B-1DE6-4B78-8FC4-3F59D4E10DA1}" type="presParOf" srcId="{AD0B9F3E-E949-4D01-8DD9-BD0E8A05C51A}" destId="{5921F633-B636-4A4B-B827-AAF87A0EEB5C}" srcOrd="5" destOrd="0" presId="urn:microsoft.com/office/officeart/2018/2/layout/IconLabelList"/>
    <dgm:cxn modelId="{FF0B3D1A-5DAD-4C93-ABBA-137101A8E3E1}" type="presParOf" srcId="{AD0B9F3E-E949-4D01-8DD9-BD0E8A05C51A}" destId="{0F5B1967-3AE3-4F1F-92EB-C81EB0F3A7F4}" srcOrd="6" destOrd="0" presId="urn:microsoft.com/office/officeart/2018/2/layout/IconLabelList"/>
    <dgm:cxn modelId="{9807E1C1-7F9B-4C7B-8660-5626732B4B4A}" type="presParOf" srcId="{0F5B1967-3AE3-4F1F-92EB-C81EB0F3A7F4}" destId="{FF46193E-B7A6-4712-BB05-20973610F4A7}" srcOrd="0" destOrd="0" presId="urn:microsoft.com/office/officeart/2018/2/layout/IconLabelList"/>
    <dgm:cxn modelId="{7BD773FA-F675-4605-AF49-D220F1F00ECB}" type="presParOf" srcId="{0F5B1967-3AE3-4F1F-92EB-C81EB0F3A7F4}" destId="{661E1DEB-6D18-4A87-A91C-7CA270D82661}" srcOrd="1" destOrd="0" presId="urn:microsoft.com/office/officeart/2018/2/layout/IconLabelList"/>
    <dgm:cxn modelId="{7D5606C3-8D8D-4F49-957A-2D8F7E1A8AF2}" type="presParOf" srcId="{0F5B1967-3AE3-4F1F-92EB-C81EB0F3A7F4}" destId="{32F5F976-A36E-4F86-A695-E05B064E24AB}" srcOrd="2" destOrd="0" presId="urn:microsoft.com/office/officeart/2018/2/layout/IconLabelList"/>
    <dgm:cxn modelId="{4EC2F548-B56C-45BF-8FEE-A278FB8897AF}" type="presParOf" srcId="{AD0B9F3E-E949-4D01-8DD9-BD0E8A05C51A}" destId="{178FEDC0-1660-4D79-9607-7ABF7E7B027A}" srcOrd="7" destOrd="0" presId="urn:microsoft.com/office/officeart/2018/2/layout/IconLabelList"/>
    <dgm:cxn modelId="{A783C59C-F61C-4544-AD79-768C53FEFD16}" type="presParOf" srcId="{AD0B9F3E-E949-4D01-8DD9-BD0E8A05C51A}" destId="{6B339ABC-CF75-45E5-B346-6E9AFBCE54F5}" srcOrd="8" destOrd="0" presId="urn:microsoft.com/office/officeart/2018/2/layout/IconLabelList"/>
    <dgm:cxn modelId="{325C9A6E-B0B5-4EAC-80C4-0D1CB626E48E}" type="presParOf" srcId="{6B339ABC-CF75-45E5-B346-6E9AFBCE54F5}" destId="{3A04F33B-5F84-4589-970A-CF204B505A7F}" srcOrd="0" destOrd="0" presId="urn:microsoft.com/office/officeart/2018/2/layout/IconLabelList"/>
    <dgm:cxn modelId="{A3D82CAA-3536-4C82-8C5E-A6464AF405C3}" type="presParOf" srcId="{6B339ABC-CF75-45E5-B346-6E9AFBCE54F5}" destId="{8719369F-FA60-4897-B198-ED509F031532}" srcOrd="1" destOrd="0" presId="urn:microsoft.com/office/officeart/2018/2/layout/IconLabelList"/>
    <dgm:cxn modelId="{134EEB57-2BBE-45D7-ACD3-98318E13595E}" type="presParOf" srcId="{6B339ABC-CF75-45E5-B346-6E9AFBCE54F5}" destId="{DB3F03FD-E25C-4C90-BB3E-228AF5D8C657}" srcOrd="2" destOrd="0" presId="urn:microsoft.com/office/officeart/2018/2/layout/IconLabelList"/>
    <dgm:cxn modelId="{B01EE150-C352-4508-A66C-6AF977ADEA0A}" type="presParOf" srcId="{AD0B9F3E-E949-4D01-8DD9-BD0E8A05C51A}" destId="{5E2785CB-E59C-4A0F-AD2B-C3D03BCD2F1E}" srcOrd="9" destOrd="0" presId="urn:microsoft.com/office/officeart/2018/2/layout/IconLabelList"/>
    <dgm:cxn modelId="{9E47327B-6CA8-479A-84CB-20A05C34EE07}" type="presParOf" srcId="{AD0B9F3E-E949-4D01-8DD9-BD0E8A05C51A}" destId="{BEB2C132-0A6B-48BC-9C8B-C9E757FEBD1E}" srcOrd="10" destOrd="0" presId="urn:microsoft.com/office/officeart/2018/2/layout/IconLabelList"/>
    <dgm:cxn modelId="{CEACF48D-5E2A-458C-BFBA-2C7865975416}" type="presParOf" srcId="{BEB2C132-0A6B-48BC-9C8B-C9E757FEBD1E}" destId="{265CD848-80E9-4937-8027-3A68DB1E8E41}" srcOrd="0" destOrd="0" presId="urn:microsoft.com/office/officeart/2018/2/layout/IconLabelList"/>
    <dgm:cxn modelId="{3506FA59-42A5-4CE1-B0B3-75F85D56A964}" type="presParOf" srcId="{BEB2C132-0A6B-48BC-9C8B-C9E757FEBD1E}" destId="{74B7D41F-8EF6-479A-B919-51530CF6DD55}" srcOrd="1" destOrd="0" presId="urn:microsoft.com/office/officeart/2018/2/layout/IconLabelList"/>
    <dgm:cxn modelId="{095C7309-3524-45A4-88A6-81E62535D6BD}" type="presParOf" srcId="{BEB2C132-0A6B-48BC-9C8B-C9E757FEBD1E}" destId="{026FC6F1-E54D-4E70-8D42-F987E83A94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51C45-5827-4182-8604-BAA4E89A0B0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47453-D4D8-4D71-B5CF-0CE1312A964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C6E08-8105-48E9-8FEF-66AA64A4901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project is titled as Book Reselling Application which acts as a portal for the books’ resale. </a:t>
          </a:r>
        </a:p>
      </dsp:txBody>
      <dsp:txXfrm>
        <a:off x="1834517" y="469890"/>
        <a:ext cx="3148942" cy="1335915"/>
      </dsp:txXfrm>
    </dsp:sp>
    <dsp:sp modelId="{D0289227-D40C-4E8A-8DA1-71A9CECB083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04B65-D861-4D46-AF5E-B3E5591D6DF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95F08-F1EA-4F09-A965-286E75C48DC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this application, ‘BooksData.csv’ file is created, and the data will be stored into the .csv file which will be used as database that stores the information. </a:t>
          </a:r>
        </a:p>
      </dsp:txBody>
      <dsp:txXfrm>
        <a:off x="7154322" y="469890"/>
        <a:ext cx="3148942" cy="1335915"/>
      </dsp:txXfrm>
    </dsp:sp>
    <dsp:sp modelId="{67AB95BB-08BE-4136-A28F-12B8D93D5A0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64E39-AF58-4D79-BC4B-90ABF7AC1D7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45E9-29BB-4459-98AF-34F8D536AE15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GUI allows the user (seller) to resell the books by entering the mandatory information such as book name, publishing year, author, expected price. </a:t>
          </a:r>
        </a:p>
      </dsp:txBody>
      <dsp:txXfrm>
        <a:off x="1834517" y="2545532"/>
        <a:ext cx="3148942" cy="1335915"/>
      </dsp:txXfrm>
    </dsp:sp>
    <dsp:sp modelId="{31A4CAAF-8CA3-48FA-87F4-46AFFE7D0C8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EDC21-53A9-47C9-8EF8-3086CD1E365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3DDD8-14FF-4699-A806-82FA75B7D81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can load the data, update the data, save the data into the .csv file. GUI will be designed using labels, textboxes, buttons, and message box. 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2B5B0-89CA-4BD4-9BEF-1BFEA04AF96D}">
      <dsp:nvSpPr>
        <dsp:cNvPr id="0" name=""/>
        <dsp:cNvSpPr/>
      </dsp:nvSpPr>
      <dsp:spPr>
        <a:xfrm>
          <a:off x="421398" y="1223311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61F61-AC93-47D2-B972-68DBC747F2A6}">
      <dsp:nvSpPr>
        <dsp:cNvPr id="0" name=""/>
        <dsp:cNvSpPr/>
      </dsp:nvSpPr>
      <dsp:spPr>
        <a:xfrm>
          <a:off x="841" y="2197306"/>
          <a:ext cx="1529296" cy="93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project is called Book Reselling Application, and it serves as a portal for the resale of books. </a:t>
          </a:r>
        </a:p>
      </dsp:txBody>
      <dsp:txXfrm>
        <a:off x="841" y="2197306"/>
        <a:ext cx="1529296" cy="930720"/>
      </dsp:txXfrm>
    </dsp:sp>
    <dsp:sp modelId="{B72EAE23-691C-4EF2-80CC-82B955CCB51A}">
      <dsp:nvSpPr>
        <dsp:cNvPr id="0" name=""/>
        <dsp:cNvSpPr/>
      </dsp:nvSpPr>
      <dsp:spPr>
        <a:xfrm>
          <a:off x="2218322" y="1223311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4026D-0856-4E73-A770-01517511AC28}">
      <dsp:nvSpPr>
        <dsp:cNvPr id="0" name=""/>
        <dsp:cNvSpPr/>
      </dsp:nvSpPr>
      <dsp:spPr>
        <a:xfrm>
          <a:off x="1797765" y="2197306"/>
          <a:ext cx="1529296" cy="93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'BooksData.csv' file is developed in this application, and the data is saved into the.csv file, which will be used as a database to hold the information. </a:t>
          </a:r>
        </a:p>
      </dsp:txBody>
      <dsp:txXfrm>
        <a:off x="1797765" y="2197306"/>
        <a:ext cx="1529296" cy="930720"/>
      </dsp:txXfrm>
    </dsp:sp>
    <dsp:sp modelId="{A55CE4A7-9C64-4708-B6AE-2E4FBC009EFA}">
      <dsp:nvSpPr>
        <dsp:cNvPr id="0" name=""/>
        <dsp:cNvSpPr/>
      </dsp:nvSpPr>
      <dsp:spPr>
        <a:xfrm>
          <a:off x="4015246" y="1223311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F786F-67A0-469D-9350-2D1B87BE3CA0}">
      <dsp:nvSpPr>
        <dsp:cNvPr id="0" name=""/>
        <dsp:cNvSpPr/>
      </dsp:nvSpPr>
      <dsp:spPr>
        <a:xfrm>
          <a:off x="3594689" y="2197306"/>
          <a:ext cx="1529296" cy="93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graphical user interface (GUI) enables the user  to resell books by inputting required information such as book title, publishing year, author, and estimated price. </a:t>
          </a:r>
        </a:p>
      </dsp:txBody>
      <dsp:txXfrm>
        <a:off x="3594689" y="2197306"/>
        <a:ext cx="1529296" cy="930720"/>
      </dsp:txXfrm>
    </dsp:sp>
    <dsp:sp modelId="{FF46193E-B7A6-4712-BB05-20973610F4A7}">
      <dsp:nvSpPr>
        <dsp:cNvPr id="0" name=""/>
        <dsp:cNvSpPr/>
      </dsp:nvSpPr>
      <dsp:spPr>
        <a:xfrm>
          <a:off x="5812170" y="1223311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F976-A36E-4F86-A695-E05B064E24AB}">
      <dsp:nvSpPr>
        <dsp:cNvPr id="0" name=""/>
        <dsp:cNvSpPr/>
      </dsp:nvSpPr>
      <dsp:spPr>
        <a:xfrm>
          <a:off x="5391613" y="2197306"/>
          <a:ext cx="1529296" cy="93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user can load data, change data, and save data to .csv file. Labels, textboxes, buttons, and a message box will be used to create the GUI. </a:t>
          </a:r>
        </a:p>
      </dsp:txBody>
      <dsp:txXfrm>
        <a:off x="5391613" y="2197306"/>
        <a:ext cx="1529296" cy="930720"/>
      </dsp:txXfrm>
    </dsp:sp>
    <dsp:sp modelId="{3A04F33B-5F84-4589-970A-CF204B505A7F}">
      <dsp:nvSpPr>
        <dsp:cNvPr id="0" name=""/>
        <dsp:cNvSpPr/>
      </dsp:nvSpPr>
      <dsp:spPr>
        <a:xfrm>
          <a:off x="7609093" y="1223311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F03FD-E25C-4C90-BB3E-228AF5D8C657}">
      <dsp:nvSpPr>
        <dsp:cNvPr id="0" name=""/>
        <dsp:cNvSpPr/>
      </dsp:nvSpPr>
      <dsp:spPr>
        <a:xfrm>
          <a:off x="7188537" y="2197306"/>
          <a:ext cx="1529296" cy="93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graphical user interface (GUI) with the book title, publishing year, author, and estimated price, as well as 'Update Detail', 'Add Detail',’Delete’, ‘Reset’, ‘Load’ buttons, will be presented.</a:t>
          </a:r>
        </a:p>
      </dsp:txBody>
      <dsp:txXfrm>
        <a:off x="7188537" y="2197306"/>
        <a:ext cx="1529296" cy="930720"/>
      </dsp:txXfrm>
    </dsp:sp>
    <dsp:sp modelId="{265CD848-80E9-4937-8027-3A68DB1E8E41}">
      <dsp:nvSpPr>
        <dsp:cNvPr id="0" name=""/>
        <dsp:cNvSpPr/>
      </dsp:nvSpPr>
      <dsp:spPr>
        <a:xfrm>
          <a:off x="9406017" y="1223311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C6F1-E54D-4E70-8D42-F987E83A94D2}">
      <dsp:nvSpPr>
        <dsp:cNvPr id="0" name=""/>
        <dsp:cNvSpPr/>
      </dsp:nvSpPr>
      <dsp:spPr>
        <a:xfrm>
          <a:off x="8985461" y="2197306"/>
          <a:ext cx="1529296" cy="93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After making the appropriate modifications, the revised data will be loaded into the 'BooksData.csv' file.</a:t>
          </a:r>
        </a:p>
      </dsp:txBody>
      <dsp:txXfrm>
        <a:off x="8985461" y="2197306"/>
        <a:ext cx="1529296" cy="93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F211-EF53-0BB8-224E-29687EFA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1F327-3295-ACC3-5819-698C0E8D2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E455-5BB7-0477-F8B5-7302A7AC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5830-3708-0273-A73E-DE95DF59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D479-3C4F-E07A-516B-5657107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FC40-3ADB-8F2C-BF6F-685E2C3F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7C061-FD54-2C9C-AABF-ECEFB20E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32C7-DA2E-C662-7809-36E4E4BF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A58F-AEAB-0E92-3A55-562581ED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D70-E0E6-88FC-9628-49A2259D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4C4F5-C804-3BFE-3721-59EF73656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0B6C0-2C61-2DC9-4C55-7E9900E0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5363-E95F-C68A-D25A-0A22C358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4F20-D9EA-D60B-62A2-6CE65AA5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49EB-DEB8-527F-70AC-C79CDA60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EF44-6625-60FB-752C-D0496793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3694-93CB-8C71-DC0A-0655F4BA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9B49-7368-FF9B-FF45-B357C85D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2C92-F3C8-A760-40B5-0139C827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8B8A-B721-D0A2-39BE-EBD86C9F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FF1B-DD82-7020-75CC-60AB859B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4CB8-2AB7-7166-61C3-5D8A1917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E308-680D-7E0A-5732-87301B10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CF54-CFF9-6060-85FE-87A9AB69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FACF-B1C3-519B-B6DB-F5124706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D78C-A0D3-0F1D-5C30-497DE453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7B48-B1D1-ACDC-FB84-0A0641AB3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4D2E3-0129-DAB5-E847-8AE6A7D62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5F9D-7FAA-5312-CC44-237846D1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F94B2-3CAE-4CD2-D812-38DCCD39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D256-4361-EC23-C77F-11145D84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F1C7-BEB1-553E-D348-73D4C0D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2A06-B56D-4DEB-F434-1969DE68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D0318-0FCC-5C05-0BFA-E9D396882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10299-6F6F-D212-79F6-4EC3D3D5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AD7FE-88DE-A1D4-8DA9-47BE11E7A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E86C1-4EA4-6865-5936-B58864FE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AF05E-9D77-4876-B1D9-E3B49002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4DF5D-3EF2-37C0-C9EE-C63399EF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479C-D2E6-4C09-8F99-77D41769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C02A4-ABBC-CFFF-422D-CD0B2481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C6B2E-FCD3-3004-334A-BC977B01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567AC-0EC0-B472-46C6-2BBEE6F4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05577-8D41-AC2D-41BB-AA1F7AE3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0B7F3-FE29-FD33-6B4D-E41322CD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609DB-C0EF-33B8-1BEB-D1157817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B117-E2DB-F869-1981-143907C7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94AC-1423-1832-5B3A-8A16195D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0E401-7C0E-5F6E-0570-1A49E8C0F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1A02-095E-B4D1-047B-D12B669A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6BAA-27E4-24E3-45DB-3795D77C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6079F-6F09-175B-F4C3-74613B7C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7E6B-7000-14DE-7B45-E519BACB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CC182-3E90-9DEB-F0BF-3C016A364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C1DC-0C48-6212-612C-7F687860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38964-CFBA-67D6-05FD-7DFE3083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F1F7-17DD-684C-5215-947B5D52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1784-D9A9-E4AD-EC91-74D73A0F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D52F8-F398-6339-EA5C-2530B74D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5370-FB9F-D359-CDE7-014930588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D3B3-4525-6D8C-6D97-1A2C6884E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4BE2-5C26-43CE-8360-6981913908B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4822-9934-7586-AA20-A371265C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4425-C240-51C4-4EB7-C3BB6E93B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9AC7-B992-4406-8ECD-92CFCD44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7022A3-F94F-185F-1A8D-F40F7BD597E7}"/>
              </a:ext>
            </a:extLst>
          </p:cNvPr>
          <p:cNvSpPr txBox="1"/>
          <p:nvPr/>
        </p:nvSpPr>
        <p:spPr>
          <a:xfrm>
            <a:off x="2841523" y="1907458"/>
            <a:ext cx="6302477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- Book Reselling Application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2022 – CPSC 6210 – Scripting Languages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Lakshmi Urjitha Dhadigam – 1223270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 Naga Jyothi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Yatagiri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1244135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12D0-345C-3409-B556-7019170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Introduction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E93A46-D780-C733-FA60-FAB8AD600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081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6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CC307-160F-4C1E-9F21-37BA1B26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Graphical User Interface Design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BD51-3655-6AA2-9219-4302CC7F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GUI containing book name, publishing year, author, expected price will be displayed along with ‘Update Detail’ and ‘Add Detail’ buttons. 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making necessary changes, the ‘BooksData.csv’ file will be loaded with the updated data using ‘Load’ button. 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delete any record, ‘Delete’ button is also provided. </a:t>
            </a:r>
          </a:p>
          <a:p>
            <a:endParaRPr lang="en-US" sz="20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88BCC4B-B3D7-DFAF-3311-1A1D3799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1041562"/>
            <a:ext cx="5290720" cy="47748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7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47472-C0AA-0FEB-F91A-2BE69967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Modules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0FF08-DC67-7C50-E5FC-4864A4889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17" y="1587814"/>
            <a:ext cx="5069590" cy="1166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AFEE2-D70F-8052-0539-745C375E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07" y="1569256"/>
            <a:ext cx="5065776" cy="12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141E1-E6B8-069E-2C08-3544776C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3"/>
            <a:ext cx="10905066" cy="460739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CDF99-D0D2-0AAC-0EDC-4AE03860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151661-5ADF-CC2F-1AFC-3FD88E127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35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49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Introduction </vt:lpstr>
      <vt:lpstr>Graphical User Interface Design (GUI)</vt:lpstr>
      <vt:lpstr>Modules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Urjitha Dhadigam</dc:creator>
  <cp:lastModifiedBy>Urjitha Dhadigam</cp:lastModifiedBy>
  <cp:revision>1</cp:revision>
  <dcterms:created xsi:type="dcterms:W3CDTF">2022-05-04T02:46:16Z</dcterms:created>
  <dcterms:modified xsi:type="dcterms:W3CDTF">2022-05-04T03:07:01Z</dcterms:modified>
</cp:coreProperties>
</file>