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2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10" r:id="rId5"/>
    <p:sldId id="385" r:id="rId6"/>
    <p:sldId id="342" r:id="rId7"/>
    <p:sldId id="343" r:id="rId8"/>
    <p:sldId id="347" r:id="rId9"/>
    <p:sldId id="350" r:id="rId10"/>
  </p:sldIdLst>
  <p:sldSz cx="12801600" cy="9601200" type="A3"/>
  <p:notesSz cx="6797675" cy="9926638"/>
  <p:defaultTextStyle>
    <a:defPPr>
      <a:defRPr lang="es-E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resa Blanco" initials="TB" lastIdx="14" clrIdx="0">
    <p:extLst>
      <p:ext uri="{19B8F6BF-5375-455C-9EA6-DF929625EA0E}">
        <p15:presenceInfo xmlns:p15="http://schemas.microsoft.com/office/powerpoint/2012/main" userId="Teresa Blanco" providerId="None"/>
      </p:ext>
    </p:extLst>
  </p:cmAuthor>
  <p:cmAuthor id="2" name="Usuario de Windows" initials="UdW" lastIdx="33" clrIdx="1">
    <p:extLst>
      <p:ext uri="{19B8F6BF-5375-455C-9EA6-DF929625EA0E}">
        <p15:presenceInfo xmlns:p15="http://schemas.microsoft.com/office/powerpoint/2012/main" userId="Usuario de Windows" providerId="None"/>
      </p:ext>
    </p:extLst>
  </p:cmAuthor>
  <p:cmAuthor id="3" name="T Blanco" initials="TB" lastIdx="64" clrIdx="2">
    <p:extLst>
      <p:ext uri="{19B8F6BF-5375-455C-9EA6-DF929625EA0E}">
        <p15:presenceInfo xmlns:p15="http://schemas.microsoft.com/office/powerpoint/2012/main" userId="T Blan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D59"/>
    <a:srgbClr val="7A3E7A"/>
    <a:srgbClr val="3CA2BE"/>
    <a:srgbClr val="AAD8E4"/>
    <a:srgbClr val="5AB2CA"/>
    <a:srgbClr val="A58923"/>
    <a:srgbClr val="FFFFFF"/>
    <a:srgbClr val="E6E6E6"/>
    <a:srgbClr val="000000"/>
    <a:srgbClr val="EFE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035" autoAdjust="0"/>
  </p:normalViewPr>
  <p:slideViewPr>
    <p:cSldViewPr>
      <p:cViewPr>
        <p:scale>
          <a:sx n="50" d="100"/>
          <a:sy n="50" d="100"/>
        </p:scale>
        <p:origin x="1915" y="240"/>
      </p:cViewPr>
      <p:guideLst>
        <p:guide orient="horz" pos="3024"/>
        <p:guide pos="4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8D232-7F84-4854-A835-70A31C5A69C9}" type="datetimeFigureOut">
              <a:rPr lang="es-ES" smtClean="0"/>
              <a:t>26/04/2025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CBCC7-F95A-43D1-A0E8-6A003E5562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488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A862D-C9B0-48C0-8C5B-071A49CBCA45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83067-BC91-44FB-8731-8E79BA6CC90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9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A819-E6E0-43C0-B97F-B906A7C87B9E}" type="datetimeFigureOut">
              <a:rPr lang="es-ES" smtClean="0"/>
              <a:pPr/>
              <a:t>26/04/2025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0749-0387-4C2E-95ED-D1C9B2A830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216224" y="1650830"/>
            <a:ext cx="4190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noProof="0" dirty="0">
                <a:solidFill>
                  <a:srgbClr val="7A3E7A"/>
                </a:solidFill>
                <a:latin typeface="Calibri Light" panose="020F0302020204030204" pitchFamily="34" charset="0"/>
                <a:ea typeface="Roboto" pitchFamily="2" charset="0"/>
              </a:rPr>
              <a:t>COSICA</a:t>
            </a:r>
            <a:r>
              <a:rPr lang="en-US" sz="7200" b="1" noProof="0" dirty="0">
                <a:solidFill>
                  <a:srgbClr val="E27468"/>
                </a:solidFill>
                <a:latin typeface="Calibri Light" panose="020F0302020204030204" pitchFamily="34" charset="0"/>
                <a:ea typeface="Roboto" pitchFamily="2" charset="0"/>
              </a:rPr>
              <a:t> </a:t>
            </a:r>
          </a:p>
          <a:p>
            <a:pPr algn="r"/>
            <a:r>
              <a:rPr lang="en-US" sz="3200" noProof="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" pitchFamily="2" charset="0"/>
              </a:rPr>
              <a:t> Templates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797950" y="1975142"/>
            <a:ext cx="18000" cy="500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 Light" panose="020F0302020204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296344" y="8667031"/>
            <a:ext cx="792088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noProof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This is a complementary material of </a:t>
            </a:r>
            <a:r>
              <a:rPr lang="en-US" sz="1400" noProof="0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Cosica_Guía</a:t>
            </a:r>
            <a:r>
              <a:rPr lang="en-US" sz="1400" noProof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noProof="0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didáctica</a:t>
            </a:r>
            <a:r>
              <a:rPr lang="en-US" sz="1400" noProof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(Blanco, T., 2020 – tblanco@unizar.es).  </a:t>
            </a:r>
          </a:p>
        </p:txBody>
      </p:sp>
      <p:pic>
        <p:nvPicPr>
          <p:cNvPr id="7" name="Picture 2" descr="Licencia de Creative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841" y="8559310"/>
            <a:ext cx="1219237" cy="42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adroTexto 265"/>
          <p:cNvSpPr txBox="1"/>
          <p:nvPr/>
        </p:nvSpPr>
        <p:spPr>
          <a:xfrm>
            <a:off x="639763" y="421200"/>
            <a:ext cx="1140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592D59"/>
                </a:solidFill>
                <a:latin typeface="Calibri Light" panose="020F0302020204030204" pitchFamily="34" charset="0"/>
                <a:ea typeface="Roboto" pitchFamily="2" charset="0"/>
              </a:rPr>
              <a:t>Round Map </a:t>
            </a:r>
            <a:r>
              <a:rPr lang="en-US" sz="2800" b="1" noProof="0" dirty="0" err="1">
                <a:solidFill>
                  <a:srgbClr val="592D59"/>
                </a:solidFill>
                <a:latin typeface="Calibri Light" panose="020F0302020204030204" pitchFamily="34" charset="0"/>
                <a:ea typeface="Roboto" pitchFamily="2" charset="0"/>
              </a:rPr>
              <a:t>simplificado</a:t>
            </a:r>
            <a:r>
              <a:rPr lang="en-US" sz="2800" b="1" noProof="0" dirty="0">
                <a:solidFill>
                  <a:srgbClr val="592D59"/>
                </a:solidFill>
                <a:latin typeface="Calibri Light" panose="020F0302020204030204" pitchFamily="34" charset="0"/>
                <a:ea typeface="Roboto" pitchFamily="2" charset="0"/>
              </a:rPr>
              <a:t> e </a:t>
            </a:r>
            <a:r>
              <a:rPr lang="en-US" sz="2800" b="1" noProof="0" dirty="0" err="1">
                <a:solidFill>
                  <a:srgbClr val="592D59"/>
                </a:solidFill>
                <a:latin typeface="Calibri Light" panose="020F0302020204030204" pitchFamily="34" charset="0"/>
                <a:ea typeface="Roboto" pitchFamily="2" charset="0"/>
              </a:rPr>
              <a:t>iconos</a:t>
            </a:r>
            <a:endParaRPr lang="en-US" sz="2800" b="1" kern="100" noProof="0" dirty="0">
              <a:solidFill>
                <a:srgbClr val="592D59"/>
              </a:solidFill>
              <a:effectLst/>
              <a:latin typeface="Calibri Light" panose="020F0302020204030204" pitchFamily="34" charset="0"/>
              <a:ea typeface="PMingLiU"/>
            </a:endParaRPr>
          </a:p>
        </p:txBody>
      </p:sp>
      <p:sp>
        <p:nvSpPr>
          <p:cNvPr id="123" name="15 Elipse"/>
          <p:cNvSpPr/>
          <p:nvPr/>
        </p:nvSpPr>
        <p:spPr>
          <a:xfrm>
            <a:off x="3711111" y="3984988"/>
            <a:ext cx="1107762" cy="1107762"/>
          </a:xfrm>
          <a:prstGeom prst="ellipse">
            <a:avLst/>
          </a:prstGeom>
          <a:solidFill>
            <a:srgbClr val="E68C82">
              <a:alpha val="69804"/>
            </a:srgbClr>
          </a:solidFill>
          <a:ln w="12700" cap="rnd">
            <a:solidFill>
              <a:srgbClr val="932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0" dirty="0">
                <a:solidFill>
                  <a:schemeClr val="tx1"/>
                </a:solidFill>
                <a:latin typeface="Calibri Light" panose="020F0302020204030204" pitchFamily="34" charset="0"/>
                <a:ea typeface="Roboto" pitchFamily="2" charset="0"/>
              </a:rPr>
              <a:t>User</a:t>
            </a:r>
          </a:p>
        </p:txBody>
      </p:sp>
      <p:sp>
        <p:nvSpPr>
          <p:cNvPr id="130" name="12 Anillo"/>
          <p:cNvSpPr/>
          <p:nvPr/>
        </p:nvSpPr>
        <p:spPr>
          <a:xfrm>
            <a:off x="1994029" y="2292338"/>
            <a:ext cx="4517086" cy="4518141"/>
          </a:xfrm>
          <a:prstGeom prst="donut">
            <a:avLst>
              <a:gd name="adj" fmla="val 15741"/>
            </a:avLst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131" name="29 Arco de bloque"/>
          <p:cNvSpPr>
            <a:spLocks/>
          </p:cNvSpPr>
          <p:nvPr/>
        </p:nvSpPr>
        <p:spPr>
          <a:xfrm rot="5400000">
            <a:off x="3460996" y="310461"/>
            <a:ext cx="1617097" cy="4644262"/>
          </a:xfrm>
          <a:custGeom>
            <a:avLst/>
            <a:gdLst>
              <a:gd name="connsiteX0" fmla="*/ 1622276 w 6480000"/>
              <a:gd name="connsiteY0" fmla="*/ 6047235 h 6480000"/>
              <a:gd name="connsiteX1" fmla="*/ 4 w 6480000"/>
              <a:gd name="connsiteY1" fmla="*/ 3245280 h 6480000"/>
              <a:gd name="connsiteX2" fmla="*/ 1613135 w 6480000"/>
              <a:gd name="connsiteY2" fmla="*/ 438052 h 6480000"/>
              <a:gd name="connsiteX3" fmla="*/ 1977521 w 6480000"/>
              <a:gd name="connsiteY3" fmla="*/ 1065632 h 6480000"/>
              <a:gd name="connsiteX4" fmla="*/ 725699 w 6480000"/>
              <a:gd name="connsiteY4" fmla="*/ 3244097 h 6480000"/>
              <a:gd name="connsiteX5" fmla="*/ 1984614 w 6480000"/>
              <a:gd name="connsiteY5" fmla="*/ 5418471 h 6480000"/>
              <a:gd name="connsiteX6" fmla="*/ 1622276 w 6480000"/>
              <a:gd name="connsiteY6" fmla="*/ 6047235 h 6480000"/>
              <a:gd name="connsiteX0" fmla="*/ 1622379 w 1984717"/>
              <a:gd name="connsiteY0" fmla="*/ 5580608 h 5580608"/>
              <a:gd name="connsiteX1" fmla="*/ 107 w 1984717"/>
              <a:gd name="connsiteY1" fmla="*/ 2778653 h 5580608"/>
              <a:gd name="connsiteX2" fmla="*/ 1567518 w 1984717"/>
              <a:gd name="connsiteY2" fmla="*/ 0 h 5580608"/>
              <a:gd name="connsiteX3" fmla="*/ 1977624 w 1984717"/>
              <a:gd name="connsiteY3" fmla="*/ 599005 h 5580608"/>
              <a:gd name="connsiteX4" fmla="*/ 725802 w 1984717"/>
              <a:gd name="connsiteY4" fmla="*/ 2777470 h 5580608"/>
              <a:gd name="connsiteX5" fmla="*/ 1984717 w 1984717"/>
              <a:gd name="connsiteY5" fmla="*/ 4951844 h 5580608"/>
              <a:gd name="connsiteX6" fmla="*/ 1622379 w 1984717"/>
              <a:gd name="connsiteY6" fmla="*/ 5580608 h 5580608"/>
              <a:gd name="connsiteX0" fmla="*/ 1622379 w 1984717"/>
              <a:gd name="connsiteY0" fmla="*/ 5580608 h 5580608"/>
              <a:gd name="connsiteX1" fmla="*/ 107 w 1984717"/>
              <a:gd name="connsiteY1" fmla="*/ 2778653 h 5580608"/>
              <a:gd name="connsiteX2" fmla="*/ 1567518 w 1984717"/>
              <a:gd name="connsiteY2" fmla="*/ 0 h 5580608"/>
              <a:gd name="connsiteX3" fmla="*/ 1931904 w 1984717"/>
              <a:gd name="connsiteY3" fmla="*/ 625675 h 5580608"/>
              <a:gd name="connsiteX4" fmla="*/ 725802 w 1984717"/>
              <a:gd name="connsiteY4" fmla="*/ 2777470 h 5580608"/>
              <a:gd name="connsiteX5" fmla="*/ 1984717 w 1984717"/>
              <a:gd name="connsiteY5" fmla="*/ 4951844 h 5580608"/>
              <a:gd name="connsiteX6" fmla="*/ 1622379 w 1984717"/>
              <a:gd name="connsiteY6" fmla="*/ 5580608 h 5580608"/>
              <a:gd name="connsiteX0" fmla="*/ 1622379 w 1933282"/>
              <a:gd name="connsiteY0" fmla="*/ 5580608 h 5580608"/>
              <a:gd name="connsiteX1" fmla="*/ 107 w 1933282"/>
              <a:gd name="connsiteY1" fmla="*/ 2778653 h 5580608"/>
              <a:gd name="connsiteX2" fmla="*/ 1567518 w 1933282"/>
              <a:gd name="connsiteY2" fmla="*/ 0 h 5580608"/>
              <a:gd name="connsiteX3" fmla="*/ 1931904 w 1933282"/>
              <a:gd name="connsiteY3" fmla="*/ 625675 h 5580608"/>
              <a:gd name="connsiteX4" fmla="*/ 725802 w 1933282"/>
              <a:gd name="connsiteY4" fmla="*/ 2777470 h 5580608"/>
              <a:gd name="connsiteX5" fmla="*/ 1933282 w 1933282"/>
              <a:gd name="connsiteY5" fmla="*/ 4921364 h 5580608"/>
              <a:gd name="connsiteX6" fmla="*/ 1622379 w 1933282"/>
              <a:gd name="connsiteY6" fmla="*/ 5580608 h 5580608"/>
              <a:gd name="connsiteX0" fmla="*/ 1572744 w 1933177"/>
              <a:gd name="connsiteY0" fmla="*/ 5552033 h 5552033"/>
              <a:gd name="connsiteX1" fmla="*/ 2 w 1933177"/>
              <a:gd name="connsiteY1" fmla="*/ 2778653 h 5552033"/>
              <a:gd name="connsiteX2" fmla="*/ 1567413 w 1933177"/>
              <a:gd name="connsiteY2" fmla="*/ 0 h 5552033"/>
              <a:gd name="connsiteX3" fmla="*/ 1931799 w 1933177"/>
              <a:gd name="connsiteY3" fmla="*/ 625675 h 5552033"/>
              <a:gd name="connsiteX4" fmla="*/ 725697 w 1933177"/>
              <a:gd name="connsiteY4" fmla="*/ 2777470 h 5552033"/>
              <a:gd name="connsiteX5" fmla="*/ 1933177 w 1933177"/>
              <a:gd name="connsiteY5" fmla="*/ 4921364 h 5552033"/>
              <a:gd name="connsiteX6" fmla="*/ 1572744 w 1933177"/>
              <a:gd name="connsiteY6" fmla="*/ 5552033 h 5552033"/>
              <a:gd name="connsiteX0" fmla="*/ 1572744 w 1933177"/>
              <a:gd name="connsiteY0" fmla="*/ 5552033 h 5552033"/>
              <a:gd name="connsiteX1" fmla="*/ 2 w 1933177"/>
              <a:gd name="connsiteY1" fmla="*/ 2778653 h 5552033"/>
              <a:gd name="connsiteX2" fmla="*/ 1567413 w 1933177"/>
              <a:gd name="connsiteY2" fmla="*/ 0 h 5552033"/>
              <a:gd name="connsiteX3" fmla="*/ 1931799 w 1933177"/>
              <a:gd name="connsiteY3" fmla="*/ 625675 h 5552033"/>
              <a:gd name="connsiteX4" fmla="*/ 725697 w 1933177"/>
              <a:gd name="connsiteY4" fmla="*/ 2777470 h 5552033"/>
              <a:gd name="connsiteX5" fmla="*/ 1933177 w 1933177"/>
              <a:gd name="connsiteY5" fmla="*/ 4921364 h 5552033"/>
              <a:gd name="connsiteX6" fmla="*/ 1572744 w 1933177"/>
              <a:gd name="connsiteY6" fmla="*/ 5552033 h 5552033"/>
              <a:gd name="connsiteX0" fmla="*/ 1572744 w 1933177"/>
              <a:gd name="connsiteY0" fmla="*/ 5552033 h 5552033"/>
              <a:gd name="connsiteX1" fmla="*/ 2 w 1933177"/>
              <a:gd name="connsiteY1" fmla="*/ 2778653 h 5552033"/>
              <a:gd name="connsiteX2" fmla="*/ 1567413 w 1933177"/>
              <a:gd name="connsiteY2" fmla="*/ 0 h 5552033"/>
              <a:gd name="connsiteX3" fmla="*/ 1931799 w 1933177"/>
              <a:gd name="connsiteY3" fmla="*/ 625675 h 5552033"/>
              <a:gd name="connsiteX4" fmla="*/ 725697 w 1933177"/>
              <a:gd name="connsiteY4" fmla="*/ 2777470 h 5552033"/>
              <a:gd name="connsiteX5" fmla="*/ 1933177 w 1933177"/>
              <a:gd name="connsiteY5" fmla="*/ 4921364 h 5552033"/>
              <a:gd name="connsiteX6" fmla="*/ 1572744 w 1933177"/>
              <a:gd name="connsiteY6" fmla="*/ 5552033 h 5552033"/>
              <a:gd name="connsiteX0" fmla="*/ 1572744 w 1933177"/>
              <a:gd name="connsiteY0" fmla="*/ 5552033 h 5552033"/>
              <a:gd name="connsiteX1" fmla="*/ 2 w 1933177"/>
              <a:gd name="connsiteY1" fmla="*/ 2778653 h 5552033"/>
              <a:gd name="connsiteX2" fmla="*/ 1567413 w 1933177"/>
              <a:gd name="connsiteY2" fmla="*/ 0 h 5552033"/>
              <a:gd name="connsiteX3" fmla="*/ 1931799 w 1933177"/>
              <a:gd name="connsiteY3" fmla="*/ 625675 h 5552033"/>
              <a:gd name="connsiteX4" fmla="*/ 725697 w 1933177"/>
              <a:gd name="connsiteY4" fmla="*/ 2777470 h 5552033"/>
              <a:gd name="connsiteX5" fmla="*/ 1933177 w 1933177"/>
              <a:gd name="connsiteY5" fmla="*/ 4921364 h 5552033"/>
              <a:gd name="connsiteX6" fmla="*/ 1572744 w 1933177"/>
              <a:gd name="connsiteY6" fmla="*/ 5552033 h 5552033"/>
              <a:gd name="connsiteX0" fmla="*/ 1572744 w 1933177"/>
              <a:gd name="connsiteY0" fmla="*/ 5552033 h 5552033"/>
              <a:gd name="connsiteX1" fmla="*/ 2 w 1933177"/>
              <a:gd name="connsiteY1" fmla="*/ 2778653 h 5552033"/>
              <a:gd name="connsiteX2" fmla="*/ 1567413 w 1933177"/>
              <a:gd name="connsiteY2" fmla="*/ 0 h 5552033"/>
              <a:gd name="connsiteX3" fmla="*/ 1931799 w 1933177"/>
              <a:gd name="connsiteY3" fmla="*/ 625675 h 5552033"/>
              <a:gd name="connsiteX4" fmla="*/ 725697 w 1933177"/>
              <a:gd name="connsiteY4" fmla="*/ 2777470 h 5552033"/>
              <a:gd name="connsiteX5" fmla="*/ 1933177 w 1933177"/>
              <a:gd name="connsiteY5" fmla="*/ 4921364 h 5552033"/>
              <a:gd name="connsiteX6" fmla="*/ 1572744 w 1933177"/>
              <a:gd name="connsiteY6" fmla="*/ 5552033 h 5552033"/>
              <a:gd name="connsiteX0" fmla="*/ 1572744 w 1933177"/>
              <a:gd name="connsiteY0" fmla="*/ 5552033 h 5552033"/>
              <a:gd name="connsiteX1" fmla="*/ 2 w 1933177"/>
              <a:gd name="connsiteY1" fmla="*/ 2778653 h 5552033"/>
              <a:gd name="connsiteX2" fmla="*/ 1567413 w 1933177"/>
              <a:gd name="connsiteY2" fmla="*/ 0 h 5552033"/>
              <a:gd name="connsiteX3" fmla="*/ 1931799 w 1933177"/>
              <a:gd name="connsiteY3" fmla="*/ 625675 h 5552033"/>
              <a:gd name="connsiteX4" fmla="*/ 725697 w 1933177"/>
              <a:gd name="connsiteY4" fmla="*/ 2777470 h 5552033"/>
              <a:gd name="connsiteX5" fmla="*/ 1933177 w 1933177"/>
              <a:gd name="connsiteY5" fmla="*/ 4921364 h 5552033"/>
              <a:gd name="connsiteX6" fmla="*/ 1572744 w 1933177"/>
              <a:gd name="connsiteY6" fmla="*/ 5552033 h 555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3177" h="5552033">
                <a:moveTo>
                  <a:pt x="1572744" y="5552033"/>
                </a:moveTo>
                <a:cubicBezTo>
                  <a:pt x="418236" y="4832309"/>
                  <a:pt x="890" y="3703992"/>
                  <a:pt x="2" y="2778653"/>
                </a:cubicBezTo>
                <a:cubicBezTo>
                  <a:pt x="-886" y="1853314"/>
                  <a:pt x="430033" y="697587"/>
                  <a:pt x="1567413" y="0"/>
                </a:cubicBezTo>
                <a:lnTo>
                  <a:pt x="1931799" y="625675"/>
                </a:lnTo>
                <a:cubicBezTo>
                  <a:pt x="1181008" y="1106826"/>
                  <a:pt x="724234" y="1879932"/>
                  <a:pt x="725697" y="2777470"/>
                </a:cubicBezTo>
                <a:cubicBezTo>
                  <a:pt x="727160" y="3675008"/>
                  <a:pt x="1241882" y="4524024"/>
                  <a:pt x="1933177" y="4921364"/>
                </a:cubicBezTo>
                <a:lnTo>
                  <a:pt x="1572744" y="5552033"/>
                </a:lnTo>
                <a:close/>
              </a:path>
            </a:pathLst>
          </a:custGeom>
          <a:solidFill>
            <a:srgbClr val="AAD8E4">
              <a:alpha val="80000"/>
            </a:srgbClr>
          </a:solidFill>
          <a:ln w="12700" cap="rnd">
            <a:solidFill>
              <a:srgbClr val="1E5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132" name="13 Arco de bloque"/>
          <p:cNvSpPr>
            <a:spLocks/>
          </p:cNvSpPr>
          <p:nvPr/>
        </p:nvSpPr>
        <p:spPr>
          <a:xfrm rot="5400000">
            <a:off x="3641672" y="3910485"/>
            <a:ext cx="4025580" cy="2644804"/>
          </a:xfrm>
          <a:custGeom>
            <a:avLst/>
            <a:gdLst>
              <a:gd name="connsiteX0" fmla="*/ 1621663 w 6480000"/>
              <a:gd name="connsiteY0" fmla="*/ 433118 h 6480000"/>
              <a:gd name="connsiteX1" fmla="*/ 4845421 w 6480000"/>
              <a:gd name="connsiteY1" fmla="*/ 425711 h 6480000"/>
              <a:gd name="connsiteX2" fmla="*/ 6479805 w 6480000"/>
              <a:gd name="connsiteY2" fmla="*/ 3204463 h 6480000"/>
              <a:gd name="connsiteX3" fmla="*/ 5760374 w 6480000"/>
              <a:gd name="connsiteY3" fmla="*/ 3212354 h 6480000"/>
              <a:gd name="connsiteX4" fmla="*/ 4488921 w 6480000"/>
              <a:gd name="connsiteY4" fmla="*/ 1050652 h 6480000"/>
              <a:gd name="connsiteX5" fmla="*/ 1981030 w 6480000"/>
              <a:gd name="connsiteY5" fmla="*/ 1056414 h 6480000"/>
              <a:gd name="connsiteX6" fmla="*/ 1621663 w 6480000"/>
              <a:gd name="connsiteY6" fmla="*/ 433118 h 6480000"/>
              <a:gd name="connsiteX0" fmla="*/ 0 w 4860047"/>
              <a:gd name="connsiteY0" fmla="*/ 390744 h 3169980"/>
              <a:gd name="connsiteX1" fmla="*/ 3223758 w 4860047"/>
              <a:gd name="connsiteY1" fmla="*/ 383337 h 3169980"/>
              <a:gd name="connsiteX2" fmla="*/ 4860047 w 4860047"/>
              <a:gd name="connsiteY2" fmla="*/ 3118274 h 3169980"/>
              <a:gd name="connsiteX3" fmla="*/ 4138711 w 4860047"/>
              <a:gd name="connsiteY3" fmla="*/ 3169980 h 3169980"/>
              <a:gd name="connsiteX4" fmla="*/ 2867258 w 4860047"/>
              <a:gd name="connsiteY4" fmla="*/ 1008278 h 3169980"/>
              <a:gd name="connsiteX5" fmla="*/ 359367 w 4860047"/>
              <a:gd name="connsiteY5" fmla="*/ 1014040 h 3169980"/>
              <a:gd name="connsiteX6" fmla="*/ 0 w 4860047"/>
              <a:gd name="connsiteY6" fmla="*/ 390744 h 3169980"/>
              <a:gd name="connsiteX0" fmla="*/ 0 w 4860047"/>
              <a:gd name="connsiteY0" fmla="*/ 390744 h 3124260"/>
              <a:gd name="connsiteX1" fmla="*/ 3223758 w 4860047"/>
              <a:gd name="connsiteY1" fmla="*/ 383337 h 3124260"/>
              <a:gd name="connsiteX2" fmla="*/ 4860047 w 4860047"/>
              <a:gd name="connsiteY2" fmla="*/ 3118274 h 3124260"/>
              <a:gd name="connsiteX3" fmla="*/ 4134901 w 4860047"/>
              <a:gd name="connsiteY3" fmla="*/ 3124260 h 3124260"/>
              <a:gd name="connsiteX4" fmla="*/ 2867258 w 4860047"/>
              <a:gd name="connsiteY4" fmla="*/ 1008278 h 3124260"/>
              <a:gd name="connsiteX5" fmla="*/ 359367 w 4860047"/>
              <a:gd name="connsiteY5" fmla="*/ 1014040 h 3124260"/>
              <a:gd name="connsiteX6" fmla="*/ 0 w 4860047"/>
              <a:gd name="connsiteY6" fmla="*/ 390744 h 3124260"/>
              <a:gd name="connsiteX0" fmla="*/ 0 w 4861952"/>
              <a:gd name="connsiteY0" fmla="*/ 392776 h 3154596"/>
              <a:gd name="connsiteX1" fmla="*/ 3223758 w 4861952"/>
              <a:gd name="connsiteY1" fmla="*/ 385369 h 3154596"/>
              <a:gd name="connsiteX2" fmla="*/ 4861952 w 4861952"/>
              <a:gd name="connsiteY2" fmla="*/ 3154596 h 3154596"/>
              <a:gd name="connsiteX3" fmla="*/ 4134901 w 4861952"/>
              <a:gd name="connsiteY3" fmla="*/ 3126292 h 3154596"/>
              <a:gd name="connsiteX4" fmla="*/ 2867258 w 4861952"/>
              <a:gd name="connsiteY4" fmla="*/ 1010310 h 3154596"/>
              <a:gd name="connsiteX5" fmla="*/ 359367 w 4861952"/>
              <a:gd name="connsiteY5" fmla="*/ 1016072 h 3154596"/>
              <a:gd name="connsiteX6" fmla="*/ 0 w 4861952"/>
              <a:gd name="connsiteY6" fmla="*/ 392776 h 3154596"/>
              <a:gd name="connsiteX0" fmla="*/ 0 w 4860047"/>
              <a:gd name="connsiteY0" fmla="*/ 391195 h 3126345"/>
              <a:gd name="connsiteX1" fmla="*/ 3223758 w 4860047"/>
              <a:gd name="connsiteY1" fmla="*/ 383788 h 3126345"/>
              <a:gd name="connsiteX2" fmla="*/ 4860047 w 4860047"/>
              <a:gd name="connsiteY2" fmla="*/ 3126345 h 3126345"/>
              <a:gd name="connsiteX3" fmla="*/ 4134901 w 4860047"/>
              <a:gd name="connsiteY3" fmla="*/ 3124711 h 3126345"/>
              <a:gd name="connsiteX4" fmla="*/ 2867258 w 4860047"/>
              <a:gd name="connsiteY4" fmla="*/ 1008729 h 3126345"/>
              <a:gd name="connsiteX5" fmla="*/ 359367 w 4860047"/>
              <a:gd name="connsiteY5" fmla="*/ 1014491 h 3126345"/>
              <a:gd name="connsiteX6" fmla="*/ 0 w 4860047"/>
              <a:gd name="connsiteY6" fmla="*/ 391195 h 3126345"/>
              <a:gd name="connsiteX0" fmla="*/ 0 w 4812422"/>
              <a:gd name="connsiteY0" fmla="*/ 381387 h 3141302"/>
              <a:gd name="connsiteX1" fmla="*/ 3176133 w 4812422"/>
              <a:gd name="connsiteY1" fmla="*/ 398745 h 3141302"/>
              <a:gd name="connsiteX2" fmla="*/ 4812422 w 4812422"/>
              <a:gd name="connsiteY2" fmla="*/ 3141302 h 3141302"/>
              <a:gd name="connsiteX3" fmla="*/ 4087276 w 4812422"/>
              <a:gd name="connsiteY3" fmla="*/ 3139668 h 3141302"/>
              <a:gd name="connsiteX4" fmla="*/ 2819633 w 4812422"/>
              <a:gd name="connsiteY4" fmla="*/ 1023686 h 3141302"/>
              <a:gd name="connsiteX5" fmla="*/ 311742 w 4812422"/>
              <a:gd name="connsiteY5" fmla="*/ 1029448 h 3141302"/>
              <a:gd name="connsiteX6" fmla="*/ 0 w 4812422"/>
              <a:gd name="connsiteY6" fmla="*/ 381387 h 3141302"/>
              <a:gd name="connsiteX0" fmla="*/ 0 w 4812422"/>
              <a:gd name="connsiteY0" fmla="*/ 381387 h 3141302"/>
              <a:gd name="connsiteX1" fmla="*/ 3176133 w 4812422"/>
              <a:gd name="connsiteY1" fmla="*/ 398745 h 3141302"/>
              <a:gd name="connsiteX2" fmla="*/ 4812422 w 4812422"/>
              <a:gd name="connsiteY2" fmla="*/ 3141302 h 3141302"/>
              <a:gd name="connsiteX3" fmla="*/ 4087276 w 4812422"/>
              <a:gd name="connsiteY3" fmla="*/ 3139668 h 3141302"/>
              <a:gd name="connsiteX4" fmla="*/ 2819633 w 4812422"/>
              <a:gd name="connsiteY4" fmla="*/ 1023686 h 3141302"/>
              <a:gd name="connsiteX5" fmla="*/ 363177 w 4812422"/>
              <a:gd name="connsiteY5" fmla="*/ 1002778 h 3141302"/>
              <a:gd name="connsiteX6" fmla="*/ 0 w 4812422"/>
              <a:gd name="connsiteY6" fmla="*/ 381387 h 3141302"/>
              <a:gd name="connsiteX0" fmla="*/ 0 w 4812422"/>
              <a:gd name="connsiteY0" fmla="*/ 401845 h 3161760"/>
              <a:gd name="connsiteX1" fmla="*/ 3176133 w 4812422"/>
              <a:gd name="connsiteY1" fmla="*/ 419203 h 3161760"/>
              <a:gd name="connsiteX2" fmla="*/ 4812422 w 4812422"/>
              <a:gd name="connsiteY2" fmla="*/ 3161760 h 3161760"/>
              <a:gd name="connsiteX3" fmla="*/ 4087276 w 4812422"/>
              <a:gd name="connsiteY3" fmla="*/ 3160126 h 3161760"/>
              <a:gd name="connsiteX4" fmla="*/ 2819633 w 4812422"/>
              <a:gd name="connsiteY4" fmla="*/ 1044144 h 3161760"/>
              <a:gd name="connsiteX5" fmla="*/ 363177 w 4812422"/>
              <a:gd name="connsiteY5" fmla="*/ 1023236 h 3161760"/>
              <a:gd name="connsiteX6" fmla="*/ 0 w 4812422"/>
              <a:gd name="connsiteY6" fmla="*/ 401845 h 3161760"/>
              <a:gd name="connsiteX0" fmla="*/ 0 w 4812422"/>
              <a:gd name="connsiteY0" fmla="*/ 401845 h 3161760"/>
              <a:gd name="connsiteX1" fmla="*/ 3176133 w 4812422"/>
              <a:gd name="connsiteY1" fmla="*/ 419203 h 3161760"/>
              <a:gd name="connsiteX2" fmla="*/ 4812422 w 4812422"/>
              <a:gd name="connsiteY2" fmla="*/ 3161760 h 3161760"/>
              <a:gd name="connsiteX3" fmla="*/ 4087276 w 4812422"/>
              <a:gd name="connsiteY3" fmla="*/ 3160126 h 3161760"/>
              <a:gd name="connsiteX4" fmla="*/ 2819633 w 4812422"/>
              <a:gd name="connsiteY4" fmla="*/ 1044144 h 3161760"/>
              <a:gd name="connsiteX5" fmla="*/ 363177 w 4812422"/>
              <a:gd name="connsiteY5" fmla="*/ 1023236 h 3161760"/>
              <a:gd name="connsiteX6" fmla="*/ 0 w 4812422"/>
              <a:gd name="connsiteY6" fmla="*/ 401845 h 3161760"/>
              <a:gd name="connsiteX0" fmla="*/ 0 w 4812422"/>
              <a:gd name="connsiteY0" fmla="*/ 401845 h 3161760"/>
              <a:gd name="connsiteX1" fmla="*/ 3176133 w 4812422"/>
              <a:gd name="connsiteY1" fmla="*/ 419203 h 3161760"/>
              <a:gd name="connsiteX2" fmla="*/ 4812422 w 4812422"/>
              <a:gd name="connsiteY2" fmla="*/ 3161760 h 3161760"/>
              <a:gd name="connsiteX3" fmla="*/ 4087276 w 4812422"/>
              <a:gd name="connsiteY3" fmla="*/ 3160126 h 3161760"/>
              <a:gd name="connsiteX4" fmla="*/ 2819633 w 4812422"/>
              <a:gd name="connsiteY4" fmla="*/ 1044144 h 3161760"/>
              <a:gd name="connsiteX5" fmla="*/ 363177 w 4812422"/>
              <a:gd name="connsiteY5" fmla="*/ 1023236 h 3161760"/>
              <a:gd name="connsiteX6" fmla="*/ 0 w 4812422"/>
              <a:gd name="connsiteY6" fmla="*/ 401845 h 3161760"/>
              <a:gd name="connsiteX0" fmla="*/ 0 w 4812422"/>
              <a:gd name="connsiteY0" fmla="*/ 401845 h 3161760"/>
              <a:gd name="connsiteX1" fmla="*/ 3176133 w 4812422"/>
              <a:gd name="connsiteY1" fmla="*/ 419203 h 3161760"/>
              <a:gd name="connsiteX2" fmla="*/ 4812422 w 4812422"/>
              <a:gd name="connsiteY2" fmla="*/ 3161760 h 3161760"/>
              <a:gd name="connsiteX3" fmla="*/ 4087276 w 4812422"/>
              <a:gd name="connsiteY3" fmla="*/ 3160126 h 3161760"/>
              <a:gd name="connsiteX4" fmla="*/ 2819633 w 4812422"/>
              <a:gd name="connsiteY4" fmla="*/ 1044144 h 3161760"/>
              <a:gd name="connsiteX5" fmla="*/ 363177 w 4812422"/>
              <a:gd name="connsiteY5" fmla="*/ 1023236 h 3161760"/>
              <a:gd name="connsiteX6" fmla="*/ 0 w 4812422"/>
              <a:gd name="connsiteY6" fmla="*/ 401845 h 3161760"/>
              <a:gd name="connsiteX0" fmla="*/ 0 w 4812422"/>
              <a:gd name="connsiteY0" fmla="*/ 401845 h 3161760"/>
              <a:gd name="connsiteX1" fmla="*/ 3176133 w 4812422"/>
              <a:gd name="connsiteY1" fmla="*/ 419203 h 3161760"/>
              <a:gd name="connsiteX2" fmla="*/ 4812422 w 4812422"/>
              <a:gd name="connsiteY2" fmla="*/ 3161760 h 3161760"/>
              <a:gd name="connsiteX3" fmla="*/ 4087276 w 4812422"/>
              <a:gd name="connsiteY3" fmla="*/ 3160126 h 3161760"/>
              <a:gd name="connsiteX4" fmla="*/ 2819633 w 4812422"/>
              <a:gd name="connsiteY4" fmla="*/ 1044144 h 3161760"/>
              <a:gd name="connsiteX5" fmla="*/ 363177 w 4812422"/>
              <a:gd name="connsiteY5" fmla="*/ 1023236 h 3161760"/>
              <a:gd name="connsiteX6" fmla="*/ 0 w 4812422"/>
              <a:gd name="connsiteY6" fmla="*/ 401845 h 3161760"/>
              <a:gd name="connsiteX0" fmla="*/ 0 w 4812422"/>
              <a:gd name="connsiteY0" fmla="*/ 401845 h 3161760"/>
              <a:gd name="connsiteX1" fmla="*/ 3176133 w 4812422"/>
              <a:gd name="connsiteY1" fmla="*/ 419203 h 3161760"/>
              <a:gd name="connsiteX2" fmla="*/ 4812422 w 4812422"/>
              <a:gd name="connsiteY2" fmla="*/ 3161760 h 3161760"/>
              <a:gd name="connsiteX3" fmla="*/ 4087276 w 4812422"/>
              <a:gd name="connsiteY3" fmla="*/ 3160126 h 3161760"/>
              <a:gd name="connsiteX4" fmla="*/ 2819633 w 4812422"/>
              <a:gd name="connsiteY4" fmla="*/ 1044144 h 3161760"/>
              <a:gd name="connsiteX5" fmla="*/ 365082 w 4812422"/>
              <a:gd name="connsiteY5" fmla="*/ 1028951 h 3161760"/>
              <a:gd name="connsiteX6" fmla="*/ 0 w 4812422"/>
              <a:gd name="connsiteY6" fmla="*/ 401845 h 3161760"/>
              <a:gd name="connsiteX0" fmla="*/ 0 w 4812422"/>
              <a:gd name="connsiteY0" fmla="*/ 401845 h 3161760"/>
              <a:gd name="connsiteX1" fmla="*/ 3176133 w 4812422"/>
              <a:gd name="connsiteY1" fmla="*/ 419203 h 3161760"/>
              <a:gd name="connsiteX2" fmla="*/ 4812422 w 4812422"/>
              <a:gd name="connsiteY2" fmla="*/ 3161760 h 3161760"/>
              <a:gd name="connsiteX3" fmla="*/ 4087276 w 4812422"/>
              <a:gd name="connsiteY3" fmla="*/ 3160126 h 3161760"/>
              <a:gd name="connsiteX4" fmla="*/ 2819633 w 4812422"/>
              <a:gd name="connsiteY4" fmla="*/ 1049859 h 3161760"/>
              <a:gd name="connsiteX5" fmla="*/ 365082 w 4812422"/>
              <a:gd name="connsiteY5" fmla="*/ 1028951 h 3161760"/>
              <a:gd name="connsiteX6" fmla="*/ 0 w 4812422"/>
              <a:gd name="connsiteY6" fmla="*/ 401845 h 3161760"/>
              <a:gd name="connsiteX0" fmla="*/ 0 w 4812422"/>
              <a:gd name="connsiteY0" fmla="*/ 401845 h 3161760"/>
              <a:gd name="connsiteX1" fmla="*/ 3176133 w 4812422"/>
              <a:gd name="connsiteY1" fmla="*/ 419203 h 3161760"/>
              <a:gd name="connsiteX2" fmla="*/ 4812422 w 4812422"/>
              <a:gd name="connsiteY2" fmla="*/ 3161760 h 3161760"/>
              <a:gd name="connsiteX3" fmla="*/ 4087276 w 4812422"/>
              <a:gd name="connsiteY3" fmla="*/ 3160126 h 3161760"/>
              <a:gd name="connsiteX4" fmla="*/ 2819633 w 4812422"/>
              <a:gd name="connsiteY4" fmla="*/ 1049859 h 3161760"/>
              <a:gd name="connsiteX5" fmla="*/ 365082 w 4812422"/>
              <a:gd name="connsiteY5" fmla="*/ 1028951 h 3161760"/>
              <a:gd name="connsiteX6" fmla="*/ 0 w 4812422"/>
              <a:gd name="connsiteY6" fmla="*/ 401845 h 316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2422" h="3161760">
                <a:moveTo>
                  <a:pt x="0" y="401845"/>
                </a:moveTo>
                <a:cubicBezTo>
                  <a:pt x="1159568" y="-223790"/>
                  <a:pt x="2374063" y="-40783"/>
                  <a:pt x="3176133" y="419203"/>
                </a:cubicBezTo>
                <a:cubicBezTo>
                  <a:pt x="3978203" y="879189"/>
                  <a:pt x="4784559" y="1823017"/>
                  <a:pt x="4812422" y="3161760"/>
                </a:cubicBezTo>
                <a:lnTo>
                  <a:pt x="4087276" y="3160126"/>
                </a:lnTo>
                <a:cubicBezTo>
                  <a:pt x="4072376" y="2341086"/>
                  <a:pt x="3597292" y="1493477"/>
                  <a:pt x="2819633" y="1049859"/>
                </a:cubicBezTo>
                <a:cubicBezTo>
                  <a:pt x="2041974" y="606241"/>
                  <a:pt x="1187684" y="618594"/>
                  <a:pt x="365082" y="1028951"/>
                </a:cubicBezTo>
                <a:lnTo>
                  <a:pt x="0" y="401845"/>
                </a:lnTo>
                <a:close/>
              </a:path>
            </a:pathLst>
          </a:custGeom>
          <a:solidFill>
            <a:srgbClr val="D0B4D1">
              <a:alpha val="80000"/>
            </a:srgbClr>
          </a:solidFill>
          <a:ln w="12700" cap="rnd">
            <a:solidFill>
              <a:srgbClr val="592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133" name="28 Arco de bloque"/>
          <p:cNvSpPr>
            <a:spLocks/>
          </p:cNvSpPr>
          <p:nvPr/>
        </p:nvSpPr>
        <p:spPr>
          <a:xfrm rot="5400000">
            <a:off x="888540" y="3892260"/>
            <a:ext cx="4023198" cy="2681378"/>
          </a:xfrm>
          <a:custGeom>
            <a:avLst/>
            <a:gdLst>
              <a:gd name="connsiteX0" fmla="*/ 6480000 w 6480000"/>
              <a:gd name="connsiteY0" fmla="*/ 3238550 h 6480000"/>
              <a:gd name="connsiteX1" fmla="*/ 4869622 w 6480000"/>
              <a:gd name="connsiteY1" fmla="*/ 6040345 h 6480000"/>
              <a:gd name="connsiteX2" fmla="*/ 1638041 w 6480000"/>
              <a:gd name="connsiteY2" fmla="*/ 6056261 h 6480000"/>
              <a:gd name="connsiteX3" fmla="*/ 1996848 w 6480000"/>
              <a:gd name="connsiteY3" fmla="*/ 5425475 h 6480000"/>
              <a:gd name="connsiteX4" fmla="*/ 4504620 w 6480000"/>
              <a:gd name="connsiteY4" fmla="*/ 5413123 h 6480000"/>
              <a:gd name="connsiteX5" fmla="*/ 5754306 w 6480000"/>
              <a:gd name="connsiteY5" fmla="*/ 3238874 h 6480000"/>
              <a:gd name="connsiteX6" fmla="*/ 6480000 w 6480000"/>
              <a:gd name="connsiteY6" fmla="*/ 3238550 h 6480000"/>
              <a:gd name="connsiteX0" fmla="*/ 4841959 w 4841959"/>
              <a:gd name="connsiteY0" fmla="*/ 0 h 3241449"/>
              <a:gd name="connsiteX1" fmla="*/ 3231581 w 4841959"/>
              <a:gd name="connsiteY1" fmla="*/ 2801795 h 3241449"/>
              <a:gd name="connsiteX2" fmla="*/ 0 w 4841959"/>
              <a:gd name="connsiteY2" fmla="*/ 2817711 h 3241449"/>
              <a:gd name="connsiteX3" fmla="*/ 395002 w 4841959"/>
              <a:gd name="connsiteY3" fmla="*/ 2205975 h 3241449"/>
              <a:gd name="connsiteX4" fmla="*/ 2866579 w 4841959"/>
              <a:gd name="connsiteY4" fmla="*/ 2174573 h 3241449"/>
              <a:gd name="connsiteX5" fmla="*/ 4116265 w 4841959"/>
              <a:gd name="connsiteY5" fmla="*/ 324 h 3241449"/>
              <a:gd name="connsiteX6" fmla="*/ 4841959 w 4841959"/>
              <a:gd name="connsiteY6" fmla="*/ 0 h 3241449"/>
              <a:gd name="connsiteX0" fmla="*/ 4809574 w 4809574"/>
              <a:gd name="connsiteY0" fmla="*/ 0 h 3213062"/>
              <a:gd name="connsiteX1" fmla="*/ 3199196 w 4809574"/>
              <a:gd name="connsiteY1" fmla="*/ 2801795 h 3213062"/>
              <a:gd name="connsiteX2" fmla="*/ 0 w 4809574"/>
              <a:gd name="connsiteY2" fmla="*/ 2836761 h 3213062"/>
              <a:gd name="connsiteX3" fmla="*/ 362617 w 4809574"/>
              <a:gd name="connsiteY3" fmla="*/ 2205975 h 3213062"/>
              <a:gd name="connsiteX4" fmla="*/ 2834194 w 4809574"/>
              <a:gd name="connsiteY4" fmla="*/ 2174573 h 3213062"/>
              <a:gd name="connsiteX5" fmla="*/ 4083880 w 4809574"/>
              <a:gd name="connsiteY5" fmla="*/ 324 h 3213062"/>
              <a:gd name="connsiteX6" fmla="*/ 4809574 w 4809574"/>
              <a:gd name="connsiteY6" fmla="*/ 0 h 3213062"/>
              <a:gd name="connsiteX0" fmla="*/ 4809574 w 4809574"/>
              <a:gd name="connsiteY0" fmla="*/ 39681 h 3210455"/>
              <a:gd name="connsiteX1" fmla="*/ 3199196 w 4809574"/>
              <a:gd name="connsiteY1" fmla="*/ 2801471 h 3210455"/>
              <a:gd name="connsiteX2" fmla="*/ 0 w 4809574"/>
              <a:gd name="connsiteY2" fmla="*/ 2836437 h 3210455"/>
              <a:gd name="connsiteX3" fmla="*/ 362617 w 4809574"/>
              <a:gd name="connsiteY3" fmla="*/ 2205651 h 3210455"/>
              <a:gd name="connsiteX4" fmla="*/ 2834194 w 4809574"/>
              <a:gd name="connsiteY4" fmla="*/ 2174249 h 3210455"/>
              <a:gd name="connsiteX5" fmla="*/ 4083880 w 4809574"/>
              <a:gd name="connsiteY5" fmla="*/ 0 h 3210455"/>
              <a:gd name="connsiteX6" fmla="*/ 4809574 w 4809574"/>
              <a:gd name="connsiteY6" fmla="*/ 39681 h 3210455"/>
              <a:gd name="connsiteX0" fmla="*/ 4809574 w 4809574"/>
              <a:gd name="connsiteY0" fmla="*/ 1581 h 3172355"/>
              <a:gd name="connsiteX1" fmla="*/ 3199196 w 4809574"/>
              <a:gd name="connsiteY1" fmla="*/ 2763371 h 3172355"/>
              <a:gd name="connsiteX2" fmla="*/ 0 w 4809574"/>
              <a:gd name="connsiteY2" fmla="*/ 2798337 h 3172355"/>
              <a:gd name="connsiteX3" fmla="*/ 362617 w 4809574"/>
              <a:gd name="connsiteY3" fmla="*/ 2167551 h 3172355"/>
              <a:gd name="connsiteX4" fmla="*/ 2834194 w 4809574"/>
              <a:gd name="connsiteY4" fmla="*/ 2136149 h 3172355"/>
              <a:gd name="connsiteX5" fmla="*/ 4083880 w 4809574"/>
              <a:gd name="connsiteY5" fmla="*/ 0 h 3172355"/>
              <a:gd name="connsiteX6" fmla="*/ 4809574 w 4809574"/>
              <a:gd name="connsiteY6" fmla="*/ 1581 h 3172355"/>
              <a:gd name="connsiteX0" fmla="*/ 4809574 w 4809574"/>
              <a:gd name="connsiteY0" fmla="*/ 1581 h 3172355"/>
              <a:gd name="connsiteX1" fmla="*/ 3199196 w 4809574"/>
              <a:gd name="connsiteY1" fmla="*/ 2763371 h 3172355"/>
              <a:gd name="connsiteX2" fmla="*/ 0 w 4809574"/>
              <a:gd name="connsiteY2" fmla="*/ 2798337 h 3172355"/>
              <a:gd name="connsiteX3" fmla="*/ 362617 w 4809574"/>
              <a:gd name="connsiteY3" fmla="*/ 2167551 h 3172355"/>
              <a:gd name="connsiteX4" fmla="*/ 2834194 w 4809574"/>
              <a:gd name="connsiteY4" fmla="*/ 2136149 h 3172355"/>
              <a:gd name="connsiteX5" fmla="*/ 4083880 w 4809574"/>
              <a:gd name="connsiteY5" fmla="*/ 0 h 3172355"/>
              <a:gd name="connsiteX6" fmla="*/ 4809574 w 4809574"/>
              <a:gd name="connsiteY6" fmla="*/ 1581 h 3172355"/>
              <a:gd name="connsiteX0" fmla="*/ 4809574 w 4809574"/>
              <a:gd name="connsiteY0" fmla="*/ 1581 h 3205483"/>
              <a:gd name="connsiteX1" fmla="*/ 3199196 w 4809574"/>
              <a:gd name="connsiteY1" fmla="*/ 2763371 h 3205483"/>
              <a:gd name="connsiteX2" fmla="*/ 0 w 4809574"/>
              <a:gd name="connsiteY2" fmla="*/ 2798337 h 3205483"/>
              <a:gd name="connsiteX3" fmla="*/ 362617 w 4809574"/>
              <a:gd name="connsiteY3" fmla="*/ 2167551 h 3205483"/>
              <a:gd name="connsiteX4" fmla="*/ 2834194 w 4809574"/>
              <a:gd name="connsiteY4" fmla="*/ 2136149 h 3205483"/>
              <a:gd name="connsiteX5" fmla="*/ 4083880 w 4809574"/>
              <a:gd name="connsiteY5" fmla="*/ 0 h 3205483"/>
              <a:gd name="connsiteX6" fmla="*/ 4809574 w 4809574"/>
              <a:gd name="connsiteY6" fmla="*/ 1581 h 3205483"/>
              <a:gd name="connsiteX0" fmla="*/ 4809574 w 4809574"/>
              <a:gd name="connsiteY0" fmla="*/ 1581 h 3205483"/>
              <a:gd name="connsiteX1" fmla="*/ 3199196 w 4809574"/>
              <a:gd name="connsiteY1" fmla="*/ 2763371 h 3205483"/>
              <a:gd name="connsiteX2" fmla="*/ 0 w 4809574"/>
              <a:gd name="connsiteY2" fmla="*/ 2798337 h 3205483"/>
              <a:gd name="connsiteX3" fmla="*/ 362617 w 4809574"/>
              <a:gd name="connsiteY3" fmla="*/ 2167551 h 3205483"/>
              <a:gd name="connsiteX4" fmla="*/ 2834194 w 4809574"/>
              <a:gd name="connsiteY4" fmla="*/ 2136149 h 3205483"/>
              <a:gd name="connsiteX5" fmla="*/ 4083880 w 4809574"/>
              <a:gd name="connsiteY5" fmla="*/ 0 h 3205483"/>
              <a:gd name="connsiteX6" fmla="*/ 4809574 w 4809574"/>
              <a:gd name="connsiteY6" fmla="*/ 1581 h 3205483"/>
              <a:gd name="connsiteX0" fmla="*/ 4809574 w 4809574"/>
              <a:gd name="connsiteY0" fmla="*/ 1581 h 3205483"/>
              <a:gd name="connsiteX1" fmla="*/ 3199196 w 4809574"/>
              <a:gd name="connsiteY1" fmla="*/ 2763371 h 3205483"/>
              <a:gd name="connsiteX2" fmla="*/ 0 w 4809574"/>
              <a:gd name="connsiteY2" fmla="*/ 2798337 h 3205483"/>
              <a:gd name="connsiteX3" fmla="*/ 362617 w 4809574"/>
              <a:gd name="connsiteY3" fmla="*/ 2167551 h 3205483"/>
              <a:gd name="connsiteX4" fmla="*/ 2834194 w 4809574"/>
              <a:gd name="connsiteY4" fmla="*/ 2136149 h 3205483"/>
              <a:gd name="connsiteX5" fmla="*/ 4083880 w 4809574"/>
              <a:gd name="connsiteY5" fmla="*/ 0 h 3205483"/>
              <a:gd name="connsiteX6" fmla="*/ 4809574 w 4809574"/>
              <a:gd name="connsiteY6" fmla="*/ 1581 h 320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9574" h="3205483">
                <a:moveTo>
                  <a:pt x="4809574" y="1581"/>
                </a:moveTo>
                <a:cubicBezTo>
                  <a:pt x="4769450" y="1363947"/>
                  <a:pt x="4000792" y="2297245"/>
                  <a:pt x="3199196" y="2763371"/>
                </a:cubicBezTo>
                <a:cubicBezTo>
                  <a:pt x="2397600" y="3229497"/>
                  <a:pt x="1246990" y="3450234"/>
                  <a:pt x="0" y="2798337"/>
                </a:cubicBezTo>
                <a:cubicBezTo>
                  <a:pt x="119602" y="2588075"/>
                  <a:pt x="243015" y="2377813"/>
                  <a:pt x="362617" y="2167551"/>
                </a:cubicBezTo>
                <a:cubicBezTo>
                  <a:pt x="1161402" y="2590041"/>
                  <a:pt x="2060129" y="2586606"/>
                  <a:pt x="2834194" y="2136149"/>
                </a:cubicBezTo>
                <a:cubicBezTo>
                  <a:pt x="3608259" y="1685693"/>
                  <a:pt x="4058880" y="875274"/>
                  <a:pt x="4083880" y="0"/>
                </a:cubicBezTo>
                <a:lnTo>
                  <a:pt x="4809574" y="1581"/>
                </a:lnTo>
                <a:close/>
              </a:path>
            </a:pathLst>
          </a:custGeom>
          <a:solidFill>
            <a:srgbClr val="EFE3B7">
              <a:alpha val="80000"/>
            </a:srgbClr>
          </a:solidFill>
          <a:ln w="12700" cap="rnd">
            <a:solidFill>
              <a:srgbClr val="A58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134" name="14 Arco de bloque"/>
          <p:cNvSpPr>
            <a:spLocks/>
          </p:cNvSpPr>
          <p:nvPr/>
        </p:nvSpPr>
        <p:spPr>
          <a:xfrm rot="5400000">
            <a:off x="4585481" y="3953293"/>
            <a:ext cx="1657219" cy="1179538"/>
          </a:xfrm>
          <a:custGeom>
            <a:avLst/>
            <a:gdLst>
              <a:gd name="connsiteX0" fmla="*/ 929890 w 3960000"/>
              <a:gd name="connsiteY0" fmla="*/ 301409 h 3960000"/>
              <a:gd name="connsiteX1" fmla="*/ 2922173 w 3960000"/>
              <a:gd name="connsiteY1" fmla="*/ 238532 h 3960000"/>
              <a:gd name="connsiteX2" fmla="*/ 2321104 w 3960000"/>
              <a:gd name="connsiteY2" fmla="*/ 1349519 h 3960000"/>
              <a:gd name="connsiteX3" fmla="*/ 1599818 w 3960000"/>
              <a:gd name="connsiteY3" fmla="*/ 1372283 h 3960000"/>
              <a:gd name="connsiteX4" fmla="*/ 929890 w 3960000"/>
              <a:gd name="connsiteY4" fmla="*/ 301409 h 3960000"/>
              <a:gd name="connsiteX0" fmla="*/ 0 w 1879888"/>
              <a:gd name="connsiteY0" fmla="*/ 270103 h 1401937"/>
              <a:gd name="connsiteX1" fmla="*/ 1879888 w 1879888"/>
              <a:gd name="connsiteY1" fmla="*/ 268186 h 1401937"/>
              <a:gd name="connsiteX2" fmla="*/ 1278819 w 1879888"/>
              <a:gd name="connsiteY2" fmla="*/ 1379173 h 1401937"/>
              <a:gd name="connsiteX3" fmla="*/ 557533 w 1879888"/>
              <a:gd name="connsiteY3" fmla="*/ 1401937 h 1401937"/>
              <a:gd name="connsiteX4" fmla="*/ 0 w 1879888"/>
              <a:gd name="connsiteY4" fmla="*/ 270103 h 1401937"/>
              <a:gd name="connsiteX0" fmla="*/ 0 w 1879888"/>
              <a:gd name="connsiteY0" fmla="*/ 270103 h 1379173"/>
              <a:gd name="connsiteX1" fmla="*/ 1879888 w 1879888"/>
              <a:gd name="connsiteY1" fmla="*/ 268186 h 1379173"/>
              <a:gd name="connsiteX2" fmla="*/ 1278819 w 1879888"/>
              <a:gd name="connsiteY2" fmla="*/ 1379173 h 1379173"/>
              <a:gd name="connsiteX3" fmla="*/ 633733 w 1879888"/>
              <a:gd name="connsiteY3" fmla="*/ 1361932 h 1379173"/>
              <a:gd name="connsiteX4" fmla="*/ 0 w 1879888"/>
              <a:gd name="connsiteY4" fmla="*/ 270103 h 1379173"/>
              <a:gd name="connsiteX0" fmla="*/ 0 w 1879888"/>
              <a:gd name="connsiteY0" fmla="*/ 270103 h 1379173"/>
              <a:gd name="connsiteX1" fmla="*/ 1879888 w 1879888"/>
              <a:gd name="connsiteY1" fmla="*/ 268186 h 1379173"/>
              <a:gd name="connsiteX2" fmla="*/ 1278819 w 1879888"/>
              <a:gd name="connsiteY2" fmla="*/ 1379173 h 1379173"/>
              <a:gd name="connsiteX3" fmla="*/ 633733 w 1879888"/>
              <a:gd name="connsiteY3" fmla="*/ 1361932 h 1379173"/>
              <a:gd name="connsiteX4" fmla="*/ 0 w 1879888"/>
              <a:gd name="connsiteY4" fmla="*/ 270103 h 1379173"/>
              <a:gd name="connsiteX0" fmla="*/ 0 w 1879888"/>
              <a:gd name="connsiteY0" fmla="*/ 270103 h 1379173"/>
              <a:gd name="connsiteX1" fmla="*/ 1879888 w 1879888"/>
              <a:gd name="connsiteY1" fmla="*/ 268186 h 1379173"/>
              <a:gd name="connsiteX2" fmla="*/ 1278819 w 1879888"/>
              <a:gd name="connsiteY2" fmla="*/ 1379173 h 1379173"/>
              <a:gd name="connsiteX3" fmla="*/ 633733 w 1879888"/>
              <a:gd name="connsiteY3" fmla="*/ 1361932 h 1379173"/>
              <a:gd name="connsiteX4" fmla="*/ 0 w 1879888"/>
              <a:gd name="connsiteY4" fmla="*/ 270103 h 1379173"/>
              <a:gd name="connsiteX0" fmla="*/ 0 w 1879888"/>
              <a:gd name="connsiteY0" fmla="*/ 270103 h 1379173"/>
              <a:gd name="connsiteX1" fmla="*/ 1879888 w 1879888"/>
              <a:gd name="connsiteY1" fmla="*/ 268186 h 1379173"/>
              <a:gd name="connsiteX2" fmla="*/ 1278819 w 1879888"/>
              <a:gd name="connsiteY2" fmla="*/ 1379173 h 1379173"/>
              <a:gd name="connsiteX3" fmla="*/ 633733 w 1879888"/>
              <a:gd name="connsiteY3" fmla="*/ 1361932 h 1379173"/>
              <a:gd name="connsiteX4" fmla="*/ 0 w 1879888"/>
              <a:gd name="connsiteY4" fmla="*/ 270103 h 1379173"/>
              <a:gd name="connsiteX0" fmla="*/ 0 w 1879888"/>
              <a:gd name="connsiteY0" fmla="*/ 270103 h 1377268"/>
              <a:gd name="connsiteX1" fmla="*/ 1879888 w 1879888"/>
              <a:gd name="connsiteY1" fmla="*/ 268186 h 1377268"/>
              <a:gd name="connsiteX2" fmla="*/ 1276914 w 1879888"/>
              <a:gd name="connsiteY2" fmla="*/ 1377268 h 1377268"/>
              <a:gd name="connsiteX3" fmla="*/ 633733 w 1879888"/>
              <a:gd name="connsiteY3" fmla="*/ 1361932 h 1377268"/>
              <a:gd name="connsiteX4" fmla="*/ 0 w 1879888"/>
              <a:gd name="connsiteY4" fmla="*/ 270103 h 1377268"/>
              <a:gd name="connsiteX0" fmla="*/ 0 w 1879888"/>
              <a:gd name="connsiteY0" fmla="*/ 270103 h 1377268"/>
              <a:gd name="connsiteX1" fmla="*/ 1879888 w 1879888"/>
              <a:gd name="connsiteY1" fmla="*/ 268186 h 1377268"/>
              <a:gd name="connsiteX2" fmla="*/ 1276914 w 1879888"/>
              <a:gd name="connsiteY2" fmla="*/ 1377268 h 1377268"/>
              <a:gd name="connsiteX3" fmla="*/ 633733 w 1879888"/>
              <a:gd name="connsiteY3" fmla="*/ 1361932 h 1377268"/>
              <a:gd name="connsiteX4" fmla="*/ 0 w 1879888"/>
              <a:gd name="connsiteY4" fmla="*/ 270103 h 1377268"/>
              <a:gd name="connsiteX0" fmla="*/ 0 w 1879888"/>
              <a:gd name="connsiteY0" fmla="*/ 270103 h 1377268"/>
              <a:gd name="connsiteX1" fmla="*/ 1879888 w 1879888"/>
              <a:gd name="connsiteY1" fmla="*/ 268186 h 1377268"/>
              <a:gd name="connsiteX2" fmla="*/ 1276914 w 1879888"/>
              <a:gd name="connsiteY2" fmla="*/ 1377268 h 1377268"/>
              <a:gd name="connsiteX3" fmla="*/ 633733 w 1879888"/>
              <a:gd name="connsiteY3" fmla="*/ 1361932 h 1377268"/>
              <a:gd name="connsiteX4" fmla="*/ 0 w 1879888"/>
              <a:gd name="connsiteY4" fmla="*/ 270103 h 1377268"/>
              <a:gd name="connsiteX0" fmla="*/ 0 w 1879888"/>
              <a:gd name="connsiteY0" fmla="*/ 270103 h 1377268"/>
              <a:gd name="connsiteX1" fmla="*/ 1879888 w 1879888"/>
              <a:gd name="connsiteY1" fmla="*/ 268186 h 1377268"/>
              <a:gd name="connsiteX2" fmla="*/ 1276914 w 1879888"/>
              <a:gd name="connsiteY2" fmla="*/ 1377268 h 1377268"/>
              <a:gd name="connsiteX3" fmla="*/ 633733 w 1879888"/>
              <a:gd name="connsiteY3" fmla="*/ 1361932 h 1377268"/>
              <a:gd name="connsiteX4" fmla="*/ 0 w 1879888"/>
              <a:gd name="connsiteY4" fmla="*/ 270103 h 1377268"/>
              <a:gd name="connsiteX0" fmla="*/ 0 w 1879888"/>
              <a:gd name="connsiteY0" fmla="*/ 270103 h 1377268"/>
              <a:gd name="connsiteX1" fmla="*/ 1879888 w 1879888"/>
              <a:gd name="connsiteY1" fmla="*/ 268186 h 1377268"/>
              <a:gd name="connsiteX2" fmla="*/ 1276914 w 1879888"/>
              <a:gd name="connsiteY2" fmla="*/ 1377268 h 1377268"/>
              <a:gd name="connsiteX3" fmla="*/ 633733 w 1879888"/>
              <a:gd name="connsiteY3" fmla="*/ 1361932 h 1377268"/>
              <a:gd name="connsiteX4" fmla="*/ 0 w 1879888"/>
              <a:gd name="connsiteY4" fmla="*/ 270103 h 1377268"/>
              <a:gd name="connsiteX0" fmla="*/ 0 w 1879888"/>
              <a:gd name="connsiteY0" fmla="*/ 270103 h 1377268"/>
              <a:gd name="connsiteX1" fmla="*/ 1879888 w 1879888"/>
              <a:gd name="connsiteY1" fmla="*/ 268186 h 1377268"/>
              <a:gd name="connsiteX2" fmla="*/ 1276914 w 1879888"/>
              <a:gd name="connsiteY2" fmla="*/ 1377268 h 1377268"/>
              <a:gd name="connsiteX3" fmla="*/ 633733 w 1879888"/>
              <a:gd name="connsiteY3" fmla="*/ 1361932 h 1377268"/>
              <a:gd name="connsiteX4" fmla="*/ 0 w 1879888"/>
              <a:gd name="connsiteY4" fmla="*/ 270103 h 1377268"/>
              <a:gd name="connsiteX0" fmla="*/ 0 w 1879888"/>
              <a:gd name="connsiteY0" fmla="*/ 246481 h 1353646"/>
              <a:gd name="connsiteX1" fmla="*/ 1879888 w 1879888"/>
              <a:gd name="connsiteY1" fmla="*/ 244564 h 1353646"/>
              <a:gd name="connsiteX2" fmla="*/ 1276914 w 1879888"/>
              <a:gd name="connsiteY2" fmla="*/ 1353646 h 1353646"/>
              <a:gd name="connsiteX3" fmla="*/ 633733 w 1879888"/>
              <a:gd name="connsiteY3" fmla="*/ 1338310 h 1353646"/>
              <a:gd name="connsiteX4" fmla="*/ 0 w 1879888"/>
              <a:gd name="connsiteY4" fmla="*/ 246481 h 1353646"/>
              <a:gd name="connsiteX0" fmla="*/ 0 w 1879888"/>
              <a:gd name="connsiteY0" fmla="*/ 236369 h 1343534"/>
              <a:gd name="connsiteX1" fmla="*/ 1879888 w 1879888"/>
              <a:gd name="connsiteY1" fmla="*/ 234452 h 1343534"/>
              <a:gd name="connsiteX2" fmla="*/ 1276914 w 1879888"/>
              <a:gd name="connsiteY2" fmla="*/ 1343534 h 1343534"/>
              <a:gd name="connsiteX3" fmla="*/ 633733 w 1879888"/>
              <a:gd name="connsiteY3" fmla="*/ 1328198 h 1343534"/>
              <a:gd name="connsiteX4" fmla="*/ 0 w 1879888"/>
              <a:gd name="connsiteY4" fmla="*/ 236369 h 1343534"/>
              <a:gd name="connsiteX0" fmla="*/ 0 w 1879888"/>
              <a:gd name="connsiteY0" fmla="*/ 236369 h 1343534"/>
              <a:gd name="connsiteX1" fmla="*/ 1879888 w 1879888"/>
              <a:gd name="connsiteY1" fmla="*/ 234452 h 1343534"/>
              <a:gd name="connsiteX2" fmla="*/ 1275009 w 1879888"/>
              <a:gd name="connsiteY2" fmla="*/ 1343534 h 1343534"/>
              <a:gd name="connsiteX3" fmla="*/ 633733 w 1879888"/>
              <a:gd name="connsiteY3" fmla="*/ 1328198 h 1343534"/>
              <a:gd name="connsiteX4" fmla="*/ 0 w 1879888"/>
              <a:gd name="connsiteY4" fmla="*/ 236369 h 1343534"/>
              <a:gd name="connsiteX0" fmla="*/ 0 w 1879888"/>
              <a:gd name="connsiteY0" fmla="*/ 238275 h 1345440"/>
              <a:gd name="connsiteX1" fmla="*/ 1879888 w 1879888"/>
              <a:gd name="connsiteY1" fmla="*/ 236358 h 1345440"/>
              <a:gd name="connsiteX2" fmla="*/ 1275009 w 1879888"/>
              <a:gd name="connsiteY2" fmla="*/ 1345440 h 1345440"/>
              <a:gd name="connsiteX3" fmla="*/ 633733 w 1879888"/>
              <a:gd name="connsiteY3" fmla="*/ 1330104 h 1345440"/>
              <a:gd name="connsiteX4" fmla="*/ 0 w 1879888"/>
              <a:gd name="connsiteY4" fmla="*/ 238275 h 1345440"/>
              <a:gd name="connsiteX0" fmla="*/ 0 w 1879888"/>
              <a:gd name="connsiteY0" fmla="*/ 242088 h 1349253"/>
              <a:gd name="connsiteX1" fmla="*/ 1879888 w 1879888"/>
              <a:gd name="connsiteY1" fmla="*/ 240171 h 1349253"/>
              <a:gd name="connsiteX2" fmla="*/ 1275009 w 1879888"/>
              <a:gd name="connsiteY2" fmla="*/ 1349253 h 1349253"/>
              <a:gd name="connsiteX3" fmla="*/ 633733 w 1879888"/>
              <a:gd name="connsiteY3" fmla="*/ 1333917 h 1349253"/>
              <a:gd name="connsiteX4" fmla="*/ 0 w 1879888"/>
              <a:gd name="connsiteY4" fmla="*/ 242088 h 1349253"/>
              <a:gd name="connsiteX0" fmla="*/ 0 w 1879888"/>
              <a:gd name="connsiteY0" fmla="*/ 242088 h 1349253"/>
              <a:gd name="connsiteX1" fmla="*/ 1879888 w 1879888"/>
              <a:gd name="connsiteY1" fmla="*/ 240171 h 1349253"/>
              <a:gd name="connsiteX2" fmla="*/ 1275009 w 1879888"/>
              <a:gd name="connsiteY2" fmla="*/ 1349253 h 1349253"/>
              <a:gd name="connsiteX3" fmla="*/ 633733 w 1879888"/>
              <a:gd name="connsiteY3" fmla="*/ 1333917 h 1349253"/>
              <a:gd name="connsiteX4" fmla="*/ 0 w 1879888"/>
              <a:gd name="connsiteY4" fmla="*/ 242088 h 1349253"/>
              <a:gd name="connsiteX0" fmla="*/ 0 w 1879888"/>
              <a:gd name="connsiteY0" fmla="*/ 242088 h 1349253"/>
              <a:gd name="connsiteX1" fmla="*/ 1879888 w 1879888"/>
              <a:gd name="connsiteY1" fmla="*/ 240171 h 1349253"/>
              <a:gd name="connsiteX2" fmla="*/ 1275009 w 1879888"/>
              <a:gd name="connsiteY2" fmla="*/ 1349253 h 1349253"/>
              <a:gd name="connsiteX3" fmla="*/ 633733 w 1879888"/>
              <a:gd name="connsiteY3" fmla="*/ 1333917 h 1349253"/>
              <a:gd name="connsiteX4" fmla="*/ 0 w 1879888"/>
              <a:gd name="connsiteY4" fmla="*/ 242088 h 1349253"/>
              <a:gd name="connsiteX0" fmla="*/ 0 w 1890048"/>
              <a:gd name="connsiteY0" fmla="*/ 238285 h 1345450"/>
              <a:gd name="connsiteX1" fmla="*/ 1890048 w 1890048"/>
              <a:gd name="connsiteY1" fmla="*/ 243988 h 1345450"/>
              <a:gd name="connsiteX2" fmla="*/ 1275009 w 1890048"/>
              <a:gd name="connsiteY2" fmla="*/ 1345450 h 1345450"/>
              <a:gd name="connsiteX3" fmla="*/ 633733 w 1890048"/>
              <a:gd name="connsiteY3" fmla="*/ 1330114 h 1345450"/>
              <a:gd name="connsiteX4" fmla="*/ 0 w 1890048"/>
              <a:gd name="connsiteY4" fmla="*/ 238285 h 1345450"/>
              <a:gd name="connsiteX0" fmla="*/ 0 w 1884968"/>
              <a:gd name="connsiteY0" fmla="*/ 238285 h 1345450"/>
              <a:gd name="connsiteX1" fmla="*/ 1884968 w 1884968"/>
              <a:gd name="connsiteY1" fmla="*/ 243988 h 1345450"/>
              <a:gd name="connsiteX2" fmla="*/ 1275009 w 1884968"/>
              <a:gd name="connsiteY2" fmla="*/ 1345450 h 1345450"/>
              <a:gd name="connsiteX3" fmla="*/ 633733 w 1884968"/>
              <a:gd name="connsiteY3" fmla="*/ 1330114 h 1345450"/>
              <a:gd name="connsiteX4" fmla="*/ 0 w 1884968"/>
              <a:gd name="connsiteY4" fmla="*/ 238285 h 1345450"/>
              <a:gd name="connsiteX0" fmla="*/ 0 w 1884968"/>
              <a:gd name="connsiteY0" fmla="*/ 238285 h 1341640"/>
              <a:gd name="connsiteX1" fmla="*/ 1884968 w 1884968"/>
              <a:gd name="connsiteY1" fmla="*/ 243988 h 1341640"/>
              <a:gd name="connsiteX2" fmla="*/ 1269294 w 1884968"/>
              <a:gd name="connsiteY2" fmla="*/ 1341640 h 1341640"/>
              <a:gd name="connsiteX3" fmla="*/ 633733 w 1884968"/>
              <a:gd name="connsiteY3" fmla="*/ 1330114 h 1341640"/>
              <a:gd name="connsiteX4" fmla="*/ 0 w 1884968"/>
              <a:gd name="connsiteY4" fmla="*/ 238285 h 134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968" h="1341640">
                <a:moveTo>
                  <a:pt x="0" y="238285"/>
                </a:moveTo>
                <a:cubicBezTo>
                  <a:pt x="588478" y="-82008"/>
                  <a:pt x="1283377" y="-78718"/>
                  <a:pt x="1884968" y="243988"/>
                </a:cubicBezTo>
                <a:lnTo>
                  <a:pt x="1269294" y="1341640"/>
                </a:lnTo>
                <a:cubicBezTo>
                  <a:pt x="1061348" y="1235975"/>
                  <a:pt x="843008" y="1238955"/>
                  <a:pt x="633733" y="1330114"/>
                </a:cubicBezTo>
                <a:cubicBezTo>
                  <a:pt x="414234" y="965536"/>
                  <a:pt x="217594" y="595243"/>
                  <a:pt x="0" y="238285"/>
                </a:cubicBezTo>
                <a:close/>
              </a:path>
            </a:pathLst>
          </a:custGeom>
          <a:solidFill>
            <a:srgbClr val="D0B4D1">
              <a:alpha val="80000"/>
            </a:srgbClr>
          </a:solidFill>
          <a:ln w="12700" cap="rnd">
            <a:solidFill>
              <a:srgbClr val="592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135" name="21 Arco de bloque"/>
          <p:cNvSpPr>
            <a:spLocks/>
          </p:cNvSpPr>
          <p:nvPr/>
        </p:nvSpPr>
        <p:spPr>
          <a:xfrm rot="5400000">
            <a:off x="4346416" y="4857455"/>
            <a:ext cx="1402570" cy="1434991"/>
          </a:xfrm>
          <a:custGeom>
            <a:avLst/>
            <a:gdLst>
              <a:gd name="connsiteX0" fmla="*/ 2886403 w 3960000"/>
              <a:gd name="connsiteY0" fmla="*/ 219650 h 3960000"/>
              <a:gd name="connsiteX1" fmla="*/ 3959939 w 3960000"/>
              <a:gd name="connsiteY1" fmla="*/ 1964514 h 3960000"/>
              <a:gd name="connsiteX2" fmla="*/ 2695313 w 3960000"/>
              <a:gd name="connsiteY2" fmla="*/ 1974405 h 3960000"/>
              <a:gd name="connsiteX3" fmla="*/ 2307466 w 3960000"/>
              <a:gd name="connsiteY3" fmla="*/ 1344021 h 3960000"/>
              <a:gd name="connsiteX4" fmla="*/ 2886403 w 3960000"/>
              <a:gd name="connsiteY4" fmla="*/ 219650 h 3960000"/>
              <a:gd name="connsiteX0" fmla="*/ 578937 w 1652473"/>
              <a:gd name="connsiteY0" fmla="*/ 0 h 1744988"/>
              <a:gd name="connsiteX1" fmla="*/ 1652473 w 1652473"/>
              <a:gd name="connsiteY1" fmla="*/ 1744864 h 1744988"/>
              <a:gd name="connsiteX2" fmla="*/ 391657 w 1652473"/>
              <a:gd name="connsiteY2" fmla="*/ 1688080 h 1744988"/>
              <a:gd name="connsiteX3" fmla="*/ 0 w 1652473"/>
              <a:gd name="connsiteY3" fmla="*/ 1124371 h 1744988"/>
              <a:gd name="connsiteX4" fmla="*/ 578937 w 1652473"/>
              <a:gd name="connsiteY4" fmla="*/ 0 h 1744988"/>
              <a:gd name="connsiteX0" fmla="*/ 578937 w 1652473"/>
              <a:gd name="connsiteY0" fmla="*/ 0 h 1688080"/>
              <a:gd name="connsiteX1" fmla="*/ 1652473 w 1652473"/>
              <a:gd name="connsiteY1" fmla="*/ 1683904 h 1688080"/>
              <a:gd name="connsiteX2" fmla="*/ 391657 w 1652473"/>
              <a:gd name="connsiteY2" fmla="*/ 1688080 h 1688080"/>
              <a:gd name="connsiteX3" fmla="*/ 0 w 1652473"/>
              <a:gd name="connsiteY3" fmla="*/ 1124371 h 1688080"/>
              <a:gd name="connsiteX4" fmla="*/ 578937 w 1652473"/>
              <a:gd name="connsiteY4" fmla="*/ 0 h 1688080"/>
              <a:gd name="connsiteX0" fmla="*/ 519882 w 1593418"/>
              <a:gd name="connsiteY0" fmla="*/ 0 h 1688080"/>
              <a:gd name="connsiteX1" fmla="*/ 1593418 w 1593418"/>
              <a:gd name="connsiteY1" fmla="*/ 1683904 h 1688080"/>
              <a:gd name="connsiteX2" fmla="*/ 332602 w 1593418"/>
              <a:gd name="connsiteY2" fmla="*/ 1688080 h 1688080"/>
              <a:gd name="connsiteX3" fmla="*/ 0 w 1593418"/>
              <a:gd name="connsiteY3" fmla="*/ 1151041 h 1688080"/>
              <a:gd name="connsiteX4" fmla="*/ 519882 w 1593418"/>
              <a:gd name="connsiteY4" fmla="*/ 0 h 1688080"/>
              <a:gd name="connsiteX0" fmla="*/ 517977 w 1591513"/>
              <a:gd name="connsiteY0" fmla="*/ 0 h 1688080"/>
              <a:gd name="connsiteX1" fmla="*/ 1591513 w 1591513"/>
              <a:gd name="connsiteY1" fmla="*/ 1683904 h 1688080"/>
              <a:gd name="connsiteX2" fmla="*/ 330697 w 1591513"/>
              <a:gd name="connsiteY2" fmla="*/ 1688080 h 1688080"/>
              <a:gd name="connsiteX3" fmla="*/ 0 w 1591513"/>
              <a:gd name="connsiteY3" fmla="*/ 1151041 h 1688080"/>
              <a:gd name="connsiteX4" fmla="*/ 517977 w 1591513"/>
              <a:gd name="connsiteY4" fmla="*/ 0 h 1688080"/>
              <a:gd name="connsiteX0" fmla="*/ 517977 w 1591513"/>
              <a:gd name="connsiteY0" fmla="*/ 0 h 1686175"/>
              <a:gd name="connsiteX1" fmla="*/ 1591513 w 1591513"/>
              <a:gd name="connsiteY1" fmla="*/ 1683904 h 1686175"/>
              <a:gd name="connsiteX2" fmla="*/ 332602 w 1591513"/>
              <a:gd name="connsiteY2" fmla="*/ 1686175 h 1686175"/>
              <a:gd name="connsiteX3" fmla="*/ 0 w 1591513"/>
              <a:gd name="connsiteY3" fmla="*/ 1151041 h 1686175"/>
              <a:gd name="connsiteX4" fmla="*/ 517977 w 1591513"/>
              <a:gd name="connsiteY4" fmla="*/ 0 h 1686175"/>
              <a:gd name="connsiteX0" fmla="*/ 517977 w 1591513"/>
              <a:gd name="connsiteY0" fmla="*/ 0 h 1686175"/>
              <a:gd name="connsiteX1" fmla="*/ 1591513 w 1591513"/>
              <a:gd name="connsiteY1" fmla="*/ 1683904 h 1686175"/>
              <a:gd name="connsiteX2" fmla="*/ 332602 w 1591513"/>
              <a:gd name="connsiteY2" fmla="*/ 1686175 h 1686175"/>
              <a:gd name="connsiteX3" fmla="*/ 0 w 1591513"/>
              <a:gd name="connsiteY3" fmla="*/ 1151041 h 1686175"/>
              <a:gd name="connsiteX4" fmla="*/ 517977 w 1591513"/>
              <a:gd name="connsiteY4" fmla="*/ 0 h 1686175"/>
              <a:gd name="connsiteX0" fmla="*/ 517977 w 1591513"/>
              <a:gd name="connsiteY0" fmla="*/ 0 h 1686175"/>
              <a:gd name="connsiteX1" fmla="*/ 1591513 w 1591513"/>
              <a:gd name="connsiteY1" fmla="*/ 1683904 h 1686175"/>
              <a:gd name="connsiteX2" fmla="*/ 332602 w 1591513"/>
              <a:gd name="connsiteY2" fmla="*/ 1686175 h 1686175"/>
              <a:gd name="connsiteX3" fmla="*/ 0 w 1591513"/>
              <a:gd name="connsiteY3" fmla="*/ 1151041 h 1686175"/>
              <a:gd name="connsiteX4" fmla="*/ 517977 w 1591513"/>
              <a:gd name="connsiteY4" fmla="*/ 0 h 1686175"/>
              <a:gd name="connsiteX0" fmla="*/ 626562 w 1591513"/>
              <a:gd name="connsiteY0" fmla="*/ 0 h 1627120"/>
              <a:gd name="connsiteX1" fmla="*/ 1591513 w 1591513"/>
              <a:gd name="connsiteY1" fmla="*/ 1624849 h 1627120"/>
              <a:gd name="connsiteX2" fmla="*/ 332602 w 1591513"/>
              <a:gd name="connsiteY2" fmla="*/ 1627120 h 1627120"/>
              <a:gd name="connsiteX3" fmla="*/ 0 w 1591513"/>
              <a:gd name="connsiteY3" fmla="*/ 1091986 h 1627120"/>
              <a:gd name="connsiteX4" fmla="*/ 626562 w 1591513"/>
              <a:gd name="connsiteY4" fmla="*/ 0 h 1627120"/>
              <a:gd name="connsiteX0" fmla="*/ 626562 w 1591513"/>
              <a:gd name="connsiteY0" fmla="*/ 0 h 1627120"/>
              <a:gd name="connsiteX1" fmla="*/ 1591513 w 1591513"/>
              <a:gd name="connsiteY1" fmla="*/ 1624849 h 1627120"/>
              <a:gd name="connsiteX2" fmla="*/ 332602 w 1591513"/>
              <a:gd name="connsiteY2" fmla="*/ 1627120 h 1627120"/>
              <a:gd name="connsiteX3" fmla="*/ 0 w 1591513"/>
              <a:gd name="connsiteY3" fmla="*/ 1091986 h 1627120"/>
              <a:gd name="connsiteX4" fmla="*/ 626562 w 1591513"/>
              <a:gd name="connsiteY4" fmla="*/ 0 h 1627120"/>
              <a:gd name="connsiteX0" fmla="*/ 626562 w 1591513"/>
              <a:gd name="connsiteY0" fmla="*/ 0 h 1627120"/>
              <a:gd name="connsiteX1" fmla="*/ 1591513 w 1591513"/>
              <a:gd name="connsiteY1" fmla="*/ 1624849 h 1627120"/>
              <a:gd name="connsiteX2" fmla="*/ 332602 w 1591513"/>
              <a:gd name="connsiteY2" fmla="*/ 1627120 h 1627120"/>
              <a:gd name="connsiteX3" fmla="*/ 0 w 1591513"/>
              <a:gd name="connsiteY3" fmla="*/ 1091986 h 1627120"/>
              <a:gd name="connsiteX4" fmla="*/ 626562 w 1591513"/>
              <a:gd name="connsiteY4" fmla="*/ 0 h 1627120"/>
              <a:gd name="connsiteX0" fmla="*/ 626562 w 1591513"/>
              <a:gd name="connsiteY0" fmla="*/ 0 h 1627120"/>
              <a:gd name="connsiteX1" fmla="*/ 1591513 w 1591513"/>
              <a:gd name="connsiteY1" fmla="*/ 1624849 h 1627120"/>
              <a:gd name="connsiteX2" fmla="*/ 332602 w 1591513"/>
              <a:gd name="connsiteY2" fmla="*/ 1627120 h 1627120"/>
              <a:gd name="connsiteX3" fmla="*/ 0 w 1591513"/>
              <a:gd name="connsiteY3" fmla="*/ 1091986 h 1627120"/>
              <a:gd name="connsiteX4" fmla="*/ 626562 w 1591513"/>
              <a:gd name="connsiteY4" fmla="*/ 0 h 1627120"/>
              <a:gd name="connsiteX0" fmla="*/ 626562 w 1591513"/>
              <a:gd name="connsiteY0" fmla="*/ 0 h 1627120"/>
              <a:gd name="connsiteX1" fmla="*/ 1591513 w 1591513"/>
              <a:gd name="connsiteY1" fmla="*/ 1624849 h 1627120"/>
              <a:gd name="connsiteX2" fmla="*/ 332602 w 1591513"/>
              <a:gd name="connsiteY2" fmla="*/ 1627120 h 1627120"/>
              <a:gd name="connsiteX3" fmla="*/ 0 w 1591513"/>
              <a:gd name="connsiteY3" fmla="*/ 1091986 h 1627120"/>
              <a:gd name="connsiteX4" fmla="*/ 626562 w 1591513"/>
              <a:gd name="connsiteY4" fmla="*/ 0 h 1627120"/>
              <a:gd name="connsiteX0" fmla="*/ 626562 w 1587703"/>
              <a:gd name="connsiteY0" fmla="*/ 0 h 1627120"/>
              <a:gd name="connsiteX1" fmla="*/ 1587703 w 1587703"/>
              <a:gd name="connsiteY1" fmla="*/ 1624849 h 1627120"/>
              <a:gd name="connsiteX2" fmla="*/ 332602 w 1587703"/>
              <a:gd name="connsiteY2" fmla="*/ 1627120 h 1627120"/>
              <a:gd name="connsiteX3" fmla="*/ 0 w 1587703"/>
              <a:gd name="connsiteY3" fmla="*/ 1091986 h 1627120"/>
              <a:gd name="connsiteX4" fmla="*/ 626562 w 1587703"/>
              <a:gd name="connsiteY4" fmla="*/ 0 h 1627120"/>
              <a:gd name="connsiteX0" fmla="*/ 626562 w 1587703"/>
              <a:gd name="connsiteY0" fmla="*/ 0 h 1627120"/>
              <a:gd name="connsiteX1" fmla="*/ 1587703 w 1587703"/>
              <a:gd name="connsiteY1" fmla="*/ 1624849 h 1627120"/>
              <a:gd name="connsiteX2" fmla="*/ 332602 w 1587703"/>
              <a:gd name="connsiteY2" fmla="*/ 1627120 h 1627120"/>
              <a:gd name="connsiteX3" fmla="*/ 0 w 1587703"/>
              <a:gd name="connsiteY3" fmla="*/ 1091986 h 1627120"/>
              <a:gd name="connsiteX4" fmla="*/ 626562 w 1587703"/>
              <a:gd name="connsiteY4" fmla="*/ 0 h 1627120"/>
              <a:gd name="connsiteX0" fmla="*/ 634182 w 1595323"/>
              <a:gd name="connsiteY0" fmla="*/ 0 h 1627120"/>
              <a:gd name="connsiteX1" fmla="*/ 1595323 w 1595323"/>
              <a:gd name="connsiteY1" fmla="*/ 1624849 h 1627120"/>
              <a:gd name="connsiteX2" fmla="*/ 340222 w 1595323"/>
              <a:gd name="connsiteY2" fmla="*/ 1627120 h 1627120"/>
              <a:gd name="connsiteX3" fmla="*/ 0 w 1595323"/>
              <a:gd name="connsiteY3" fmla="*/ 1099606 h 1627120"/>
              <a:gd name="connsiteX4" fmla="*/ 634182 w 1595323"/>
              <a:gd name="connsiteY4" fmla="*/ 0 h 1627120"/>
              <a:gd name="connsiteX0" fmla="*/ 634182 w 1595323"/>
              <a:gd name="connsiteY0" fmla="*/ 0 h 1627120"/>
              <a:gd name="connsiteX1" fmla="*/ 1595323 w 1595323"/>
              <a:gd name="connsiteY1" fmla="*/ 1624849 h 1627120"/>
              <a:gd name="connsiteX2" fmla="*/ 332602 w 1595323"/>
              <a:gd name="connsiteY2" fmla="*/ 1627120 h 1627120"/>
              <a:gd name="connsiteX3" fmla="*/ 0 w 1595323"/>
              <a:gd name="connsiteY3" fmla="*/ 1099606 h 1627120"/>
              <a:gd name="connsiteX4" fmla="*/ 634182 w 1595323"/>
              <a:gd name="connsiteY4" fmla="*/ 0 h 1627120"/>
              <a:gd name="connsiteX0" fmla="*/ 634182 w 1595323"/>
              <a:gd name="connsiteY0" fmla="*/ 0 h 1627120"/>
              <a:gd name="connsiteX1" fmla="*/ 1595323 w 1595323"/>
              <a:gd name="connsiteY1" fmla="*/ 1624849 h 1627120"/>
              <a:gd name="connsiteX2" fmla="*/ 332602 w 1595323"/>
              <a:gd name="connsiteY2" fmla="*/ 1627120 h 1627120"/>
              <a:gd name="connsiteX3" fmla="*/ 0 w 1595323"/>
              <a:gd name="connsiteY3" fmla="*/ 1099606 h 1627120"/>
              <a:gd name="connsiteX4" fmla="*/ 634182 w 1595323"/>
              <a:gd name="connsiteY4" fmla="*/ 0 h 1627120"/>
              <a:gd name="connsiteX0" fmla="*/ 634182 w 1595323"/>
              <a:gd name="connsiteY0" fmla="*/ 0 h 1627120"/>
              <a:gd name="connsiteX1" fmla="*/ 1595323 w 1595323"/>
              <a:gd name="connsiteY1" fmla="*/ 1624849 h 1627120"/>
              <a:gd name="connsiteX2" fmla="*/ 332602 w 1595323"/>
              <a:gd name="connsiteY2" fmla="*/ 1627120 h 1627120"/>
              <a:gd name="connsiteX3" fmla="*/ 0 w 1595323"/>
              <a:gd name="connsiteY3" fmla="*/ 1099606 h 1627120"/>
              <a:gd name="connsiteX4" fmla="*/ 634182 w 1595323"/>
              <a:gd name="connsiteY4" fmla="*/ 0 h 1627120"/>
              <a:gd name="connsiteX0" fmla="*/ 626562 w 1595323"/>
              <a:gd name="connsiteY0" fmla="*/ 0 h 1632200"/>
              <a:gd name="connsiteX1" fmla="*/ 1595323 w 1595323"/>
              <a:gd name="connsiteY1" fmla="*/ 1629929 h 1632200"/>
              <a:gd name="connsiteX2" fmla="*/ 332602 w 1595323"/>
              <a:gd name="connsiteY2" fmla="*/ 1632200 h 1632200"/>
              <a:gd name="connsiteX3" fmla="*/ 0 w 1595323"/>
              <a:gd name="connsiteY3" fmla="*/ 1104686 h 1632200"/>
              <a:gd name="connsiteX4" fmla="*/ 626562 w 1595323"/>
              <a:gd name="connsiteY4" fmla="*/ 0 h 1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323" h="1632200">
                <a:moveTo>
                  <a:pt x="626562" y="0"/>
                </a:moveTo>
                <a:cubicBezTo>
                  <a:pt x="1191977" y="366117"/>
                  <a:pt x="1555912" y="881928"/>
                  <a:pt x="1595323" y="1629929"/>
                </a:cubicBezTo>
                <a:lnTo>
                  <a:pt x="332602" y="1632200"/>
                </a:lnTo>
                <a:cubicBezTo>
                  <a:pt x="294327" y="1415851"/>
                  <a:pt x="184956" y="1209258"/>
                  <a:pt x="0" y="1104686"/>
                </a:cubicBezTo>
                <a:lnTo>
                  <a:pt x="626562" y="0"/>
                </a:lnTo>
                <a:close/>
              </a:path>
            </a:pathLst>
          </a:custGeom>
          <a:solidFill>
            <a:srgbClr val="D0B4D1">
              <a:alpha val="80000"/>
            </a:srgbClr>
          </a:solidFill>
          <a:ln w="12700" cap="rnd">
            <a:solidFill>
              <a:srgbClr val="592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136" name="27 Arco de bloque"/>
          <p:cNvSpPr>
            <a:spLocks/>
          </p:cNvSpPr>
          <p:nvPr/>
        </p:nvSpPr>
        <p:spPr>
          <a:xfrm rot="5400000">
            <a:off x="2282688" y="3959017"/>
            <a:ext cx="1669333" cy="1183474"/>
          </a:xfrm>
          <a:custGeom>
            <a:avLst/>
            <a:gdLst>
              <a:gd name="connsiteX0" fmla="*/ 2968291 w 3960000"/>
              <a:gd name="connsiteY0" fmla="*/ 3695716 h 3960000"/>
              <a:gd name="connsiteX1" fmla="*/ 1006043 w 3960000"/>
              <a:gd name="connsiteY1" fmla="*/ 3703893 h 3960000"/>
              <a:gd name="connsiteX2" fmla="*/ 1630797 w 3960000"/>
              <a:gd name="connsiteY2" fmla="*/ 2598085 h 3960000"/>
              <a:gd name="connsiteX3" fmla="*/ 2334341 w 3960000"/>
              <a:gd name="connsiteY3" fmla="*/ 2595153 h 3960000"/>
              <a:gd name="connsiteX4" fmla="*/ 2968291 w 3960000"/>
              <a:gd name="connsiteY4" fmla="*/ 3695716 h 3960000"/>
              <a:gd name="connsiteX0" fmla="*/ 1924148 w 1924148"/>
              <a:gd name="connsiteY0" fmla="*/ 1100563 h 1374684"/>
              <a:gd name="connsiteX1" fmla="*/ 0 w 1924148"/>
              <a:gd name="connsiteY1" fmla="*/ 1127790 h 1374684"/>
              <a:gd name="connsiteX2" fmla="*/ 586654 w 1924148"/>
              <a:gd name="connsiteY2" fmla="*/ 2932 h 1374684"/>
              <a:gd name="connsiteX3" fmla="*/ 1290198 w 1924148"/>
              <a:gd name="connsiteY3" fmla="*/ 0 h 1374684"/>
              <a:gd name="connsiteX4" fmla="*/ 1924148 w 1924148"/>
              <a:gd name="connsiteY4" fmla="*/ 1100563 h 1374684"/>
              <a:gd name="connsiteX0" fmla="*/ 1924148 w 1924148"/>
              <a:gd name="connsiteY0" fmla="*/ 1100563 h 1374684"/>
              <a:gd name="connsiteX1" fmla="*/ 0 w 1924148"/>
              <a:gd name="connsiteY1" fmla="*/ 1127790 h 1374684"/>
              <a:gd name="connsiteX2" fmla="*/ 634279 w 1924148"/>
              <a:gd name="connsiteY2" fmla="*/ 23887 h 1374684"/>
              <a:gd name="connsiteX3" fmla="*/ 1290198 w 1924148"/>
              <a:gd name="connsiteY3" fmla="*/ 0 h 1374684"/>
              <a:gd name="connsiteX4" fmla="*/ 1924148 w 1924148"/>
              <a:gd name="connsiteY4" fmla="*/ 1100563 h 1374684"/>
              <a:gd name="connsiteX0" fmla="*/ 1924148 w 1924148"/>
              <a:gd name="connsiteY0" fmla="*/ 1083418 h 1357539"/>
              <a:gd name="connsiteX1" fmla="*/ 0 w 1924148"/>
              <a:gd name="connsiteY1" fmla="*/ 1110645 h 1357539"/>
              <a:gd name="connsiteX2" fmla="*/ 634279 w 1924148"/>
              <a:gd name="connsiteY2" fmla="*/ 6742 h 1357539"/>
              <a:gd name="connsiteX3" fmla="*/ 1269243 w 1924148"/>
              <a:gd name="connsiteY3" fmla="*/ 0 h 1357539"/>
              <a:gd name="connsiteX4" fmla="*/ 1924148 w 1924148"/>
              <a:gd name="connsiteY4" fmla="*/ 1083418 h 1357539"/>
              <a:gd name="connsiteX0" fmla="*/ 1924148 w 1924148"/>
              <a:gd name="connsiteY0" fmla="*/ 1083418 h 1357539"/>
              <a:gd name="connsiteX1" fmla="*/ 0 w 1924148"/>
              <a:gd name="connsiteY1" fmla="*/ 1110645 h 1357539"/>
              <a:gd name="connsiteX2" fmla="*/ 634279 w 1924148"/>
              <a:gd name="connsiteY2" fmla="*/ 6742 h 1357539"/>
              <a:gd name="connsiteX3" fmla="*/ 1269243 w 1924148"/>
              <a:gd name="connsiteY3" fmla="*/ 0 h 1357539"/>
              <a:gd name="connsiteX4" fmla="*/ 1924148 w 1924148"/>
              <a:gd name="connsiteY4" fmla="*/ 1083418 h 1357539"/>
              <a:gd name="connsiteX0" fmla="*/ 1924148 w 1924148"/>
              <a:gd name="connsiteY0" fmla="*/ 1083418 h 1357539"/>
              <a:gd name="connsiteX1" fmla="*/ 0 w 1924148"/>
              <a:gd name="connsiteY1" fmla="*/ 1110645 h 1357539"/>
              <a:gd name="connsiteX2" fmla="*/ 634279 w 1924148"/>
              <a:gd name="connsiteY2" fmla="*/ 6742 h 1357539"/>
              <a:gd name="connsiteX3" fmla="*/ 1269243 w 1924148"/>
              <a:gd name="connsiteY3" fmla="*/ 0 h 1357539"/>
              <a:gd name="connsiteX4" fmla="*/ 1924148 w 1924148"/>
              <a:gd name="connsiteY4" fmla="*/ 1083418 h 1357539"/>
              <a:gd name="connsiteX0" fmla="*/ 1901288 w 1901288"/>
              <a:gd name="connsiteY0" fmla="*/ 1096753 h 1363947"/>
              <a:gd name="connsiteX1" fmla="*/ 0 w 1901288"/>
              <a:gd name="connsiteY1" fmla="*/ 1110645 h 1363947"/>
              <a:gd name="connsiteX2" fmla="*/ 634279 w 1901288"/>
              <a:gd name="connsiteY2" fmla="*/ 6742 h 1363947"/>
              <a:gd name="connsiteX3" fmla="*/ 1269243 w 1901288"/>
              <a:gd name="connsiteY3" fmla="*/ 0 h 1363947"/>
              <a:gd name="connsiteX4" fmla="*/ 1901288 w 1901288"/>
              <a:gd name="connsiteY4" fmla="*/ 1096753 h 1363947"/>
              <a:gd name="connsiteX0" fmla="*/ 1901288 w 1901288"/>
              <a:gd name="connsiteY0" fmla="*/ 1096753 h 1351510"/>
              <a:gd name="connsiteX1" fmla="*/ 0 w 1901288"/>
              <a:gd name="connsiteY1" fmla="*/ 1110645 h 1351510"/>
              <a:gd name="connsiteX2" fmla="*/ 634279 w 1901288"/>
              <a:gd name="connsiteY2" fmla="*/ 6742 h 1351510"/>
              <a:gd name="connsiteX3" fmla="*/ 1269243 w 1901288"/>
              <a:gd name="connsiteY3" fmla="*/ 0 h 1351510"/>
              <a:gd name="connsiteX4" fmla="*/ 1901288 w 1901288"/>
              <a:gd name="connsiteY4" fmla="*/ 1096753 h 1351510"/>
              <a:gd name="connsiteX0" fmla="*/ 1901288 w 1901288"/>
              <a:gd name="connsiteY0" fmla="*/ 1096753 h 1339189"/>
              <a:gd name="connsiteX1" fmla="*/ 0 w 1901288"/>
              <a:gd name="connsiteY1" fmla="*/ 1110645 h 1339189"/>
              <a:gd name="connsiteX2" fmla="*/ 634279 w 1901288"/>
              <a:gd name="connsiteY2" fmla="*/ 6742 h 1339189"/>
              <a:gd name="connsiteX3" fmla="*/ 1269243 w 1901288"/>
              <a:gd name="connsiteY3" fmla="*/ 0 h 1339189"/>
              <a:gd name="connsiteX4" fmla="*/ 1901288 w 1901288"/>
              <a:gd name="connsiteY4" fmla="*/ 1096753 h 1339189"/>
              <a:gd name="connsiteX0" fmla="*/ 1901288 w 1901288"/>
              <a:gd name="connsiteY0" fmla="*/ 1096753 h 1347984"/>
              <a:gd name="connsiteX1" fmla="*/ 0 w 1901288"/>
              <a:gd name="connsiteY1" fmla="*/ 1110645 h 1347984"/>
              <a:gd name="connsiteX2" fmla="*/ 634279 w 1901288"/>
              <a:gd name="connsiteY2" fmla="*/ 6742 h 1347984"/>
              <a:gd name="connsiteX3" fmla="*/ 1269243 w 1901288"/>
              <a:gd name="connsiteY3" fmla="*/ 0 h 1347984"/>
              <a:gd name="connsiteX4" fmla="*/ 1901288 w 1901288"/>
              <a:gd name="connsiteY4" fmla="*/ 1096753 h 1347984"/>
              <a:gd name="connsiteX0" fmla="*/ 1901288 w 1901288"/>
              <a:gd name="connsiteY0" fmla="*/ 1096753 h 1348673"/>
              <a:gd name="connsiteX1" fmla="*/ 0 w 1901288"/>
              <a:gd name="connsiteY1" fmla="*/ 1110645 h 1348673"/>
              <a:gd name="connsiteX2" fmla="*/ 634279 w 1901288"/>
              <a:gd name="connsiteY2" fmla="*/ 6742 h 1348673"/>
              <a:gd name="connsiteX3" fmla="*/ 1269243 w 1901288"/>
              <a:gd name="connsiteY3" fmla="*/ 0 h 1348673"/>
              <a:gd name="connsiteX4" fmla="*/ 1901288 w 1901288"/>
              <a:gd name="connsiteY4" fmla="*/ 1096753 h 1348673"/>
              <a:gd name="connsiteX0" fmla="*/ 1901288 w 1901288"/>
              <a:gd name="connsiteY0" fmla="*/ 1096753 h 1349363"/>
              <a:gd name="connsiteX1" fmla="*/ 0 w 1901288"/>
              <a:gd name="connsiteY1" fmla="*/ 1110645 h 1349363"/>
              <a:gd name="connsiteX2" fmla="*/ 634279 w 1901288"/>
              <a:gd name="connsiteY2" fmla="*/ 6742 h 1349363"/>
              <a:gd name="connsiteX3" fmla="*/ 1269243 w 1901288"/>
              <a:gd name="connsiteY3" fmla="*/ 0 h 1349363"/>
              <a:gd name="connsiteX4" fmla="*/ 1901288 w 1901288"/>
              <a:gd name="connsiteY4" fmla="*/ 1096753 h 1349363"/>
              <a:gd name="connsiteX0" fmla="*/ 1901288 w 1901288"/>
              <a:gd name="connsiteY0" fmla="*/ 1096753 h 1347158"/>
              <a:gd name="connsiteX1" fmla="*/ 0 w 1901288"/>
              <a:gd name="connsiteY1" fmla="*/ 1110645 h 1347158"/>
              <a:gd name="connsiteX2" fmla="*/ 634279 w 1901288"/>
              <a:gd name="connsiteY2" fmla="*/ 6742 h 1347158"/>
              <a:gd name="connsiteX3" fmla="*/ 1269243 w 1901288"/>
              <a:gd name="connsiteY3" fmla="*/ 0 h 1347158"/>
              <a:gd name="connsiteX4" fmla="*/ 1901288 w 1901288"/>
              <a:gd name="connsiteY4" fmla="*/ 1096753 h 1347158"/>
              <a:gd name="connsiteX0" fmla="*/ 1901288 w 1901288"/>
              <a:gd name="connsiteY0" fmla="*/ 1096753 h 1348548"/>
              <a:gd name="connsiteX1" fmla="*/ 0 w 1901288"/>
              <a:gd name="connsiteY1" fmla="*/ 1110645 h 1348548"/>
              <a:gd name="connsiteX2" fmla="*/ 634279 w 1901288"/>
              <a:gd name="connsiteY2" fmla="*/ 6742 h 1348548"/>
              <a:gd name="connsiteX3" fmla="*/ 1269243 w 1901288"/>
              <a:gd name="connsiteY3" fmla="*/ 0 h 1348548"/>
              <a:gd name="connsiteX4" fmla="*/ 1901288 w 1901288"/>
              <a:gd name="connsiteY4" fmla="*/ 1096753 h 1348548"/>
              <a:gd name="connsiteX0" fmla="*/ 1898748 w 1898748"/>
              <a:gd name="connsiteY0" fmla="*/ 1091673 h 1346117"/>
              <a:gd name="connsiteX1" fmla="*/ 0 w 1898748"/>
              <a:gd name="connsiteY1" fmla="*/ 1110645 h 1346117"/>
              <a:gd name="connsiteX2" fmla="*/ 634279 w 1898748"/>
              <a:gd name="connsiteY2" fmla="*/ 6742 h 1346117"/>
              <a:gd name="connsiteX3" fmla="*/ 1269243 w 1898748"/>
              <a:gd name="connsiteY3" fmla="*/ 0 h 1346117"/>
              <a:gd name="connsiteX4" fmla="*/ 1898748 w 1898748"/>
              <a:gd name="connsiteY4" fmla="*/ 1091673 h 134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8748" h="1346117">
                <a:moveTo>
                  <a:pt x="1898748" y="1091673"/>
                </a:moveTo>
                <a:cubicBezTo>
                  <a:pt x="1332113" y="1415712"/>
                  <a:pt x="605086" y="1439141"/>
                  <a:pt x="0" y="1110645"/>
                </a:cubicBezTo>
                <a:cubicBezTo>
                  <a:pt x="208251" y="742042"/>
                  <a:pt x="426028" y="375345"/>
                  <a:pt x="634279" y="6742"/>
                </a:cubicBezTo>
                <a:cubicBezTo>
                  <a:pt x="858535" y="114973"/>
                  <a:pt x="1044119" y="106238"/>
                  <a:pt x="1269243" y="0"/>
                </a:cubicBezTo>
                <a:lnTo>
                  <a:pt x="1898748" y="1091673"/>
                </a:lnTo>
                <a:close/>
              </a:path>
            </a:pathLst>
          </a:custGeom>
          <a:solidFill>
            <a:srgbClr val="EFE3B7">
              <a:alpha val="80000"/>
            </a:srgbClr>
          </a:solidFill>
          <a:ln w="12700" cap="rnd">
            <a:solidFill>
              <a:srgbClr val="A58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196" name="22 Arco de bloque"/>
          <p:cNvSpPr>
            <a:spLocks/>
          </p:cNvSpPr>
          <p:nvPr/>
        </p:nvSpPr>
        <p:spPr>
          <a:xfrm rot="5400000">
            <a:off x="2806004" y="4851159"/>
            <a:ext cx="1400902" cy="1452113"/>
          </a:xfrm>
          <a:custGeom>
            <a:avLst/>
            <a:gdLst>
              <a:gd name="connsiteX0" fmla="*/ 3959553 w 3960000"/>
              <a:gd name="connsiteY0" fmla="*/ 1937941 h 3960000"/>
              <a:gd name="connsiteX1" fmla="*/ 3011258 w 3960000"/>
              <a:gd name="connsiteY1" fmla="*/ 3670238 h 3960000"/>
              <a:gd name="connsiteX2" fmla="*/ 2353852 w 3960000"/>
              <a:gd name="connsiteY2" fmla="*/ 2592745 h 3960000"/>
              <a:gd name="connsiteX3" fmla="*/ 2697628 w 3960000"/>
              <a:gd name="connsiteY3" fmla="*/ 1964752 h 3960000"/>
              <a:gd name="connsiteX4" fmla="*/ 3959553 w 3960000"/>
              <a:gd name="connsiteY4" fmla="*/ 1937941 h 3960000"/>
              <a:gd name="connsiteX0" fmla="*/ 1605701 w 1606149"/>
              <a:gd name="connsiteY0" fmla="*/ 0 h 1732297"/>
              <a:gd name="connsiteX1" fmla="*/ 657406 w 1606149"/>
              <a:gd name="connsiteY1" fmla="*/ 1732297 h 1732297"/>
              <a:gd name="connsiteX2" fmla="*/ 0 w 1606149"/>
              <a:gd name="connsiteY2" fmla="*/ 654804 h 1732297"/>
              <a:gd name="connsiteX3" fmla="*/ 338061 w 1606149"/>
              <a:gd name="connsiteY3" fmla="*/ 82056 h 1732297"/>
              <a:gd name="connsiteX4" fmla="*/ 1605701 w 1606149"/>
              <a:gd name="connsiteY4" fmla="*/ 0 h 1732297"/>
              <a:gd name="connsiteX0" fmla="*/ 1601891 w 1602344"/>
              <a:gd name="connsiteY0" fmla="*/ 2456 h 1652838"/>
              <a:gd name="connsiteX1" fmla="*/ 657406 w 1602344"/>
              <a:gd name="connsiteY1" fmla="*/ 1652838 h 1652838"/>
              <a:gd name="connsiteX2" fmla="*/ 0 w 1602344"/>
              <a:gd name="connsiteY2" fmla="*/ 575345 h 1652838"/>
              <a:gd name="connsiteX3" fmla="*/ 338061 w 1602344"/>
              <a:gd name="connsiteY3" fmla="*/ 2597 h 1652838"/>
              <a:gd name="connsiteX4" fmla="*/ 1601891 w 1602344"/>
              <a:gd name="connsiteY4" fmla="*/ 2456 h 1652838"/>
              <a:gd name="connsiteX0" fmla="*/ 1598081 w 1598534"/>
              <a:gd name="connsiteY0" fmla="*/ 2456 h 1652838"/>
              <a:gd name="connsiteX1" fmla="*/ 653596 w 1598534"/>
              <a:gd name="connsiteY1" fmla="*/ 1652838 h 1652838"/>
              <a:gd name="connsiteX2" fmla="*/ 0 w 1598534"/>
              <a:gd name="connsiteY2" fmla="*/ 571535 h 1652838"/>
              <a:gd name="connsiteX3" fmla="*/ 334251 w 1598534"/>
              <a:gd name="connsiteY3" fmla="*/ 2597 h 1652838"/>
              <a:gd name="connsiteX4" fmla="*/ 1598081 w 1598534"/>
              <a:gd name="connsiteY4" fmla="*/ 2456 h 1652838"/>
              <a:gd name="connsiteX0" fmla="*/ 1598081 w 1598534"/>
              <a:gd name="connsiteY0" fmla="*/ 2456 h 1652838"/>
              <a:gd name="connsiteX1" fmla="*/ 653596 w 1598534"/>
              <a:gd name="connsiteY1" fmla="*/ 1652838 h 1652838"/>
              <a:gd name="connsiteX2" fmla="*/ 0 w 1598534"/>
              <a:gd name="connsiteY2" fmla="*/ 571535 h 1652838"/>
              <a:gd name="connsiteX3" fmla="*/ 334251 w 1598534"/>
              <a:gd name="connsiteY3" fmla="*/ 2597 h 1652838"/>
              <a:gd name="connsiteX4" fmla="*/ 1598081 w 1598534"/>
              <a:gd name="connsiteY4" fmla="*/ 2456 h 1652838"/>
              <a:gd name="connsiteX0" fmla="*/ 1598081 w 1598534"/>
              <a:gd name="connsiteY0" fmla="*/ 2456 h 1652838"/>
              <a:gd name="connsiteX1" fmla="*/ 653596 w 1598534"/>
              <a:gd name="connsiteY1" fmla="*/ 1652838 h 1652838"/>
              <a:gd name="connsiteX2" fmla="*/ 0 w 1598534"/>
              <a:gd name="connsiteY2" fmla="*/ 571535 h 1652838"/>
              <a:gd name="connsiteX3" fmla="*/ 334251 w 1598534"/>
              <a:gd name="connsiteY3" fmla="*/ 2597 h 1652838"/>
              <a:gd name="connsiteX4" fmla="*/ 1598081 w 1598534"/>
              <a:gd name="connsiteY4" fmla="*/ 2456 h 1652838"/>
              <a:gd name="connsiteX0" fmla="*/ 1598081 w 1598081"/>
              <a:gd name="connsiteY0" fmla="*/ 2456 h 1652838"/>
              <a:gd name="connsiteX1" fmla="*/ 653596 w 1598081"/>
              <a:gd name="connsiteY1" fmla="*/ 1652838 h 1652838"/>
              <a:gd name="connsiteX2" fmla="*/ 0 w 1598081"/>
              <a:gd name="connsiteY2" fmla="*/ 571535 h 1652838"/>
              <a:gd name="connsiteX3" fmla="*/ 334251 w 1598081"/>
              <a:gd name="connsiteY3" fmla="*/ 2597 h 1652838"/>
              <a:gd name="connsiteX4" fmla="*/ 1598081 w 1598081"/>
              <a:gd name="connsiteY4" fmla="*/ 2456 h 1652838"/>
              <a:gd name="connsiteX0" fmla="*/ 1598081 w 1598081"/>
              <a:gd name="connsiteY0" fmla="*/ 2456 h 1652838"/>
              <a:gd name="connsiteX1" fmla="*/ 653596 w 1598081"/>
              <a:gd name="connsiteY1" fmla="*/ 1652838 h 1652838"/>
              <a:gd name="connsiteX2" fmla="*/ 0 w 1598081"/>
              <a:gd name="connsiteY2" fmla="*/ 571535 h 1652838"/>
              <a:gd name="connsiteX3" fmla="*/ 334251 w 1598081"/>
              <a:gd name="connsiteY3" fmla="*/ 2597 h 1652838"/>
              <a:gd name="connsiteX4" fmla="*/ 1598081 w 1598081"/>
              <a:gd name="connsiteY4" fmla="*/ 2456 h 1652838"/>
              <a:gd name="connsiteX0" fmla="*/ 1594271 w 1594271"/>
              <a:gd name="connsiteY0" fmla="*/ 5888 h 1652460"/>
              <a:gd name="connsiteX1" fmla="*/ 653596 w 1594271"/>
              <a:gd name="connsiteY1" fmla="*/ 1652460 h 1652460"/>
              <a:gd name="connsiteX2" fmla="*/ 0 w 1594271"/>
              <a:gd name="connsiteY2" fmla="*/ 571157 h 1652460"/>
              <a:gd name="connsiteX3" fmla="*/ 334251 w 1594271"/>
              <a:gd name="connsiteY3" fmla="*/ 2219 h 1652460"/>
              <a:gd name="connsiteX4" fmla="*/ 1594271 w 1594271"/>
              <a:gd name="connsiteY4" fmla="*/ 5888 h 1652460"/>
              <a:gd name="connsiteX0" fmla="*/ 1594271 w 1594271"/>
              <a:gd name="connsiteY0" fmla="*/ 5888 h 1652460"/>
              <a:gd name="connsiteX1" fmla="*/ 653596 w 1594271"/>
              <a:gd name="connsiteY1" fmla="*/ 1652460 h 1652460"/>
              <a:gd name="connsiteX2" fmla="*/ 0 w 1594271"/>
              <a:gd name="connsiteY2" fmla="*/ 571157 h 1652460"/>
              <a:gd name="connsiteX3" fmla="*/ 334251 w 1594271"/>
              <a:gd name="connsiteY3" fmla="*/ 2219 h 1652460"/>
              <a:gd name="connsiteX4" fmla="*/ 1594271 w 1594271"/>
              <a:gd name="connsiteY4" fmla="*/ 5888 h 1652460"/>
              <a:gd name="connsiteX0" fmla="*/ 1594271 w 1594271"/>
              <a:gd name="connsiteY0" fmla="*/ 5888 h 1652460"/>
              <a:gd name="connsiteX1" fmla="*/ 653596 w 1594271"/>
              <a:gd name="connsiteY1" fmla="*/ 1652460 h 1652460"/>
              <a:gd name="connsiteX2" fmla="*/ 0 w 1594271"/>
              <a:gd name="connsiteY2" fmla="*/ 571157 h 1652460"/>
              <a:gd name="connsiteX3" fmla="*/ 334251 w 1594271"/>
              <a:gd name="connsiteY3" fmla="*/ 2219 h 1652460"/>
              <a:gd name="connsiteX4" fmla="*/ 1594271 w 1594271"/>
              <a:gd name="connsiteY4" fmla="*/ 5888 h 1652460"/>
              <a:gd name="connsiteX0" fmla="*/ 1594271 w 1594711"/>
              <a:gd name="connsiteY0" fmla="*/ 5888 h 1652460"/>
              <a:gd name="connsiteX1" fmla="*/ 653596 w 1594711"/>
              <a:gd name="connsiteY1" fmla="*/ 1652460 h 1652460"/>
              <a:gd name="connsiteX2" fmla="*/ 0 w 1594711"/>
              <a:gd name="connsiteY2" fmla="*/ 571157 h 1652460"/>
              <a:gd name="connsiteX3" fmla="*/ 334251 w 1594711"/>
              <a:gd name="connsiteY3" fmla="*/ 2219 h 1652460"/>
              <a:gd name="connsiteX4" fmla="*/ 1594271 w 1594711"/>
              <a:gd name="connsiteY4" fmla="*/ 5888 h 1652460"/>
              <a:gd name="connsiteX0" fmla="*/ 1594271 w 1594711"/>
              <a:gd name="connsiteY0" fmla="*/ 7643 h 1654215"/>
              <a:gd name="connsiteX1" fmla="*/ 653596 w 1594711"/>
              <a:gd name="connsiteY1" fmla="*/ 1654215 h 1654215"/>
              <a:gd name="connsiteX2" fmla="*/ 0 w 1594711"/>
              <a:gd name="connsiteY2" fmla="*/ 572912 h 1654215"/>
              <a:gd name="connsiteX3" fmla="*/ 330441 w 1594711"/>
              <a:gd name="connsiteY3" fmla="*/ 2069 h 1654215"/>
              <a:gd name="connsiteX4" fmla="*/ 1594271 w 1594711"/>
              <a:gd name="connsiteY4" fmla="*/ 7643 h 1654215"/>
              <a:gd name="connsiteX0" fmla="*/ 1598081 w 1598521"/>
              <a:gd name="connsiteY0" fmla="*/ 7643 h 1654215"/>
              <a:gd name="connsiteX1" fmla="*/ 657406 w 1598521"/>
              <a:gd name="connsiteY1" fmla="*/ 1654215 h 1654215"/>
              <a:gd name="connsiteX2" fmla="*/ 0 w 1598521"/>
              <a:gd name="connsiteY2" fmla="*/ 572912 h 1654215"/>
              <a:gd name="connsiteX3" fmla="*/ 334251 w 1598521"/>
              <a:gd name="connsiteY3" fmla="*/ 2069 h 1654215"/>
              <a:gd name="connsiteX4" fmla="*/ 1598081 w 1598521"/>
              <a:gd name="connsiteY4" fmla="*/ 7643 h 1654215"/>
              <a:gd name="connsiteX0" fmla="*/ 1598081 w 1598506"/>
              <a:gd name="connsiteY0" fmla="*/ 7643 h 1651675"/>
              <a:gd name="connsiteX1" fmla="*/ 644706 w 1598506"/>
              <a:gd name="connsiteY1" fmla="*/ 1651675 h 1651675"/>
              <a:gd name="connsiteX2" fmla="*/ 0 w 1598506"/>
              <a:gd name="connsiteY2" fmla="*/ 572912 h 1651675"/>
              <a:gd name="connsiteX3" fmla="*/ 334251 w 1598506"/>
              <a:gd name="connsiteY3" fmla="*/ 2069 h 1651675"/>
              <a:gd name="connsiteX4" fmla="*/ 1598081 w 1598506"/>
              <a:gd name="connsiteY4" fmla="*/ 7643 h 1651675"/>
              <a:gd name="connsiteX0" fmla="*/ 1593001 w 1593426"/>
              <a:gd name="connsiteY0" fmla="*/ 7643 h 1651675"/>
              <a:gd name="connsiteX1" fmla="*/ 639626 w 1593426"/>
              <a:gd name="connsiteY1" fmla="*/ 1651675 h 1651675"/>
              <a:gd name="connsiteX2" fmla="*/ 0 w 1593426"/>
              <a:gd name="connsiteY2" fmla="*/ 570372 h 1651675"/>
              <a:gd name="connsiteX3" fmla="*/ 329171 w 1593426"/>
              <a:gd name="connsiteY3" fmla="*/ 2069 h 1651675"/>
              <a:gd name="connsiteX4" fmla="*/ 1593001 w 1593426"/>
              <a:gd name="connsiteY4" fmla="*/ 7643 h 165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426" h="1651675">
                <a:moveTo>
                  <a:pt x="1593001" y="7643"/>
                </a:moveTo>
                <a:cubicBezTo>
                  <a:pt x="1607347" y="585120"/>
                  <a:pt x="1258195" y="1260849"/>
                  <a:pt x="639626" y="1651675"/>
                </a:cubicBezTo>
                <a:lnTo>
                  <a:pt x="0" y="570372"/>
                </a:lnTo>
                <a:cubicBezTo>
                  <a:pt x="187779" y="441017"/>
                  <a:pt x="321267" y="251972"/>
                  <a:pt x="329171" y="2069"/>
                </a:cubicBezTo>
                <a:cubicBezTo>
                  <a:pt x="749813" y="-6868"/>
                  <a:pt x="1172359" y="16580"/>
                  <a:pt x="1593001" y="7643"/>
                </a:cubicBezTo>
                <a:close/>
              </a:path>
            </a:pathLst>
          </a:custGeom>
          <a:solidFill>
            <a:srgbClr val="EFE3B7">
              <a:alpha val="80000"/>
            </a:srgbClr>
          </a:solidFill>
          <a:ln w="12700" cap="rnd">
            <a:solidFill>
              <a:srgbClr val="A58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199" name="Triángulo isósceles 120"/>
          <p:cNvSpPr/>
          <p:nvPr/>
        </p:nvSpPr>
        <p:spPr>
          <a:xfrm rot="9034007">
            <a:off x="4549772" y="5120424"/>
            <a:ext cx="221553" cy="94951"/>
          </a:xfrm>
          <a:prstGeom prst="triangle">
            <a:avLst/>
          </a:prstGeom>
          <a:solidFill>
            <a:srgbClr val="592D59"/>
          </a:solidFill>
          <a:ln w="12700">
            <a:solidFill>
              <a:srgbClr val="592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200" name="Triángulo isósceles 124"/>
          <p:cNvSpPr/>
          <p:nvPr/>
        </p:nvSpPr>
        <p:spPr>
          <a:xfrm rot="16200000">
            <a:off x="4886131" y="4505936"/>
            <a:ext cx="221553" cy="94951"/>
          </a:xfrm>
          <a:prstGeom prst="triangle">
            <a:avLst/>
          </a:prstGeom>
          <a:solidFill>
            <a:srgbClr val="592D59"/>
          </a:solidFill>
          <a:ln w="12700">
            <a:solidFill>
              <a:srgbClr val="592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201" name="Triángulo isósceles 126"/>
          <p:cNvSpPr/>
          <p:nvPr/>
        </p:nvSpPr>
        <p:spPr>
          <a:xfrm rot="5400000" flipH="1">
            <a:off x="3427358" y="4501244"/>
            <a:ext cx="221553" cy="94951"/>
          </a:xfrm>
          <a:prstGeom prst="triangle">
            <a:avLst/>
          </a:prstGeom>
          <a:solidFill>
            <a:srgbClr val="A58923"/>
          </a:solidFill>
          <a:ln w="12700">
            <a:solidFill>
              <a:srgbClr val="A58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202" name="Triángulo isósceles 128"/>
          <p:cNvSpPr/>
          <p:nvPr/>
        </p:nvSpPr>
        <p:spPr>
          <a:xfrm rot="12660000">
            <a:off x="3792486" y="5132084"/>
            <a:ext cx="221553" cy="94951"/>
          </a:xfrm>
          <a:prstGeom prst="triangle">
            <a:avLst/>
          </a:prstGeom>
          <a:solidFill>
            <a:srgbClr val="A58923"/>
          </a:solidFill>
          <a:ln w="12700">
            <a:solidFill>
              <a:srgbClr val="A58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236" name="Triángulo isósceles 126"/>
          <p:cNvSpPr/>
          <p:nvPr/>
        </p:nvSpPr>
        <p:spPr>
          <a:xfrm rot="12600000">
            <a:off x="1998942" y="3438620"/>
            <a:ext cx="221553" cy="94951"/>
          </a:xfrm>
          <a:prstGeom prst="triangle">
            <a:avLst/>
          </a:prstGeom>
          <a:solidFill>
            <a:srgbClr val="A58923"/>
          </a:solidFill>
          <a:ln w="12700">
            <a:solidFill>
              <a:srgbClr val="A58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256" name="Triángulo isósceles 126"/>
          <p:cNvSpPr/>
          <p:nvPr/>
        </p:nvSpPr>
        <p:spPr>
          <a:xfrm rot="1800000">
            <a:off x="2170463" y="3144850"/>
            <a:ext cx="221553" cy="94951"/>
          </a:xfrm>
          <a:prstGeom prst="triangle">
            <a:avLst/>
          </a:prstGeom>
          <a:solidFill>
            <a:srgbClr val="1E5260"/>
          </a:solidFill>
          <a:ln w="12700">
            <a:solidFill>
              <a:srgbClr val="1E5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258" name="Triángulo isósceles 126"/>
          <p:cNvSpPr/>
          <p:nvPr/>
        </p:nvSpPr>
        <p:spPr>
          <a:xfrm rot="9000000">
            <a:off x="6316988" y="3439976"/>
            <a:ext cx="221553" cy="94951"/>
          </a:xfrm>
          <a:prstGeom prst="triangle">
            <a:avLst/>
          </a:prstGeom>
          <a:solidFill>
            <a:srgbClr val="592D59"/>
          </a:solidFill>
          <a:ln w="12700">
            <a:solidFill>
              <a:srgbClr val="592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260" name="Triángulo isósceles 126"/>
          <p:cNvSpPr/>
          <p:nvPr/>
        </p:nvSpPr>
        <p:spPr>
          <a:xfrm rot="19800000">
            <a:off x="6148855" y="3141278"/>
            <a:ext cx="221553" cy="94951"/>
          </a:xfrm>
          <a:prstGeom prst="triangle">
            <a:avLst/>
          </a:prstGeom>
          <a:solidFill>
            <a:srgbClr val="1E5260"/>
          </a:solidFill>
          <a:ln w="12700">
            <a:solidFill>
              <a:srgbClr val="1E52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263" name="Triángulo isósceles 126"/>
          <p:cNvSpPr/>
          <p:nvPr/>
        </p:nvSpPr>
        <p:spPr>
          <a:xfrm rot="16200000" flipH="1">
            <a:off x="3999577" y="6904844"/>
            <a:ext cx="221553" cy="94951"/>
          </a:xfrm>
          <a:prstGeom prst="triangle">
            <a:avLst/>
          </a:prstGeom>
          <a:solidFill>
            <a:srgbClr val="A58923"/>
          </a:solidFill>
          <a:ln w="12700">
            <a:solidFill>
              <a:srgbClr val="A58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264" name="Triángulo isósceles 126"/>
          <p:cNvSpPr/>
          <p:nvPr/>
        </p:nvSpPr>
        <p:spPr>
          <a:xfrm rot="5400000">
            <a:off x="4349575" y="6904158"/>
            <a:ext cx="221553" cy="94951"/>
          </a:xfrm>
          <a:prstGeom prst="triangle">
            <a:avLst/>
          </a:prstGeom>
          <a:solidFill>
            <a:srgbClr val="592D59"/>
          </a:solidFill>
          <a:ln w="12700">
            <a:solidFill>
              <a:srgbClr val="592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pic>
        <p:nvPicPr>
          <p:cNvPr id="161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65" y="4668610"/>
            <a:ext cx="408969" cy="396000"/>
          </a:xfrm>
          <a:prstGeom prst="rect">
            <a:avLst/>
          </a:prstGeom>
        </p:spPr>
      </p:pic>
      <p:pic>
        <p:nvPicPr>
          <p:cNvPr id="162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65" y="6060784"/>
            <a:ext cx="408969" cy="396000"/>
          </a:xfrm>
          <a:prstGeom prst="rect">
            <a:avLst/>
          </a:prstGeom>
        </p:spPr>
      </p:pic>
      <p:pic>
        <p:nvPicPr>
          <p:cNvPr id="163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65" y="3972523"/>
            <a:ext cx="408969" cy="396000"/>
          </a:xfrm>
          <a:prstGeom prst="rect">
            <a:avLst/>
          </a:prstGeom>
        </p:spPr>
      </p:pic>
      <p:pic>
        <p:nvPicPr>
          <p:cNvPr id="164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65" y="5364697"/>
            <a:ext cx="408969" cy="396000"/>
          </a:xfrm>
          <a:prstGeom prst="rect">
            <a:avLst/>
          </a:prstGeom>
        </p:spPr>
      </p:pic>
      <p:sp>
        <p:nvSpPr>
          <p:cNvPr id="165" name="63 CuadroTexto"/>
          <p:cNvSpPr txBox="1"/>
          <p:nvPr/>
        </p:nvSpPr>
        <p:spPr>
          <a:xfrm>
            <a:off x="9217024" y="4047376"/>
            <a:ext cx="248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latin typeface="Calibri Light" panose="020F0302020204030204" pitchFamily="34" charset="0"/>
                <a:ea typeface="Roboto" pitchFamily="2" charset="0"/>
                <a:cs typeface="Segoe UI" pitchFamily="34" charset="0"/>
              </a:rPr>
              <a:t>CONCIOUS HUMAN INPUT (CHI)</a:t>
            </a:r>
          </a:p>
        </p:txBody>
      </p:sp>
      <p:sp>
        <p:nvSpPr>
          <p:cNvPr id="167" name="58 CuadroTexto"/>
          <p:cNvSpPr txBox="1"/>
          <p:nvPr/>
        </p:nvSpPr>
        <p:spPr>
          <a:xfrm>
            <a:off x="8151863" y="3576464"/>
            <a:ext cx="70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noProof="0" dirty="0">
                <a:latin typeface="Calibri Light" panose="020F0302020204030204" pitchFamily="34" charset="0"/>
                <a:ea typeface="Roboto" pitchFamily="2" charset="0"/>
                <a:cs typeface="Segoe UI" pitchFamily="34" charset="0"/>
              </a:rPr>
              <a:t>INPUTS</a:t>
            </a:r>
            <a:endParaRPr lang="en-US" sz="1100" b="1" noProof="0" dirty="0">
              <a:latin typeface="Calibri Light" panose="020F0302020204030204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69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65" y="8617024"/>
            <a:ext cx="408969" cy="396000"/>
          </a:xfrm>
          <a:prstGeom prst="rect">
            <a:avLst/>
          </a:prstGeom>
        </p:spPr>
      </p:pic>
      <p:pic>
        <p:nvPicPr>
          <p:cNvPr id="170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65" y="7920934"/>
            <a:ext cx="408969" cy="396000"/>
          </a:xfrm>
          <a:prstGeom prst="rect">
            <a:avLst/>
          </a:prstGeom>
        </p:spPr>
      </p:pic>
      <p:pic>
        <p:nvPicPr>
          <p:cNvPr id="173" name="Imagen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65" y="7224847"/>
            <a:ext cx="408969" cy="396000"/>
          </a:xfrm>
          <a:prstGeom prst="rect">
            <a:avLst/>
          </a:prstGeom>
        </p:spPr>
      </p:pic>
      <p:sp>
        <p:nvSpPr>
          <p:cNvPr id="174" name="63 CuadroTexto"/>
          <p:cNvSpPr txBox="1"/>
          <p:nvPr/>
        </p:nvSpPr>
        <p:spPr>
          <a:xfrm>
            <a:off x="9217024" y="7284640"/>
            <a:ext cx="243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 b="1">
                <a:latin typeface="Calibri Light" panose="020F0302020204030204" pitchFamily="34" charset="0"/>
                <a:ea typeface="Roboto" pitchFamily="2" charset="0"/>
                <a:cs typeface="Segoe UI" pitchFamily="34" charset="0"/>
              </a:defRPr>
            </a:lvl1pPr>
          </a:lstStyle>
          <a:p>
            <a:r>
              <a:rPr lang="en-US" sz="1400" noProof="0" dirty="0"/>
              <a:t>ACTUATORS OUTPUT (ACO)</a:t>
            </a:r>
          </a:p>
        </p:txBody>
      </p:sp>
      <p:sp>
        <p:nvSpPr>
          <p:cNvPr id="175" name="58 CuadroTexto"/>
          <p:cNvSpPr txBox="1"/>
          <p:nvPr/>
        </p:nvSpPr>
        <p:spPr>
          <a:xfrm>
            <a:off x="8151863" y="6744816"/>
            <a:ext cx="86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noProof="0" dirty="0">
                <a:latin typeface="Calibri Light" panose="020F0302020204030204" pitchFamily="34" charset="0"/>
                <a:ea typeface="Roboto" pitchFamily="2" charset="0"/>
                <a:cs typeface="Segoe UI" pitchFamily="34" charset="0"/>
              </a:rPr>
              <a:t>OUTPUTS</a:t>
            </a:r>
            <a:endParaRPr lang="en-US" sz="1100" b="1" noProof="0" dirty="0">
              <a:latin typeface="Calibri Light" panose="020F0302020204030204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217024" y="4739698"/>
            <a:ext cx="38407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noProof="0" dirty="0">
                <a:latin typeface="Calibri Light" panose="020F0302020204030204" pitchFamily="34" charset="0"/>
                <a:ea typeface="Roboto" pitchFamily="2" charset="0"/>
                <a:cs typeface="Segoe UI" pitchFamily="34" charset="0"/>
              </a:rPr>
              <a:t>UNCONCIOUS HUMAN INPUT (UHI)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217024" y="5432020"/>
            <a:ext cx="64008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noProof="0" dirty="0">
                <a:latin typeface="Calibri Light" panose="020F0302020204030204" pitchFamily="34" charset="0"/>
                <a:ea typeface="Roboto" pitchFamily="2" charset="0"/>
                <a:cs typeface="Segoe UI" pitchFamily="34" charset="0"/>
              </a:rPr>
              <a:t>SENSOR INPUT (SEI)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217024" y="6124342"/>
            <a:ext cx="1523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noProof="0" dirty="0">
                <a:latin typeface="Calibri Light" panose="020F0302020204030204" pitchFamily="34" charset="0"/>
                <a:ea typeface="Roboto" pitchFamily="2" charset="0"/>
                <a:cs typeface="Segoe UI" pitchFamily="34" charset="0"/>
              </a:rPr>
              <a:t>CLOUD INPUT (CLI)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217024" y="7976962"/>
            <a:ext cx="64008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noProof="0" dirty="0">
                <a:latin typeface="Calibri Light" panose="020F0302020204030204" pitchFamily="34" charset="0"/>
              </a:rPr>
              <a:t>HUMAN INTERFACES OUTPUT (HIO)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217024" y="8669287"/>
            <a:ext cx="1788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noProof="0" dirty="0">
                <a:latin typeface="Calibri Light" panose="020F0302020204030204" pitchFamily="34" charset="0"/>
              </a:rPr>
              <a:t>CLOUD OUTPUT (CLO)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6E40F8-7504-D585-AF50-8C69FAB0E0EA}"/>
              </a:ext>
            </a:extLst>
          </p:cNvPr>
          <p:cNvSpPr txBox="1"/>
          <p:nvPr/>
        </p:nvSpPr>
        <p:spPr>
          <a:xfrm>
            <a:off x="2836672" y="1762807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/>
              <a:t>CLOUD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D0DE68-739D-13E8-C114-CAC31F8734C0}"/>
              </a:ext>
            </a:extLst>
          </p:cNvPr>
          <p:cNvSpPr txBox="1"/>
          <p:nvPr/>
        </p:nvSpPr>
        <p:spPr>
          <a:xfrm>
            <a:off x="136104" y="5676890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/>
              <a:t>APP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ABBFEBE-588F-0D81-6D01-030401FB055B}"/>
              </a:ext>
            </a:extLst>
          </p:cNvPr>
          <p:cNvSpPr txBox="1"/>
          <p:nvPr/>
        </p:nvSpPr>
        <p:spPr>
          <a:xfrm>
            <a:off x="5633950" y="556093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/>
              <a:t>SENSOR</a:t>
            </a:r>
          </a:p>
          <a:p>
            <a:pPr algn="ctr"/>
            <a:r>
              <a:rPr lang="en-US" sz="4000" noProof="0" dirty="0"/>
              <a:t>MODULE</a:t>
            </a:r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645D2F5A-A680-0F2C-B86F-6E5BF8EA5F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22" y="5634833"/>
            <a:ext cx="408969" cy="396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CA0EEDA-7B83-DE14-F7BF-9F0FCFDDA89F}"/>
              </a:ext>
            </a:extLst>
          </p:cNvPr>
          <p:cNvSpPr/>
          <p:nvPr/>
        </p:nvSpPr>
        <p:spPr>
          <a:xfrm>
            <a:off x="4141399" y="5968459"/>
            <a:ext cx="1636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noProof="0" dirty="0">
                <a:latin typeface="Calibri Light" panose="020F0302020204030204" pitchFamily="34" charset="0"/>
                <a:ea typeface="Roboto" pitchFamily="2" charset="0"/>
                <a:cs typeface="Segoe UI" pitchFamily="34" charset="0"/>
              </a:rPr>
              <a:t>SENSOR INPUT (SEI)</a:t>
            </a:r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255B256A-BE7E-A2D0-ABDF-0529AA527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77" y="5533261"/>
            <a:ext cx="408969" cy="3960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390ABC3-E0B3-5843-2FE4-660400562F8E}"/>
              </a:ext>
            </a:extLst>
          </p:cNvPr>
          <p:cNvSpPr/>
          <p:nvPr/>
        </p:nvSpPr>
        <p:spPr>
          <a:xfrm>
            <a:off x="4457248" y="5194927"/>
            <a:ext cx="1090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0" dirty="0">
                <a:latin typeface="Calibri Light" panose="020F0302020204030204" pitchFamily="34" charset="0"/>
                <a:ea typeface="Roboto" pitchFamily="2" charset="0"/>
                <a:cs typeface="Segoe UI" pitchFamily="34" charset="0"/>
              </a:rPr>
              <a:t>UNCONCIOUS HUMAN INPUT (UHI)</a:t>
            </a:r>
          </a:p>
        </p:txBody>
      </p:sp>
      <p:pic>
        <p:nvPicPr>
          <p:cNvPr id="14" name="Imagen 11">
            <a:extLst>
              <a:ext uri="{FF2B5EF4-FFF2-40B4-BE49-F238E27FC236}">
                <a16:creationId xmlns:a16="http://schemas.microsoft.com/office/drawing/2014/main" id="{AA7AF2CE-E8B2-9FFD-00CB-3993A1F46B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29" y="6523874"/>
            <a:ext cx="408969" cy="396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1072A702-1F20-9EA3-6530-FE7294488C22}"/>
              </a:ext>
            </a:extLst>
          </p:cNvPr>
          <p:cNvSpPr/>
          <p:nvPr/>
        </p:nvSpPr>
        <p:spPr>
          <a:xfrm>
            <a:off x="1328960" y="6895056"/>
            <a:ext cx="2936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noProof="0" dirty="0">
                <a:latin typeface="Calibri Light" panose="020F0302020204030204" pitchFamily="34" charset="0"/>
              </a:rPr>
              <a:t>HUMAN INTERFACES OUTPUT (HIO) </a:t>
            </a:r>
          </a:p>
        </p:txBody>
      </p:sp>
      <p:pic>
        <p:nvPicPr>
          <p:cNvPr id="17" name="Imagen 5">
            <a:extLst>
              <a:ext uri="{FF2B5EF4-FFF2-40B4-BE49-F238E27FC236}">
                <a16:creationId xmlns:a16="http://schemas.microsoft.com/office/drawing/2014/main" id="{7E6691F5-5296-9E3B-A0A8-32EA3897D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07" y="2632592"/>
            <a:ext cx="4089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9763" y="421200"/>
            <a:ext cx="1140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800" b="1" kern="100" noProof="0" dirty="0">
                <a:solidFill>
                  <a:srgbClr val="592D59"/>
                </a:solidFill>
                <a:latin typeface="Calibri Light" panose="020F0302020204030204" pitchFamily="34" charset="0"/>
                <a:ea typeface="Roboto" pitchFamily="2" charset="0"/>
              </a:rPr>
              <a:t>Components’ data input and information generation</a:t>
            </a:r>
          </a:p>
        </p:txBody>
      </p: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56956"/>
              </p:ext>
            </p:extLst>
          </p:nvPr>
        </p:nvGraphicFramePr>
        <p:xfrm>
          <a:off x="2008312" y="1848272"/>
          <a:ext cx="8477920" cy="40135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92343">
                  <a:extLst>
                    <a:ext uri="{9D8B030D-6E8A-4147-A177-3AD203B41FA5}">
                      <a16:colId xmlns:a16="http://schemas.microsoft.com/office/drawing/2014/main" val="1761709773"/>
                    </a:ext>
                  </a:extLst>
                </a:gridCol>
                <a:gridCol w="3946535">
                  <a:extLst>
                    <a:ext uri="{9D8B030D-6E8A-4147-A177-3AD203B41FA5}">
                      <a16:colId xmlns:a16="http://schemas.microsoft.com/office/drawing/2014/main" val="2601883484"/>
                    </a:ext>
                  </a:extLst>
                </a:gridCol>
                <a:gridCol w="863155">
                  <a:extLst>
                    <a:ext uri="{9D8B030D-6E8A-4147-A177-3AD203B41FA5}">
                      <a16:colId xmlns:a16="http://schemas.microsoft.com/office/drawing/2014/main" val="417760862"/>
                    </a:ext>
                  </a:extLst>
                </a:gridCol>
                <a:gridCol w="959653">
                  <a:extLst>
                    <a:ext uri="{9D8B030D-6E8A-4147-A177-3AD203B41FA5}">
                      <a16:colId xmlns:a16="http://schemas.microsoft.com/office/drawing/2014/main" val="281642593"/>
                    </a:ext>
                  </a:extLst>
                </a:gridCol>
                <a:gridCol w="916234">
                  <a:extLst>
                    <a:ext uri="{9D8B030D-6E8A-4147-A177-3AD203B41FA5}">
                      <a16:colId xmlns:a16="http://schemas.microsoft.com/office/drawing/2014/main" val="2326335804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600"/>
                        </a:spcAft>
                      </a:pPr>
                      <a:r>
                        <a:rPr lang="en-US" sz="1600" b="1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DATA FROM THE WORLD</a:t>
                      </a:r>
                    </a:p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i="1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(Data captured, detected or sensed from the world)</a:t>
                      </a:r>
                      <a:endParaRPr lang="en-US" sz="1400" i="1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THING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APP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CLOUD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07331"/>
                  </a:ext>
                </a:extLst>
              </a:tr>
              <a:tr h="108601">
                <a:tc gridSpan="2"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924611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Real World: User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Accelerometer X- Axis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solidFill>
                            <a:srgbClr val="1E5260"/>
                          </a:solidFill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YES </a:t>
                      </a:r>
                      <a:endParaRPr lang="en-US" sz="1400" noProof="0" dirty="0">
                        <a:solidFill>
                          <a:srgbClr val="1E5260"/>
                        </a:solidFill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solidFill>
                          <a:srgbClr val="1E5260"/>
                        </a:solidFill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0603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Accelerometer Y- Axis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YES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40189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Accelerometer Z- Axis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YES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46779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8552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31237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 err="1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Rearl</a:t>
                      </a: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 World: Context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Measuring the effects in accelerometer of tennis movements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327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Roboto" pitchFamily="2" charset="0"/>
                          <a:cs typeface="+mn-cs"/>
                        </a:rPr>
                        <a:t>…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25018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05148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7266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noProof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Roboto" pitchFamily="2" charset="0"/>
                          <a:cs typeface="+mn-cs"/>
                        </a:rPr>
                        <a:t>Virtual World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  <a:cs typeface="Times New Roman" panose="02020603050405020304" pitchFamily="18" charset="0"/>
                        </a:rPr>
                        <a:t>Dataset to deduce movements done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Roboto" pitchFamily="2" charset="0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  <a:cs typeface="Times New Roman" panose="02020603050405020304" pitchFamily="18" charset="0"/>
                        </a:rPr>
                        <a:t>(Previous work)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16916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noProof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Roboto" pitchFamily="2" charset="0"/>
                          <a:cs typeface="+mn-cs"/>
                        </a:rPr>
                        <a:t>….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761230"/>
                  </a:ext>
                </a:extLst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68947"/>
              </p:ext>
            </p:extLst>
          </p:nvPr>
        </p:nvGraphicFramePr>
        <p:xfrm>
          <a:off x="2008310" y="6673056"/>
          <a:ext cx="8477921" cy="2232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736723">
                  <a:extLst>
                    <a:ext uri="{9D8B030D-6E8A-4147-A177-3AD203B41FA5}">
                      <a16:colId xmlns:a16="http://schemas.microsoft.com/office/drawing/2014/main" val="2485397206"/>
                    </a:ext>
                  </a:extLst>
                </a:gridCol>
                <a:gridCol w="914918">
                  <a:extLst>
                    <a:ext uri="{9D8B030D-6E8A-4147-A177-3AD203B41FA5}">
                      <a16:colId xmlns:a16="http://schemas.microsoft.com/office/drawing/2014/main" val="1847457059"/>
                    </a:ext>
                  </a:extLst>
                </a:gridCol>
                <a:gridCol w="917512">
                  <a:extLst>
                    <a:ext uri="{9D8B030D-6E8A-4147-A177-3AD203B41FA5}">
                      <a16:colId xmlns:a16="http://schemas.microsoft.com/office/drawing/2014/main" val="1963535935"/>
                    </a:ext>
                  </a:extLst>
                </a:gridCol>
                <a:gridCol w="908768">
                  <a:extLst>
                    <a:ext uri="{9D8B030D-6E8A-4147-A177-3AD203B41FA5}">
                      <a16:colId xmlns:a16="http://schemas.microsoft.com/office/drawing/2014/main" val="269694506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noProof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Roboto" pitchFamily="2" charset="0"/>
                          <a:cs typeface="+mn-cs"/>
                        </a:rPr>
                        <a:t>INFORMATION DEDUCED </a:t>
                      </a:r>
                    </a:p>
                    <a:p>
                      <a:pPr marL="0" marR="0" indent="0" algn="l" defTabSz="1280160" rtl="0" eaLnBrk="1" fontAlgn="auto" latinLnBrk="0" hangingPunct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(From</a:t>
                      </a:r>
                      <a:r>
                        <a:rPr lang="en-US" sz="1400" i="1" baseline="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 </a:t>
                      </a:r>
                      <a:r>
                        <a:rPr lang="en-US" sz="1400" i="1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data processing and analysis)</a:t>
                      </a:r>
                      <a:endParaRPr lang="en-US" sz="1400" i="1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THING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APP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CLOUD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31465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801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6871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Roboto" pitchFamily="2" charset="0"/>
                          <a:cs typeface="Times New Roman" panose="02020603050405020304" pitchFamily="18" charset="0"/>
                        </a:rPr>
                        <a:t>Movement detection &amp; classification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solidFill>
                            <a:srgbClr val="1E5260"/>
                          </a:solidFill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solidFill>
                          <a:srgbClr val="1E5260"/>
                        </a:solidFill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solidFill>
                            <a:srgbClr val="1E5260"/>
                          </a:solidFill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YES </a:t>
                      </a:r>
                      <a:endParaRPr lang="en-US" sz="1400" noProof="0" dirty="0">
                        <a:solidFill>
                          <a:srgbClr val="1E5260"/>
                        </a:solidFill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355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80160" rtl="0" eaLnBrk="1" latinLnBrk="0" hangingPunct="1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kern="1200" noProof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899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595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 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555895"/>
                  </a:ext>
                </a:extLst>
              </a:tr>
            </a:tbl>
          </a:graphicData>
        </a:graphic>
      </p:graphicFrame>
      <p:pic>
        <p:nvPicPr>
          <p:cNvPr id="3" name="Imagen 10">
            <a:extLst>
              <a:ext uri="{FF2B5EF4-FFF2-40B4-BE49-F238E27FC236}">
                <a16:creationId xmlns:a16="http://schemas.microsoft.com/office/drawing/2014/main" id="{93279597-36C8-65FC-1810-23D3ED5F4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00" y="2640360"/>
            <a:ext cx="408969" cy="396000"/>
          </a:xfrm>
          <a:prstGeom prst="rect">
            <a:avLst/>
          </a:prstGeom>
        </p:spPr>
      </p:pic>
      <p:pic>
        <p:nvPicPr>
          <p:cNvPr id="4" name="Imagen 10">
            <a:extLst>
              <a:ext uri="{FF2B5EF4-FFF2-40B4-BE49-F238E27FC236}">
                <a16:creationId xmlns:a16="http://schemas.microsoft.com/office/drawing/2014/main" id="{835DFB38-92A6-EDDB-FD50-11ED12B9D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00" y="2964440"/>
            <a:ext cx="408969" cy="396000"/>
          </a:xfrm>
          <a:prstGeom prst="rect">
            <a:avLst/>
          </a:prstGeom>
        </p:spPr>
      </p:pic>
      <p:pic>
        <p:nvPicPr>
          <p:cNvPr id="5" name="Imagen 10">
            <a:extLst>
              <a:ext uri="{FF2B5EF4-FFF2-40B4-BE49-F238E27FC236}">
                <a16:creationId xmlns:a16="http://schemas.microsoft.com/office/drawing/2014/main" id="{D9D6F276-8B9B-C535-4584-41C642108F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79" y="3324480"/>
            <a:ext cx="408969" cy="396000"/>
          </a:xfrm>
          <a:prstGeom prst="rect">
            <a:avLst/>
          </a:prstGeom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D78B5BCF-5780-7A07-5F3B-90C04182D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00" y="4008512"/>
            <a:ext cx="408969" cy="396000"/>
          </a:xfrm>
          <a:prstGeom prst="rect">
            <a:avLst/>
          </a:prstGeom>
        </p:spPr>
      </p:pic>
      <p:pic>
        <p:nvPicPr>
          <p:cNvPr id="7" name="Imagen 10">
            <a:extLst>
              <a:ext uri="{FF2B5EF4-FFF2-40B4-BE49-F238E27FC236}">
                <a16:creationId xmlns:a16="http://schemas.microsoft.com/office/drawing/2014/main" id="{B73F527C-406C-9B47-92AD-2D5C9AE707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79" y="5088632"/>
            <a:ext cx="408969" cy="396000"/>
          </a:xfrm>
          <a:prstGeom prst="rect">
            <a:avLst/>
          </a:prstGeom>
        </p:spPr>
      </p:pic>
      <p:pic>
        <p:nvPicPr>
          <p:cNvPr id="8" name="Imagen 11">
            <a:extLst>
              <a:ext uri="{FF2B5EF4-FFF2-40B4-BE49-F238E27FC236}">
                <a16:creationId xmlns:a16="http://schemas.microsoft.com/office/drawing/2014/main" id="{DE48037C-D2DF-C696-CFC2-AB305D54DC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04" y="7393056"/>
            <a:ext cx="4089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9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77539"/>
              </p:ext>
            </p:extLst>
          </p:nvPr>
        </p:nvGraphicFramePr>
        <p:xfrm>
          <a:off x="1912080" y="1992288"/>
          <a:ext cx="8477921" cy="2603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36174">
                  <a:extLst>
                    <a:ext uri="{9D8B030D-6E8A-4147-A177-3AD203B41FA5}">
                      <a16:colId xmlns:a16="http://schemas.microsoft.com/office/drawing/2014/main" val="2080390975"/>
                    </a:ext>
                  </a:extLst>
                </a:gridCol>
                <a:gridCol w="2502704">
                  <a:extLst>
                    <a:ext uri="{9D8B030D-6E8A-4147-A177-3AD203B41FA5}">
                      <a16:colId xmlns:a16="http://schemas.microsoft.com/office/drawing/2014/main" val="2485397206"/>
                    </a:ext>
                  </a:extLst>
                </a:gridCol>
                <a:gridCol w="916234">
                  <a:extLst>
                    <a:ext uri="{9D8B030D-6E8A-4147-A177-3AD203B41FA5}">
                      <a16:colId xmlns:a16="http://schemas.microsoft.com/office/drawing/2014/main" val="1847457059"/>
                    </a:ext>
                  </a:extLst>
                </a:gridCol>
                <a:gridCol w="916234">
                  <a:extLst>
                    <a:ext uri="{9D8B030D-6E8A-4147-A177-3AD203B41FA5}">
                      <a16:colId xmlns:a16="http://schemas.microsoft.com/office/drawing/2014/main" val="1963535935"/>
                    </a:ext>
                  </a:extLst>
                </a:gridCol>
                <a:gridCol w="906575">
                  <a:extLst>
                    <a:ext uri="{9D8B030D-6E8A-4147-A177-3AD203B41FA5}">
                      <a16:colId xmlns:a16="http://schemas.microsoft.com/office/drawing/2014/main" val="269694506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tx1"/>
                          </a:solidFill>
                          <a:effectLst/>
                          <a:latin typeface="Roboto" pitchFamily="2" charset="0"/>
                          <a:ea typeface="Roboto" pitchFamily="2" charset="0"/>
                          <a:cs typeface="+mn-cs"/>
                        </a:rPr>
                        <a:t>REASONING FROM SHARED INFORMATION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tx1"/>
                          </a:solidFill>
                          <a:effectLst/>
                          <a:latin typeface="Roboto" pitchFamily="2" charset="0"/>
                          <a:ea typeface="Roboto" pitchFamily="2" charset="0"/>
                          <a:cs typeface="+mn-cs"/>
                        </a:rPr>
                        <a:t>DECISION MAKING TO WORLD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Roboto" pitchFamily="2" charset="0"/>
                          <a:ea typeface="Roboto" pitchFamily="2" charset="0"/>
                        </a:rPr>
                        <a:t>THING</a:t>
                      </a: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Roboto" pitchFamily="2" charset="0"/>
                          <a:ea typeface="Roboto" pitchFamily="2" charset="0"/>
                        </a:rPr>
                        <a:t>APP</a:t>
                      </a: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Roboto" pitchFamily="2" charset="0"/>
                          <a:ea typeface="Roboto" pitchFamily="2" charset="0"/>
                        </a:rPr>
                        <a:t>CLOUD</a:t>
                      </a: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31465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80171"/>
                  </a:ext>
                </a:extLst>
              </a:tr>
              <a:tr h="180000">
                <a:tc rowSpan="6">
                  <a:txBody>
                    <a:bodyPr/>
                    <a:lstStyle/>
                    <a:p>
                      <a:pPr algn="just"/>
                      <a:r>
                        <a:rPr lang="en-US" sz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The device will classify tennis movements based on what the sensor &amp; board analyses by being attached to the racket. This way, live info will be displayed and users will be able to keep a record of movements done. This last step will involve using cloud services.</a:t>
                      </a:r>
                      <a:endParaRPr lang="en-US" sz="1200" noProof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25200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68714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algn="l" defTabSz="1280160" rtl="0" eaLnBrk="1" latinLnBrk="0" hangingPunct="1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s-ES" sz="1200" kern="1200" dirty="0">
                        <a:solidFill>
                          <a:schemeClr val="tx1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Show LIVE info of movements on APP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solidFill>
                            <a:srgbClr val="1E526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en-US" sz="1200" noProof="0" dirty="0">
                        <a:solidFill>
                          <a:srgbClr val="1E526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solidFill>
                            <a:srgbClr val="1E526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en-US" sz="1200" noProof="0" dirty="0">
                        <a:solidFill>
                          <a:srgbClr val="1E5260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35596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algn="l" defTabSz="1280160" rtl="0" eaLnBrk="1" latinLnBrk="0" hangingPunct="1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s-ES" sz="1200" kern="1200" dirty="0">
                        <a:solidFill>
                          <a:schemeClr val="tx1"/>
                        </a:solidFill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Keep track record of movements done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99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Show cloud info on APP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5958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noProof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>
                          <a:effectLst/>
                          <a:latin typeface="Roboto" pitchFamily="2" charset="0"/>
                          <a:ea typeface="Roboto" pitchFamily="2" charset="0"/>
                        </a:rPr>
                        <a:t> </a:t>
                      </a: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55589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just"/>
                      <a:endParaRPr lang="es-ES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25200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endParaRPr lang="en-US" sz="1200" noProof="0" dirty="0">
                        <a:effectLst/>
                        <a:latin typeface="Roboto" pitchFamily="2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257652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639763" y="421200"/>
            <a:ext cx="1140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100" noProof="0" dirty="0">
                <a:solidFill>
                  <a:srgbClr val="592D59"/>
                </a:solidFill>
                <a:latin typeface="Calibri Light" panose="020F0302020204030204" pitchFamily="34" charset="0"/>
                <a:ea typeface="Roboto" pitchFamily="2" charset="0"/>
              </a:rPr>
              <a:t>System’s reasoning and data output generated</a:t>
            </a:r>
          </a:p>
        </p:txBody>
      </p:sp>
      <p:pic>
        <p:nvPicPr>
          <p:cNvPr id="3" name="Imagen 10">
            <a:extLst>
              <a:ext uri="{FF2B5EF4-FFF2-40B4-BE49-F238E27FC236}">
                <a16:creationId xmlns:a16="http://schemas.microsoft.com/office/drawing/2014/main" id="{9D8C02CC-EFB7-ABAC-EBE8-96E71C465C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68" y="2712368"/>
            <a:ext cx="408969" cy="396000"/>
          </a:xfrm>
          <a:prstGeom prst="rect">
            <a:avLst/>
          </a:prstGeom>
        </p:spPr>
      </p:pic>
      <p:pic>
        <p:nvPicPr>
          <p:cNvPr id="4" name="Imagen 11">
            <a:extLst>
              <a:ext uri="{FF2B5EF4-FFF2-40B4-BE49-F238E27FC236}">
                <a16:creationId xmlns:a16="http://schemas.microsoft.com/office/drawing/2014/main" id="{1156136A-C03A-77D3-A629-9513154D6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72" y="2714797"/>
            <a:ext cx="408969" cy="39600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5AA68F63-F3CC-F201-BD89-050F7EEC80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168" y="3121980"/>
            <a:ext cx="408969" cy="396000"/>
          </a:xfrm>
          <a:prstGeom prst="rect">
            <a:avLst/>
          </a:prstGeom>
        </p:spPr>
      </p:pic>
      <p:pic>
        <p:nvPicPr>
          <p:cNvPr id="6" name="Imagen 11">
            <a:extLst>
              <a:ext uri="{FF2B5EF4-FFF2-40B4-BE49-F238E27FC236}">
                <a16:creationId xmlns:a16="http://schemas.microsoft.com/office/drawing/2014/main" id="{727E0921-FA5D-C108-0AE9-3244756E78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72" y="3144416"/>
            <a:ext cx="408969" cy="396000"/>
          </a:xfrm>
          <a:prstGeom prst="rect">
            <a:avLst/>
          </a:prstGeom>
        </p:spPr>
      </p:pic>
      <p:pic>
        <p:nvPicPr>
          <p:cNvPr id="7" name="Imagen 11">
            <a:extLst>
              <a:ext uri="{FF2B5EF4-FFF2-40B4-BE49-F238E27FC236}">
                <a16:creationId xmlns:a16="http://schemas.microsoft.com/office/drawing/2014/main" id="{82F1429F-B8A5-71F4-DF20-7610A8054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72" y="3468496"/>
            <a:ext cx="408969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5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9763" y="421200"/>
            <a:ext cx="1140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100" noProof="0" dirty="0">
                <a:solidFill>
                  <a:srgbClr val="592D59"/>
                </a:solidFill>
                <a:latin typeface="Calibri Light" panose="020F0302020204030204" pitchFamily="34" charset="0"/>
                <a:ea typeface="Roboto" pitchFamily="2" charset="0"/>
              </a:rPr>
              <a:t>Components Building Blocks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671C091-7D6E-413B-961C-D953C227781F}"/>
              </a:ext>
            </a:extLst>
          </p:cNvPr>
          <p:cNvSpPr/>
          <p:nvPr/>
        </p:nvSpPr>
        <p:spPr>
          <a:xfrm>
            <a:off x="3995776" y="3659639"/>
            <a:ext cx="3414849" cy="117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1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NINA-B306</a:t>
            </a:r>
            <a:endParaRPr lang="es-ES">
              <a:effectLst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0786C3C-114A-4E14-A0E3-063344661AA5}"/>
              </a:ext>
            </a:extLst>
          </p:cNvPr>
          <p:cNvSpPr/>
          <p:nvPr/>
        </p:nvSpPr>
        <p:spPr>
          <a:xfrm>
            <a:off x="4140556" y="3875177"/>
            <a:ext cx="1406435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/>
              <a:t>nRF52840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29DB11-8688-4883-9384-02BDBCD919F0}"/>
              </a:ext>
            </a:extLst>
          </p:cNvPr>
          <p:cNvSpPr/>
          <p:nvPr/>
        </p:nvSpPr>
        <p:spPr>
          <a:xfrm>
            <a:off x="5003793" y="5555931"/>
            <a:ext cx="1406435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/>
              <a:t>Accelerometer</a:t>
            </a:r>
          </a:p>
          <a:p>
            <a:pPr algn="ctr"/>
            <a:r>
              <a:rPr lang="es-ES" sz="1100"/>
              <a:t>LSM9DS1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FB7879-9541-4F1E-89EE-15E6717554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03201" y="4830942"/>
            <a:ext cx="3810" cy="7249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709C33F-F3AC-4AD1-B578-3AD63FCB771B}"/>
              </a:ext>
            </a:extLst>
          </p:cNvPr>
          <p:cNvSpPr/>
          <p:nvPr/>
        </p:nvSpPr>
        <p:spPr>
          <a:xfrm>
            <a:off x="1364699" y="5239157"/>
            <a:ext cx="1680754" cy="39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/>
              <a:t>Battery (3V3) &amp; Regulator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0E8ABD6-0AAC-4E56-A246-B835E187D45C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>
            <a:off x="2205076" y="5632131"/>
            <a:ext cx="2798717" cy="2231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D587755D-834B-4D5A-9780-9B6F917D0376}"/>
              </a:ext>
            </a:extLst>
          </p:cNvPr>
          <p:cNvSpPr/>
          <p:nvPr/>
        </p:nvSpPr>
        <p:spPr>
          <a:xfrm>
            <a:off x="5828931" y="3875177"/>
            <a:ext cx="1406434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/>
              <a:t>BLE module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717C455-CB1D-451A-B95A-1DD8DDE0EDC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546991" y="4174534"/>
            <a:ext cx="2819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E48A76B-BAA4-4FDC-8219-931DD5F148B8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2205076" y="4245291"/>
            <a:ext cx="1790700" cy="9938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co 12">
            <a:extLst>
              <a:ext uri="{FF2B5EF4-FFF2-40B4-BE49-F238E27FC236}">
                <a16:creationId xmlns:a16="http://schemas.microsoft.com/office/drawing/2014/main" id="{5AF03C9F-D273-4D0F-A023-68F65B50D0E6}"/>
              </a:ext>
            </a:extLst>
          </p:cNvPr>
          <p:cNvSpPr/>
          <p:nvPr/>
        </p:nvSpPr>
        <p:spPr>
          <a:xfrm>
            <a:off x="7281085" y="3755711"/>
            <a:ext cx="45719" cy="2231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16702F8-1EEE-473B-A6D5-FD4B0C53CC1A}"/>
              </a:ext>
            </a:extLst>
          </p:cNvPr>
          <p:cNvSpPr/>
          <p:nvPr/>
        </p:nvSpPr>
        <p:spPr>
          <a:xfrm>
            <a:off x="7281085" y="3601133"/>
            <a:ext cx="251460" cy="517072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27B1B229-B526-4459-B12E-B424EBE916C6}"/>
              </a:ext>
            </a:extLst>
          </p:cNvPr>
          <p:cNvSpPr/>
          <p:nvPr/>
        </p:nvSpPr>
        <p:spPr>
          <a:xfrm>
            <a:off x="7479205" y="3454176"/>
            <a:ext cx="246017" cy="793569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5881CF51-70B2-4EC6-BFC3-7A3A64D3A081}"/>
              </a:ext>
            </a:extLst>
          </p:cNvPr>
          <p:cNvSpPr/>
          <p:nvPr/>
        </p:nvSpPr>
        <p:spPr>
          <a:xfrm>
            <a:off x="7601125" y="3299599"/>
            <a:ext cx="360317" cy="1072243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AF7EBEF-83DF-4359-85B3-01D4730FBC5A}"/>
              </a:ext>
            </a:extLst>
          </p:cNvPr>
          <p:cNvSpPr/>
          <p:nvPr/>
        </p:nvSpPr>
        <p:spPr>
          <a:xfrm>
            <a:off x="8136702" y="3205705"/>
            <a:ext cx="1406434" cy="5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/>
              <a:t>Smartphone</a:t>
            </a:r>
            <a:r>
              <a:rPr lang="es-ES" sz="1100" baseline="0"/>
              <a:t> App</a:t>
            </a: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FDD92ABD-EF42-C25F-54E5-C2C5D20DAE97}"/>
              </a:ext>
            </a:extLst>
          </p:cNvPr>
          <p:cNvSpPr/>
          <p:nvPr/>
        </p:nvSpPr>
        <p:spPr>
          <a:xfrm rot="1340380">
            <a:off x="9236918" y="4085486"/>
            <a:ext cx="45719" cy="2231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0C849301-7B2C-B429-AC36-19F3E1407113}"/>
              </a:ext>
            </a:extLst>
          </p:cNvPr>
          <p:cNvSpPr/>
          <p:nvPr/>
        </p:nvSpPr>
        <p:spPr>
          <a:xfrm rot="1340380">
            <a:off x="9236918" y="3930908"/>
            <a:ext cx="251460" cy="517072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40A01DA1-7699-CCC9-9611-C9F2AF5A81E3}"/>
              </a:ext>
            </a:extLst>
          </p:cNvPr>
          <p:cNvSpPr/>
          <p:nvPr/>
        </p:nvSpPr>
        <p:spPr>
          <a:xfrm rot="1340380">
            <a:off x="9435038" y="3783951"/>
            <a:ext cx="246017" cy="793569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74E4395D-4291-CDB3-4A5A-7DB107603DE6}"/>
              </a:ext>
            </a:extLst>
          </p:cNvPr>
          <p:cNvSpPr/>
          <p:nvPr/>
        </p:nvSpPr>
        <p:spPr>
          <a:xfrm rot="1340380">
            <a:off x="9556958" y="3629374"/>
            <a:ext cx="360317" cy="1072243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0852D81-F8C1-0173-476F-2574804BF57C}"/>
              </a:ext>
            </a:extLst>
          </p:cNvPr>
          <p:cNvSpPr/>
          <p:nvPr/>
        </p:nvSpPr>
        <p:spPr>
          <a:xfrm>
            <a:off x="10145216" y="4008512"/>
            <a:ext cx="1406435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Cloud </a:t>
            </a:r>
            <a:r>
              <a:rPr lang="es-ES" dirty="0" err="1"/>
              <a:t>Services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36150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9763" y="421200"/>
            <a:ext cx="1140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100" noProof="0" dirty="0">
                <a:solidFill>
                  <a:srgbClr val="592D59"/>
                </a:solidFill>
                <a:latin typeface="Calibri Light" panose="020F0302020204030204" pitchFamily="34" charset="0"/>
                <a:ea typeface="Roboto" pitchFamily="2" charset="0"/>
              </a:rPr>
              <a:t>Sketch components | Communications</a:t>
            </a: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77397"/>
              </p:ext>
            </p:extLst>
          </p:nvPr>
        </p:nvGraphicFramePr>
        <p:xfrm>
          <a:off x="1916853" y="2712369"/>
          <a:ext cx="8579384" cy="484154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66560">
                  <a:extLst>
                    <a:ext uri="{9D8B030D-6E8A-4147-A177-3AD203B41FA5}">
                      <a16:colId xmlns:a16="http://schemas.microsoft.com/office/drawing/2014/main" val="2674752080"/>
                    </a:ext>
                  </a:extLst>
                </a:gridCol>
                <a:gridCol w="2037608">
                  <a:extLst>
                    <a:ext uri="{9D8B030D-6E8A-4147-A177-3AD203B41FA5}">
                      <a16:colId xmlns:a16="http://schemas.microsoft.com/office/drawing/2014/main" val="2336503506"/>
                    </a:ext>
                  </a:extLst>
                </a:gridCol>
                <a:gridCol w="2037608">
                  <a:extLst>
                    <a:ext uri="{9D8B030D-6E8A-4147-A177-3AD203B41FA5}">
                      <a16:colId xmlns:a16="http://schemas.microsoft.com/office/drawing/2014/main" val="2922299523"/>
                    </a:ext>
                  </a:extLst>
                </a:gridCol>
                <a:gridCol w="2037608">
                  <a:extLst>
                    <a:ext uri="{9D8B030D-6E8A-4147-A177-3AD203B41FA5}">
                      <a16:colId xmlns:a16="http://schemas.microsoft.com/office/drawing/2014/main" val="1823699658"/>
                    </a:ext>
                  </a:extLst>
                </a:gridCol>
              </a:tblGrid>
              <a:tr h="202255"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WHO</a:t>
                      </a:r>
                      <a:endParaRPr lang="en-US" sz="1400" b="1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WHAT</a:t>
                      </a:r>
                      <a:endParaRPr lang="en-US" sz="1400" b="1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WHEN</a:t>
                      </a:r>
                      <a:endParaRPr lang="en-US" sz="1400" b="1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HOW</a:t>
                      </a:r>
                      <a:endParaRPr lang="en-US" sz="1400" b="1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27697"/>
                  </a:ext>
                </a:extLst>
              </a:tr>
              <a:tr h="521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THING-APP</a:t>
                      </a:r>
                      <a:endParaRPr lang="en-US" sz="1400" b="1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 Light" panose="020F0302020204030204" pitchFamily="34" charset="0"/>
                          <a:ea typeface="Roboto" panose="02000000000000000000" pitchFamily="2" charset="0"/>
                        </a:rPr>
                        <a:t>It plays an important role by detecting movements of tennis players to keep track of their statistics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 Light" panose="020F0302020204030204" pitchFamily="34" charset="0"/>
                          <a:ea typeface="Roboto" panose="02000000000000000000" pitchFamily="2" charset="0"/>
                        </a:rPr>
                        <a:t>It gets attached to the tennis racket to register their movements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 Light" panose="020F0302020204030204" pitchFamily="34" charset="0"/>
                          <a:ea typeface="Roboto" panose="02000000000000000000" pitchFamily="2" charset="0"/>
                        </a:rPr>
                        <a:t>Using an accelerometer</a:t>
                      </a:r>
                      <a:endParaRPr lang="en-US" sz="1400" b="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2329"/>
                  </a:ext>
                </a:extLst>
              </a:tr>
              <a:tr h="232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APP</a:t>
                      </a:r>
                      <a:r>
                        <a:rPr lang="en-US" sz="1400" b="1" baseline="0" noProof="0" dirty="0">
                          <a:effectLst/>
                          <a:latin typeface="Calibri Light" panose="020F0302020204030204" pitchFamily="34" charset="0"/>
                          <a:ea typeface="Roboto" pitchFamily="2" charset="0"/>
                        </a:rPr>
                        <a:t>-CLOUD</a:t>
                      </a:r>
                      <a:endParaRPr lang="en-US" sz="1400" b="1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 Light" panose="020F0302020204030204" pitchFamily="34" charset="0"/>
                          <a:ea typeface="Roboto" panose="02000000000000000000" pitchFamily="2" charset="0"/>
                        </a:rPr>
                        <a:t>The App is the way of interaction between user and the platform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 Light" panose="020F0302020204030204" pitchFamily="34" charset="0"/>
                          <a:ea typeface="Roboto" panose="02000000000000000000" pitchFamily="2" charset="0"/>
                        </a:rPr>
                        <a:t>Whenever you are using the sensor, you can check movements and check older registries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 Light" panose="020F0302020204030204" pitchFamily="34" charset="0"/>
                          <a:ea typeface="Roboto" panose="02000000000000000000" pitchFamily="2" charset="0"/>
                        </a:rPr>
                        <a:t>The app keeps the record of movements by interacting with the cloud. Also, movements from sensor are received by using BLE</a:t>
                      </a: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476121"/>
                  </a:ext>
                </a:extLst>
              </a:tr>
              <a:tr h="1457174"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US" sz="1400" b="1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400" b="0" noProof="0" dirty="0">
                        <a:effectLst/>
                        <a:latin typeface="Calibri Light" panose="020F0302020204030204" pitchFamily="34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793118"/>
                  </a:ext>
                </a:extLst>
              </a:tr>
            </a:tbl>
          </a:graphicData>
        </a:graphic>
      </p:graphicFrame>
      <p:sp>
        <p:nvSpPr>
          <p:cNvPr id="96" name="Triángulo isósceles 126"/>
          <p:cNvSpPr/>
          <p:nvPr/>
        </p:nvSpPr>
        <p:spPr>
          <a:xfrm rot="5400000" flipH="1">
            <a:off x="3653650" y="3392697"/>
            <a:ext cx="162403" cy="69604"/>
          </a:xfrm>
          <a:prstGeom prst="triangle">
            <a:avLst/>
          </a:prstGeom>
          <a:solidFill>
            <a:srgbClr val="A58923">
              <a:alpha val="6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sp>
        <p:nvSpPr>
          <p:cNvPr id="103" name="Triángulo isósceles 126"/>
          <p:cNvSpPr/>
          <p:nvPr/>
        </p:nvSpPr>
        <p:spPr>
          <a:xfrm rot="5400000">
            <a:off x="3653646" y="4132278"/>
            <a:ext cx="162408" cy="69602"/>
          </a:xfrm>
          <a:prstGeom prst="triangle">
            <a:avLst/>
          </a:prstGeom>
          <a:solidFill>
            <a:srgbClr val="1E5260">
              <a:alpha val="6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>
              <a:latin typeface="Calibri Light" panose="020F0302020204030204" pitchFamily="34" charset="0"/>
              <a:ea typeface="Roboto" pitchFamily="2" charset="0"/>
            </a:endParaRPr>
          </a:p>
        </p:txBody>
      </p:sp>
      <p:grpSp>
        <p:nvGrpSpPr>
          <p:cNvPr id="4" name="Grupo 3"/>
          <p:cNvGrpSpPr>
            <a:grpSpLocks noChangeAspect="1"/>
          </p:cNvGrpSpPr>
          <p:nvPr/>
        </p:nvGrpSpPr>
        <p:grpSpPr>
          <a:xfrm>
            <a:off x="3347134" y="3288433"/>
            <a:ext cx="237326" cy="293001"/>
            <a:chOff x="4215962" y="829886"/>
            <a:chExt cx="873888" cy="1078878"/>
          </a:xfrm>
        </p:grpSpPr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001"/>
            <a:stretch/>
          </p:blipFill>
          <p:spPr>
            <a:xfrm>
              <a:off x="4215962" y="829886"/>
              <a:ext cx="873888" cy="1078878"/>
            </a:xfrm>
            <a:prstGeom prst="rect">
              <a:avLst/>
            </a:prstGeom>
          </p:spPr>
        </p:pic>
        <p:sp>
          <p:nvSpPr>
            <p:cNvPr id="74" name="134 Rectángulo redondeado"/>
            <p:cNvSpPr/>
            <p:nvPr/>
          </p:nvSpPr>
          <p:spPr>
            <a:xfrm>
              <a:off x="4562648" y="1219430"/>
              <a:ext cx="380519" cy="313751"/>
            </a:xfrm>
            <a:prstGeom prst="roundRect">
              <a:avLst/>
            </a:prstGeom>
            <a:solidFill>
              <a:schemeClr val="bg1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Roboto" pitchFamily="2" charset="0"/>
              </a:endParaRPr>
            </a:p>
          </p:txBody>
        </p:sp>
      </p:grpSp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3380163" y="4037613"/>
            <a:ext cx="215773" cy="258932"/>
            <a:chOff x="5775575" y="972459"/>
            <a:chExt cx="719236" cy="863102"/>
          </a:xfrm>
        </p:grpSpPr>
        <p:pic>
          <p:nvPicPr>
            <p:cNvPr id="75" name="Imagen 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8"/>
            <a:stretch/>
          </p:blipFill>
          <p:spPr>
            <a:xfrm>
              <a:off x="5775575" y="972459"/>
              <a:ext cx="719236" cy="863102"/>
            </a:xfrm>
            <a:prstGeom prst="rect">
              <a:avLst/>
            </a:prstGeom>
          </p:spPr>
        </p:pic>
        <p:sp>
          <p:nvSpPr>
            <p:cNvPr id="76" name="130 Rectángulo redondeado"/>
            <p:cNvSpPr/>
            <p:nvPr/>
          </p:nvSpPr>
          <p:spPr>
            <a:xfrm>
              <a:off x="5879221" y="1241014"/>
              <a:ext cx="393434" cy="375551"/>
            </a:xfrm>
            <a:prstGeom prst="roundRect">
              <a:avLst/>
            </a:prstGeom>
            <a:solidFill>
              <a:schemeClr val="bg1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Roboto" pitchFamily="2" charset="0"/>
              </a:endParaRPr>
            </a:p>
          </p:txBody>
        </p:sp>
      </p:grpSp>
      <p:grpSp>
        <p:nvGrpSpPr>
          <p:cNvPr id="77" name="Grupo 76"/>
          <p:cNvGrpSpPr>
            <a:grpSpLocks noChangeAspect="1"/>
          </p:cNvGrpSpPr>
          <p:nvPr/>
        </p:nvGrpSpPr>
        <p:grpSpPr>
          <a:xfrm>
            <a:off x="3855961" y="4037437"/>
            <a:ext cx="265562" cy="237349"/>
            <a:chOff x="3807251" y="911447"/>
            <a:chExt cx="1031854" cy="791177"/>
          </a:xfrm>
        </p:grpSpPr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36" b="11188"/>
            <a:stretch/>
          </p:blipFill>
          <p:spPr>
            <a:xfrm>
              <a:off x="3807251" y="911447"/>
              <a:ext cx="1031854" cy="791177"/>
            </a:xfrm>
            <a:prstGeom prst="rect">
              <a:avLst/>
            </a:prstGeom>
          </p:spPr>
        </p:pic>
        <p:sp>
          <p:nvSpPr>
            <p:cNvPr id="108" name="129 Elipse"/>
            <p:cNvSpPr/>
            <p:nvPr/>
          </p:nvSpPr>
          <p:spPr>
            <a:xfrm>
              <a:off x="4100458" y="1031048"/>
              <a:ext cx="471721" cy="435849"/>
            </a:xfrm>
            <a:prstGeom prst="ellipse">
              <a:avLst/>
            </a:prstGeom>
            <a:solidFill>
              <a:schemeClr val="bg1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Roboto" pitchFamily="2" charset="0"/>
              </a:endParaRPr>
            </a:p>
          </p:txBody>
        </p:sp>
      </p:grpSp>
      <p:grpSp>
        <p:nvGrpSpPr>
          <p:cNvPr id="109" name="Grupo 108"/>
          <p:cNvGrpSpPr>
            <a:grpSpLocks noChangeAspect="1"/>
          </p:cNvGrpSpPr>
          <p:nvPr/>
        </p:nvGrpSpPr>
        <p:grpSpPr>
          <a:xfrm>
            <a:off x="3880856" y="3298034"/>
            <a:ext cx="215773" cy="258932"/>
            <a:chOff x="5775575" y="972459"/>
            <a:chExt cx="719236" cy="863102"/>
          </a:xfrm>
        </p:grpSpPr>
        <p:pic>
          <p:nvPicPr>
            <p:cNvPr id="110" name="Imagen 10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8"/>
            <a:stretch/>
          </p:blipFill>
          <p:spPr>
            <a:xfrm>
              <a:off x="5775575" y="972459"/>
              <a:ext cx="719236" cy="863102"/>
            </a:xfrm>
            <a:prstGeom prst="rect">
              <a:avLst/>
            </a:prstGeom>
          </p:spPr>
        </p:pic>
        <p:sp>
          <p:nvSpPr>
            <p:cNvPr id="111" name="130 Rectángulo redondeado"/>
            <p:cNvSpPr/>
            <p:nvPr/>
          </p:nvSpPr>
          <p:spPr>
            <a:xfrm>
              <a:off x="5879221" y="1241014"/>
              <a:ext cx="393434" cy="375551"/>
            </a:xfrm>
            <a:prstGeom prst="roundRect">
              <a:avLst/>
            </a:prstGeom>
            <a:solidFill>
              <a:schemeClr val="bg1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134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77800">
          <a:noFill/>
        </a:ln>
      </a:spPr>
      <a:bodyPr rtlCol="0" anchor="ctr"/>
      <a:lstStyle>
        <a:defPPr algn="ctr">
          <a:defRPr sz="24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932949f-51b9-468f-a717-748109fa6d9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88C1DB8112449BC1539FEF91A146D" ma:contentTypeVersion="10" ma:contentTypeDescription="Crear nuevo documento." ma:contentTypeScope="" ma:versionID="49c790afad3cfa81392c1def51051425">
  <xsd:schema xmlns:xsd="http://www.w3.org/2001/XMLSchema" xmlns:xs="http://www.w3.org/2001/XMLSchema" xmlns:p="http://schemas.microsoft.com/office/2006/metadata/properties" xmlns:ns2="1932949f-51b9-468f-a717-748109fa6d9f" targetNamespace="http://schemas.microsoft.com/office/2006/metadata/properties" ma:root="true" ma:fieldsID="5b0b2dffb6088dab1fe383cdbc7c6e14" ns2:_="">
    <xsd:import namespace="1932949f-51b9-468f-a717-748109fa6d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2949f-51b9-468f-a717-748109fa6d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14c50365-45af-4701-ba43-7c305195cd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55CEF2-7E0D-486D-BD2E-29D66D5E7F8D}">
  <ds:schemaRefs>
    <ds:schemaRef ds:uri="http://schemas.microsoft.com/office/2006/metadata/properties"/>
    <ds:schemaRef ds:uri="http://schemas.microsoft.com/office/infopath/2007/PartnerControls"/>
    <ds:schemaRef ds:uri="1932949f-51b9-468f-a717-748109fa6d9f"/>
  </ds:schemaRefs>
</ds:datastoreItem>
</file>

<file path=customXml/itemProps2.xml><?xml version="1.0" encoding="utf-8"?>
<ds:datastoreItem xmlns:ds="http://schemas.openxmlformats.org/officeDocument/2006/customXml" ds:itemID="{09029A64-C1CB-419E-ACDA-F036A479C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1CB1C1-3038-4AAB-A219-C1489EC790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32949f-51b9-468f-a717-748109fa6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14310</TotalTime>
  <Words>401</Words>
  <Application>Microsoft Office PowerPoint</Application>
  <PresentationFormat>Papel A3 (297 x 420 mm)</PresentationFormat>
  <Paragraphs>105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Roboto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idergo</dc:creator>
  <cp:lastModifiedBy>Daniel Guiral</cp:lastModifiedBy>
  <cp:revision>614</cp:revision>
  <cp:lastPrinted>2018-10-30T14:54:14Z</cp:lastPrinted>
  <dcterms:created xsi:type="dcterms:W3CDTF">2017-03-31T17:11:16Z</dcterms:created>
  <dcterms:modified xsi:type="dcterms:W3CDTF">2025-04-25T23:26:58Z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0x01010097588C1DB8112449BC1539FEF91A146D</vt:lpwstr>
  </property>
</Properties>
</file>