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5" r:id="rId11"/>
    <p:sldId id="266" r:id="rId12"/>
    <p:sldId id="264" r:id="rId13"/>
  </p:sldIdLst>
  <p:sldSz cx="9144000" cy="6858000" type="screen4x3"/>
  <p:notesSz cx="6858000" cy="9144000"/>
  <p:defaultTextStyle>
    <a:defPPr>
      <a:defRPr lang="en-GB"/>
    </a:defPPr>
    <a:lvl1pPr algn="l" defTabSz="457200"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ＭＳ Ｐゴシック" charset="0"/>
        <a:cs typeface="Bitstream Vera Sans" charset="0"/>
      </a:defRPr>
    </a:lvl1pPr>
    <a:lvl2pPr marL="457200" algn="l" defTabSz="457200"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ＭＳ Ｐゴシック" charset="0"/>
        <a:cs typeface="Bitstream Vera Sans" charset="0"/>
      </a:defRPr>
    </a:lvl2pPr>
    <a:lvl3pPr marL="914400" algn="l" defTabSz="457200"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ＭＳ Ｐゴシック" charset="0"/>
        <a:cs typeface="Bitstream Vera Sans" charset="0"/>
      </a:defRPr>
    </a:lvl3pPr>
    <a:lvl4pPr marL="1371600" algn="l" defTabSz="457200"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ＭＳ Ｐゴシック" charset="0"/>
        <a:cs typeface="Bitstream Vera Sans" charset="0"/>
      </a:defRPr>
    </a:lvl4pPr>
    <a:lvl5pPr marL="1828800" algn="l" defTabSz="457200" rtl="0" fontAlgn="base">
      <a:lnSpc>
        <a:spcPct val="93000"/>
      </a:lnSpc>
      <a:spcBef>
        <a:spcPct val="0"/>
      </a:spcBef>
      <a:spcAft>
        <a:spcPct val="0"/>
      </a:spcAft>
      <a:buClr>
        <a:srgbClr val="000000"/>
      </a:buClr>
      <a:buSzPct val="100000"/>
      <a:buFont typeface="Arial" charset="0"/>
      <a:defRPr kern="1200">
        <a:solidFill>
          <a:schemeClr val="bg1"/>
        </a:solidFill>
        <a:latin typeface="Arial" charset="0"/>
        <a:ea typeface="ＭＳ Ｐゴシック" charset="0"/>
        <a:cs typeface="Bitstream Vera Sans" charset="0"/>
      </a:defRPr>
    </a:lvl5pPr>
    <a:lvl6pPr marL="2286000" algn="l" defTabSz="457200" rtl="0" eaLnBrk="1" latinLnBrk="0" hangingPunct="1">
      <a:defRPr kern="1200">
        <a:solidFill>
          <a:schemeClr val="bg1"/>
        </a:solidFill>
        <a:latin typeface="Arial" charset="0"/>
        <a:ea typeface="ＭＳ Ｐゴシック" charset="0"/>
        <a:cs typeface="Bitstream Vera Sans" charset="0"/>
      </a:defRPr>
    </a:lvl6pPr>
    <a:lvl7pPr marL="2743200" algn="l" defTabSz="457200" rtl="0" eaLnBrk="1" latinLnBrk="0" hangingPunct="1">
      <a:defRPr kern="1200">
        <a:solidFill>
          <a:schemeClr val="bg1"/>
        </a:solidFill>
        <a:latin typeface="Arial" charset="0"/>
        <a:ea typeface="ＭＳ Ｐゴシック" charset="0"/>
        <a:cs typeface="Bitstream Vera Sans" charset="0"/>
      </a:defRPr>
    </a:lvl7pPr>
    <a:lvl8pPr marL="3200400" algn="l" defTabSz="457200" rtl="0" eaLnBrk="1" latinLnBrk="0" hangingPunct="1">
      <a:defRPr kern="1200">
        <a:solidFill>
          <a:schemeClr val="bg1"/>
        </a:solidFill>
        <a:latin typeface="Arial" charset="0"/>
        <a:ea typeface="ＭＳ Ｐゴシック" charset="0"/>
        <a:cs typeface="Bitstream Vera Sans" charset="0"/>
      </a:defRPr>
    </a:lvl8pPr>
    <a:lvl9pPr marL="3657600" algn="l" defTabSz="457200" rtl="0" eaLnBrk="1" latinLnBrk="0" hangingPunct="1">
      <a:defRPr kern="1200">
        <a:solidFill>
          <a:schemeClr val="bg1"/>
        </a:solidFill>
        <a:latin typeface="Arial" charset="0"/>
        <a:ea typeface="ＭＳ Ｐゴシック" charset="0"/>
        <a:cs typeface="Bitstream Vera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643"/>
  </p:normalViewPr>
  <p:slideViewPr>
    <p:cSldViewPr>
      <p:cViewPr varScale="1">
        <p:scale>
          <a:sx n="120" d="100"/>
          <a:sy n="120" d="100"/>
        </p:scale>
        <p:origin x="184"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2051" name="Rectangle 3"/>
          <p:cNvSpPr>
            <a:spLocks noGrp="1" noChangeArrowheads="1"/>
          </p:cNvSpPr>
          <p:nvPr>
            <p:ph type="dt"/>
          </p:nvPr>
        </p:nvSpPr>
        <p:spPr bwMode="auto">
          <a:xfrm>
            <a:off x="3884613" y="0"/>
            <a:ext cx="2970212"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15365" name="Rectangle 4"/>
          <p:cNvSpPr>
            <a:spLocks noGrp="1" noRot="1" noChangeAspect="1" noChangeArrowheads="1"/>
          </p:cNvSpPr>
          <p:nvPr>
            <p:ph type="sldImg"/>
          </p:nvPr>
        </p:nvSpPr>
        <p:spPr bwMode="auto">
          <a:xfrm>
            <a:off x="1143000" y="685800"/>
            <a:ext cx="4570413" cy="3427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sp>
      <p:sp>
        <p:nvSpPr>
          <p:cNvPr id="2053"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0" y="8685213"/>
            <a:ext cx="2970213"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endParaRPr lang="en-US"/>
          </a:p>
        </p:txBody>
      </p:sp>
      <p:sp>
        <p:nvSpPr>
          <p:cNvPr id="2055"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fld id="{82D11FB4-D11F-004E-8F4D-DB8506E97C75}" type="slidenum">
              <a:rPr lang="en-GB"/>
              <a:pPr/>
              <a:t>‹#›</a:t>
            </a:fld>
            <a:endParaRPr lang="en-GB"/>
          </a:p>
        </p:txBody>
      </p:sp>
    </p:spTree>
    <p:extLst>
      <p:ext uri="{BB962C8B-B14F-4D97-AF65-F5344CB8AC3E}">
        <p14:creationId xmlns:p14="http://schemas.microsoft.com/office/powerpoint/2010/main" val="41124916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65" charset="0"/>
        <a:ea typeface="ＭＳ Ｐゴシック" charset="0"/>
        <a:cs typeface="ＭＳ Ｐゴシック" charset="0"/>
      </a:defRPr>
    </a:lvl1pPr>
    <a:lvl2pPr marL="37931725" indent="-37474525"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65"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65" charset="0"/>
      <a:defRPr sz="1200" kern="1200">
        <a:solidFill>
          <a:srgbClr val="000000"/>
        </a:solidFill>
        <a:latin typeface="Times New Roman" pitchFamily="-65"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16F314C3-3410-D54F-B055-1617F5115D85}" type="slidenum">
              <a:rPr lang="en-GB" sz="1200">
                <a:solidFill>
                  <a:srgbClr val="000000"/>
                </a:solidFill>
              </a:rPr>
              <a:pPr eaLnBrk="1" hangingPunct="1"/>
              <a:t>1</a:t>
            </a:fld>
            <a:endParaRPr lang="en-GB" sz="1200">
              <a:solidFill>
                <a:srgbClr val="000000"/>
              </a:solidFill>
            </a:endParaRPr>
          </a:p>
        </p:txBody>
      </p:sp>
      <p:sp>
        <p:nvSpPr>
          <p:cNvPr id="174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17412"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CFE8B672-851D-5C44-B38E-1F642023995F}" type="slidenum">
              <a:rPr lang="en-GB" sz="1200">
                <a:solidFill>
                  <a:srgbClr val="000000"/>
                </a:solidFill>
              </a:rPr>
              <a:pPr eaLnBrk="1" hangingPunct="1"/>
              <a:t>2</a:t>
            </a:fld>
            <a:endParaRPr lang="en-GB" sz="1200">
              <a:solidFill>
                <a:srgbClr val="000000"/>
              </a:solidFill>
            </a:endParaRPr>
          </a:p>
        </p:txBody>
      </p:sp>
      <p:sp>
        <p:nvSpPr>
          <p:cNvPr id="1945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19460"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7C18C58D-6E86-DE41-80BA-D01C7CD5E6B7}" type="slidenum">
              <a:rPr lang="en-GB" sz="1200">
                <a:solidFill>
                  <a:srgbClr val="000000"/>
                </a:solidFill>
              </a:rPr>
              <a:pPr eaLnBrk="1" hangingPunct="1"/>
              <a:t>3</a:t>
            </a:fld>
            <a:endParaRPr lang="en-GB" sz="1200">
              <a:solidFill>
                <a:srgbClr val="000000"/>
              </a:solidFill>
            </a:endParaRPr>
          </a:p>
        </p:txBody>
      </p:sp>
      <p:sp>
        <p:nvSpPr>
          <p:cNvPr id="2150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21508"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5B4249BA-3360-2F40-9A2F-98E7695617DE}" type="slidenum">
              <a:rPr lang="en-GB" sz="1200">
                <a:solidFill>
                  <a:srgbClr val="000000"/>
                </a:solidFill>
              </a:rPr>
              <a:pPr eaLnBrk="1" hangingPunct="1"/>
              <a:t>4</a:t>
            </a:fld>
            <a:endParaRPr lang="en-GB" sz="1200">
              <a:solidFill>
                <a:srgbClr val="000000"/>
              </a:solidFill>
            </a:endParaRPr>
          </a:p>
        </p:txBody>
      </p:sp>
      <p:sp>
        <p:nvSpPr>
          <p:cNvPr id="2355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23556"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D17E62CD-7AE8-EF43-A1F9-6339E11E82D8}" type="slidenum">
              <a:rPr lang="en-GB" sz="1200">
                <a:solidFill>
                  <a:srgbClr val="000000"/>
                </a:solidFill>
              </a:rPr>
              <a:pPr eaLnBrk="1" hangingPunct="1"/>
              <a:t>5</a:t>
            </a:fld>
            <a:endParaRPr lang="en-GB" sz="1200">
              <a:solidFill>
                <a:srgbClr val="000000"/>
              </a:solidFill>
            </a:endParaRPr>
          </a:p>
        </p:txBody>
      </p:sp>
      <p:sp>
        <p:nvSpPr>
          <p:cNvPr id="2560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25604"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87303FD4-5642-704A-B062-AB261AAF81CC}" type="slidenum">
              <a:rPr lang="en-GB" sz="1200">
                <a:solidFill>
                  <a:srgbClr val="000000"/>
                </a:solidFill>
              </a:rPr>
              <a:pPr eaLnBrk="1" hangingPunct="1"/>
              <a:t>6</a:t>
            </a:fld>
            <a:endParaRPr lang="en-GB" sz="1200">
              <a:solidFill>
                <a:srgbClr val="000000"/>
              </a:solidFill>
            </a:endParaRPr>
          </a:p>
        </p:txBody>
      </p:sp>
      <p:sp>
        <p:nvSpPr>
          <p:cNvPr id="2765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27652"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1A42BD03-DB83-E148-9296-D7D1EE99B9A0}" type="slidenum">
              <a:rPr lang="en-GB" sz="1200">
                <a:solidFill>
                  <a:srgbClr val="000000"/>
                </a:solidFill>
              </a:rPr>
              <a:pPr eaLnBrk="1" hangingPunct="1"/>
              <a:t>7</a:t>
            </a:fld>
            <a:endParaRPr lang="en-GB" sz="1200">
              <a:solidFill>
                <a:srgbClr val="000000"/>
              </a:solidFill>
            </a:endParaRPr>
          </a:p>
        </p:txBody>
      </p:sp>
      <p:sp>
        <p:nvSpPr>
          <p:cNvPr id="2969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29700"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ＭＳ Ｐゴシック" charset="0"/>
                <a:cs typeface="Bitstream Vera Sans"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charset="0"/>
                <a:ea typeface="Bitstream Vera Sans" charset="0"/>
                <a:cs typeface="Bitstream Vera Sans" charset="0"/>
              </a:defRPr>
            </a:lvl9pPr>
          </a:lstStyle>
          <a:p>
            <a:pPr eaLnBrk="1" hangingPunct="1"/>
            <a:fld id="{EC871233-58BE-814C-AD2C-4B3481136BD3}" type="slidenum">
              <a:rPr lang="en-GB" sz="1200">
                <a:solidFill>
                  <a:srgbClr val="000000"/>
                </a:solidFill>
              </a:rPr>
              <a:pPr eaLnBrk="1" hangingPunct="1"/>
              <a:t>8</a:t>
            </a:fld>
            <a:endParaRPr lang="en-GB" sz="1200">
              <a:solidFill>
                <a:srgbClr val="000000"/>
              </a:solidFill>
            </a:endParaRPr>
          </a:p>
        </p:txBody>
      </p:sp>
      <p:sp>
        <p:nvSpPr>
          <p:cNvPr id="3174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sp>
        <p:nvSpPr>
          <p:cNvPr id="31748" name="Text Box 2"/>
          <p:cNvSpPr txBox="1">
            <a:spLocks noGrp="1" noChangeArrowheads="1"/>
          </p:cNvSpPr>
          <p:nvPr>
            <p:ph type="body"/>
          </p:nvPr>
        </p:nvSpPr>
        <p:spPr>
          <a:xfrm>
            <a:off x="685800" y="4343400"/>
            <a:ext cx="5486400" cy="4116388"/>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23CAA0D-78BA-584F-A87E-243794934D6C}" type="slidenum">
              <a:rPr lang="en-GB"/>
              <a:pPr/>
              <a:t>‹#›</a:t>
            </a:fld>
            <a:endParaRPr lang="en-GB"/>
          </a:p>
        </p:txBody>
      </p:sp>
    </p:spTree>
    <p:extLst>
      <p:ext uri="{BB962C8B-B14F-4D97-AF65-F5344CB8AC3E}">
        <p14:creationId xmlns:p14="http://schemas.microsoft.com/office/powerpoint/2010/main" val="311373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59379EE-3ADE-9E48-A555-2365730F475A}" type="slidenum">
              <a:rPr lang="en-GB"/>
              <a:pPr/>
              <a:t>‹#›</a:t>
            </a:fld>
            <a:endParaRPr lang="en-GB"/>
          </a:p>
        </p:txBody>
      </p:sp>
    </p:spTree>
    <p:extLst>
      <p:ext uri="{BB962C8B-B14F-4D97-AF65-F5344CB8AC3E}">
        <p14:creationId xmlns:p14="http://schemas.microsoft.com/office/powerpoint/2010/main" val="274575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D1CC1B00-00DA-4546-A86E-9FF30CD64C60}" type="slidenum">
              <a:rPr lang="en-GB"/>
              <a:pPr/>
              <a:t>‹#›</a:t>
            </a:fld>
            <a:endParaRPr lang="en-GB"/>
          </a:p>
        </p:txBody>
      </p:sp>
    </p:spTree>
    <p:extLst>
      <p:ext uri="{BB962C8B-B14F-4D97-AF65-F5344CB8AC3E}">
        <p14:creationId xmlns:p14="http://schemas.microsoft.com/office/powerpoint/2010/main" val="209722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1141412"/>
          </a:xfrm>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ACC7C473-8669-A547-80FC-9685D4FBD5E8}" type="slidenum">
              <a:rPr lang="en-GB"/>
              <a:pPr/>
              <a:t>‹#›</a:t>
            </a:fld>
            <a:endParaRPr lang="en-GB"/>
          </a:p>
        </p:txBody>
      </p:sp>
    </p:spTree>
    <p:extLst>
      <p:ext uri="{BB962C8B-B14F-4D97-AF65-F5344CB8AC3E}">
        <p14:creationId xmlns:p14="http://schemas.microsoft.com/office/powerpoint/2010/main" val="525709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8013" cy="1141412"/>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6613" y="1600200"/>
            <a:ext cx="4038600" cy="4524375"/>
          </a:xfrm>
        </p:spPr>
        <p:txBody>
          <a:bodyPr/>
          <a:lstStyle/>
          <a:p>
            <a:pPr lvl="0"/>
            <a:endParaRPr lang="en-US" noProof="0"/>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0A44D024-B1C1-7E42-894D-90FE58B3F182}" type="slidenum">
              <a:rPr lang="en-GB"/>
              <a:pPr/>
              <a:t>‹#›</a:t>
            </a:fld>
            <a:endParaRPr lang="en-GB"/>
          </a:p>
        </p:txBody>
      </p:sp>
    </p:spTree>
    <p:extLst>
      <p:ext uri="{BB962C8B-B14F-4D97-AF65-F5344CB8AC3E}">
        <p14:creationId xmlns:p14="http://schemas.microsoft.com/office/powerpoint/2010/main" val="2850950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77069E2B-98C4-6941-8BCE-23CFADE235C1}" type="slidenum">
              <a:rPr lang="en-GB"/>
              <a:pPr/>
              <a:t>‹#›</a:t>
            </a:fld>
            <a:endParaRPr lang="en-GB"/>
          </a:p>
        </p:txBody>
      </p:sp>
    </p:spTree>
    <p:extLst>
      <p:ext uri="{BB962C8B-B14F-4D97-AF65-F5344CB8AC3E}">
        <p14:creationId xmlns:p14="http://schemas.microsoft.com/office/powerpoint/2010/main" val="2778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F12292C-8913-A54E-93C2-15ABA31346E1}" type="slidenum">
              <a:rPr lang="en-GB"/>
              <a:pPr/>
              <a:t>‹#›</a:t>
            </a:fld>
            <a:endParaRPr lang="en-GB"/>
          </a:p>
        </p:txBody>
      </p:sp>
    </p:spTree>
    <p:extLst>
      <p:ext uri="{BB962C8B-B14F-4D97-AF65-F5344CB8AC3E}">
        <p14:creationId xmlns:p14="http://schemas.microsoft.com/office/powerpoint/2010/main" val="41998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BADB541-CB80-5343-B706-489FE3EBA974}" type="slidenum">
              <a:rPr lang="en-GB"/>
              <a:pPr/>
              <a:t>‹#›</a:t>
            </a:fld>
            <a:endParaRPr lang="en-GB"/>
          </a:p>
        </p:txBody>
      </p:sp>
    </p:spTree>
    <p:extLst>
      <p:ext uri="{BB962C8B-B14F-4D97-AF65-F5344CB8AC3E}">
        <p14:creationId xmlns:p14="http://schemas.microsoft.com/office/powerpoint/2010/main" val="271830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708A65AD-39A0-774D-AA49-AE43BECF838E}" type="slidenum">
              <a:rPr lang="en-GB"/>
              <a:pPr/>
              <a:t>‹#›</a:t>
            </a:fld>
            <a:endParaRPr lang="en-GB"/>
          </a:p>
        </p:txBody>
      </p:sp>
    </p:spTree>
    <p:extLst>
      <p:ext uri="{BB962C8B-B14F-4D97-AF65-F5344CB8AC3E}">
        <p14:creationId xmlns:p14="http://schemas.microsoft.com/office/powerpoint/2010/main" val="228649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5F1E398E-462A-304C-A545-3059FBB60D20}" type="slidenum">
              <a:rPr lang="en-GB"/>
              <a:pPr/>
              <a:t>‹#›</a:t>
            </a:fld>
            <a:endParaRPr lang="en-GB"/>
          </a:p>
        </p:txBody>
      </p:sp>
    </p:spTree>
    <p:extLst>
      <p:ext uri="{BB962C8B-B14F-4D97-AF65-F5344CB8AC3E}">
        <p14:creationId xmlns:p14="http://schemas.microsoft.com/office/powerpoint/2010/main" val="354687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84043415-6698-E643-811D-6F3CE255A4A9}" type="slidenum">
              <a:rPr lang="en-GB"/>
              <a:pPr/>
              <a:t>‹#›</a:t>
            </a:fld>
            <a:endParaRPr lang="en-GB"/>
          </a:p>
        </p:txBody>
      </p:sp>
    </p:spTree>
    <p:extLst>
      <p:ext uri="{BB962C8B-B14F-4D97-AF65-F5344CB8AC3E}">
        <p14:creationId xmlns:p14="http://schemas.microsoft.com/office/powerpoint/2010/main" val="217527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959F7882-3044-7E46-B1BC-77EA61F5E91B}" type="slidenum">
              <a:rPr lang="en-GB"/>
              <a:pPr/>
              <a:t>‹#›</a:t>
            </a:fld>
            <a:endParaRPr lang="en-GB"/>
          </a:p>
        </p:txBody>
      </p:sp>
    </p:spTree>
    <p:extLst>
      <p:ext uri="{BB962C8B-B14F-4D97-AF65-F5344CB8AC3E}">
        <p14:creationId xmlns:p14="http://schemas.microsoft.com/office/powerpoint/2010/main" val="332862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BEB324BA-2591-1340-ACE5-7278B034E41B}" type="slidenum">
              <a:rPr lang="en-GB"/>
              <a:pPr/>
              <a:t>‹#›</a:t>
            </a:fld>
            <a:endParaRPr lang="en-GB"/>
          </a:p>
        </p:txBody>
      </p:sp>
    </p:spTree>
    <p:extLst>
      <p:ext uri="{BB962C8B-B14F-4D97-AF65-F5344CB8AC3E}">
        <p14:creationId xmlns:p14="http://schemas.microsoft.com/office/powerpoint/2010/main" val="422008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Rectangle 3"/>
          <p:cNvSpPr>
            <a:spLocks noGrp="1" noChangeArrowheads="1"/>
          </p:cNvSpPr>
          <p:nvPr>
            <p:ph type="dt"/>
          </p:nvPr>
        </p:nvSpPr>
        <p:spPr bwMode="auto">
          <a:xfrm>
            <a:off x="457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defRPr sz="1400">
                <a:solidFill>
                  <a:srgbClr val="000000"/>
                </a:solidFill>
              </a:defRPr>
            </a:lvl1pPr>
          </a:lstStyle>
          <a:p>
            <a:endParaRPr lang="en-US"/>
          </a:p>
        </p:txBody>
      </p:sp>
      <p:sp>
        <p:nvSpPr>
          <p:cNvPr id="1028" name="Rectangle 4"/>
          <p:cNvSpPr>
            <a:spLocks noGrp="1" noChangeArrowheads="1"/>
          </p:cNvSpPr>
          <p:nvPr>
            <p:ph type="ftr"/>
          </p:nvPr>
        </p:nvSpPr>
        <p:spPr bwMode="auto">
          <a:xfrm>
            <a:off x="3124200" y="6245225"/>
            <a:ext cx="2894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ctr">
              <a:defRPr sz="1400">
                <a:solidFill>
                  <a:srgbClr val="000000"/>
                </a:solidFill>
              </a:defRPr>
            </a:lvl1pPr>
          </a:lstStyle>
          <a:p>
            <a:endParaRPr lang="en-US"/>
          </a:p>
        </p:txBody>
      </p:sp>
      <p:sp>
        <p:nvSpPr>
          <p:cNvPr id="1029" name="Rectangle 5"/>
          <p:cNvSpPr>
            <a:spLocks noGrp="1" noChangeArrowheads="1"/>
          </p:cNvSpPr>
          <p:nvPr>
            <p:ph type="sldNum"/>
          </p:nvPr>
        </p:nvSpPr>
        <p:spPr bwMode="auto">
          <a:xfrm>
            <a:off x="6553200" y="6245225"/>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defRPr sz="1400">
                <a:solidFill>
                  <a:srgbClr val="000000"/>
                </a:solidFill>
              </a:defRPr>
            </a:lvl1pPr>
          </a:lstStyle>
          <a:p>
            <a:fld id="{2EEE0413-D912-3B4E-8E87-BD0195CF8111}"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0" fontAlgn="base" hangingPunct="0">
        <a:lnSpc>
          <a:spcPct val="93000"/>
        </a:lnSpc>
        <a:spcBef>
          <a:spcPct val="0"/>
        </a:spcBef>
        <a:spcAft>
          <a:spcPct val="0"/>
        </a:spcAft>
        <a:buClr>
          <a:srgbClr val="000000"/>
        </a:buClr>
        <a:buSzPct val="100000"/>
        <a:buFont typeface="Arial" charset="0"/>
        <a:defRPr sz="4400">
          <a:solidFill>
            <a:srgbClr val="000000"/>
          </a:solidFill>
          <a:latin typeface="+mj-lt"/>
          <a:ea typeface="ＭＳ Ｐゴシック" charset="0"/>
          <a:cs typeface="+mj-cs"/>
        </a:defRPr>
      </a:lvl1pPr>
      <a:lvl2pPr algn="ctr" defTabSz="457200" rtl="0" eaLnBrk="0" fontAlgn="base" hangingPunct="0">
        <a:lnSpc>
          <a:spcPct val="93000"/>
        </a:lnSpc>
        <a:spcBef>
          <a:spcPct val="0"/>
        </a:spcBef>
        <a:spcAft>
          <a:spcPct val="0"/>
        </a:spcAft>
        <a:buClr>
          <a:srgbClr val="000000"/>
        </a:buClr>
        <a:buSzPct val="100000"/>
        <a:buFont typeface="Arial" charset="0"/>
        <a:defRPr sz="4400">
          <a:solidFill>
            <a:srgbClr val="000000"/>
          </a:solidFill>
          <a:latin typeface="Arial" pitchFamily="-65" charset="0"/>
          <a:ea typeface="ＭＳ Ｐゴシック" charset="0"/>
          <a:cs typeface="Bitstream Vera Sans" charset="0"/>
        </a:defRPr>
      </a:lvl2pPr>
      <a:lvl3pPr algn="ctr" defTabSz="457200" rtl="0" eaLnBrk="0" fontAlgn="base" hangingPunct="0">
        <a:lnSpc>
          <a:spcPct val="93000"/>
        </a:lnSpc>
        <a:spcBef>
          <a:spcPct val="0"/>
        </a:spcBef>
        <a:spcAft>
          <a:spcPct val="0"/>
        </a:spcAft>
        <a:buClr>
          <a:srgbClr val="000000"/>
        </a:buClr>
        <a:buSzPct val="100000"/>
        <a:buFont typeface="Arial" charset="0"/>
        <a:defRPr sz="4400">
          <a:solidFill>
            <a:srgbClr val="000000"/>
          </a:solidFill>
          <a:latin typeface="Arial" pitchFamily="-65" charset="0"/>
          <a:ea typeface="ＭＳ Ｐゴシック" charset="0"/>
          <a:cs typeface="Bitstream Vera Sans" charset="0"/>
        </a:defRPr>
      </a:lvl3pPr>
      <a:lvl4pPr algn="ctr" defTabSz="457200" rtl="0" eaLnBrk="0" fontAlgn="base" hangingPunct="0">
        <a:lnSpc>
          <a:spcPct val="93000"/>
        </a:lnSpc>
        <a:spcBef>
          <a:spcPct val="0"/>
        </a:spcBef>
        <a:spcAft>
          <a:spcPct val="0"/>
        </a:spcAft>
        <a:buClr>
          <a:srgbClr val="000000"/>
        </a:buClr>
        <a:buSzPct val="100000"/>
        <a:buFont typeface="Arial" charset="0"/>
        <a:defRPr sz="4400">
          <a:solidFill>
            <a:srgbClr val="000000"/>
          </a:solidFill>
          <a:latin typeface="Arial" pitchFamily="-65" charset="0"/>
          <a:ea typeface="ＭＳ Ｐゴシック" charset="0"/>
          <a:cs typeface="Bitstream Vera Sans" charset="0"/>
        </a:defRPr>
      </a:lvl4pPr>
      <a:lvl5pPr algn="ctr" defTabSz="457200" rtl="0" eaLnBrk="0" fontAlgn="base" hangingPunct="0">
        <a:lnSpc>
          <a:spcPct val="93000"/>
        </a:lnSpc>
        <a:spcBef>
          <a:spcPct val="0"/>
        </a:spcBef>
        <a:spcAft>
          <a:spcPct val="0"/>
        </a:spcAft>
        <a:buClr>
          <a:srgbClr val="000000"/>
        </a:buClr>
        <a:buSzPct val="100000"/>
        <a:buFont typeface="Arial" charset="0"/>
        <a:defRPr sz="4400">
          <a:solidFill>
            <a:srgbClr val="000000"/>
          </a:solidFill>
          <a:latin typeface="Arial" pitchFamily="-65" charset="0"/>
          <a:ea typeface="ＭＳ Ｐゴシック" charset="0"/>
          <a:cs typeface="Bitstream Vera Sans" charset="0"/>
        </a:defRPr>
      </a:lvl5pPr>
      <a:lvl6pPr marL="1536700" indent="-215900" algn="ctr" defTabSz="457200" rtl="0" fontAlgn="base">
        <a:lnSpc>
          <a:spcPct val="93000"/>
        </a:lnSpc>
        <a:spcBef>
          <a:spcPct val="0"/>
        </a:spcBef>
        <a:spcAft>
          <a:spcPct val="0"/>
        </a:spcAft>
        <a:buClr>
          <a:srgbClr val="000000"/>
        </a:buClr>
        <a:buSzPct val="45000"/>
        <a:buFont typeface="Wingdings" pitchFamily="-65" charset="2"/>
        <a:defRPr sz="4400">
          <a:solidFill>
            <a:srgbClr val="000000"/>
          </a:solidFill>
          <a:latin typeface="Arial" pitchFamily="-65" charset="0"/>
          <a:ea typeface="Bitstream Vera Sans" charset="0"/>
          <a:cs typeface="Bitstream Vera Sans" charset="0"/>
        </a:defRPr>
      </a:lvl6pPr>
      <a:lvl7pPr marL="1993900" indent="-215900" algn="ctr" defTabSz="457200" rtl="0" fontAlgn="base">
        <a:lnSpc>
          <a:spcPct val="93000"/>
        </a:lnSpc>
        <a:spcBef>
          <a:spcPct val="0"/>
        </a:spcBef>
        <a:spcAft>
          <a:spcPct val="0"/>
        </a:spcAft>
        <a:buClr>
          <a:srgbClr val="000000"/>
        </a:buClr>
        <a:buSzPct val="45000"/>
        <a:buFont typeface="Wingdings" pitchFamily="-65" charset="2"/>
        <a:defRPr sz="4400">
          <a:solidFill>
            <a:srgbClr val="000000"/>
          </a:solidFill>
          <a:latin typeface="Arial" pitchFamily="-65" charset="0"/>
          <a:ea typeface="Bitstream Vera Sans" charset="0"/>
          <a:cs typeface="Bitstream Vera Sans" charset="0"/>
        </a:defRPr>
      </a:lvl7pPr>
      <a:lvl8pPr marL="2451100" indent="-215900" algn="ctr" defTabSz="457200" rtl="0" fontAlgn="base">
        <a:lnSpc>
          <a:spcPct val="93000"/>
        </a:lnSpc>
        <a:spcBef>
          <a:spcPct val="0"/>
        </a:spcBef>
        <a:spcAft>
          <a:spcPct val="0"/>
        </a:spcAft>
        <a:buClr>
          <a:srgbClr val="000000"/>
        </a:buClr>
        <a:buSzPct val="45000"/>
        <a:buFont typeface="Wingdings" pitchFamily="-65" charset="2"/>
        <a:defRPr sz="4400">
          <a:solidFill>
            <a:srgbClr val="000000"/>
          </a:solidFill>
          <a:latin typeface="Arial" pitchFamily="-65" charset="0"/>
          <a:ea typeface="Bitstream Vera Sans" charset="0"/>
          <a:cs typeface="Bitstream Vera Sans" charset="0"/>
        </a:defRPr>
      </a:lvl8pPr>
      <a:lvl9pPr marL="2908300" indent="-215900" algn="ctr" defTabSz="457200" rtl="0" fontAlgn="base">
        <a:lnSpc>
          <a:spcPct val="93000"/>
        </a:lnSpc>
        <a:spcBef>
          <a:spcPct val="0"/>
        </a:spcBef>
        <a:spcAft>
          <a:spcPct val="0"/>
        </a:spcAft>
        <a:buClr>
          <a:srgbClr val="000000"/>
        </a:buClr>
        <a:buSzPct val="45000"/>
        <a:buFont typeface="Wingdings" pitchFamily="-65" charset="2"/>
        <a:defRPr sz="4400">
          <a:solidFill>
            <a:srgbClr val="000000"/>
          </a:solidFill>
          <a:latin typeface="Arial" pitchFamily="-65" charset="0"/>
          <a:ea typeface="Bitstream Vera Sans" charset="0"/>
          <a:cs typeface="Bitstream Vera Sans" charset="0"/>
        </a:defRPr>
      </a:lvl9pPr>
    </p:titleStyle>
    <p:bodyStyle>
      <a:lvl1pPr marL="341313" indent="-341313" algn="l" defTabSz="457200" rtl="0" eaLnBrk="0" fontAlgn="base" hangingPunct="0">
        <a:lnSpc>
          <a:spcPct val="93000"/>
        </a:lnSpc>
        <a:spcBef>
          <a:spcPts val="800"/>
        </a:spcBef>
        <a:spcAft>
          <a:spcPct val="0"/>
        </a:spcAft>
        <a:buClr>
          <a:srgbClr val="000000"/>
        </a:buClr>
        <a:buSzPct val="100000"/>
        <a:buFont typeface="Arial" charset="0"/>
        <a:buChar char="•"/>
        <a:defRPr sz="3200">
          <a:solidFill>
            <a:srgbClr val="000000"/>
          </a:solidFill>
          <a:latin typeface="+mn-lt"/>
          <a:ea typeface="ＭＳ Ｐゴシック" charset="0"/>
          <a:cs typeface="+mn-cs"/>
        </a:defRPr>
      </a:lvl1pPr>
      <a:lvl2pPr marL="741363" indent="-284163" algn="l" defTabSz="457200" rtl="0" eaLnBrk="0" fontAlgn="base" hangingPunct="0">
        <a:lnSpc>
          <a:spcPct val="93000"/>
        </a:lnSpc>
        <a:spcBef>
          <a:spcPts val="700"/>
        </a:spcBef>
        <a:spcAft>
          <a:spcPct val="0"/>
        </a:spcAft>
        <a:buClr>
          <a:srgbClr val="000000"/>
        </a:buClr>
        <a:buSzPct val="100000"/>
        <a:buFont typeface="Arial" charset="0"/>
        <a:buChar char="–"/>
        <a:defRPr sz="2800">
          <a:solidFill>
            <a:srgbClr val="000000"/>
          </a:solidFill>
          <a:latin typeface="+mn-lt"/>
          <a:ea typeface="+mn-ea"/>
          <a:cs typeface="+mn-cs"/>
        </a:defRPr>
      </a:lvl2pPr>
      <a:lvl3pPr marL="1143000" indent="-228600" algn="l" defTabSz="457200" rtl="0" eaLnBrk="0" fontAlgn="base" hangingPunct="0">
        <a:lnSpc>
          <a:spcPct val="93000"/>
        </a:lnSpc>
        <a:spcBef>
          <a:spcPts val="600"/>
        </a:spcBef>
        <a:spcAft>
          <a:spcPct val="0"/>
        </a:spcAft>
        <a:buClr>
          <a:srgbClr val="000000"/>
        </a:buClr>
        <a:buSzPct val="100000"/>
        <a:buFont typeface="Arial" charset="0"/>
        <a:buChar char="•"/>
        <a:defRPr sz="2400">
          <a:solidFill>
            <a:srgbClr val="000000"/>
          </a:solidFill>
          <a:latin typeface="+mn-lt"/>
          <a:ea typeface="+mn-ea"/>
          <a:cs typeface="+mn-cs"/>
        </a:defRPr>
      </a:lvl3pPr>
      <a:lvl4pPr marL="16002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4pPr>
      <a:lvl5pPr marL="2057400" indent="-228600" algn="l" defTabSz="457200" rtl="0" eaLnBrk="0" fontAlgn="base" hangingPunct="0">
        <a:lnSpc>
          <a:spcPct val="93000"/>
        </a:lnSpc>
        <a:spcBef>
          <a:spcPts val="500"/>
        </a:spcBef>
        <a:spcAft>
          <a:spcPct val="0"/>
        </a:spcAft>
        <a:buClr>
          <a:srgbClr val="000000"/>
        </a:buClr>
        <a:buSzPct val="100000"/>
        <a:buFont typeface="Arial" charset="0"/>
        <a:buChar char="»"/>
        <a:defRPr sz="2000">
          <a:solidFill>
            <a:srgbClr val="000000"/>
          </a:solidFill>
          <a:latin typeface="+mn-lt"/>
          <a:ea typeface="+mn-ea"/>
          <a:cs typeface="+mn-cs"/>
        </a:defRPr>
      </a:lvl5pPr>
      <a:lvl6pPr marL="2514600" indent="-228600" algn="l" defTabSz="457200" rtl="0" fontAlgn="base">
        <a:lnSpc>
          <a:spcPct val="93000"/>
        </a:lnSpc>
        <a:spcBef>
          <a:spcPts val="500"/>
        </a:spcBef>
        <a:spcAft>
          <a:spcPct val="0"/>
        </a:spcAft>
        <a:buClr>
          <a:srgbClr val="000000"/>
        </a:buClr>
        <a:buSzPct val="100000"/>
        <a:buFont typeface="Arial" pitchFamily="-65" charset="0"/>
        <a:buChar char="»"/>
        <a:defRPr sz="2000">
          <a:solidFill>
            <a:srgbClr val="000000"/>
          </a:solidFill>
          <a:latin typeface="+mn-lt"/>
          <a:ea typeface="+mn-ea"/>
          <a:cs typeface="+mn-cs"/>
        </a:defRPr>
      </a:lvl6pPr>
      <a:lvl7pPr marL="2971800" indent="-228600" algn="l" defTabSz="457200" rtl="0" fontAlgn="base">
        <a:lnSpc>
          <a:spcPct val="93000"/>
        </a:lnSpc>
        <a:spcBef>
          <a:spcPts val="500"/>
        </a:spcBef>
        <a:spcAft>
          <a:spcPct val="0"/>
        </a:spcAft>
        <a:buClr>
          <a:srgbClr val="000000"/>
        </a:buClr>
        <a:buSzPct val="100000"/>
        <a:buFont typeface="Arial" pitchFamily="-65" charset="0"/>
        <a:buChar char="»"/>
        <a:defRPr sz="2000">
          <a:solidFill>
            <a:srgbClr val="000000"/>
          </a:solidFill>
          <a:latin typeface="+mn-lt"/>
          <a:ea typeface="+mn-ea"/>
          <a:cs typeface="+mn-cs"/>
        </a:defRPr>
      </a:lvl7pPr>
      <a:lvl8pPr marL="3429000" indent="-228600" algn="l" defTabSz="457200" rtl="0" fontAlgn="base">
        <a:lnSpc>
          <a:spcPct val="93000"/>
        </a:lnSpc>
        <a:spcBef>
          <a:spcPts val="500"/>
        </a:spcBef>
        <a:spcAft>
          <a:spcPct val="0"/>
        </a:spcAft>
        <a:buClr>
          <a:srgbClr val="000000"/>
        </a:buClr>
        <a:buSzPct val="100000"/>
        <a:buFont typeface="Arial" pitchFamily="-65" charset="0"/>
        <a:buChar char="»"/>
        <a:defRPr sz="2000">
          <a:solidFill>
            <a:srgbClr val="000000"/>
          </a:solidFill>
          <a:latin typeface="+mn-lt"/>
          <a:ea typeface="+mn-ea"/>
          <a:cs typeface="+mn-cs"/>
        </a:defRPr>
      </a:lvl8pPr>
      <a:lvl9pPr marL="3886200" indent="-228600" algn="l" defTabSz="457200" rtl="0" fontAlgn="base">
        <a:lnSpc>
          <a:spcPct val="93000"/>
        </a:lnSpc>
        <a:spcBef>
          <a:spcPts val="500"/>
        </a:spcBef>
        <a:spcAft>
          <a:spcPct val="0"/>
        </a:spcAft>
        <a:buClr>
          <a:srgbClr val="000000"/>
        </a:buClr>
        <a:buSzPct val="100000"/>
        <a:buFont typeface="Arial" pitchFamily="-65"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685800" y="2187575"/>
            <a:ext cx="7772400" cy="1470025"/>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charset="0"/>
                <a:cs typeface="Bitstream Vera Sans" charset="0"/>
              </a:rPr>
              <a:t>Presentations</a:t>
            </a:r>
          </a:p>
        </p:txBody>
      </p:sp>
      <p:sp>
        <p:nvSpPr>
          <p:cNvPr id="16387" name="Rectangle 2"/>
          <p:cNvSpPr>
            <a:spLocks noGrp="1" noChangeArrowheads="1"/>
          </p:cNvSpPr>
          <p:nvPr>
            <p:ph type="subTitle" idx="4294967295"/>
          </p:nvPr>
        </p:nvSpPr>
        <p:spPr>
          <a:xfrm>
            <a:off x="1371600" y="3886200"/>
            <a:ext cx="6400800" cy="1752600"/>
          </a:xfrm>
        </p:spPr>
        <p:txBody>
          <a:bodyPr lIns="90000" tIns="46800" rIns="90000" bIns="46800"/>
          <a:lstStyle/>
          <a:p>
            <a:pPr marL="0" indent="0" algn="ctr" eaLnBrk="1" hangingPunct="1">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Will Doyle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7205-23BA-4A45-B4B8-16AFDA3882A8}"/>
              </a:ext>
            </a:extLst>
          </p:cNvPr>
          <p:cNvSpPr>
            <a:spLocks noGrp="1"/>
          </p:cNvSpPr>
          <p:nvPr>
            <p:ph type="title"/>
          </p:nvPr>
        </p:nvSpPr>
        <p:spPr/>
        <p:txBody>
          <a:bodyPr/>
          <a:lstStyle/>
          <a:p>
            <a:r>
              <a:rPr lang="en-US" dirty="0"/>
              <a:t>Here’s a Table That You Can’t Read</a:t>
            </a:r>
          </a:p>
        </p:txBody>
      </p:sp>
      <p:pic>
        <p:nvPicPr>
          <p:cNvPr id="5" name="image2.png">
            <a:extLst>
              <a:ext uri="{FF2B5EF4-FFF2-40B4-BE49-F238E27FC236}">
                <a16:creationId xmlns:a16="http://schemas.microsoft.com/office/drawing/2014/main" id="{FE015AF9-4B38-0149-BDF0-A00D4A7ACF1A}"/>
              </a:ext>
            </a:extLst>
          </p:cNvPr>
          <p:cNvPicPr/>
          <p:nvPr/>
        </p:nvPicPr>
        <p:blipFill>
          <a:blip r:embed="rId2"/>
          <a:srcRect/>
          <a:stretch>
            <a:fillRect/>
          </a:stretch>
        </p:blipFill>
        <p:spPr>
          <a:xfrm>
            <a:off x="2895600" y="2209800"/>
            <a:ext cx="2590800" cy="2444750"/>
          </a:xfrm>
          <a:prstGeom prst="rect">
            <a:avLst/>
          </a:prstGeom>
          <a:ln/>
        </p:spPr>
      </p:pic>
    </p:spTree>
    <p:extLst>
      <p:ext uri="{BB962C8B-B14F-4D97-AF65-F5344CB8AC3E}">
        <p14:creationId xmlns:p14="http://schemas.microsoft.com/office/powerpoint/2010/main" val="227293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13B7-6509-BE46-B273-0E7105D1F7BB}"/>
              </a:ext>
            </a:extLst>
          </p:cNvPr>
          <p:cNvSpPr>
            <a:spLocks noGrp="1"/>
          </p:cNvSpPr>
          <p:nvPr>
            <p:ph type="title"/>
          </p:nvPr>
        </p:nvSpPr>
        <p:spPr/>
        <p:txBody>
          <a:bodyPr/>
          <a:lstStyle/>
          <a:p>
            <a:r>
              <a:rPr lang="en-US" dirty="0"/>
              <a:t>Here’s Another Table That You Can’t Read</a:t>
            </a:r>
          </a:p>
        </p:txBody>
      </p:sp>
      <p:graphicFrame>
        <p:nvGraphicFramePr>
          <p:cNvPr id="5" name="Table 4">
            <a:extLst>
              <a:ext uri="{FF2B5EF4-FFF2-40B4-BE49-F238E27FC236}">
                <a16:creationId xmlns:a16="http://schemas.microsoft.com/office/drawing/2014/main" id="{46AFC712-F6D7-0C49-84AD-C02040190BCE}"/>
              </a:ext>
            </a:extLst>
          </p:cNvPr>
          <p:cNvGraphicFramePr>
            <a:graphicFrameLocks noGrp="1"/>
          </p:cNvGraphicFramePr>
          <p:nvPr>
            <p:extLst>
              <p:ext uri="{D42A27DB-BD31-4B8C-83A1-F6EECF244321}">
                <p14:modId xmlns:p14="http://schemas.microsoft.com/office/powerpoint/2010/main" val="1660772181"/>
              </p:ext>
            </p:extLst>
          </p:nvPr>
        </p:nvGraphicFramePr>
        <p:xfrm>
          <a:off x="228600" y="1598270"/>
          <a:ext cx="8763001" cy="5335933"/>
        </p:xfrm>
        <a:graphic>
          <a:graphicData uri="http://schemas.openxmlformats.org/drawingml/2006/table">
            <a:tbl>
              <a:tblPr firstRow="1" firstCol="1" bandRow="1">
                <a:tableStyleId>{5C22544A-7EE6-4342-B048-85BDC9FD1C3A}</a:tableStyleId>
              </a:tblPr>
              <a:tblGrid>
                <a:gridCol w="971917">
                  <a:extLst>
                    <a:ext uri="{9D8B030D-6E8A-4147-A177-3AD203B41FA5}">
                      <a16:colId xmlns:a16="http://schemas.microsoft.com/office/drawing/2014/main" val="2286594961"/>
                    </a:ext>
                  </a:extLst>
                </a:gridCol>
                <a:gridCol w="987676">
                  <a:extLst>
                    <a:ext uri="{9D8B030D-6E8A-4147-A177-3AD203B41FA5}">
                      <a16:colId xmlns:a16="http://schemas.microsoft.com/office/drawing/2014/main" val="3387332876"/>
                    </a:ext>
                  </a:extLst>
                </a:gridCol>
                <a:gridCol w="987676">
                  <a:extLst>
                    <a:ext uri="{9D8B030D-6E8A-4147-A177-3AD203B41FA5}">
                      <a16:colId xmlns:a16="http://schemas.microsoft.com/office/drawing/2014/main" val="3778198580"/>
                    </a:ext>
                  </a:extLst>
                </a:gridCol>
                <a:gridCol w="987676">
                  <a:extLst>
                    <a:ext uri="{9D8B030D-6E8A-4147-A177-3AD203B41FA5}">
                      <a16:colId xmlns:a16="http://schemas.microsoft.com/office/drawing/2014/main" val="670892065"/>
                    </a:ext>
                  </a:extLst>
                </a:gridCol>
                <a:gridCol w="987676">
                  <a:extLst>
                    <a:ext uri="{9D8B030D-6E8A-4147-A177-3AD203B41FA5}">
                      <a16:colId xmlns:a16="http://schemas.microsoft.com/office/drawing/2014/main" val="3257035389"/>
                    </a:ext>
                  </a:extLst>
                </a:gridCol>
                <a:gridCol w="987676">
                  <a:extLst>
                    <a:ext uri="{9D8B030D-6E8A-4147-A177-3AD203B41FA5}">
                      <a16:colId xmlns:a16="http://schemas.microsoft.com/office/drawing/2014/main" val="3739129332"/>
                    </a:ext>
                  </a:extLst>
                </a:gridCol>
                <a:gridCol w="987676">
                  <a:extLst>
                    <a:ext uri="{9D8B030D-6E8A-4147-A177-3AD203B41FA5}">
                      <a16:colId xmlns:a16="http://schemas.microsoft.com/office/drawing/2014/main" val="3391307798"/>
                    </a:ext>
                  </a:extLst>
                </a:gridCol>
                <a:gridCol w="987676">
                  <a:extLst>
                    <a:ext uri="{9D8B030D-6E8A-4147-A177-3AD203B41FA5}">
                      <a16:colId xmlns:a16="http://schemas.microsoft.com/office/drawing/2014/main" val="3201004083"/>
                    </a:ext>
                  </a:extLst>
                </a:gridCol>
                <a:gridCol w="877352">
                  <a:extLst>
                    <a:ext uri="{9D8B030D-6E8A-4147-A177-3AD203B41FA5}">
                      <a16:colId xmlns:a16="http://schemas.microsoft.com/office/drawing/2014/main" val="907775171"/>
                    </a:ext>
                  </a:extLst>
                </a:gridCol>
              </a:tblGrid>
              <a:tr h="368173">
                <a:tc>
                  <a:txBody>
                    <a:bodyPr/>
                    <a:lstStyle/>
                    <a:p>
                      <a:pPr marL="0" marR="0" algn="ctr">
                        <a:spcBef>
                          <a:spcPts val="0"/>
                        </a:spcBef>
                        <a:spcAft>
                          <a:spcPts val="0"/>
                        </a:spcAft>
                      </a:pPr>
                      <a:r>
                        <a:rPr lang="en-US" sz="500">
                          <a:effectLst/>
                        </a:rPr>
                        <a:t>Rank, mean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State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Mean Log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Rank, trend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State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Mean Log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Rank, trend &amp; enrollment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State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Mean Log Volatility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504477902"/>
                  </a:ext>
                </a:extLst>
              </a:tr>
              <a:tr h="103495">
                <a:tc>
                  <a:txBody>
                    <a:bodyPr/>
                    <a:lstStyle/>
                    <a:p>
                      <a:pPr marL="0" marR="0" algn="ctr">
                        <a:spcBef>
                          <a:spcPts val="0"/>
                        </a:spcBef>
                        <a:spcAft>
                          <a:spcPts val="0"/>
                        </a:spcAft>
                      </a:pPr>
                      <a:r>
                        <a:rPr lang="en-US" sz="500">
                          <a:effectLst/>
                        </a:rPr>
                        <a:t>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0.59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FL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450852037"/>
                  </a:ext>
                </a:extLst>
              </a:tr>
              <a:tr h="103495">
                <a:tc>
                  <a:txBody>
                    <a:bodyPr/>
                    <a:lstStyle/>
                    <a:p>
                      <a:pPr marL="0" marR="0" algn="ctr">
                        <a:spcBef>
                          <a:spcPts val="0"/>
                        </a:spcBef>
                        <a:spcAft>
                          <a:spcPts val="0"/>
                        </a:spcAft>
                      </a:pPr>
                      <a:r>
                        <a:rPr lang="en-US" sz="500">
                          <a:effectLst/>
                        </a:rPr>
                        <a:t>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NM</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0.51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953063969"/>
                  </a:ext>
                </a:extLst>
              </a:tr>
              <a:tr h="103495">
                <a:tc>
                  <a:txBody>
                    <a:bodyPr/>
                    <a:lstStyle/>
                    <a:p>
                      <a:pPr marL="0" marR="0" algn="ctr">
                        <a:spcBef>
                          <a:spcPts val="0"/>
                        </a:spcBef>
                        <a:spcAft>
                          <a:spcPts val="0"/>
                        </a:spcAft>
                      </a:pPr>
                      <a:r>
                        <a:rPr lang="en-US" sz="500">
                          <a:effectLst/>
                        </a:rPr>
                        <a:t>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AZ</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GA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079519952"/>
                  </a:ext>
                </a:extLst>
              </a:tr>
              <a:tr h="103495">
                <a:tc>
                  <a:txBody>
                    <a:bodyPr/>
                    <a:lstStyle/>
                    <a:p>
                      <a:pPr marL="0" marR="0" algn="ctr">
                        <a:spcBef>
                          <a:spcPts val="0"/>
                        </a:spcBef>
                        <a:spcAft>
                          <a:spcPts val="0"/>
                        </a:spcAft>
                      </a:pPr>
                      <a:r>
                        <a:rPr lang="en-US" sz="500">
                          <a:effectLst/>
                        </a:rPr>
                        <a:t>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GA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925330493"/>
                  </a:ext>
                </a:extLst>
              </a:tr>
              <a:tr h="103495">
                <a:tc>
                  <a:txBody>
                    <a:bodyPr/>
                    <a:lstStyle/>
                    <a:p>
                      <a:pPr marL="0" marR="0" algn="ctr">
                        <a:spcBef>
                          <a:spcPts val="0"/>
                        </a:spcBef>
                        <a:spcAft>
                          <a:spcPts val="0"/>
                        </a:spcAft>
                      </a:pPr>
                      <a:r>
                        <a:rPr lang="en-US" sz="500">
                          <a:effectLst/>
                        </a:rPr>
                        <a:t>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UT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804057731"/>
                  </a:ext>
                </a:extLst>
              </a:tr>
              <a:tr h="103495">
                <a:tc>
                  <a:txBody>
                    <a:bodyPr/>
                    <a:lstStyle/>
                    <a:p>
                      <a:pPr marL="0" marR="0" algn="ctr">
                        <a:spcBef>
                          <a:spcPts val="0"/>
                        </a:spcBef>
                        <a:spcAft>
                          <a:spcPts val="0"/>
                        </a:spcAft>
                      </a:pPr>
                      <a:r>
                        <a:rPr lang="en-US" sz="500">
                          <a:effectLst/>
                        </a:rPr>
                        <a:t>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FL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082752035"/>
                  </a:ext>
                </a:extLst>
              </a:tr>
              <a:tr h="103495">
                <a:tc>
                  <a:txBody>
                    <a:bodyPr/>
                    <a:lstStyle/>
                    <a:p>
                      <a:pPr marL="0" marR="0" algn="ctr">
                        <a:spcBef>
                          <a:spcPts val="0"/>
                        </a:spcBef>
                        <a:spcAft>
                          <a:spcPts val="0"/>
                        </a:spcAft>
                      </a:pPr>
                      <a:r>
                        <a:rPr lang="en-US" sz="500">
                          <a:effectLst/>
                        </a:rPr>
                        <a:t>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510767681"/>
                  </a:ext>
                </a:extLst>
              </a:tr>
              <a:tr h="103495">
                <a:tc>
                  <a:txBody>
                    <a:bodyPr/>
                    <a:lstStyle/>
                    <a:p>
                      <a:pPr marL="0" marR="0" algn="ctr">
                        <a:spcBef>
                          <a:spcPts val="0"/>
                        </a:spcBef>
                        <a:spcAft>
                          <a:spcPts val="0"/>
                        </a:spcAft>
                      </a:pPr>
                      <a:r>
                        <a:rPr lang="en-US" sz="500">
                          <a:effectLst/>
                        </a:rPr>
                        <a:t>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7235518"/>
                  </a:ext>
                </a:extLst>
              </a:tr>
              <a:tr h="103495">
                <a:tc>
                  <a:txBody>
                    <a:bodyPr/>
                    <a:lstStyle/>
                    <a:p>
                      <a:pPr marL="0" marR="0" algn="ctr">
                        <a:spcBef>
                          <a:spcPts val="0"/>
                        </a:spcBef>
                        <a:spcAft>
                          <a:spcPts val="0"/>
                        </a:spcAft>
                      </a:pPr>
                      <a:r>
                        <a:rPr lang="en-US" sz="500">
                          <a:effectLst/>
                        </a:rPr>
                        <a:t>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UT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473329627"/>
                  </a:ext>
                </a:extLst>
              </a:tr>
              <a:tr h="103495">
                <a:tc>
                  <a:txBody>
                    <a:bodyPr/>
                    <a:lstStyle/>
                    <a:p>
                      <a:pPr marL="0" marR="0" algn="ctr">
                        <a:spcBef>
                          <a:spcPts val="0"/>
                        </a:spcBef>
                        <a:spcAft>
                          <a:spcPts val="0"/>
                        </a:spcAft>
                      </a:pPr>
                      <a:r>
                        <a:rPr lang="en-US" sz="500">
                          <a:effectLst/>
                        </a:rPr>
                        <a:t>10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TX</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LA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4277920067"/>
                  </a:ext>
                </a:extLst>
              </a:tr>
              <a:tr h="103495">
                <a:tc>
                  <a:txBody>
                    <a:bodyPr/>
                    <a:lstStyle/>
                    <a:p>
                      <a:pPr marL="0" marR="0" algn="ctr">
                        <a:spcBef>
                          <a:spcPts val="0"/>
                        </a:spcBef>
                        <a:spcAft>
                          <a:spcPts val="0"/>
                        </a:spcAft>
                      </a:pPr>
                      <a:r>
                        <a:rPr lang="en-US" sz="500">
                          <a:effectLst/>
                        </a:rPr>
                        <a:t>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MO</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250425274"/>
                  </a:ext>
                </a:extLst>
              </a:tr>
              <a:tr h="103495">
                <a:tc>
                  <a:txBody>
                    <a:bodyPr/>
                    <a:lstStyle/>
                    <a:p>
                      <a:pPr marL="0" marR="0" algn="ctr">
                        <a:spcBef>
                          <a:spcPts val="0"/>
                        </a:spcBef>
                        <a:spcAft>
                          <a:spcPts val="0"/>
                        </a:spcAft>
                      </a:pPr>
                      <a:r>
                        <a:rPr lang="en-US" sz="500">
                          <a:effectLst/>
                        </a:rPr>
                        <a:t>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OK</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UT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420699517"/>
                  </a:ext>
                </a:extLst>
              </a:tr>
              <a:tr h="103495">
                <a:tc>
                  <a:txBody>
                    <a:bodyPr/>
                    <a:lstStyle/>
                    <a:p>
                      <a:pPr marL="0" marR="0" algn="ctr">
                        <a:spcBef>
                          <a:spcPts val="0"/>
                        </a:spcBef>
                        <a:spcAft>
                          <a:spcPts val="0"/>
                        </a:spcAft>
                      </a:pPr>
                      <a:r>
                        <a:rPr lang="en-US" sz="500">
                          <a:effectLst/>
                        </a:rPr>
                        <a:t>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DE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TX</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977312264"/>
                  </a:ext>
                </a:extLst>
              </a:tr>
              <a:tr h="103495">
                <a:tc>
                  <a:txBody>
                    <a:bodyPr/>
                    <a:lstStyle/>
                    <a:p>
                      <a:pPr marL="0" marR="0" algn="ctr">
                        <a:spcBef>
                          <a:spcPts val="0"/>
                        </a:spcBef>
                        <a:spcAft>
                          <a:spcPts val="0"/>
                        </a:spcAft>
                      </a:pPr>
                      <a:r>
                        <a:rPr lang="en-US" sz="500">
                          <a:effectLst/>
                        </a:rPr>
                        <a:t>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870451884"/>
                  </a:ext>
                </a:extLst>
              </a:tr>
              <a:tr h="103495">
                <a:tc>
                  <a:txBody>
                    <a:bodyPr/>
                    <a:lstStyle/>
                    <a:p>
                      <a:pPr marL="0" marR="0" algn="ctr">
                        <a:spcBef>
                          <a:spcPts val="0"/>
                        </a:spcBef>
                        <a:spcAft>
                          <a:spcPts val="0"/>
                        </a:spcAft>
                      </a:pPr>
                      <a:r>
                        <a:rPr lang="en-US" sz="500">
                          <a:effectLst/>
                        </a:rPr>
                        <a:t>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LA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376720536"/>
                  </a:ext>
                </a:extLst>
              </a:tr>
              <a:tr h="103495">
                <a:tc>
                  <a:txBody>
                    <a:bodyPr/>
                    <a:lstStyle/>
                    <a:p>
                      <a:pPr marL="0" marR="0" algn="ctr">
                        <a:spcBef>
                          <a:spcPts val="0"/>
                        </a:spcBef>
                        <a:spcAft>
                          <a:spcPts val="0"/>
                        </a:spcAft>
                      </a:pPr>
                      <a:r>
                        <a:rPr lang="en-US" sz="500">
                          <a:effectLst/>
                        </a:rPr>
                        <a:t>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524637992"/>
                  </a:ext>
                </a:extLst>
              </a:tr>
              <a:tr h="103495">
                <a:tc>
                  <a:txBody>
                    <a:bodyPr/>
                    <a:lstStyle/>
                    <a:p>
                      <a:pPr marL="0" marR="0" algn="ctr">
                        <a:spcBef>
                          <a:spcPts val="0"/>
                        </a:spcBef>
                        <a:spcAft>
                          <a:spcPts val="0"/>
                        </a:spcAft>
                      </a:pPr>
                      <a:r>
                        <a:rPr lang="en-US" sz="500">
                          <a:effectLst/>
                        </a:rPr>
                        <a:t>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TX</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932922457"/>
                  </a:ext>
                </a:extLst>
              </a:tr>
              <a:tr h="103495">
                <a:tc>
                  <a:txBody>
                    <a:bodyPr/>
                    <a:lstStyle/>
                    <a:p>
                      <a:pPr marL="0" marR="0" algn="ctr">
                        <a:spcBef>
                          <a:spcPts val="0"/>
                        </a:spcBef>
                        <a:spcAft>
                          <a:spcPts val="0"/>
                        </a:spcAft>
                      </a:pPr>
                      <a:r>
                        <a:rPr lang="en-US" sz="500">
                          <a:effectLst/>
                        </a:rPr>
                        <a:t>18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31381808"/>
                  </a:ext>
                </a:extLst>
              </a:tr>
              <a:tr h="103495">
                <a:tc>
                  <a:txBody>
                    <a:bodyPr/>
                    <a:lstStyle/>
                    <a:p>
                      <a:pPr marL="0" marR="0" algn="ctr">
                        <a:spcBef>
                          <a:spcPts val="0"/>
                        </a:spcBef>
                        <a:spcAft>
                          <a:spcPts val="0"/>
                        </a:spcAft>
                      </a:pPr>
                      <a:r>
                        <a:rPr lang="en-US" sz="500">
                          <a:effectLst/>
                        </a:rPr>
                        <a:t>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GA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135170664"/>
                  </a:ext>
                </a:extLst>
              </a:tr>
              <a:tr h="103495">
                <a:tc>
                  <a:txBody>
                    <a:bodyPr/>
                    <a:lstStyle/>
                    <a:p>
                      <a:pPr marL="0" marR="0" algn="ctr">
                        <a:spcBef>
                          <a:spcPts val="0"/>
                        </a:spcBef>
                        <a:spcAft>
                          <a:spcPts val="0"/>
                        </a:spcAft>
                      </a:pPr>
                      <a:r>
                        <a:rPr lang="en-US" sz="500">
                          <a:effectLst/>
                        </a:rPr>
                        <a:t>20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MS</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866541074"/>
                  </a:ext>
                </a:extLst>
              </a:tr>
              <a:tr h="103495">
                <a:tc>
                  <a:txBody>
                    <a:bodyPr/>
                    <a:lstStyle/>
                    <a:p>
                      <a:pPr marL="0" marR="0" algn="ctr">
                        <a:spcBef>
                          <a:spcPts val="0"/>
                        </a:spcBef>
                        <a:spcAft>
                          <a:spcPts val="0"/>
                        </a:spcAft>
                      </a:pPr>
                      <a:r>
                        <a:rPr lang="en-US" sz="500">
                          <a:effectLst/>
                        </a:rPr>
                        <a:t>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HI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NM</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743598040"/>
                  </a:ext>
                </a:extLst>
              </a:tr>
              <a:tr h="103495">
                <a:tc>
                  <a:txBody>
                    <a:bodyPr/>
                    <a:lstStyle/>
                    <a:p>
                      <a:pPr marL="0" marR="0" algn="ctr">
                        <a:spcBef>
                          <a:spcPts val="0"/>
                        </a:spcBef>
                        <a:spcAft>
                          <a:spcPts val="0"/>
                        </a:spcAft>
                      </a:pPr>
                      <a:r>
                        <a:rPr lang="en-US" sz="500">
                          <a:effectLst/>
                        </a:rPr>
                        <a:t>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FL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DE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HI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872063072"/>
                  </a:ext>
                </a:extLst>
              </a:tr>
              <a:tr h="103495">
                <a:tc>
                  <a:txBody>
                    <a:bodyPr/>
                    <a:lstStyle/>
                    <a:p>
                      <a:pPr marL="0" marR="0" algn="ctr">
                        <a:spcBef>
                          <a:spcPts val="0"/>
                        </a:spcBef>
                        <a:spcAft>
                          <a:spcPts val="0"/>
                        </a:spcAft>
                      </a:pPr>
                      <a:r>
                        <a:rPr lang="en-US" sz="500">
                          <a:effectLst/>
                        </a:rPr>
                        <a:t>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002062747"/>
                  </a:ext>
                </a:extLst>
              </a:tr>
              <a:tr h="103495">
                <a:tc>
                  <a:txBody>
                    <a:bodyPr/>
                    <a:lstStyle/>
                    <a:p>
                      <a:pPr marL="0" marR="0" algn="ctr">
                        <a:spcBef>
                          <a:spcPts val="0"/>
                        </a:spcBef>
                        <a:spcAft>
                          <a:spcPts val="0"/>
                        </a:spcAft>
                      </a:pPr>
                      <a:r>
                        <a:rPr lang="en-US" sz="500">
                          <a:effectLst/>
                        </a:rPr>
                        <a:t>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OK</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231759540"/>
                  </a:ext>
                </a:extLst>
              </a:tr>
              <a:tr h="103495">
                <a:tc>
                  <a:txBody>
                    <a:bodyPr/>
                    <a:lstStyle/>
                    <a:p>
                      <a:pPr marL="0" marR="0" algn="ctr">
                        <a:spcBef>
                          <a:spcPts val="0"/>
                        </a:spcBef>
                        <a:spcAft>
                          <a:spcPts val="0"/>
                        </a:spcAft>
                      </a:pPr>
                      <a:r>
                        <a:rPr lang="en-US" sz="500">
                          <a:effectLst/>
                        </a:rPr>
                        <a:t>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NM</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NJ</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129537324"/>
                  </a:ext>
                </a:extLst>
              </a:tr>
              <a:tr h="103495">
                <a:tc>
                  <a:txBody>
                    <a:bodyPr/>
                    <a:lstStyle/>
                    <a:p>
                      <a:pPr marL="0" marR="0" algn="ctr">
                        <a:spcBef>
                          <a:spcPts val="0"/>
                        </a:spcBef>
                        <a:spcAft>
                          <a:spcPts val="0"/>
                        </a:spcAft>
                      </a:pPr>
                      <a:r>
                        <a:rPr lang="en-US" sz="500">
                          <a:effectLst/>
                        </a:rPr>
                        <a:t>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673860309"/>
                  </a:ext>
                </a:extLst>
              </a:tr>
              <a:tr h="103495">
                <a:tc>
                  <a:txBody>
                    <a:bodyPr/>
                    <a:lstStyle/>
                    <a:p>
                      <a:pPr marL="0" marR="0" algn="ctr">
                        <a:spcBef>
                          <a:spcPts val="0"/>
                        </a:spcBef>
                        <a:spcAft>
                          <a:spcPts val="0"/>
                        </a:spcAft>
                      </a:pPr>
                      <a:r>
                        <a:rPr lang="en-US" sz="500">
                          <a:effectLst/>
                        </a:rPr>
                        <a:t>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MO</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DE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213047252"/>
                  </a:ext>
                </a:extLst>
              </a:tr>
              <a:tr h="103495">
                <a:tc>
                  <a:txBody>
                    <a:bodyPr/>
                    <a:lstStyle/>
                    <a:p>
                      <a:pPr marL="0" marR="0" algn="ctr">
                        <a:spcBef>
                          <a:spcPts val="0"/>
                        </a:spcBef>
                        <a:spcAft>
                          <a:spcPts val="0"/>
                        </a:spcAft>
                      </a:pPr>
                      <a:r>
                        <a:rPr lang="en-US" sz="500">
                          <a:effectLst/>
                        </a:rPr>
                        <a:t>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WV</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AZ</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209216665"/>
                  </a:ext>
                </a:extLst>
              </a:tr>
              <a:tr h="103495">
                <a:tc>
                  <a:txBody>
                    <a:bodyPr/>
                    <a:lstStyle/>
                    <a:p>
                      <a:pPr marL="0" marR="0" algn="ctr">
                        <a:spcBef>
                          <a:spcPts val="0"/>
                        </a:spcBef>
                        <a:spcAft>
                          <a:spcPts val="0"/>
                        </a:spcAft>
                      </a:pPr>
                      <a:r>
                        <a:rPr lang="en-US" sz="500">
                          <a:effectLst/>
                        </a:rPr>
                        <a:t>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OK</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AL</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523400053"/>
                  </a:ext>
                </a:extLst>
              </a:tr>
              <a:tr h="103495">
                <a:tc>
                  <a:txBody>
                    <a:bodyPr/>
                    <a:lstStyle/>
                    <a:p>
                      <a:pPr marL="0" marR="0" algn="ctr">
                        <a:spcBef>
                          <a:spcPts val="0"/>
                        </a:spcBef>
                        <a:spcAft>
                          <a:spcPts val="0"/>
                        </a:spcAft>
                      </a:pPr>
                      <a:r>
                        <a:rPr lang="en-US" sz="500">
                          <a:effectLst/>
                        </a:rPr>
                        <a:t>30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827755994"/>
                  </a:ext>
                </a:extLst>
              </a:tr>
              <a:tr h="103495">
                <a:tc>
                  <a:txBody>
                    <a:bodyPr/>
                    <a:lstStyle/>
                    <a:p>
                      <a:pPr marL="0" marR="0" algn="ctr">
                        <a:spcBef>
                          <a:spcPts val="0"/>
                        </a:spcBef>
                        <a:spcAft>
                          <a:spcPts val="0"/>
                        </a:spcAft>
                      </a:pPr>
                      <a:r>
                        <a:rPr lang="en-US" sz="500">
                          <a:effectLst/>
                        </a:rPr>
                        <a:t>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756231201"/>
                  </a:ext>
                </a:extLst>
              </a:tr>
              <a:tr h="103495">
                <a:tc>
                  <a:txBody>
                    <a:bodyPr/>
                    <a:lstStyle/>
                    <a:p>
                      <a:pPr marL="0" marR="0" algn="ctr">
                        <a:spcBef>
                          <a:spcPts val="0"/>
                        </a:spcBef>
                        <a:spcAft>
                          <a:spcPts val="0"/>
                        </a:spcAft>
                      </a:pPr>
                      <a:r>
                        <a:rPr lang="en-US" sz="500">
                          <a:effectLst/>
                        </a:rPr>
                        <a:t>32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AZ</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471563539"/>
                  </a:ext>
                </a:extLst>
              </a:tr>
              <a:tr h="103495">
                <a:tc>
                  <a:txBody>
                    <a:bodyPr/>
                    <a:lstStyle/>
                    <a:p>
                      <a:pPr marL="0" marR="0" algn="ctr">
                        <a:spcBef>
                          <a:spcPts val="0"/>
                        </a:spcBef>
                        <a:spcAft>
                          <a:spcPts val="0"/>
                        </a:spcAft>
                      </a:pPr>
                      <a:r>
                        <a:rPr lang="en-US" sz="500">
                          <a:effectLst/>
                        </a:rPr>
                        <a:t>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OH</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MO</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RI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979113776"/>
                  </a:ext>
                </a:extLst>
              </a:tr>
              <a:tr h="103495">
                <a:tc>
                  <a:txBody>
                    <a:bodyPr/>
                    <a:lstStyle/>
                    <a:p>
                      <a:pPr marL="0" marR="0" algn="ctr">
                        <a:spcBef>
                          <a:spcPts val="0"/>
                        </a:spcBef>
                        <a:spcAft>
                          <a:spcPts val="0"/>
                        </a:spcAft>
                      </a:pPr>
                      <a:r>
                        <a:rPr lang="en-US" sz="500">
                          <a:effectLst/>
                        </a:rPr>
                        <a:t>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NJ</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AR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216712833"/>
                  </a:ext>
                </a:extLst>
              </a:tr>
              <a:tr h="103495">
                <a:tc>
                  <a:txBody>
                    <a:bodyPr/>
                    <a:lstStyle/>
                    <a:p>
                      <a:pPr marL="0" marR="0" algn="ctr">
                        <a:spcBef>
                          <a:spcPts val="0"/>
                        </a:spcBef>
                        <a:spcAft>
                          <a:spcPts val="0"/>
                        </a:spcAft>
                      </a:pPr>
                      <a:r>
                        <a:rPr lang="en-US" sz="500">
                          <a:effectLst/>
                        </a:rPr>
                        <a:t>35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667925971"/>
                  </a:ext>
                </a:extLst>
              </a:tr>
              <a:tr h="103495">
                <a:tc>
                  <a:txBody>
                    <a:bodyPr/>
                    <a:lstStyle/>
                    <a:p>
                      <a:pPr marL="0" marR="0" algn="ctr">
                        <a:spcBef>
                          <a:spcPts val="0"/>
                        </a:spcBef>
                        <a:spcAft>
                          <a:spcPts val="0"/>
                        </a:spcAft>
                      </a:pPr>
                      <a:r>
                        <a:rPr lang="en-US" sz="500">
                          <a:effectLst/>
                        </a:rPr>
                        <a:t>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83383925"/>
                  </a:ext>
                </a:extLst>
              </a:tr>
              <a:tr h="103495">
                <a:tc>
                  <a:txBody>
                    <a:bodyPr/>
                    <a:lstStyle/>
                    <a:p>
                      <a:pPr marL="0" marR="0" algn="ctr">
                        <a:spcBef>
                          <a:spcPts val="0"/>
                        </a:spcBef>
                        <a:spcAft>
                          <a:spcPts val="0"/>
                        </a:spcAft>
                      </a:pPr>
                      <a:r>
                        <a:rPr lang="en-US" sz="500">
                          <a:effectLst/>
                        </a:rPr>
                        <a:t>37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LA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PA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TN</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856607599"/>
                  </a:ext>
                </a:extLst>
              </a:tr>
              <a:tr h="103495">
                <a:tc>
                  <a:txBody>
                    <a:bodyPr/>
                    <a:lstStyle/>
                    <a:p>
                      <a:pPr marL="0" marR="0" algn="ctr">
                        <a:spcBef>
                          <a:spcPts val="0"/>
                        </a:spcBef>
                        <a:spcAft>
                          <a:spcPts val="0"/>
                        </a:spcAft>
                      </a:pPr>
                      <a:r>
                        <a:rPr lang="en-US" sz="500">
                          <a:effectLst/>
                        </a:rPr>
                        <a:t>38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WY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073816389"/>
                  </a:ext>
                </a:extLst>
              </a:tr>
              <a:tr h="103495">
                <a:tc>
                  <a:txBody>
                    <a:bodyPr/>
                    <a:lstStyle/>
                    <a:p>
                      <a:pPr marL="0" marR="0" algn="ctr">
                        <a:spcBef>
                          <a:spcPts val="0"/>
                        </a:spcBef>
                        <a:spcAft>
                          <a:spcPts val="0"/>
                        </a:spcAft>
                      </a:pPr>
                      <a:r>
                        <a:rPr lang="en-US" sz="500">
                          <a:effectLst/>
                        </a:rPr>
                        <a:t>39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39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1234340290"/>
                  </a:ext>
                </a:extLst>
              </a:tr>
              <a:tr h="103495">
                <a:tc>
                  <a:txBody>
                    <a:bodyPr/>
                    <a:lstStyle/>
                    <a:p>
                      <a:pPr marL="0" marR="0" algn="ctr">
                        <a:spcBef>
                          <a:spcPts val="0"/>
                        </a:spcBef>
                        <a:spcAft>
                          <a:spcPts val="0"/>
                        </a:spcAft>
                      </a:pPr>
                      <a:r>
                        <a:rPr lang="en-US" sz="500">
                          <a:effectLst/>
                        </a:rPr>
                        <a:t>40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HI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RI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40</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CT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135590580"/>
                  </a:ext>
                </a:extLst>
              </a:tr>
              <a:tr h="103495">
                <a:tc>
                  <a:txBody>
                    <a:bodyPr/>
                    <a:lstStyle/>
                    <a:p>
                      <a:pPr marL="0" marR="0" algn="ctr">
                        <a:spcBef>
                          <a:spcPts val="0"/>
                        </a:spcBef>
                        <a:spcAft>
                          <a:spcPts val="0"/>
                        </a:spcAft>
                      </a:pPr>
                      <a:r>
                        <a:rPr lang="en-US" sz="500">
                          <a:effectLst/>
                        </a:rPr>
                        <a:t>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4099619428"/>
                  </a:ext>
                </a:extLst>
              </a:tr>
              <a:tr h="103495">
                <a:tc>
                  <a:txBody>
                    <a:bodyPr/>
                    <a:lstStyle/>
                    <a:p>
                      <a:pPr marL="0" marR="0" algn="ctr">
                        <a:spcBef>
                          <a:spcPts val="0"/>
                        </a:spcBef>
                        <a:spcAft>
                          <a:spcPts val="0"/>
                        </a:spcAft>
                      </a:pPr>
                      <a:r>
                        <a:rPr lang="en-US" sz="500">
                          <a:effectLst/>
                        </a:rPr>
                        <a:t>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OR</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ID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259358968"/>
                  </a:ext>
                </a:extLst>
              </a:tr>
              <a:tr h="103495">
                <a:tc>
                  <a:txBody>
                    <a:bodyPr/>
                    <a:lstStyle/>
                    <a:p>
                      <a:pPr marL="0" marR="0" algn="ctr">
                        <a:spcBef>
                          <a:spcPts val="0"/>
                        </a:spcBef>
                        <a:spcAft>
                          <a:spcPts val="0"/>
                        </a:spcAft>
                      </a:pPr>
                      <a:r>
                        <a:rPr lang="en-US" sz="500">
                          <a:effectLst/>
                        </a:rPr>
                        <a:t>43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912020037"/>
                  </a:ext>
                </a:extLst>
              </a:tr>
              <a:tr h="103495">
                <a:tc>
                  <a:txBody>
                    <a:bodyPr/>
                    <a:lstStyle/>
                    <a:p>
                      <a:pPr marL="0" marR="0" algn="ctr">
                        <a:spcBef>
                          <a:spcPts val="0"/>
                        </a:spcBef>
                        <a:spcAft>
                          <a:spcPts val="0"/>
                        </a:spcAft>
                      </a:pPr>
                      <a:r>
                        <a:rPr lang="en-US" sz="500">
                          <a:effectLst/>
                        </a:rPr>
                        <a:t>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NJ</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4185992834"/>
                  </a:ext>
                </a:extLst>
              </a:tr>
              <a:tr h="103495">
                <a:tc>
                  <a:txBody>
                    <a:bodyPr/>
                    <a:lstStyle/>
                    <a:p>
                      <a:pPr marL="0" marR="0" algn="ctr">
                        <a:spcBef>
                          <a:spcPts val="0"/>
                        </a:spcBef>
                        <a:spcAft>
                          <a:spcPts val="0"/>
                        </a:spcAft>
                      </a:pPr>
                      <a:r>
                        <a:rPr lang="en-US" sz="500">
                          <a:effectLst/>
                        </a:rPr>
                        <a:t>45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PA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NE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PA</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0.13</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858678834"/>
                  </a:ext>
                </a:extLst>
              </a:tr>
              <a:tr h="103495">
                <a:tc>
                  <a:txBody>
                    <a:bodyPr/>
                    <a:lstStyle/>
                    <a:p>
                      <a:pPr marL="0" marR="0" algn="ctr">
                        <a:spcBef>
                          <a:spcPts val="0"/>
                        </a:spcBef>
                        <a:spcAft>
                          <a:spcPts val="0"/>
                        </a:spcAft>
                      </a:pPr>
                      <a:r>
                        <a:rPr lang="en-US" sz="500">
                          <a:effectLst/>
                        </a:rPr>
                        <a:t>46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0.25</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0.09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46</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KY</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0.12</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2157040547"/>
                  </a:ext>
                </a:extLst>
              </a:tr>
              <a:tr h="103495">
                <a:tc>
                  <a:txBody>
                    <a:bodyPr/>
                    <a:lstStyle/>
                    <a:p>
                      <a:pPr marL="0" marR="0" algn="ctr">
                        <a:spcBef>
                          <a:spcPts val="0"/>
                        </a:spcBef>
                        <a:spcAft>
                          <a:spcPts val="0"/>
                        </a:spcAft>
                      </a:pPr>
                      <a:r>
                        <a:rPr lang="en-US" sz="500">
                          <a:effectLst/>
                        </a:rPr>
                        <a:t>47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SC</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0.24</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0.09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VT</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0.11</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3277116726"/>
                  </a:ext>
                </a:extLst>
              </a:tr>
              <a:tr h="103495">
                <a:tc>
                  <a:txBody>
                    <a:bodyPr/>
                    <a:lstStyle/>
                    <a:p>
                      <a:pPr marL="0" marR="0" algn="ctr">
                        <a:spcBef>
                          <a:spcPts val="0"/>
                        </a:spcBef>
                        <a:spcAft>
                          <a:spcPts val="0"/>
                        </a:spcAft>
                      </a:pPr>
                      <a:r>
                        <a:rPr lang="en-US" sz="500">
                          <a:effectLst/>
                        </a:rPr>
                        <a:t>48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RI</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0.19</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SD</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0.07</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48</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a:effectLst/>
                        </a:rPr>
                        <a:t>ME</a:t>
                      </a:r>
                      <a:endParaRPr lang="en-US" sz="700">
                        <a:effectLst/>
                        <a:latin typeface="Times New Roman" panose="02020603050405020304" pitchFamily="18" charset="0"/>
                        <a:ea typeface="Times New Roman" panose="02020603050405020304" pitchFamily="18" charset="0"/>
                      </a:endParaRPr>
                    </a:p>
                  </a:txBody>
                  <a:tcPr marL="5947" marR="5947" marT="5947" marB="5947" anchor="ctr"/>
                </a:tc>
                <a:tc>
                  <a:txBody>
                    <a:bodyPr/>
                    <a:lstStyle/>
                    <a:p>
                      <a:pPr marL="0" marR="0" algn="ctr">
                        <a:spcBef>
                          <a:spcPts val="0"/>
                        </a:spcBef>
                        <a:spcAft>
                          <a:spcPts val="0"/>
                        </a:spcAft>
                      </a:pPr>
                      <a:r>
                        <a:rPr lang="en-US" sz="500" dirty="0">
                          <a:effectLst/>
                        </a:rPr>
                        <a:t>0.09</a:t>
                      </a:r>
                      <a:endParaRPr lang="en-US" sz="700" dirty="0">
                        <a:effectLst/>
                        <a:latin typeface="Times New Roman" panose="02020603050405020304" pitchFamily="18" charset="0"/>
                        <a:ea typeface="Times New Roman" panose="02020603050405020304" pitchFamily="18" charset="0"/>
                      </a:endParaRPr>
                    </a:p>
                  </a:txBody>
                  <a:tcPr marL="5947" marR="5947" marT="5947" marB="5947" anchor="ctr"/>
                </a:tc>
                <a:extLst>
                  <a:ext uri="{0D108BD9-81ED-4DB2-BD59-A6C34878D82A}">
                    <a16:rowId xmlns:a16="http://schemas.microsoft.com/office/drawing/2014/main" val="706431246"/>
                  </a:ext>
                </a:extLst>
              </a:tr>
            </a:tbl>
          </a:graphicData>
        </a:graphic>
      </p:graphicFrame>
    </p:spTree>
    <p:extLst>
      <p:ext uri="{BB962C8B-B14F-4D97-AF65-F5344CB8AC3E}">
        <p14:creationId xmlns:p14="http://schemas.microsoft.com/office/powerpoint/2010/main" val="348302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p:txBody>
          <a:bodyPr/>
          <a:lstStyle/>
          <a:p>
            <a:pPr eaLnBrk="1" hangingPunct="1"/>
            <a:r>
              <a:rPr lang="en-US">
                <a:latin typeface="Arial" charset="0"/>
                <a:cs typeface="Bitstream Vera Sans" charset="0"/>
              </a:rPr>
              <a:t>Logistics</a:t>
            </a:r>
          </a:p>
        </p:txBody>
      </p:sp>
      <p:sp>
        <p:nvSpPr>
          <p:cNvPr id="32771" name="Content Placeholder 5"/>
          <p:cNvSpPr>
            <a:spLocks noGrp="1"/>
          </p:cNvSpPr>
          <p:nvPr>
            <p:ph idx="1"/>
          </p:nvPr>
        </p:nvSpPr>
        <p:spPr/>
        <p:txBody>
          <a:bodyPr/>
          <a:lstStyle/>
          <a:p>
            <a:pPr eaLnBrk="1" hangingPunct="1"/>
            <a:r>
              <a:rPr lang="en-US" dirty="0">
                <a:latin typeface="Arial" charset="0"/>
                <a:cs typeface="Bitstream Vera Sans" charset="0"/>
              </a:rPr>
              <a:t>Be early </a:t>
            </a:r>
          </a:p>
          <a:p>
            <a:pPr eaLnBrk="1" hangingPunct="1"/>
            <a:r>
              <a:rPr lang="en-US" dirty="0">
                <a:latin typeface="Arial" charset="0"/>
                <a:cs typeface="Bitstream Vera Sans" charset="0"/>
              </a:rPr>
              <a:t>Know the technology you plan to use</a:t>
            </a:r>
          </a:p>
          <a:p>
            <a:pPr eaLnBrk="1" hangingPunct="1"/>
            <a:r>
              <a:rPr lang="en-US" dirty="0">
                <a:latin typeface="Arial" charset="0"/>
                <a:cs typeface="Bitstream Vera Sans" charset="0"/>
              </a:rPr>
              <a:t>Practice, practice beforehand</a:t>
            </a:r>
          </a:p>
          <a:p>
            <a:pPr eaLnBrk="1" hangingPunct="1"/>
            <a:r>
              <a:rPr lang="en-US" dirty="0">
                <a:latin typeface="Arial" charset="0"/>
                <a:cs typeface="Bitstream Vera Sans" charset="0"/>
              </a:rPr>
              <a:t>Talk slowly (but talk!)</a:t>
            </a:r>
          </a:p>
          <a:p>
            <a:pPr eaLnBrk="1" hangingPunct="1"/>
            <a:r>
              <a:rPr lang="en-US" dirty="0">
                <a:latin typeface="Arial" charset="0"/>
                <a:cs typeface="Bitstream Vera Sans" charset="0"/>
              </a:rPr>
              <a:t>Be prepared to adapt: talking is the only sure thing</a:t>
            </a:r>
          </a:p>
          <a:p>
            <a:pPr eaLnBrk="1" hangingPunct="1"/>
            <a:r>
              <a:rPr lang="en-US" dirty="0">
                <a:latin typeface="Arial" charset="0"/>
                <a:cs typeface="Bitstream Vera Sans" charset="0"/>
              </a:rPr>
              <a:t>Plan to finish early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The Basic Structure</a:t>
            </a:r>
          </a:p>
        </p:txBody>
      </p:sp>
      <p:sp>
        <p:nvSpPr>
          <p:cNvPr id="18435"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Tell me what you</a:t>
            </a:r>
            <a:r>
              <a:rPr lang="ja-JP" altLang="en-GB">
                <a:latin typeface="Arial" charset="0"/>
                <a:cs typeface="Bitstream Vera Sans" charset="0"/>
              </a:rPr>
              <a:t>’</a:t>
            </a:r>
            <a:r>
              <a:rPr lang="en-GB">
                <a:latin typeface="Arial" charset="0"/>
                <a:cs typeface="Bitstream Vera Sans" charset="0"/>
              </a:rPr>
              <a:t>re going to say</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atin typeface="Arial"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Say what you have to say</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atin typeface="Arial"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Tell me what you told me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Outlining a Talk</a:t>
            </a:r>
          </a:p>
        </p:txBody>
      </p:sp>
      <p:sp>
        <p:nvSpPr>
          <p:cNvPr id="20483"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cs typeface="Bitstream Vera Sans" charset="0"/>
              </a:rPr>
              <a:t>Start with your conclusions: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ea typeface="Bitstream Vera Sans" charset="0"/>
                <a:cs typeface="Bitstream Vera Sans" charset="0"/>
              </a:rPr>
              <a:t>What</a:t>
            </a:r>
            <a:r>
              <a:rPr lang="ja-JP" altLang="en-GB">
                <a:latin typeface="Arial" charset="0"/>
                <a:ea typeface="Bitstream Vera Sans" charset="0"/>
                <a:cs typeface="Bitstream Vera Sans" charset="0"/>
              </a:rPr>
              <a:t>’</a:t>
            </a:r>
            <a:r>
              <a:rPr lang="en-GB" dirty="0">
                <a:latin typeface="Arial" charset="0"/>
                <a:ea typeface="Bitstream Vera Sans" charset="0"/>
                <a:cs typeface="Bitstream Vera Sans" charset="0"/>
              </a:rPr>
              <a:t>s the problem and who cares?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ea typeface="Bitstream Vera Sans" charset="0"/>
                <a:cs typeface="Bitstream Vera Sans" charset="0"/>
              </a:rPr>
              <a:t>What did you find out?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ea typeface="Bitstream Vera Sans" charset="0"/>
                <a:cs typeface="Bitstream Vera Sans" charset="0"/>
              </a:rPr>
              <a:t>What does your finding mean?</a:t>
            </a:r>
          </a:p>
          <a:p>
            <a:pPr lvl="1"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ea typeface="Bitstream Vera Sans"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cs typeface="Bitstream Vera Sans" charset="0"/>
              </a:rPr>
              <a:t>Go back over each part in more detail</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latin typeface="Arial"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cs typeface="Bitstream Vera Sans" charset="0"/>
              </a:rPr>
              <a:t>Conclude with the conclusions (again)‏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P-G-P</a:t>
            </a:r>
          </a:p>
        </p:txBody>
      </p:sp>
      <p:sp>
        <p:nvSpPr>
          <p:cNvPr id="22531"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Particular: Begin with something concrete and familiar</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atin typeface="Arial"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General: Expand out to be more broad</a:t>
            </a:r>
          </a:p>
          <a:p>
            <a:pPr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atin typeface="Arial" charset="0"/>
              <a:cs typeface="Bitstream Vera Sans"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Particular: Relate the broader thought back to another familiar example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latin typeface="Arial" charset="0"/>
                <a:cs typeface="Bitstream Vera Sans" charset="0"/>
              </a:rPr>
              <a:t>Powerpoint: The Root of All Evil?</a:t>
            </a:r>
          </a:p>
        </p:txBody>
      </p:sp>
      <p:sp>
        <p:nvSpPr>
          <p:cNvPr id="24579"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What powerpoint is good for: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ea typeface="Bitstream Vera Sans" charset="0"/>
                <a:cs typeface="Bitstream Vera Sans" charset="0"/>
              </a:rPr>
              <a:t>Images: pictures, charts, graphs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ea typeface="Bitstream Vera Sans" charset="0"/>
                <a:cs typeface="Bitstream Vera Sans" charset="0"/>
              </a:rPr>
              <a:t>Organizing thoughts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ea typeface="Bitstream Vera Sans" charset="0"/>
                <a:cs typeface="Bitstream Vera Sans" charset="0"/>
              </a:rPr>
              <a:t>Key words and concepts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What powerpoint is bad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ea typeface="Bitstream Vera Sans" charset="0"/>
                <a:cs typeface="Bitstream Vera Sans" charset="0"/>
              </a:rPr>
              <a:t>Extensive reading (use a handout)‏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ea typeface="Bitstream Vera Sans" charset="0"/>
                <a:cs typeface="Bitstream Vera Sans" charset="0"/>
              </a:rPr>
              <a:t>Tables with more than 10 numbers</a:t>
            </a:r>
          </a:p>
          <a:p>
            <a:pPr lvl="1" eaLnBrk="1" hangingPunct="1">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atin typeface="Arial" charset="0"/>
              <a:ea typeface="Bitstream Vera Sans" charset="0"/>
              <a:cs typeface="Bitstream Vera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The Triple Threat</a:t>
            </a:r>
          </a:p>
        </p:txBody>
      </p:sp>
      <p:sp>
        <p:nvSpPr>
          <p:cNvPr id="26627"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latin typeface="Arial" charset="0"/>
                <a:cs typeface="Bitstream Vera Sans" charset="0"/>
              </a:rPr>
              <a:t>The triple threat is the term for a presentation where the presenter hands out a copy of the slides, projects the slides onto a screen, and then proceeds to read the slides. The overall effect is to place the entire room, including the presenter, into a kind of trance. Do not ever engage in the triple threat.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atin typeface="Arial" charset="0"/>
                <a:cs typeface="Bitstream Vera Sans" charset="0"/>
              </a:rPr>
              <a:t>Information to Ink ratio</a:t>
            </a:r>
          </a:p>
        </p:txBody>
      </p:sp>
      <p:sp>
        <p:nvSpPr>
          <p:cNvPr id="28675" name="Rectangle 2"/>
          <p:cNvSpPr>
            <a:spLocks noGrp="1" noChangeArrowheads="1"/>
          </p:cNvSpPr>
          <p:nvPr>
            <p:ph type="body" idx="1"/>
          </p:nvPr>
        </p:nvSpPr>
        <p:spPr>
          <a:xfrm>
            <a:off x="457200" y="1600200"/>
            <a:ext cx="8229600" cy="4525963"/>
          </a:xfrm>
        </p:spPr>
        <p:txBody>
          <a:bodyPr lIns="90000" tIns="46800" rIns="90000" bIns="46800"/>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Information is whatever is being transmitted to the audience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Ink is the amount of design used to convey that information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Arial" charset="0"/>
                <a:cs typeface="Bitstream Vera Sans" charset="0"/>
              </a:rPr>
              <a:t>The ratio should be LARGE, if there</a:t>
            </a:r>
            <a:r>
              <a:rPr lang="ja-JP" altLang="en-GB">
                <a:latin typeface="Arial" charset="0"/>
                <a:cs typeface="Bitstream Vera Sans" charset="0"/>
              </a:rPr>
              <a:t>’</a:t>
            </a:r>
            <a:r>
              <a:rPr lang="en-GB">
                <a:latin typeface="Arial" charset="0"/>
                <a:cs typeface="Bitstream Vera Sans" charset="0"/>
              </a:rPr>
              <a:t>s more ink than information, there</a:t>
            </a:r>
            <a:r>
              <a:rPr lang="ja-JP" altLang="en-GB">
                <a:latin typeface="Arial" charset="0"/>
                <a:cs typeface="Bitstream Vera Sans" charset="0"/>
              </a:rPr>
              <a:t>’</a:t>
            </a:r>
            <a:r>
              <a:rPr lang="en-GB">
                <a:latin typeface="Arial" charset="0"/>
                <a:cs typeface="Bitstream Vera Sans" charset="0"/>
              </a:rPr>
              <a:t>s a problem.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174625"/>
            <a:ext cx="8229600" cy="1344613"/>
          </a:xfrm>
        </p:spPr>
        <p:txBody>
          <a:bodyPr lIns="90000" tIns="46800" rIns="90000" bIns="46800"/>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a:effectLst>
                  <a:outerShdw blurRad="38100" dist="38100" dir="2700000" algn="tl">
                    <a:srgbClr val="DDDDDD"/>
                  </a:outerShdw>
                </a:effectLst>
                <a:latin typeface="Edwardian Script ITC" charset="0"/>
                <a:cs typeface="Bitstream Vera Sans" charset="0"/>
              </a:rPr>
              <a:t>Examples of Poor Information to Ink Ratios</a:t>
            </a:r>
          </a:p>
        </p:txBody>
      </p:sp>
      <p:sp>
        <p:nvSpPr>
          <p:cNvPr id="10242" name="Rectangle 2"/>
          <p:cNvSpPr>
            <a:spLocks noGrp="1" noChangeArrowheads="1"/>
          </p:cNvSpPr>
          <p:nvPr>
            <p:ph type="body" idx="1"/>
          </p:nvPr>
        </p:nvSpPr>
        <p:spPr>
          <a:xfrm>
            <a:off x="457200" y="1600200"/>
            <a:ext cx="8001000" cy="2209800"/>
          </a:xfrm>
        </p:spPr>
        <p:txBody>
          <a:bodyPr lIns="90000" tIns="46800" rIns="90000" bIns="46800"/>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latin typeface="Arial" charset="0"/>
                <a:cs typeface="Bitstream Vera Sans" charset="0"/>
              </a:rPr>
              <a:t>Transitions from slide to slide</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latin typeface="Arial" charset="0"/>
                <a:cs typeface="Bitstream Vera Sans" charset="0"/>
              </a:rPr>
              <a:t>Animation that does not aid in understanding</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latin typeface="Arial" charset="0"/>
                <a:cs typeface="Bitstream Vera Sans" charset="0"/>
              </a:rPr>
              <a:t>Graphics that don</a:t>
            </a:r>
            <a:r>
              <a:rPr lang="ja-JP" altLang="en-GB" sz="2800">
                <a:latin typeface="Arial" charset="0"/>
                <a:cs typeface="Bitstream Vera Sans" charset="0"/>
              </a:rPr>
              <a:t>’</a:t>
            </a:r>
            <a:r>
              <a:rPr lang="en-GB" sz="2800">
                <a:latin typeface="Arial" charset="0"/>
                <a:cs typeface="Bitstream Vera Sans" charset="0"/>
              </a:rPr>
              <a:t>t convey much information:</a:t>
            </a:r>
          </a:p>
          <a:p>
            <a:pPr eaLnBrk="1" hangingPunct="1">
              <a:spcBef>
                <a:spcPts val="70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a:latin typeface="Arial" charset="0"/>
              <a:cs typeface="Bitstream Vera Sans" charset="0"/>
            </a:endParaRPr>
          </a:p>
        </p:txBody>
      </p:sp>
      <p:grpSp>
        <p:nvGrpSpPr>
          <p:cNvPr id="2" name="Group 3"/>
          <p:cNvGrpSpPr>
            <a:grpSpLocks/>
          </p:cNvGrpSpPr>
          <p:nvPr/>
        </p:nvGrpSpPr>
        <p:grpSpPr bwMode="auto">
          <a:xfrm>
            <a:off x="1066800" y="3886200"/>
            <a:ext cx="6094413" cy="2690813"/>
            <a:chOff x="672" y="2448"/>
            <a:chExt cx="3839" cy="1695"/>
          </a:xfrm>
        </p:grpSpPr>
        <p:graphicFrame>
          <p:nvGraphicFramePr>
            <p:cNvPr id="30722" name="Object 2"/>
            <p:cNvGraphicFramePr>
              <a:graphicFrameLocks noChangeAspect="1"/>
            </p:cNvGraphicFramePr>
            <p:nvPr/>
          </p:nvGraphicFramePr>
          <p:xfrm>
            <a:off x="672" y="2448"/>
            <a:ext cx="3840" cy="1696"/>
          </p:xfrm>
          <a:graphic>
            <a:graphicData uri="http://schemas.openxmlformats.org/presentationml/2006/ole">
              <mc:AlternateContent xmlns:mc="http://schemas.openxmlformats.org/markup-compatibility/2006">
                <mc:Choice xmlns:v="urn:schemas-microsoft-com:vml" Requires="v">
                  <p:oleObj spid="_x0000_s30743" r:id="rId4" imgW="6095880" imgH="4066920" progId="">
                    <p:embed/>
                  </p:oleObj>
                </mc:Choice>
                <mc:Fallback>
                  <p:oleObj r:id="rId4" imgW="6095880" imgH="4066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2448"/>
                          <a:ext cx="3840" cy="1696"/>
                        </a:xfrm>
                        <a:prstGeom prst="rect">
                          <a:avLst/>
                        </a:prstGeom>
                        <a:noFill/>
                        <a:effectLst/>
                        <a:extLst>
                          <a:ext uri="{909E8E84-426E-40dd-AFC4-6F175D3DCCD1}">
                            <a14:hiddenFill xmlns="" xmlns:a14="http://schemas.microsoft.com/office/drawing/2010/main">
                              <a:blipFill dpi="0" rotWithShape="0">
                                <a:blip/>
                                <a:srcRect/>
                                <a:stretch>
                                  <a:fillRect/>
                                </a:stretch>
                              </a:blip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726" name="Text Box 5"/>
            <p:cNvSpPr txBox="1">
              <a:spLocks noChangeArrowheads="1"/>
            </p:cNvSpPr>
            <p:nvPr/>
          </p:nvSpPr>
          <p:spPr bwMode="auto">
            <a:xfrm>
              <a:off x="672" y="2448"/>
              <a:ext cx="3840" cy="16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Arial" charset="0"/>
                  <a:ea typeface="ＭＳ Ｐゴシック" charset="0"/>
                  <a:cs typeface="Bitstream Vera Sans" charset="0"/>
                </a:defRPr>
              </a:lvl1pPr>
              <a:lvl2pPr marL="37931725" indent="-37474525" eaLnBrk="0" hangingPunct="0">
                <a:defRPr sz="2400">
                  <a:solidFill>
                    <a:schemeClr val="bg1"/>
                  </a:solidFill>
                  <a:latin typeface="Arial" charset="0"/>
                  <a:ea typeface="Bitstream Vera Sans" charset="0"/>
                  <a:cs typeface="Bitstream Vera Sans" charset="0"/>
                </a:defRPr>
              </a:lvl2pPr>
              <a:lvl3pPr eaLnBrk="0" hangingPunct="0">
                <a:defRPr sz="2400">
                  <a:solidFill>
                    <a:schemeClr val="bg1"/>
                  </a:solidFill>
                  <a:latin typeface="Arial" charset="0"/>
                  <a:ea typeface="Bitstream Vera Sans" charset="0"/>
                  <a:cs typeface="Bitstream Vera Sans" charset="0"/>
                </a:defRPr>
              </a:lvl3pPr>
              <a:lvl4pPr eaLnBrk="0" hangingPunct="0">
                <a:defRPr sz="2400">
                  <a:solidFill>
                    <a:schemeClr val="bg1"/>
                  </a:solidFill>
                  <a:latin typeface="Arial" charset="0"/>
                  <a:ea typeface="Bitstream Vera Sans" charset="0"/>
                  <a:cs typeface="Bitstream Vera Sans" charset="0"/>
                </a:defRPr>
              </a:lvl4pPr>
              <a:lvl5pPr eaLnBrk="0" hangingPunct="0">
                <a:defRPr sz="2400">
                  <a:solidFill>
                    <a:schemeClr val="bg1"/>
                  </a:solidFill>
                  <a:latin typeface="Arial" charset="0"/>
                  <a:ea typeface="Bitstream Vera Sans" charset="0"/>
                  <a:cs typeface="Bitstream Vera Sans" charset="0"/>
                </a:defRPr>
              </a:lvl5pPr>
              <a:lvl6pPr marL="4572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6pPr>
              <a:lvl7pPr marL="9144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7pPr>
              <a:lvl8pPr marL="13716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8pPr>
              <a:lvl9pPr marL="1828800" eaLnBrk="0" fontAlgn="base" hangingPunct="0">
                <a:lnSpc>
                  <a:spcPct val="93000"/>
                </a:lnSpc>
                <a:spcBef>
                  <a:spcPct val="0"/>
                </a:spcBef>
                <a:spcAft>
                  <a:spcPct val="0"/>
                </a:spcAft>
                <a:defRPr sz="2400">
                  <a:solidFill>
                    <a:schemeClr val="bg1"/>
                  </a:solidFill>
                  <a:latin typeface="Arial" charset="0"/>
                  <a:ea typeface="Bitstream Vera Sans" charset="0"/>
                  <a:cs typeface="Bitstream Vera Sans" charset="0"/>
                </a:defRPr>
              </a:lvl9pPr>
            </a:lstStyle>
            <a:p>
              <a:pPr eaLnBrk="1" hangingPunct="1"/>
              <a:endParaRPr lang="en-US" sz="1800"/>
            </a:p>
          </p:txBody>
        </p: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5" presetClass="entr" presetSubtype="0" fill="hold" grpId="1"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anim calcmode="lin" valueType="num">
                                      <p:cBhvr>
                                        <p:cTn id="11" dur="1000" fill="hold"/>
                                        <p:tgtEl>
                                          <p:spTgt spid="10242">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10242">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1024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024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grpId="1" nodeType="clickEffect">
                                  <p:stCondLst>
                                    <p:cond delay="0"/>
                                  </p:stCondLst>
                                  <p:childTnLst>
                                    <p:set>
                                      <p:cBhvr>
                                        <p:cTn id="18" dur="1" fill="hold">
                                          <p:stCondLst>
                                            <p:cond delay="0"/>
                                          </p:stCondLst>
                                        </p:cTn>
                                        <p:tgtEl>
                                          <p:spTgt spid="10242">
                                            <p:txEl>
                                              <p:pRg st="1" end="1"/>
                                            </p:txEl>
                                          </p:spTgt>
                                        </p:tgtEl>
                                        <p:attrNameLst>
                                          <p:attrName>style.visibility</p:attrName>
                                        </p:attrNameLst>
                                      </p:cBhvr>
                                      <p:to>
                                        <p:strVal val="visible"/>
                                      </p:to>
                                    </p:set>
                                    <p:anim calcmode="lin" valueType="num">
                                      <p:cBhvr>
                                        <p:cTn id="19" dur="1000" fill="hold"/>
                                        <p:tgtEl>
                                          <p:spTgt spid="10242">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10242">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10242">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0242">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1" nodeType="clickEffect">
                                  <p:stCondLst>
                                    <p:cond delay="0"/>
                                  </p:stCondLst>
                                  <p:childTnLst>
                                    <p:set>
                                      <p:cBhvr>
                                        <p:cTn id="26" dur="1" fill="hold">
                                          <p:stCondLst>
                                            <p:cond delay="0"/>
                                          </p:stCondLst>
                                        </p:cTn>
                                        <p:tgtEl>
                                          <p:spTgt spid="10242">
                                            <p:txEl>
                                              <p:pRg st="2" end="2"/>
                                            </p:txEl>
                                          </p:spTgt>
                                        </p:tgtEl>
                                        <p:attrNameLst>
                                          <p:attrName>style.visibility</p:attrName>
                                        </p:attrNameLst>
                                      </p:cBhvr>
                                      <p:to>
                                        <p:strVal val="visible"/>
                                      </p:to>
                                    </p:set>
                                    <p:anim calcmode="lin" valueType="num">
                                      <p:cBhvr>
                                        <p:cTn id="27" dur="1000" fill="hold"/>
                                        <p:tgtEl>
                                          <p:spTgt spid="10242">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10242">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10242">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0242">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6"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80">
                                          <p:stCondLst>
                                            <p:cond delay="0"/>
                                          </p:stCondLst>
                                        </p:cTn>
                                        <p:tgtEl>
                                          <p:spTgt spid="2"/>
                                        </p:tgtEl>
                                      </p:cBhvr>
                                    </p:animEffect>
                                    <p:anim calcmode="lin" valueType="num">
                                      <p:cBhvr>
                                        <p:cTn id="40"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5" dur="26">
                                          <p:stCondLst>
                                            <p:cond delay="650"/>
                                          </p:stCondLst>
                                        </p:cTn>
                                        <p:tgtEl>
                                          <p:spTgt spid="2"/>
                                        </p:tgtEl>
                                      </p:cBhvr>
                                      <p:to x="100000" y="60000"/>
                                    </p:animScale>
                                    <p:animScale>
                                      <p:cBhvr>
                                        <p:cTn id="46" dur="166" decel="50000">
                                          <p:stCondLst>
                                            <p:cond delay="676"/>
                                          </p:stCondLst>
                                        </p:cTn>
                                        <p:tgtEl>
                                          <p:spTgt spid="2"/>
                                        </p:tgtEl>
                                      </p:cBhvr>
                                      <p:to x="100000" y="100000"/>
                                    </p:animScale>
                                    <p:animScale>
                                      <p:cBhvr>
                                        <p:cTn id="47" dur="26">
                                          <p:stCondLst>
                                            <p:cond delay="1312"/>
                                          </p:stCondLst>
                                        </p:cTn>
                                        <p:tgtEl>
                                          <p:spTgt spid="2"/>
                                        </p:tgtEl>
                                      </p:cBhvr>
                                      <p:to x="100000" y="80000"/>
                                    </p:animScale>
                                    <p:animScale>
                                      <p:cBhvr>
                                        <p:cTn id="48" dur="166" decel="50000">
                                          <p:stCondLst>
                                            <p:cond delay="1338"/>
                                          </p:stCondLst>
                                        </p:cTn>
                                        <p:tgtEl>
                                          <p:spTgt spid="2"/>
                                        </p:tgtEl>
                                      </p:cBhvr>
                                      <p:to x="100000" y="100000"/>
                                    </p:animScale>
                                    <p:animScale>
                                      <p:cBhvr>
                                        <p:cTn id="49" dur="26">
                                          <p:stCondLst>
                                            <p:cond delay="1642"/>
                                          </p:stCondLst>
                                        </p:cTn>
                                        <p:tgtEl>
                                          <p:spTgt spid="2"/>
                                        </p:tgtEl>
                                      </p:cBhvr>
                                      <p:to x="100000" y="90000"/>
                                    </p:animScale>
                                    <p:animScale>
                                      <p:cBhvr>
                                        <p:cTn id="50" dur="166" decel="50000">
                                          <p:stCondLst>
                                            <p:cond delay="1668"/>
                                          </p:stCondLst>
                                        </p:cTn>
                                        <p:tgtEl>
                                          <p:spTgt spid="2"/>
                                        </p:tgtEl>
                                      </p:cBhvr>
                                      <p:to x="100000" y="100000"/>
                                    </p:animScale>
                                    <p:animScale>
                                      <p:cBhvr>
                                        <p:cTn id="51" dur="26">
                                          <p:stCondLst>
                                            <p:cond delay="1808"/>
                                          </p:stCondLst>
                                        </p:cTn>
                                        <p:tgtEl>
                                          <p:spTgt spid="2"/>
                                        </p:tgtEl>
                                      </p:cBhvr>
                                      <p:to x="100000" y="95000"/>
                                    </p:animScale>
                                    <p:animScale>
                                      <p:cBhvr>
                                        <p:cTn id="52"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10242"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1B06-DAB5-FD43-95B7-15490B88E89A}"/>
              </a:ext>
            </a:extLst>
          </p:cNvPr>
          <p:cNvSpPr>
            <a:spLocks noGrp="1"/>
          </p:cNvSpPr>
          <p:nvPr>
            <p:ph type="title"/>
          </p:nvPr>
        </p:nvSpPr>
        <p:spPr/>
        <p:txBody>
          <a:bodyPr/>
          <a:lstStyle/>
          <a:p>
            <a:r>
              <a:rPr lang="en-US" dirty="0"/>
              <a:t>Here’s more text than anyone could ever read</a:t>
            </a:r>
            <a:br>
              <a:rPr lang="en-US" dirty="0"/>
            </a:br>
            <a:endParaRPr lang="en-US" dirty="0"/>
          </a:p>
        </p:txBody>
      </p:sp>
      <p:sp>
        <p:nvSpPr>
          <p:cNvPr id="6" name="Content Placeholder 5">
            <a:extLst>
              <a:ext uri="{FF2B5EF4-FFF2-40B4-BE49-F238E27FC236}">
                <a16:creationId xmlns:a16="http://schemas.microsoft.com/office/drawing/2014/main" id="{8BAA6051-4447-F247-8951-57E49227E2DD}"/>
              </a:ext>
            </a:extLst>
          </p:cNvPr>
          <p:cNvSpPr>
            <a:spLocks noGrp="1"/>
          </p:cNvSpPr>
          <p:nvPr>
            <p:ph idx="1"/>
          </p:nvPr>
        </p:nvSpPr>
        <p:spPr/>
        <p:txBody>
          <a:bodyPr/>
          <a:lstStyle/>
          <a:p>
            <a:r>
              <a:rPr lang="en-US" sz="1000" dirty="0"/>
              <a:t>As states decrease funding to higher education, the burden is increasingly passed on to students in the form of higher tuition. Webber (2017) finds that when states decrease funding per student by $1000, students pay $257 more annually on average. This trend has accelerated since the Great Recession. Prior to 2000, the pass-through rate was 10.3 percent, but it has since increased to 31.8 percent. </a:t>
            </a:r>
          </a:p>
          <a:p>
            <a:r>
              <a:rPr lang="en-US" sz="1000" dirty="0"/>
              <a:t>	States budgets use higher education as a “balance wheel,” increasing appropriations in prosperous economies, but disproportionately decreasing appropriations during economic downturns (Hovey 1999). Delaney and Doyle’s (2011) research supports this model using state level data from 1985 to 2004. Compared to other budget categories, higher education is subject to larger cuts and gains. The balance wheel pattern is indicative of volatility, but this volatility follows a discernable, patterned relationship with economic conditions.</a:t>
            </a:r>
          </a:p>
          <a:p>
            <a:r>
              <a:rPr lang="en-US" sz="1000" dirty="0"/>
              <a:t>Few studies have measured the volatility of state appropriations to higher education. Lacy, et al. (2017) explain the state-level political characteristics that make funding more or less volatile. Using a two-way fixed effects model, they regress volatility of appropriations to higher education on governor appointed SHEEO and SHEEO recommended budget. Results indicate that appropriations are more volatile when the governor appoints the SHEEO and when the SHEEO does not recommend the budget. Other factors that significantly increased volatile appropriations to higher education include partisan change in gubernatorial control, state higher education appropriations per capita, and median household income. Legislative professionalism and divided partisan control of state government were associated with lower levels of volatility. They also find that volatility in appropriations increases during the budget cycle after state revenues experience volatility. This study does not take into account institutional factors that may influence volatility, though it does find that increased enrollment decreased volatility. Our study differs from the Lacy et al. (2017) study by focusing on institutions as the unit of analysis, and specifically emphasizing the role of volatility in other economic conditions as the source. </a:t>
            </a:r>
          </a:p>
          <a:p>
            <a:r>
              <a:rPr lang="en-US" sz="1000" dirty="0"/>
              <a:t>Li (2017) finds that higher education appropriations exhibit a pattern of punctuated equilibrium, meaning there are periods of stasis punctuated by large budget cuts or increases. While measuring punctuated equilibrium is conceptually different from volatility, budget punctuations are instances of volatility. Using an event history analysis, the predictors of large state budget cuts (greater than 14%) to higher education were: changes in the unemployment rate, changes in tax revenue, a unified Democratic or Republican government, interest group density, and the existence of a merit aid program. </a:t>
            </a:r>
          </a:p>
          <a:p>
            <a:endParaRPr lang="en-US" sz="1000" dirty="0"/>
          </a:p>
        </p:txBody>
      </p:sp>
    </p:spTree>
    <p:extLst>
      <p:ext uri="{BB962C8B-B14F-4D97-AF65-F5344CB8AC3E}">
        <p14:creationId xmlns:p14="http://schemas.microsoft.com/office/powerpoint/2010/main" val="1778356904"/>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Bitstream Vera Sans"/>
        <a:cs typeface="Bitstream Vera Sans"/>
      </a:majorFont>
      <a:minorFont>
        <a:latin typeface="Arial"/>
        <a:ea typeface="Bitstream Vera Sans"/>
        <a:cs typeface="Bitstream Vera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pitchFamily="-65" charset="0"/>
          <a:buNone/>
          <a:tabLst/>
          <a:defRPr kumimoji="0" lang="en-GB" sz="1800" b="0" i="0" u="none" strike="noStrike" cap="none" normalizeH="0" baseline="0">
            <a:ln>
              <a:noFill/>
            </a:ln>
            <a:solidFill>
              <a:schemeClr val="bg1"/>
            </a:solidFill>
            <a:effectLst/>
            <a:latin typeface="Arial" pitchFamily="-65"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93000"/>
          </a:lnSpc>
          <a:spcBef>
            <a:spcPct val="0"/>
          </a:spcBef>
          <a:spcAft>
            <a:spcPct val="0"/>
          </a:spcAft>
          <a:buClr>
            <a:srgbClr val="000000"/>
          </a:buClr>
          <a:buSzPct val="100000"/>
          <a:buFont typeface="Arial" pitchFamily="-65" charset="0"/>
          <a:buNone/>
          <a:tabLst/>
          <a:defRPr kumimoji="0" lang="en-GB" sz="1800" b="0" i="0" u="none" strike="noStrike" cap="none" normalizeH="0" baseline="0">
            <a:ln>
              <a:noFill/>
            </a:ln>
            <a:solidFill>
              <a:schemeClr val="bg1"/>
            </a:solidFill>
            <a:effectLst/>
            <a:latin typeface="Arial" pitchFamily="-65"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1390</TotalTime>
  <Words>1282</Words>
  <Application>Microsoft Macintosh PowerPoint</Application>
  <PresentationFormat>On-screen Show (4:3)</PresentationFormat>
  <Paragraphs>504</Paragraphs>
  <Slides>12</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12</vt:i4>
      </vt:variant>
    </vt:vector>
  </HeadingPairs>
  <TitlesOfParts>
    <vt:vector size="19" baseType="lpstr">
      <vt:lpstr>ＭＳ Ｐゴシック</vt:lpstr>
      <vt:lpstr>Arial</vt:lpstr>
      <vt:lpstr>Bitstream Vera Sans</vt:lpstr>
      <vt:lpstr>Edwardian Script ITC</vt:lpstr>
      <vt:lpstr>Times New Roman</vt:lpstr>
      <vt:lpstr>Wingdings</vt:lpstr>
      <vt:lpstr>Office Theme</vt:lpstr>
      <vt:lpstr>Presentations</vt:lpstr>
      <vt:lpstr>The Basic Structure</vt:lpstr>
      <vt:lpstr>Outlining a Talk</vt:lpstr>
      <vt:lpstr>P-G-P</vt:lpstr>
      <vt:lpstr>Powerpoint: The Root of All Evil?</vt:lpstr>
      <vt:lpstr>The Triple Threat</vt:lpstr>
      <vt:lpstr>Information to Ink ratio</vt:lpstr>
      <vt:lpstr>Examples of Poor Information to Ink Ratios</vt:lpstr>
      <vt:lpstr>Here’s more text than anyone could ever read </vt:lpstr>
      <vt:lpstr>Here’s a Table That You Can’t Read</vt:lpstr>
      <vt:lpstr>Here’s Another Table That You Can’t Read</vt:lpstr>
      <vt:lpstr>Logistics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HOD 2100: Presentations</dc:title>
  <dc:creator>Will Doyle</dc:creator>
  <cp:lastModifiedBy>Will Doyle</cp:lastModifiedBy>
  <cp:revision>9</cp:revision>
  <cp:lastPrinted>2013-03-13T17:19:37Z</cp:lastPrinted>
  <dcterms:created xsi:type="dcterms:W3CDTF">2009-04-09T16:42:44Z</dcterms:created>
  <dcterms:modified xsi:type="dcterms:W3CDTF">2021-05-26T16:35:47Z</dcterms:modified>
</cp:coreProperties>
</file>