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10BFF-6888-4C98-BAEB-3AA062ACD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94182E-EED8-45EF-9F43-935B6DD07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60211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WS 2019 / 2020</a:t>
            </a:r>
          </a:p>
          <a:p>
            <a:r>
              <a:rPr lang="de-DE" dirty="0"/>
              <a:t>Android </a:t>
            </a:r>
            <a:r>
              <a:rPr lang="de-DE" dirty="0" err="1"/>
              <a:t>Raumbuchungsapp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32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4BE62-B267-4EA3-B98C-3EAFDFD9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128" y="0"/>
            <a:ext cx="10018713" cy="1752599"/>
          </a:xfrm>
        </p:spPr>
        <p:txBody>
          <a:bodyPr/>
          <a:lstStyle/>
          <a:p>
            <a:r>
              <a:rPr lang="de-DE" dirty="0"/>
              <a:t>Anwendungsdiagramm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D911412-A2F7-407C-B9D4-58E4A2C2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633" y="1752599"/>
            <a:ext cx="7633701" cy="4741429"/>
          </a:xfrm>
        </p:spPr>
      </p:pic>
    </p:spTree>
    <p:extLst>
      <p:ext uri="{BB962C8B-B14F-4D97-AF65-F5344CB8AC3E}">
        <p14:creationId xmlns:p14="http://schemas.microsoft.com/office/powerpoint/2010/main" val="22362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4BE62-B267-4EA3-B98C-3EAFDFD9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4603" y="4229100"/>
            <a:ext cx="10018713" cy="1752599"/>
          </a:xfrm>
        </p:spPr>
        <p:txBody>
          <a:bodyPr/>
          <a:lstStyle/>
          <a:p>
            <a:r>
              <a:rPr lang="de-DE" dirty="0"/>
              <a:t>Aktivitätsdiagramm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723F5DB-8D9F-4F25-8F4A-22B95513B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564" y="0"/>
            <a:ext cx="7101436" cy="6858000"/>
          </a:xfrm>
        </p:spPr>
      </p:pic>
    </p:spTree>
    <p:extLst>
      <p:ext uri="{BB962C8B-B14F-4D97-AF65-F5344CB8AC3E}">
        <p14:creationId xmlns:p14="http://schemas.microsoft.com/office/powerpoint/2010/main" val="330379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D23F-0D75-4C92-8CF2-09F05E42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429000"/>
            <a:ext cx="10018713" cy="1752599"/>
          </a:xfrm>
        </p:spPr>
        <p:txBody>
          <a:bodyPr/>
          <a:lstStyle/>
          <a:p>
            <a:r>
              <a:rPr lang="de-DE"/>
              <a:t>App vorstellen…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06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13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Software Engineering</vt:lpstr>
      <vt:lpstr>Anwendungsdiagramm</vt:lpstr>
      <vt:lpstr>Aktivitätsdiagramm</vt:lpstr>
      <vt:lpstr>App vorstellen…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Arnulf Mittelstaedt</dc:creator>
  <cp:lastModifiedBy>Arnulf Mittelstaedt</cp:lastModifiedBy>
  <cp:revision>2</cp:revision>
  <dcterms:created xsi:type="dcterms:W3CDTF">2020-01-08T11:41:04Z</dcterms:created>
  <dcterms:modified xsi:type="dcterms:W3CDTF">2020-01-08T11:55:48Z</dcterms:modified>
</cp:coreProperties>
</file>