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4" r:id="rId9"/>
    <p:sldId id="305" r:id="rId10"/>
  </p:sldIdLst>
  <p:sldSz cx="9144000" cy="5143500" type="screen16x9"/>
  <p:notesSz cx="6858000" cy="9144000"/>
  <p:embeddedFontLst>
    <p:embeddedFont>
      <p:font typeface="Roboto Condensed" panose="02000000000000000000" pitchFamily="2" charset="0"/>
      <p:regular r:id="rId12"/>
      <p:bold r:id="rId13"/>
      <p:italic r:id="rId14"/>
      <p:boldItalic r:id="rId15"/>
    </p:embeddedFont>
    <p:embeddedFont>
      <p:font typeface="Space Mon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703DE0-02BD-436F-8FBD-85668EDFB127}">
  <a:tblStyle styleId="{6B703DE0-02BD-436F-8FBD-85668EDFB12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9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efc079dd7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efc079dd7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0044d3a7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0044d3a7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efc079dd7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efc079dd7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efc079dd7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efc079dd7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fc079dd7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fc079dd7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a7a7e9b2d2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a7a7e9b2d2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a7a7e9b2d2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a7a7e9b2d2_0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a7a7e9b2d2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a7a7e9b2d2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98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a7a7e9b2d2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a7a7e9b2d2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14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56300" y="1163850"/>
            <a:ext cx="6020700" cy="18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56300" y="3004050"/>
            <a:ext cx="51636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263450" y="2916038"/>
            <a:ext cx="6617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963925" y="3437388"/>
            <a:ext cx="52161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502350" y="1256413"/>
            <a:ext cx="2139300" cy="1171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767025" y="1459200"/>
            <a:ext cx="3609900" cy="10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2420375" y="2675550"/>
            <a:ext cx="4303200" cy="12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864075" y="1301850"/>
            <a:ext cx="52737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sz="45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sz="45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sz="45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sz="45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sz="45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sz="45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sz="45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sz="45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sz="4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 hasCustomPrompt="1"/>
          </p:nvPr>
        </p:nvSpPr>
        <p:spPr>
          <a:xfrm>
            <a:off x="599501" y="1272347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1548626" y="1283950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3"/>
          </p:nvPr>
        </p:nvSpPr>
        <p:spPr>
          <a:xfrm>
            <a:off x="1548626" y="1752175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 hasCustomPrompt="1"/>
          </p:nvPr>
        </p:nvSpPr>
        <p:spPr>
          <a:xfrm>
            <a:off x="599501" y="2397172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5"/>
          </p:nvPr>
        </p:nvSpPr>
        <p:spPr>
          <a:xfrm>
            <a:off x="1548626" y="2408775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1548626" y="2877000"/>
            <a:ext cx="2681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599501" y="3521997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1548625" y="3533600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9" hasCustomPrompt="1"/>
          </p:nvPr>
        </p:nvSpPr>
        <p:spPr>
          <a:xfrm>
            <a:off x="4817875" y="1272347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3"/>
          </p:nvPr>
        </p:nvSpPr>
        <p:spPr>
          <a:xfrm>
            <a:off x="5766900" y="1283950"/>
            <a:ext cx="2681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4"/>
          </p:nvPr>
        </p:nvSpPr>
        <p:spPr>
          <a:xfrm>
            <a:off x="5766900" y="1752175"/>
            <a:ext cx="2681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7875" y="2397172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6"/>
          </p:nvPr>
        </p:nvSpPr>
        <p:spPr>
          <a:xfrm>
            <a:off x="5766900" y="2408775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7"/>
          </p:nvPr>
        </p:nvSpPr>
        <p:spPr>
          <a:xfrm>
            <a:off x="5766900" y="2877000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8"/>
          </p:nvPr>
        </p:nvSpPr>
        <p:spPr>
          <a:xfrm>
            <a:off x="1548626" y="4003450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963950" y="3474150"/>
            <a:ext cx="5216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Mono"/>
              <a:buNone/>
              <a:defRPr sz="18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Mono"/>
              <a:buNone/>
              <a:defRPr sz="18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Mono"/>
              <a:buNone/>
              <a:defRPr sz="18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Mono"/>
              <a:buNone/>
              <a:defRPr sz="18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Mono"/>
              <a:buNone/>
              <a:defRPr sz="18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Mono"/>
              <a:buNone/>
              <a:defRPr sz="18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Mono"/>
              <a:buNone/>
              <a:defRPr sz="18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Mono"/>
              <a:buNone/>
              <a:defRPr sz="18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2331675" y="1822000"/>
            <a:ext cx="4480500" cy="13611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720000" y="1334954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Mono"/>
              <a:buNone/>
              <a:defRPr sz="28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●"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8" r:id="rId5"/>
    <p:sldLayoutId id="2147483659" r:id="rId6"/>
    <p:sldLayoutId id="2147483662" r:id="rId7"/>
    <p:sldLayoutId id="2147483668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://www.nuforc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1"/>
          <p:cNvPicPr preferRelativeResize="0"/>
          <p:nvPr/>
        </p:nvPicPr>
        <p:blipFill rotWithShape="1">
          <a:blip r:embed="rId3">
            <a:alphaModFix/>
          </a:blip>
          <a:srcRect l="14418" t="14301" r="16228" b="16374"/>
          <a:stretch/>
        </p:blipFill>
        <p:spPr>
          <a:xfrm rot="476422">
            <a:off x="-432329" y="-865884"/>
            <a:ext cx="3062058" cy="306086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3" name="Google Shape;143;p31"/>
          <p:cNvSpPr txBox="1">
            <a:spLocks noGrp="1"/>
          </p:cNvSpPr>
          <p:nvPr>
            <p:ph type="ctrTitle"/>
          </p:nvPr>
        </p:nvSpPr>
        <p:spPr>
          <a:xfrm>
            <a:off x="1656300" y="1163850"/>
            <a:ext cx="6020700" cy="18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UFO SIGHTINGS</a:t>
            </a:r>
            <a:r>
              <a:rPr lang="en" dirty="0"/>
              <a:t> IN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rgbClr val="00B050"/>
                </a:solidFill>
              </a:rPr>
              <a:t>ME</a:t>
            </a:r>
            <a:r>
              <a:rPr lang="en" dirty="0">
                <a:solidFill>
                  <a:schemeClr val="bg1"/>
                </a:solidFill>
              </a:rPr>
              <a:t>XI</a:t>
            </a:r>
            <a:r>
              <a:rPr lang="en" dirty="0">
                <a:solidFill>
                  <a:srgbClr val="C00000"/>
                </a:solidFill>
              </a:rPr>
              <a:t>CO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44" name="Google Shape;144;p31"/>
          <p:cNvSpPr txBox="1">
            <a:spLocks noGrp="1"/>
          </p:cNvSpPr>
          <p:nvPr>
            <p:ph type="subTitle" idx="1"/>
          </p:nvPr>
        </p:nvSpPr>
        <p:spPr>
          <a:xfrm>
            <a:off x="1656300" y="3004050"/>
            <a:ext cx="51636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"Is humanity truly solitary in the vast expanse of the universe, or do extraterrestrial civilizations exist beyond our current reach and understanding?"</a:t>
            </a:r>
            <a:endParaRPr sz="1200" dirty="0"/>
          </a:p>
        </p:txBody>
      </p:sp>
      <p:grpSp>
        <p:nvGrpSpPr>
          <p:cNvPr id="145" name="Google Shape;145;p31"/>
          <p:cNvGrpSpPr/>
          <p:nvPr/>
        </p:nvGrpSpPr>
        <p:grpSpPr>
          <a:xfrm>
            <a:off x="-3899629" y="1515750"/>
            <a:ext cx="362199" cy="740102"/>
            <a:chOff x="1129671" y="3124025"/>
            <a:chExt cx="362199" cy="740102"/>
          </a:xfrm>
        </p:grpSpPr>
        <p:sp>
          <p:nvSpPr>
            <p:cNvPr id="146" name="Google Shape;146;p31"/>
            <p:cNvSpPr/>
            <p:nvPr/>
          </p:nvSpPr>
          <p:spPr>
            <a:xfrm>
              <a:off x="1129671" y="3592212"/>
              <a:ext cx="121052" cy="271915"/>
            </a:xfrm>
            <a:custGeom>
              <a:avLst/>
              <a:gdLst/>
              <a:ahLst/>
              <a:cxnLst/>
              <a:rect l="l" t="t" r="r" b="b"/>
              <a:pathLst>
                <a:path w="1141" h="2563" extrusionOk="0">
                  <a:moveTo>
                    <a:pt x="837" y="0"/>
                  </a:moveTo>
                  <a:cubicBezTo>
                    <a:pt x="827" y="0"/>
                    <a:pt x="817" y="4"/>
                    <a:pt x="806" y="12"/>
                  </a:cubicBezTo>
                  <a:cubicBezTo>
                    <a:pt x="0" y="605"/>
                    <a:pt x="27" y="1657"/>
                    <a:pt x="300" y="2516"/>
                  </a:cubicBezTo>
                  <a:cubicBezTo>
                    <a:pt x="312" y="2548"/>
                    <a:pt x="337" y="2563"/>
                    <a:pt x="361" y="2563"/>
                  </a:cubicBezTo>
                  <a:cubicBezTo>
                    <a:pt x="392" y="2563"/>
                    <a:pt x="423" y="2540"/>
                    <a:pt x="427" y="2503"/>
                  </a:cubicBezTo>
                  <a:cubicBezTo>
                    <a:pt x="473" y="1910"/>
                    <a:pt x="533" y="1271"/>
                    <a:pt x="1086" y="924"/>
                  </a:cubicBezTo>
                  <a:cubicBezTo>
                    <a:pt x="1141" y="886"/>
                    <a:pt x="1110" y="806"/>
                    <a:pt x="1056" y="806"/>
                  </a:cubicBezTo>
                  <a:cubicBezTo>
                    <a:pt x="1044" y="806"/>
                    <a:pt x="1032" y="810"/>
                    <a:pt x="1019" y="818"/>
                  </a:cubicBezTo>
                  <a:cubicBezTo>
                    <a:pt x="538" y="1118"/>
                    <a:pt x="394" y="1630"/>
                    <a:pt x="332" y="2157"/>
                  </a:cubicBezTo>
                  <a:lnTo>
                    <a:pt x="332" y="2157"/>
                  </a:lnTo>
                  <a:cubicBezTo>
                    <a:pt x="167" y="1425"/>
                    <a:pt x="213" y="598"/>
                    <a:pt x="866" y="118"/>
                  </a:cubicBezTo>
                  <a:cubicBezTo>
                    <a:pt x="921" y="80"/>
                    <a:pt x="885" y="0"/>
                    <a:pt x="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1"/>
            <p:cNvSpPr/>
            <p:nvPr/>
          </p:nvSpPr>
          <p:spPr>
            <a:xfrm>
              <a:off x="1352040" y="3560703"/>
              <a:ext cx="139830" cy="276053"/>
            </a:xfrm>
            <a:custGeom>
              <a:avLst/>
              <a:gdLst/>
              <a:ahLst/>
              <a:cxnLst/>
              <a:rect l="l" t="t" r="r" b="b"/>
              <a:pathLst>
                <a:path w="1318" h="2602" extrusionOk="0">
                  <a:moveTo>
                    <a:pt x="163" y="0"/>
                  </a:moveTo>
                  <a:cubicBezTo>
                    <a:pt x="107" y="0"/>
                    <a:pt x="72" y="83"/>
                    <a:pt x="129" y="122"/>
                  </a:cubicBezTo>
                  <a:cubicBezTo>
                    <a:pt x="904" y="584"/>
                    <a:pt x="1138" y="1382"/>
                    <a:pt x="993" y="2212"/>
                  </a:cubicBezTo>
                  <a:lnTo>
                    <a:pt x="993" y="2212"/>
                  </a:lnTo>
                  <a:cubicBezTo>
                    <a:pt x="879" y="1679"/>
                    <a:pt x="632" y="1187"/>
                    <a:pt x="122" y="922"/>
                  </a:cubicBezTo>
                  <a:cubicBezTo>
                    <a:pt x="111" y="915"/>
                    <a:pt x="100" y="913"/>
                    <a:pt x="90" y="913"/>
                  </a:cubicBezTo>
                  <a:cubicBezTo>
                    <a:pt x="34" y="913"/>
                    <a:pt x="0" y="994"/>
                    <a:pt x="62" y="1028"/>
                  </a:cubicBezTo>
                  <a:cubicBezTo>
                    <a:pt x="628" y="1328"/>
                    <a:pt x="848" y="1934"/>
                    <a:pt x="921" y="2540"/>
                  </a:cubicBezTo>
                  <a:cubicBezTo>
                    <a:pt x="925" y="2578"/>
                    <a:pt x="957" y="2601"/>
                    <a:pt x="988" y="2601"/>
                  </a:cubicBezTo>
                  <a:cubicBezTo>
                    <a:pt x="1011" y="2601"/>
                    <a:pt x="1033" y="2588"/>
                    <a:pt x="1041" y="2560"/>
                  </a:cubicBezTo>
                  <a:cubicBezTo>
                    <a:pt x="1043" y="2553"/>
                    <a:pt x="1045" y="2547"/>
                    <a:pt x="1047" y="2540"/>
                  </a:cubicBezTo>
                  <a:lnTo>
                    <a:pt x="1047" y="2540"/>
                  </a:lnTo>
                  <a:cubicBezTo>
                    <a:pt x="1047" y="2540"/>
                    <a:pt x="1048" y="2540"/>
                    <a:pt x="1048" y="2540"/>
                  </a:cubicBezTo>
                  <a:cubicBezTo>
                    <a:pt x="1048" y="2539"/>
                    <a:pt x="1048" y="2538"/>
                    <a:pt x="1048" y="2537"/>
                  </a:cubicBezTo>
                  <a:lnTo>
                    <a:pt x="1048" y="2537"/>
                  </a:lnTo>
                  <a:cubicBezTo>
                    <a:pt x="1318" y="1546"/>
                    <a:pt x="1107" y="558"/>
                    <a:pt x="195" y="9"/>
                  </a:cubicBezTo>
                  <a:cubicBezTo>
                    <a:pt x="184" y="3"/>
                    <a:pt x="173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1"/>
            <p:cNvSpPr/>
            <p:nvPr/>
          </p:nvSpPr>
          <p:spPr>
            <a:xfrm>
              <a:off x="1197464" y="3124025"/>
              <a:ext cx="170385" cy="699468"/>
            </a:xfrm>
            <a:custGeom>
              <a:avLst/>
              <a:gdLst/>
              <a:ahLst/>
              <a:cxnLst/>
              <a:rect l="l" t="t" r="r" b="b"/>
              <a:pathLst>
                <a:path w="1606" h="6593" extrusionOk="0">
                  <a:moveTo>
                    <a:pt x="454" y="222"/>
                  </a:moveTo>
                  <a:cubicBezTo>
                    <a:pt x="1046" y="1258"/>
                    <a:pt x="1362" y="2442"/>
                    <a:pt x="1439" y="3632"/>
                  </a:cubicBezTo>
                  <a:cubicBezTo>
                    <a:pt x="1479" y="4185"/>
                    <a:pt x="1459" y="4738"/>
                    <a:pt x="1426" y="5284"/>
                  </a:cubicBezTo>
                  <a:cubicBezTo>
                    <a:pt x="1413" y="5510"/>
                    <a:pt x="1393" y="5737"/>
                    <a:pt x="1366" y="5970"/>
                  </a:cubicBezTo>
                  <a:cubicBezTo>
                    <a:pt x="1366" y="5981"/>
                    <a:pt x="1336" y="6451"/>
                    <a:pt x="1188" y="6451"/>
                  </a:cubicBezTo>
                  <a:cubicBezTo>
                    <a:pt x="1164" y="6451"/>
                    <a:pt x="1137" y="6439"/>
                    <a:pt x="1106" y="6410"/>
                  </a:cubicBezTo>
                  <a:lnTo>
                    <a:pt x="1106" y="6410"/>
                  </a:lnTo>
                  <a:cubicBezTo>
                    <a:pt x="1106" y="6410"/>
                    <a:pt x="1106" y="6410"/>
                    <a:pt x="1106" y="6410"/>
                  </a:cubicBezTo>
                  <a:cubicBezTo>
                    <a:pt x="507" y="5657"/>
                    <a:pt x="314" y="4671"/>
                    <a:pt x="254" y="3732"/>
                  </a:cubicBezTo>
                  <a:cubicBezTo>
                    <a:pt x="171" y="2550"/>
                    <a:pt x="155" y="1374"/>
                    <a:pt x="454" y="222"/>
                  </a:cubicBezTo>
                  <a:close/>
                  <a:moveTo>
                    <a:pt x="437" y="0"/>
                  </a:moveTo>
                  <a:cubicBezTo>
                    <a:pt x="412" y="0"/>
                    <a:pt x="385" y="16"/>
                    <a:pt x="374" y="42"/>
                  </a:cubicBezTo>
                  <a:cubicBezTo>
                    <a:pt x="1" y="1355"/>
                    <a:pt x="41" y="2700"/>
                    <a:pt x="147" y="4039"/>
                  </a:cubicBezTo>
                  <a:cubicBezTo>
                    <a:pt x="220" y="4905"/>
                    <a:pt x="464" y="5798"/>
                    <a:pt x="1009" y="6489"/>
                  </a:cubicBezTo>
                  <a:lnTo>
                    <a:pt x="1009" y="6489"/>
                  </a:lnTo>
                  <a:cubicBezTo>
                    <a:pt x="1012" y="6494"/>
                    <a:pt x="1015" y="6498"/>
                    <a:pt x="1020" y="6503"/>
                  </a:cubicBezTo>
                  <a:cubicBezTo>
                    <a:pt x="1020" y="6503"/>
                    <a:pt x="1020" y="6503"/>
                    <a:pt x="1020" y="6503"/>
                  </a:cubicBezTo>
                  <a:lnTo>
                    <a:pt x="1020" y="6503"/>
                  </a:lnTo>
                  <a:cubicBezTo>
                    <a:pt x="1023" y="6507"/>
                    <a:pt x="1027" y="6511"/>
                    <a:pt x="1031" y="6513"/>
                  </a:cubicBezTo>
                  <a:lnTo>
                    <a:pt x="1031" y="6513"/>
                  </a:lnTo>
                  <a:cubicBezTo>
                    <a:pt x="1095" y="6569"/>
                    <a:pt x="1151" y="6593"/>
                    <a:pt x="1201" y="6593"/>
                  </a:cubicBezTo>
                  <a:cubicBezTo>
                    <a:pt x="1351" y="6593"/>
                    <a:pt x="1436" y="6373"/>
                    <a:pt x="1466" y="6190"/>
                  </a:cubicBezTo>
                  <a:cubicBezTo>
                    <a:pt x="1546" y="5604"/>
                    <a:pt x="1579" y="5011"/>
                    <a:pt x="1586" y="4418"/>
                  </a:cubicBezTo>
                  <a:cubicBezTo>
                    <a:pt x="1606" y="2893"/>
                    <a:pt x="1273" y="1348"/>
                    <a:pt x="487" y="29"/>
                  </a:cubicBezTo>
                  <a:cubicBezTo>
                    <a:pt x="475" y="9"/>
                    <a:pt x="457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1292522" y="3541924"/>
              <a:ext cx="31934" cy="201257"/>
            </a:xfrm>
            <a:custGeom>
              <a:avLst/>
              <a:gdLst/>
              <a:ahLst/>
              <a:cxnLst/>
              <a:rect l="l" t="t" r="r" b="b"/>
              <a:pathLst>
                <a:path w="301" h="1897" extrusionOk="0">
                  <a:moveTo>
                    <a:pt x="57" y="1"/>
                  </a:moveTo>
                  <a:cubicBezTo>
                    <a:pt x="29" y="1"/>
                    <a:pt x="0" y="20"/>
                    <a:pt x="4" y="53"/>
                  </a:cubicBezTo>
                  <a:cubicBezTo>
                    <a:pt x="77" y="652"/>
                    <a:pt x="117" y="1258"/>
                    <a:pt x="197" y="1858"/>
                  </a:cubicBezTo>
                  <a:cubicBezTo>
                    <a:pt x="203" y="1885"/>
                    <a:pt x="225" y="1897"/>
                    <a:pt x="246" y="1897"/>
                  </a:cubicBezTo>
                  <a:cubicBezTo>
                    <a:pt x="273" y="1897"/>
                    <a:pt x="301" y="1878"/>
                    <a:pt x="297" y="1845"/>
                  </a:cubicBezTo>
                  <a:cubicBezTo>
                    <a:pt x="237" y="1245"/>
                    <a:pt x="204" y="632"/>
                    <a:pt x="104" y="40"/>
                  </a:cubicBezTo>
                  <a:cubicBezTo>
                    <a:pt x="101" y="13"/>
                    <a:pt x="79" y="1"/>
                    <a:pt x="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1258042" y="3278602"/>
              <a:ext cx="32146" cy="166141"/>
            </a:xfrm>
            <a:custGeom>
              <a:avLst/>
              <a:gdLst/>
              <a:ahLst/>
              <a:cxnLst/>
              <a:rect l="l" t="t" r="r" b="b"/>
              <a:pathLst>
                <a:path w="303" h="1566" extrusionOk="0">
                  <a:moveTo>
                    <a:pt x="64" y="1"/>
                  </a:moveTo>
                  <a:cubicBezTo>
                    <a:pt x="35" y="1"/>
                    <a:pt x="1" y="27"/>
                    <a:pt x="9" y="64"/>
                  </a:cubicBezTo>
                  <a:cubicBezTo>
                    <a:pt x="82" y="550"/>
                    <a:pt x="162" y="1023"/>
                    <a:pt x="196" y="1516"/>
                  </a:cubicBezTo>
                  <a:cubicBezTo>
                    <a:pt x="199" y="1549"/>
                    <a:pt x="226" y="1566"/>
                    <a:pt x="251" y="1566"/>
                  </a:cubicBezTo>
                  <a:cubicBezTo>
                    <a:pt x="277" y="1566"/>
                    <a:pt x="302" y="1549"/>
                    <a:pt x="302" y="1516"/>
                  </a:cubicBezTo>
                  <a:cubicBezTo>
                    <a:pt x="282" y="1016"/>
                    <a:pt x="196" y="524"/>
                    <a:pt x="102" y="37"/>
                  </a:cubicBezTo>
                  <a:cubicBezTo>
                    <a:pt x="100" y="11"/>
                    <a:pt x="83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1"/>
            <p:cNvSpPr/>
            <p:nvPr/>
          </p:nvSpPr>
          <p:spPr>
            <a:xfrm>
              <a:off x="1273744" y="3767902"/>
              <a:ext cx="110336" cy="84344"/>
            </a:xfrm>
            <a:custGeom>
              <a:avLst/>
              <a:gdLst/>
              <a:ahLst/>
              <a:cxnLst/>
              <a:rect l="l" t="t" r="r" b="b"/>
              <a:pathLst>
                <a:path w="1040" h="795" extrusionOk="0">
                  <a:moveTo>
                    <a:pt x="707" y="0"/>
                  </a:moveTo>
                  <a:cubicBezTo>
                    <a:pt x="677" y="0"/>
                    <a:pt x="648" y="22"/>
                    <a:pt x="660" y="54"/>
                  </a:cubicBezTo>
                  <a:cubicBezTo>
                    <a:pt x="734" y="234"/>
                    <a:pt x="940" y="587"/>
                    <a:pt x="660" y="667"/>
                  </a:cubicBezTo>
                  <a:cubicBezTo>
                    <a:pt x="584" y="689"/>
                    <a:pt x="500" y="697"/>
                    <a:pt x="416" y="697"/>
                  </a:cubicBezTo>
                  <a:cubicBezTo>
                    <a:pt x="309" y="697"/>
                    <a:pt x="201" y="684"/>
                    <a:pt x="104" y="667"/>
                  </a:cubicBezTo>
                  <a:lnTo>
                    <a:pt x="104" y="667"/>
                  </a:lnTo>
                  <a:cubicBezTo>
                    <a:pt x="135" y="515"/>
                    <a:pt x="171" y="358"/>
                    <a:pt x="201" y="207"/>
                  </a:cubicBezTo>
                  <a:cubicBezTo>
                    <a:pt x="205" y="174"/>
                    <a:pt x="176" y="152"/>
                    <a:pt x="150" y="152"/>
                  </a:cubicBezTo>
                  <a:cubicBezTo>
                    <a:pt x="134" y="152"/>
                    <a:pt x="119" y="160"/>
                    <a:pt x="114" y="181"/>
                  </a:cubicBezTo>
                  <a:cubicBezTo>
                    <a:pt x="81" y="354"/>
                    <a:pt x="41" y="520"/>
                    <a:pt x="8" y="694"/>
                  </a:cubicBezTo>
                  <a:cubicBezTo>
                    <a:pt x="1" y="714"/>
                    <a:pt x="14" y="747"/>
                    <a:pt x="41" y="747"/>
                  </a:cubicBezTo>
                  <a:cubicBezTo>
                    <a:pt x="161" y="772"/>
                    <a:pt x="299" y="795"/>
                    <a:pt x="434" y="795"/>
                  </a:cubicBezTo>
                  <a:cubicBezTo>
                    <a:pt x="553" y="795"/>
                    <a:pt x="671" y="777"/>
                    <a:pt x="774" y="727"/>
                  </a:cubicBezTo>
                  <a:cubicBezTo>
                    <a:pt x="1040" y="607"/>
                    <a:pt x="827" y="207"/>
                    <a:pt x="760" y="34"/>
                  </a:cubicBezTo>
                  <a:cubicBezTo>
                    <a:pt x="750" y="10"/>
                    <a:pt x="728" y="0"/>
                    <a:pt x="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1"/>
            <p:cNvSpPr/>
            <p:nvPr/>
          </p:nvSpPr>
          <p:spPr>
            <a:xfrm>
              <a:off x="1171895" y="3652685"/>
              <a:ext cx="33313" cy="46575"/>
            </a:xfrm>
            <a:custGeom>
              <a:avLst/>
              <a:gdLst/>
              <a:ahLst/>
              <a:cxnLst/>
              <a:rect l="l" t="t" r="r" b="b"/>
              <a:pathLst>
                <a:path w="314" h="439" extrusionOk="0">
                  <a:moveTo>
                    <a:pt x="262" y="0"/>
                  </a:moveTo>
                  <a:cubicBezTo>
                    <a:pt x="253" y="0"/>
                    <a:pt x="243" y="5"/>
                    <a:pt x="235" y="15"/>
                  </a:cubicBezTo>
                  <a:cubicBezTo>
                    <a:pt x="128" y="115"/>
                    <a:pt x="55" y="248"/>
                    <a:pt x="9" y="388"/>
                  </a:cubicBezTo>
                  <a:cubicBezTo>
                    <a:pt x="1" y="419"/>
                    <a:pt x="25" y="439"/>
                    <a:pt x="50" y="439"/>
                  </a:cubicBezTo>
                  <a:cubicBezTo>
                    <a:pt x="66" y="439"/>
                    <a:pt x="83" y="429"/>
                    <a:pt x="88" y="408"/>
                  </a:cubicBezTo>
                  <a:cubicBezTo>
                    <a:pt x="128" y="281"/>
                    <a:pt x="195" y="161"/>
                    <a:pt x="288" y="68"/>
                  </a:cubicBezTo>
                  <a:cubicBezTo>
                    <a:pt x="313" y="38"/>
                    <a:pt x="290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1"/>
            <p:cNvSpPr/>
            <p:nvPr/>
          </p:nvSpPr>
          <p:spPr>
            <a:xfrm>
              <a:off x="1420257" y="3643137"/>
              <a:ext cx="19839" cy="23340"/>
            </a:xfrm>
            <a:custGeom>
              <a:avLst/>
              <a:gdLst/>
              <a:ahLst/>
              <a:cxnLst/>
              <a:rect l="l" t="t" r="r" b="b"/>
              <a:pathLst>
                <a:path w="187" h="220" extrusionOk="0">
                  <a:moveTo>
                    <a:pt x="47" y="0"/>
                  </a:moveTo>
                  <a:cubicBezTo>
                    <a:pt x="22" y="0"/>
                    <a:pt x="0" y="24"/>
                    <a:pt x="19" y="51"/>
                  </a:cubicBezTo>
                  <a:cubicBezTo>
                    <a:pt x="52" y="98"/>
                    <a:pt x="92" y="145"/>
                    <a:pt x="112" y="198"/>
                  </a:cubicBezTo>
                  <a:cubicBezTo>
                    <a:pt x="117" y="213"/>
                    <a:pt x="130" y="220"/>
                    <a:pt x="143" y="220"/>
                  </a:cubicBezTo>
                  <a:cubicBezTo>
                    <a:pt x="164" y="220"/>
                    <a:pt x="187" y="203"/>
                    <a:pt x="178" y="178"/>
                  </a:cubicBezTo>
                  <a:cubicBezTo>
                    <a:pt x="158" y="118"/>
                    <a:pt x="119" y="65"/>
                    <a:pt x="79" y="18"/>
                  </a:cubicBezTo>
                  <a:cubicBezTo>
                    <a:pt x="70" y="5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31"/>
          <p:cNvGrpSpPr/>
          <p:nvPr/>
        </p:nvGrpSpPr>
        <p:grpSpPr>
          <a:xfrm>
            <a:off x="-4619625" y="2391804"/>
            <a:ext cx="2560328" cy="1094344"/>
            <a:chOff x="0" y="4049154"/>
            <a:chExt cx="2560328" cy="1094344"/>
          </a:xfrm>
        </p:grpSpPr>
        <p:sp>
          <p:nvSpPr>
            <p:cNvPr id="155" name="Google Shape;155;p31"/>
            <p:cNvSpPr/>
            <p:nvPr/>
          </p:nvSpPr>
          <p:spPr>
            <a:xfrm>
              <a:off x="950162" y="4445622"/>
              <a:ext cx="308941" cy="197226"/>
            </a:xfrm>
            <a:custGeom>
              <a:avLst/>
              <a:gdLst/>
              <a:ahLst/>
              <a:cxnLst/>
              <a:rect l="l" t="t" r="r" b="b"/>
              <a:pathLst>
                <a:path w="2912" h="1859" extrusionOk="0">
                  <a:moveTo>
                    <a:pt x="2445" y="87"/>
                  </a:moveTo>
                  <a:cubicBezTo>
                    <a:pt x="2585" y="87"/>
                    <a:pt x="2685" y="107"/>
                    <a:pt x="2745" y="160"/>
                  </a:cubicBezTo>
                  <a:cubicBezTo>
                    <a:pt x="2798" y="200"/>
                    <a:pt x="2825" y="247"/>
                    <a:pt x="2825" y="300"/>
                  </a:cubicBezTo>
                  <a:cubicBezTo>
                    <a:pt x="2825" y="506"/>
                    <a:pt x="2478" y="799"/>
                    <a:pt x="2205" y="1026"/>
                  </a:cubicBezTo>
                  <a:cubicBezTo>
                    <a:pt x="2145" y="1079"/>
                    <a:pt x="2085" y="1126"/>
                    <a:pt x="2032" y="1172"/>
                  </a:cubicBezTo>
                  <a:cubicBezTo>
                    <a:pt x="1659" y="1499"/>
                    <a:pt x="873" y="1718"/>
                    <a:pt x="553" y="1758"/>
                  </a:cubicBezTo>
                  <a:cubicBezTo>
                    <a:pt x="487" y="1772"/>
                    <a:pt x="427" y="1772"/>
                    <a:pt x="380" y="1772"/>
                  </a:cubicBezTo>
                  <a:cubicBezTo>
                    <a:pt x="254" y="1772"/>
                    <a:pt x="167" y="1745"/>
                    <a:pt x="127" y="1692"/>
                  </a:cubicBezTo>
                  <a:cubicBezTo>
                    <a:pt x="94" y="1645"/>
                    <a:pt x="87" y="1572"/>
                    <a:pt x="114" y="1465"/>
                  </a:cubicBezTo>
                  <a:cubicBezTo>
                    <a:pt x="187" y="1166"/>
                    <a:pt x="806" y="553"/>
                    <a:pt x="1199" y="393"/>
                  </a:cubicBezTo>
                  <a:cubicBezTo>
                    <a:pt x="1479" y="280"/>
                    <a:pt x="2059" y="87"/>
                    <a:pt x="2445" y="87"/>
                  </a:cubicBezTo>
                  <a:close/>
                  <a:moveTo>
                    <a:pt x="2445" y="0"/>
                  </a:moveTo>
                  <a:cubicBezTo>
                    <a:pt x="2045" y="0"/>
                    <a:pt x="1453" y="200"/>
                    <a:pt x="1173" y="313"/>
                  </a:cubicBezTo>
                  <a:cubicBezTo>
                    <a:pt x="780" y="473"/>
                    <a:pt x="114" y="1099"/>
                    <a:pt x="27" y="1445"/>
                  </a:cubicBezTo>
                  <a:cubicBezTo>
                    <a:pt x="1" y="1579"/>
                    <a:pt x="7" y="1678"/>
                    <a:pt x="67" y="1745"/>
                  </a:cubicBezTo>
                  <a:cubicBezTo>
                    <a:pt x="120" y="1818"/>
                    <a:pt x="227" y="1858"/>
                    <a:pt x="380" y="1858"/>
                  </a:cubicBezTo>
                  <a:cubicBezTo>
                    <a:pt x="434" y="1858"/>
                    <a:pt x="493" y="1852"/>
                    <a:pt x="560" y="1845"/>
                  </a:cubicBezTo>
                  <a:cubicBezTo>
                    <a:pt x="900" y="1798"/>
                    <a:pt x="1699" y="1579"/>
                    <a:pt x="2085" y="1239"/>
                  </a:cubicBezTo>
                  <a:cubicBezTo>
                    <a:pt x="2139" y="1192"/>
                    <a:pt x="2198" y="1139"/>
                    <a:pt x="2258" y="1092"/>
                  </a:cubicBezTo>
                  <a:cubicBezTo>
                    <a:pt x="2565" y="839"/>
                    <a:pt x="2911" y="546"/>
                    <a:pt x="2904" y="300"/>
                  </a:cubicBezTo>
                  <a:cubicBezTo>
                    <a:pt x="2904" y="220"/>
                    <a:pt x="2871" y="147"/>
                    <a:pt x="2798" y="93"/>
                  </a:cubicBezTo>
                  <a:cubicBezTo>
                    <a:pt x="2725" y="33"/>
                    <a:pt x="2605" y="0"/>
                    <a:pt x="2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1"/>
            <p:cNvSpPr/>
            <p:nvPr/>
          </p:nvSpPr>
          <p:spPr>
            <a:xfrm>
              <a:off x="523353" y="4245107"/>
              <a:ext cx="277114" cy="71294"/>
            </a:xfrm>
            <a:custGeom>
              <a:avLst/>
              <a:gdLst/>
              <a:ahLst/>
              <a:cxnLst/>
              <a:rect l="l" t="t" r="r" b="b"/>
              <a:pathLst>
                <a:path w="2612" h="672" extrusionOk="0">
                  <a:moveTo>
                    <a:pt x="1428" y="82"/>
                  </a:moveTo>
                  <a:cubicBezTo>
                    <a:pt x="1585" y="82"/>
                    <a:pt x="1757" y="94"/>
                    <a:pt x="1919" y="105"/>
                  </a:cubicBezTo>
                  <a:cubicBezTo>
                    <a:pt x="2252" y="132"/>
                    <a:pt x="2452" y="212"/>
                    <a:pt x="2512" y="338"/>
                  </a:cubicBezTo>
                  <a:cubicBezTo>
                    <a:pt x="2525" y="358"/>
                    <a:pt x="2518" y="378"/>
                    <a:pt x="2505" y="398"/>
                  </a:cubicBezTo>
                  <a:cubicBezTo>
                    <a:pt x="2456" y="472"/>
                    <a:pt x="2247" y="546"/>
                    <a:pt x="2020" y="546"/>
                  </a:cubicBezTo>
                  <a:cubicBezTo>
                    <a:pt x="2002" y="546"/>
                    <a:pt x="1984" y="546"/>
                    <a:pt x="1966" y="545"/>
                  </a:cubicBezTo>
                  <a:cubicBezTo>
                    <a:pt x="1815" y="534"/>
                    <a:pt x="1567" y="521"/>
                    <a:pt x="1318" y="521"/>
                  </a:cubicBezTo>
                  <a:cubicBezTo>
                    <a:pt x="1106" y="521"/>
                    <a:pt x="893" y="530"/>
                    <a:pt x="740" y="558"/>
                  </a:cubicBezTo>
                  <a:cubicBezTo>
                    <a:pt x="604" y="580"/>
                    <a:pt x="487" y="590"/>
                    <a:pt x="391" y="590"/>
                  </a:cubicBezTo>
                  <a:cubicBezTo>
                    <a:pt x="227" y="590"/>
                    <a:pt x="123" y="562"/>
                    <a:pt x="94" y="525"/>
                  </a:cubicBezTo>
                  <a:cubicBezTo>
                    <a:pt x="101" y="518"/>
                    <a:pt x="101" y="505"/>
                    <a:pt x="114" y="491"/>
                  </a:cubicBezTo>
                  <a:cubicBezTo>
                    <a:pt x="234" y="305"/>
                    <a:pt x="827" y="158"/>
                    <a:pt x="1120" y="105"/>
                  </a:cubicBezTo>
                  <a:cubicBezTo>
                    <a:pt x="1207" y="88"/>
                    <a:pt x="1313" y="82"/>
                    <a:pt x="1428" y="82"/>
                  </a:cubicBezTo>
                  <a:close/>
                  <a:moveTo>
                    <a:pt x="1430" y="0"/>
                  </a:moveTo>
                  <a:cubicBezTo>
                    <a:pt x="1296" y="0"/>
                    <a:pt x="1190" y="9"/>
                    <a:pt x="1100" y="25"/>
                  </a:cubicBezTo>
                  <a:cubicBezTo>
                    <a:pt x="1013" y="39"/>
                    <a:pt x="214" y="192"/>
                    <a:pt x="41" y="445"/>
                  </a:cubicBezTo>
                  <a:cubicBezTo>
                    <a:pt x="14" y="491"/>
                    <a:pt x="1" y="538"/>
                    <a:pt x="14" y="591"/>
                  </a:cubicBezTo>
                  <a:lnTo>
                    <a:pt x="34" y="585"/>
                  </a:lnTo>
                  <a:cubicBezTo>
                    <a:pt x="94" y="651"/>
                    <a:pt x="234" y="671"/>
                    <a:pt x="374" y="671"/>
                  </a:cubicBezTo>
                  <a:cubicBezTo>
                    <a:pt x="527" y="671"/>
                    <a:pt x="680" y="651"/>
                    <a:pt x="753" y="638"/>
                  </a:cubicBezTo>
                  <a:cubicBezTo>
                    <a:pt x="909" y="613"/>
                    <a:pt x="1129" y="604"/>
                    <a:pt x="1346" y="604"/>
                  </a:cubicBezTo>
                  <a:cubicBezTo>
                    <a:pt x="1583" y="604"/>
                    <a:pt x="1816" y="614"/>
                    <a:pt x="1959" y="625"/>
                  </a:cubicBezTo>
                  <a:cubicBezTo>
                    <a:pt x="1986" y="627"/>
                    <a:pt x="2014" y="628"/>
                    <a:pt x="2041" y="628"/>
                  </a:cubicBezTo>
                  <a:cubicBezTo>
                    <a:pt x="2278" y="628"/>
                    <a:pt x="2501" y="552"/>
                    <a:pt x="2578" y="445"/>
                  </a:cubicBezTo>
                  <a:cubicBezTo>
                    <a:pt x="2605" y="398"/>
                    <a:pt x="2612" y="352"/>
                    <a:pt x="2592" y="305"/>
                  </a:cubicBezTo>
                  <a:cubicBezTo>
                    <a:pt x="2512" y="145"/>
                    <a:pt x="2292" y="52"/>
                    <a:pt x="1926" y="25"/>
                  </a:cubicBezTo>
                  <a:cubicBezTo>
                    <a:pt x="1726" y="9"/>
                    <a:pt x="1564" y="0"/>
                    <a:pt x="1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467549" y="4267492"/>
              <a:ext cx="352015" cy="86996"/>
            </a:xfrm>
            <a:custGeom>
              <a:avLst/>
              <a:gdLst/>
              <a:ahLst/>
              <a:cxnLst/>
              <a:rect l="l" t="t" r="r" b="b"/>
              <a:pathLst>
                <a:path w="3318" h="820" extrusionOk="0">
                  <a:moveTo>
                    <a:pt x="3091" y="1"/>
                  </a:moveTo>
                  <a:lnTo>
                    <a:pt x="3078" y="81"/>
                  </a:lnTo>
                  <a:cubicBezTo>
                    <a:pt x="3144" y="94"/>
                    <a:pt x="3224" y="114"/>
                    <a:pt x="3224" y="181"/>
                  </a:cubicBezTo>
                  <a:cubicBezTo>
                    <a:pt x="3231" y="294"/>
                    <a:pt x="3018" y="487"/>
                    <a:pt x="2745" y="560"/>
                  </a:cubicBezTo>
                  <a:cubicBezTo>
                    <a:pt x="2472" y="633"/>
                    <a:pt x="1919" y="640"/>
                    <a:pt x="1519" y="647"/>
                  </a:cubicBezTo>
                  <a:cubicBezTo>
                    <a:pt x="1319" y="653"/>
                    <a:pt x="1166" y="653"/>
                    <a:pt x="1086" y="667"/>
                  </a:cubicBezTo>
                  <a:cubicBezTo>
                    <a:pt x="1020" y="673"/>
                    <a:pt x="946" y="680"/>
                    <a:pt x="873" y="693"/>
                  </a:cubicBezTo>
                  <a:cubicBezTo>
                    <a:pt x="723" y="717"/>
                    <a:pt x="567" y="735"/>
                    <a:pt x="433" y="735"/>
                  </a:cubicBezTo>
                  <a:cubicBezTo>
                    <a:pt x="413" y="735"/>
                    <a:pt x="393" y="734"/>
                    <a:pt x="374" y="733"/>
                  </a:cubicBezTo>
                  <a:cubicBezTo>
                    <a:pt x="147" y="727"/>
                    <a:pt x="101" y="667"/>
                    <a:pt x="94" y="580"/>
                  </a:cubicBezTo>
                  <a:cubicBezTo>
                    <a:pt x="87" y="487"/>
                    <a:pt x="354" y="354"/>
                    <a:pt x="587" y="294"/>
                  </a:cubicBezTo>
                  <a:lnTo>
                    <a:pt x="567" y="214"/>
                  </a:lnTo>
                  <a:cubicBezTo>
                    <a:pt x="407" y="254"/>
                    <a:pt x="1" y="400"/>
                    <a:pt x="14" y="587"/>
                  </a:cubicBezTo>
                  <a:cubicBezTo>
                    <a:pt x="27" y="780"/>
                    <a:pt x="201" y="813"/>
                    <a:pt x="374" y="820"/>
                  </a:cubicBezTo>
                  <a:lnTo>
                    <a:pt x="420" y="820"/>
                  </a:lnTo>
                  <a:cubicBezTo>
                    <a:pt x="567" y="820"/>
                    <a:pt x="727" y="800"/>
                    <a:pt x="880" y="773"/>
                  </a:cubicBezTo>
                  <a:cubicBezTo>
                    <a:pt x="953" y="767"/>
                    <a:pt x="1026" y="753"/>
                    <a:pt x="1100" y="747"/>
                  </a:cubicBezTo>
                  <a:cubicBezTo>
                    <a:pt x="1173" y="740"/>
                    <a:pt x="1333" y="733"/>
                    <a:pt x="1519" y="733"/>
                  </a:cubicBezTo>
                  <a:cubicBezTo>
                    <a:pt x="1926" y="727"/>
                    <a:pt x="2485" y="713"/>
                    <a:pt x="2765" y="640"/>
                  </a:cubicBezTo>
                  <a:cubicBezTo>
                    <a:pt x="3064" y="560"/>
                    <a:pt x="3317" y="347"/>
                    <a:pt x="3311" y="174"/>
                  </a:cubicBezTo>
                  <a:cubicBezTo>
                    <a:pt x="3304" y="121"/>
                    <a:pt x="3278" y="27"/>
                    <a:pt x="3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953027" y="4463233"/>
              <a:ext cx="304592" cy="157653"/>
            </a:xfrm>
            <a:custGeom>
              <a:avLst/>
              <a:gdLst/>
              <a:ahLst/>
              <a:cxnLst/>
              <a:rect l="l" t="t" r="r" b="b"/>
              <a:pathLst>
                <a:path w="2871" h="1486" extrusionOk="0">
                  <a:moveTo>
                    <a:pt x="2831" y="1"/>
                  </a:moveTo>
                  <a:lnTo>
                    <a:pt x="2751" y="14"/>
                  </a:lnTo>
                  <a:cubicBezTo>
                    <a:pt x="2784" y="154"/>
                    <a:pt x="2072" y="513"/>
                    <a:pt x="1805" y="653"/>
                  </a:cubicBezTo>
                  <a:cubicBezTo>
                    <a:pt x="1752" y="680"/>
                    <a:pt x="1705" y="707"/>
                    <a:pt x="1665" y="727"/>
                  </a:cubicBezTo>
                  <a:cubicBezTo>
                    <a:pt x="1372" y="880"/>
                    <a:pt x="740" y="1206"/>
                    <a:pt x="580" y="1279"/>
                  </a:cubicBezTo>
                  <a:cubicBezTo>
                    <a:pt x="433" y="1352"/>
                    <a:pt x="221" y="1405"/>
                    <a:pt x="114" y="1405"/>
                  </a:cubicBezTo>
                  <a:cubicBezTo>
                    <a:pt x="85" y="1405"/>
                    <a:pt x="64" y="1401"/>
                    <a:pt x="54" y="1393"/>
                  </a:cubicBezTo>
                  <a:lnTo>
                    <a:pt x="0" y="1459"/>
                  </a:lnTo>
                  <a:cubicBezTo>
                    <a:pt x="27" y="1479"/>
                    <a:pt x="67" y="1486"/>
                    <a:pt x="120" y="1486"/>
                  </a:cubicBezTo>
                  <a:cubicBezTo>
                    <a:pt x="280" y="1486"/>
                    <a:pt x="533" y="1393"/>
                    <a:pt x="613" y="1359"/>
                  </a:cubicBezTo>
                  <a:cubicBezTo>
                    <a:pt x="773" y="1286"/>
                    <a:pt x="1406" y="953"/>
                    <a:pt x="1705" y="800"/>
                  </a:cubicBezTo>
                  <a:cubicBezTo>
                    <a:pt x="1739" y="780"/>
                    <a:pt x="1792" y="753"/>
                    <a:pt x="1845" y="727"/>
                  </a:cubicBezTo>
                  <a:cubicBezTo>
                    <a:pt x="2498" y="394"/>
                    <a:pt x="2871" y="167"/>
                    <a:pt x="28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1"/>
            <p:cNvSpPr/>
            <p:nvPr/>
          </p:nvSpPr>
          <p:spPr>
            <a:xfrm>
              <a:off x="807468" y="4937362"/>
              <a:ext cx="117338" cy="43922"/>
            </a:xfrm>
            <a:custGeom>
              <a:avLst/>
              <a:gdLst/>
              <a:ahLst/>
              <a:cxnLst/>
              <a:rect l="l" t="t" r="r" b="b"/>
              <a:pathLst>
                <a:path w="1106" h="414" extrusionOk="0">
                  <a:moveTo>
                    <a:pt x="899" y="81"/>
                  </a:moveTo>
                  <a:cubicBezTo>
                    <a:pt x="993" y="81"/>
                    <a:pt x="1013" y="94"/>
                    <a:pt x="1013" y="94"/>
                  </a:cubicBezTo>
                  <a:cubicBezTo>
                    <a:pt x="1019" y="114"/>
                    <a:pt x="1019" y="127"/>
                    <a:pt x="1013" y="140"/>
                  </a:cubicBezTo>
                  <a:cubicBezTo>
                    <a:pt x="939" y="254"/>
                    <a:pt x="466" y="327"/>
                    <a:pt x="167" y="327"/>
                  </a:cubicBezTo>
                  <a:lnTo>
                    <a:pt x="93" y="327"/>
                  </a:lnTo>
                  <a:cubicBezTo>
                    <a:pt x="93" y="320"/>
                    <a:pt x="93" y="314"/>
                    <a:pt x="100" y="300"/>
                  </a:cubicBezTo>
                  <a:cubicBezTo>
                    <a:pt x="113" y="260"/>
                    <a:pt x="167" y="207"/>
                    <a:pt x="260" y="180"/>
                  </a:cubicBezTo>
                  <a:cubicBezTo>
                    <a:pt x="373" y="147"/>
                    <a:pt x="706" y="81"/>
                    <a:pt x="899" y="81"/>
                  </a:cubicBezTo>
                  <a:close/>
                  <a:moveTo>
                    <a:pt x="899" y="1"/>
                  </a:moveTo>
                  <a:cubicBezTo>
                    <a:pt x="693" y="1"/>
                    <a:pt x="353" y="67"/>
                    <a:pt x="233" y="100"/>
                  </a:cubicBezTo>
                  <a:cubicBezTo>
                    <a:pt x="100" y="140"/>
                    <a:pt x="27" y="234"/>
                    <a:pt x="14" y="300"/>
                  </a:cubicBezTo>
                  <a:cubicBezTo>
                    <a:pt x="0" y="334"/>
                    <a:pt x="14" y="367"/>
                    <a:pt x="34" y="394"/>
                  </a:cubicBezTo>
                  <a:cubicBezTo>
                    <a:pt x="47" y="400"/>
                    <a:pt x="67" y="414"/>
                    <a:pt x="167" y="414"/>
                  </a:cubicBezTo>
                  <a:cubicBezTo>
                    <a:pt x="320" y="414"/>
                    <a:pt x="966" y="374"/>
                    <a:pt x="1079" y="180"/>
                  </a:cubicBezTo>
                  <a:cubicBezTo>
                    <a:pt x="1106" y="147"/>
                    <a:pt x="1106" y="100"/>
                    <a:pt x="1086" y="54"/>
                  </a:cubicBezTo>
                  <a:cubicBezTo>
                    <a:pt x="1066" y="14"/>
                    <a:pt x="1013" y="1"/>
                    <a:pt x="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1"/>
            <p:cNvSpPr/>
            <p:nvPr/>
          </p:nvSpPr>
          <p:spPr>
            <a:xfrm>
              <a:off x="1261755" y="4761460"/>
              <a:ext cx="161897" cy="89860"/>
            </a:xfrm>
            <a:custGeom>
              <a:avLst/>
              <a:gdLst/>
              <a:ahLst/>
              <a:cxnLst/>
              <a:rect l="l" t="t" r="r" b="b"/>
              <a:pathLst>
                <a:path w="1526" h="847" extrusionOk="0">
                  <a:moveTo>
                    <a:pt x="1093" y="80"/>
                  </a:moveTo>
                  <a:cubicBezTo>
                    <a:pt x="1266" y="80"/>
                    <a:pt x="1386" y="133"/>
                    <a:pt x="1399" y="180"/>
                  </a:cubicBezTo>
                  <a:cubicBezTo>
                    <a:pt x="1426" y="300"/>
                    <a:pt x="1086" y="633"/>
                    <a:pt x="793" y="733"/>
                  </a:cubicBezTo>
                  <a:cubicBezTo>
                    <a:pt x="740" y="753"/>
                    <a:pt x="673" y="759"/>
                    <a:pt x="607" y="759"/>
                  </a:cubicBezTo>
                  <a:cubicBezTo>
                    <a:pt x="354" y="759"/>
                    <a:pt x="114" y="633"/>
                    <a:pt x="107" y="526"/>
                  </a:cubicBezTo>
                  <a:cubicBezTo>
                    <a:pt x="94" y="406"/>
                    <a:pt x="480" y="220"/>
                    <a:pt x="840" y="120"/>
                  </a:cubicBezTo>
                  <a:cubicBezTo>
                    <a:pt x="920" y="93"/>
                    <a:pt x="1006" y="80"/>
                    <a:pt x="1093" y="80"/>
                  </a:cubicBezTo>
                  <a:close/>
                  <a:moveTo>
                    <a:pt x="1093" y="0"/>
                  </a:moveTo>
                  <a:cubicBezTo>
                    <a:pt x="1000" y="0"/>
                    <a:pt x="907" y="14"/>
                    <a:pt x="820" y="40"/>
                  </a:cubicBezTo>
                  <a:cubicBezTo>
                    <a:pt x="787" y="47"/>
                    <a:pt x="1" y="267"/>
                    <a:pt x="21" y="533"/>
                  </a:cubicBezTo>
                  <a:cubicBezTo>
                    <a:pt x="41" y="713"/>
                    <a:pt x="347" y="846"/>
                    <a:pt x="607" y="846"/>
                  </a:cubicBezTo>
                  <a:cubicBezTo>
                    <a:pt x="687" y="846"/>
                    <a:pt x="760" y="833"/>
                    <a:pt x="820" y="813"/>
                  </a:cubicBezTo>
                  <a:cubicBezTo>
                    <a:pt x="1100" y="713"/>
                    <a:pt x="1526" y="353"/>
                    <a:pt x="1479" y="160"/>
                  </a:cubicBezTo>
                  <a:cubicBezTo>
                    <a:pt x="1453" y="60"/>
                    <a:pt x="1306" y="0"/>
                    <a:pt x="10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1"/>
            <p:cNvSpPr/>
            <p:nvPr/>
          </p:nvSpPr>
          <p:spPr>
            <a:xfrm>
              <a:off x="1691429" y="4690802"/>
              <a:ext cx="214201" cy="166141"/>
            </a:xfrm>
            <a:custGeom>
              <a:avLst/>
              <a:gdLst/>
              <a:ahLst/>
              <a:cxnLst/>
              <a:rect l="l" t="t" r="r" b="b"/>
              <a:pathLst>
                <a:path w="2019" h="1566" extrusionOk="0">
                  <a:moveTo>
                    <a:pt x="240" y="80"/>
                  </a:moveTo>
                  <a:cubicBezTo>
                    <a:pt x="493" y="80"/>
                    <a:pt x="893" y="307"/>
                    <a:pt x="1192" y="473"/>
                  </a:cubicBezTo>
                  <a:lnTo>
                    <a:pt x="1279" y="520"/>
                  </a:lnTo>
                  <a:cubicBezTo>
                    <a:pt x="1545" y="666"/>
                    <a:pt x="1878" y="1086"/>
                    <a:pt x="1918" y="1326"/>
                  </a:cubicBezTo>
                  <a:cubicBezTo>
                    <a:pt x="1932" y="1379"/>
                    <a:pt x="1925" y="1419"/>
                    <a:pt x="1905" y="1445"/>
                  </a:cubicBezTo>
                  <a:cubicBezTo>
                    <a:pt x="1872" y="1479"/>
                    <a:pt x="1818" y="1485"/>
                    <a:pt x="1772" y="1485"/>
                  </a:cubicBezTo>
                  <a:cubicBezTo>
                    <a:pt x="1505" y="1485"/>
                    <a:pt x="999" y="1246"/>
                    <a:pt x="566" y="926"/>
                  </a:cubicBezTo>
                  <a:cubicBezTo>
                    <a:pt x="93" y="566"/>
                    <a:pt x="100" y="240"/>
                    <a:pt x="107" y="180"/>
                  </a:cubicBezTo>
                  <a:cubicBezTo>
                    <a:pt x="113" y="127"/>
                    <a:pt x="133" y="100"/>
                    <a:pt x="140" y="100"/>
                  </a:cubicBezTo>
                  <a:cubicBezTo>
                    <a:pt x="167" y="87"/>
                    <a:pt x="200" y="80"/>
                    <a:pt x="240" y="80"/>
                  </a:cubicBezTo>
                  <a:close/>
                  <a:moveTo>
                    <a:pt x="240" y="0"/>
                  </a:moveTo>
                  <a:cubicBezTo>
                    <a:pt x="187" y="0"/>
                    <a:pt x="140" y="7"/>
                    <a:pt x="107" y="27"/>
                  </a:cubicBezTo>
                  <a:cubicBezTo>
                    <a:pt x="60" y="40"/>
                    <a:pt x="33" y="100"/>
                    <a:pt x="27" y="173"/>
                  </a:cubicBezTo>
                  <a:cubicBezTo>
                    <a:pt x="0" y="373"/>
                    <a:pt x="120" y="693"/>
                    <a:pt x="520" y="993"/>
                  </a:cubicBezTo>
                  <a:cubicBezTo>
                    <a:pt x="973" y="1332"/>
                    <a:pt x="1485" y="1565"/>
                    <a:pt x="1772" y="1565"/>
                  </a:cubicBezTo>
                  <a:cubicBezTo>
                    <a:pt x="1858" y="1565"/>
                    <a:pt x="1925" y="1545"/>
                    <a:pt x="1965" y="1499"/>
                  </a:cubicBezTo>
                  <a:cubicBezTo>
                    <a:pt x="2005" y="1452"/>
                    <a:pt x="2018" y="1392"/>
                    <a:pt x="2005" y="1312"/>
                  </a:cubicBezTo>
                  <a:cubicBezTo>
                    <a:pt x="1952" y="1046"/>
                    <a:pt x="1605" y="606"/>
                    <a:pt x="1319" y="446"/>
                  </a:cubicBezTo>
                  <a:lnTo>
                    <a:pt x="1232" y="400"/>
                  </a:lnTo>
                  <a:cubicBezTo>
                    <a:pt x="926" y="227"/>
                    <a:pt x="51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1"/>
            <p:cNvSpPr/>
            <p:nvPr/>
          </p:nvSpPr>
          <p:spPr>
            <a:xfrm>
              <a:off x="1574091" y="4371888"/>
              <a:ext cx="149166" cy="74477"/>
            </a:xfrm>
            <a:custGeom>
              <a:avLst/>
              <a:gdLst/>
              <a:ahLst/>
              <a:cxnLst/>
              <a:rect l="l" t="t" r="r" b="b"/>
              <a:pathLst>
                <a:path w="1406" h="702" extrusionOk="0">
                  <a:moveTo>
                    <a:pt x="283" y="1"/>
                  </a:moveTo>
                  <a:cubicBezTo>
                    <a:pt x="229" y="1"/>
                    <a:pt x="181" y="4"/>
                    <a:pt x="140" y="9"/>
                  </a:cubicBezTo>
                  <a:cubicBezTo>
                    <a:pt x="60" y="22"/>
                    <a:pt x="21" y="42"/>
                    <a:pt x="14" y="76"/>
                  </a:cubicBezTo>
                  <a:cubicBezTo>
                    <a:pt x="1" y="96"/>
                    <a:pt x="14" y="116"/>
                    <a:pt x="21" y="136"/>
                  </a:cubicBezTo>
                  <a:cubicBezTo>
                    <a:pt x="87" y="249"/>
                    <a:pt x="487" y="595"/>
                    <a:pt x="1159" y="702"/>
                  </a:cubicBezTo>
                  <a:lnTo>
                    <a:pt x="1173" y="615"/>
                  </a:lnTo>
                  <a:cubicBezTo>
                    <a:pt x="547" y="522"/>
                    <a:pt x="174" y="202"/>
                    <a:pt x="100" y="102"/>
                  </a:cubicBezTo>
                  <a:cubicBezTo>
                    <a:pt x="131" y="95"/>
                    <a:pt x="197" y="87"/>
                    <a:pt x="288" y="87"/>
                  </a:cubicBezTo>
                  <a:cubicBezTo>
                    <a:pt x="354" y="87"/>
                    <a:pt x="433" y="91"/>
                    <a:pt x="520" y="102"/>
                  </a:cubicBezTo>
                  <a:cubicBezTo>
                    <a:pt x="700" y="129"/>
                    <a:pt x="1133" y="216"/>
                    <a:pt x="1339" y="502"/>
                  </a:cubicBezTo>
                  <a:lnTo>
                    <a:pt x="1406" y="455"/>
                  </a:lnTo>
                  <a:cubicBezTo>
                    <a:pt x="1165" y="117"/>
                    <a:pt x="617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1"/>
            <p:cNvSpPr/>
            <p:nvPr/>
          </p:nvSpPr>
          <p:spPr>
            <a:xfrm>
              <a:off x="531841" y="4673085"/>
              <a:ext cx="186723" cy="121688"/>
            </a:xfrm>
            <a:custGeom>
              <a:avLst/>
              <a:gdLst/>
              <a:ahLst/>
              <a:cxnLst/>
              <a:rect l="l" t="t" r="r" b="b"/>
              <a:pathLst>
                <a:path w="1760" h="1147" extrusionOk="0">
                  <a:moveTo>
                    <a:pt x="387" y="87"/>
                  </a:moveTo>
                  <a:cubicBezTo>
                    <a:pt x="494" y="87"/>
                    <a:pt x="933" y="240"/>
                    <a:pt x="1006" y="294"/>
                  </a:cubicBezTo>
                  <a:cubicBezTo>
                    <a:pt x="1040" y="314"/>
                    <a:pt x="1073" y="320"/>
                    <a:pt x="1113" y="320"/>
                  </a:cubicBezTo>
                  <a:cubicBezTo>
                    <a:pt x="1180" y="334"/>
                    <a:pt x="1266" y="347"/>
                    <a:pt x="1393" y="480"/>
                  </a:cubicBezTo>
                  <a:cubicBezTo>
                    <a:pt x="1586" y="693"/>
                    <a:pt x="1659" y="946"/>
                    <a:pt x="1599" y="1026"/>
                  </a:cubicBezTo>
                  <a:cubicBezTo>
                    <a:pt x="1593" y="1040"/>
                    <a:pt x="1566" y="1060"/>
                    <a:pt x="1479" y="1060"/>
                  </a:cubicBezTo>
                  <a:cubicBezTo>
                    <a:pt x="1339" y="1060"/>
                    <a:pt x="1146" y="1006"/>
                    <a:pt x="1080" y="980"/>
                  </a:cubicBezTo>
                  <a:cubicBezTo>
                    <a:pt x="1053" y="966"/>
                    <a:pt x="1033" y="960"/>
                    <a:pt x="1013" y="946"/>
                  </a:cubicBezTo>
                  <a:cubicBezTo>
                    <a:pt x="927" y="913"/>
                    <a:pt x="840" y="873"/>
                    <a:pt x="727" y="840"/>
                  </a:cubicBezTo>
                  <a:cubicBezTo>
                    <a:pt x="587" y="807"/>
                    <a:pt x="281" y="573"/>
                    <a:pt x="181" y="474"/>
                  </a:cubicBezTo>
                  <a:cubicBezTo>
                    <a:pt x="87" y="374"/>
                    <a:pt x="87" y="274"/>
                    <a:pt x="94" y="187"/>
                  </a:cubicBezTo>
                  <a:cubicBezTo>
                    <a:pt x="101" y="141"/>
                    <a:pt x="294" y="87"/>
                    <a:pt x="387" y="87"/>
                  </a:cubicBezTo>
                  <a:close/>
                  <a:moveTo>
                    <a:pt x="387" y="1"/>
                  </a:moveTo>
                  <a:cubicBezTo>
                    <a:pt x="380" y="1"/>
                    <a:pt x="27" y="27"/>
                    <a:pt x="14" y="180"/>
                  </a:cubicBezTo>
                  <a:cubicBezTo>
                    <a:pt x="1" y="287"/>
                    <a:pt x="7" y="407"/>
                    <a:pt x="121" y="527"/>
                  </a:cubicBezTo>
                  <a:cubicBezTo>
                    <a:pt x="227" y="640"/>
                    <a:pt x="547" y="886"/>
                    <a:pt x="707" y="920"/>
                  </a:cubicBezTo>
                  <a:cubicBezTo>
                    <a:pt x="813" y="946"/>
                    <a:pt x="893" y="986"/>
                    <a:pt x="973" y="1026"/>
                  </a:cubicBezTo>
                  <a:cubicBezTo>
                    <a:pt x="1000" y="1033"/>
                    <a:pt x="1020" y="1046"/>
                    <a:pt x="1046" y="1053"/>
                  </a:cubicBezTo>
                  <a:cubicBezTo>
                    <a:pt x="1120" y="1086"/>
                    <a:pt x="1326" y="1146"/>
                    <a:pt x="1479" y="1146"/>
                  </a:cubicBezTo>
                  <a:cubicBezTo>
                    <a:pt x="1573" y="1146"/>
                    <a:pt x="1633" y="1120"/>
                    <a:pt x="1666" y="1080"/>
                  </a:cubicBezTo>
                  <a:cubicBezTo>
                    <a:pt x="1759" y="946"/>
                    <a:pt x="1666" y="653"/>
                    <a:pt x="1453" y="427"/>
                  </a:cubicBezTo>
                  <a:cubicBezTo>
                    <a:pt x="1306" y="267"/>
                    <a:pt x="1200" y="254"/>
                    <a:pt x="1126" y="240"/>
                  </a:cubicBezTo>
                  <a:cubicBezTo>
                    <a:pt x="1093" y="234"/>
                    <a:pt x="1073" y="234"/>
                    <a:pt x="1053" y="220"/>
                  </a:cubicBezTo>
                  <a:cubicBezTo>
                    <a:pt x="967" y="167"/>
                    <a:pt x="514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2045353" y="4506625"/>
              <a:ext cx="136647" cy="105774"/>
            </a:xfrm>
            <a:custGeom>
              <a:avLst/>
              <a:gdLst/>
              <a:ahLst/>
              <a:cxnLst/>
              <a:rect l="l" t="t" r="r" b="b"/>
              <a:pathLst>
                <a:path w="1288" h="997" extrusionOk="0">
                  <a:moveTo>
                    <a:pt x="703" y="1"/>
                  </a:moveTo>
                  <a:cubicBezTo>
                    <a:pt x="617" y="1"/>
                    <a:pt x="529" y="22"/>
                    <a:pt x="447" y="31"/>
                  </a:cubicBezTo>
                  <a:cubicBezTo>
                    <a:pt x="367" y="38"/>
                    <a:pt x="281" y="44"/>
                    <a:pt x="201" y="71"/>
                  </a:cubicBezTo>
                  <a:cubicBezTo>
                    <a:pt x="81" y="124"/>
                    <a:pt x="1" y="271"/>
                    <a:pt x="107" y="391"/>
                  </a:cubicBezTo>
                  <a:cubicBezTo>
                    <a:pt x="274" y="584"/>
                    <a:pt x="427" y="837"/>
                    <a:pt x="640" y="990"/>
                  </a:cubicBezTo>
                  <a:cubicBezTo>
                    <a:pt x="647" y="995"/>
                    <a:pt x="654" y="997"/>
                    <a:pt x="661" y="997"/>
                  </a:cubicBezTo>
                  <a:cubicBezTo>
                    <a:pt x="692" y="997"/>
                    <a:pt x="714" y="951"/>
                    <a:pt x="687" y="924"/>
                  </a:cubicBezTo>
                  <a:cubicBezTo>
                    <a:pt x="580" y="810"/>
                    <a:pt x="460" y="697"/>
                    <a:pt x="374" y="571"/>
                  </a:cubicBezTo>
                  <a:cubicBezTo>
                    <a:pt x="327" y="511"/>
                    <a:pt x="294" y="451"/>
                    <a:pt x="241" y="404"/>
                  </a:cubicBezTo>
                  <a:cubicBezTo>
                    <a:pt x="107" y="271"/>
                    <a:pt x="221" y="151"/>
                    <a:pt x="361" y="131"/>
                  </a:cubicBezTo>
                  <a:cubicBezTo>
                    <a:pt x="468" y="119"/>
                    <a:pt x="587" y="91"/>
                    <a:pt x="701" y="91"/>
                  </a:cubicBezTo>
                  <a:cubicBezTo>
                    <a:pt x="770" y="91"/>
                    <a:pt x="837" y="101"/>
                    <a:pt x="900" y="131"/>
                  </a:cubicBezTo>
                  <a:cubicBezTo>
                    <a:pt x="1040" y="198"/>
                    <a:pt x="1120" y="377"/>
                    <a:pt x="1220" y="497"/>
                  </a:cubicBezTo>
                  <a:cubicBezTo>
                    <a:pt x="1225" y="504"/>
                    <a:pt x="1232" y="507"/>
                    <a:pt x="1240" y="507"/>
                  </a:cubicBezTo>
                  <a:cubicBezTo>
                    <a:pt x="1262" y="507"/>
                    <a:pt x="1288" y="482"/>
                    <a:pt x="1273" y="457"/>
                  </a:cubicBezTo>
                  <a:cubicBezTo>
                    <a:pt x="1153" y="264"/>
                    <a:pt x="1040" y="84"/>
                    <a:pt x="820" y="18"/>
                  </a:cubicBezTo>
                  <a:cubicBezTo>
                    <a:pt x="782" y="5"/>
                    <a:pt x="743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2117708" y="4556489"/>
              <a:ext cx="134844" cy="111079"/>
            </a:xfrm>
            <a:custGeom>
              <a:avLst/>
              <a:gdLst/>
              <a:ahLst/>
              <a:cxnLst/>
              <a:rect l="l" t="t" r="r" b="b"/>
              <a:pathLst>
                <a:path w="1271" h="1047" extrusionOk="0">
                  <a:moveTo>
                    <a:pt x="572" y="0"/>
                  </a:moveTo>
                  <a:cubicBezTo>
                    <a:pt x="545" y="0"/>
                    <a:pt x="523" y="39"/>
                    <a:pt x="544" y="61"/>
                  </a:cubicBezTo>
                  <a:cubicBezTo>
                    <a:pt x="611" y="127"/>
                    <a:pt x="684" y="181"/>
                    <a:pt x="757" y="234"/>
                  </a:cubicBezTo>
                  <a:cubicBezTo>
                    <a:pt x="897" y="334"/>
                    <a:pt x="951" y="440"/>
                    <a:pt x="1024" y="580"/>
                  </a:cubicBezTo>
                  <a:cubicBezTo>
                    <a:pt x="1077" y="680"/>
                    <a:pt x="1210" y="807"/>
                    <a:pt x="1117" y="920"/>
                  </a:cubicBezTo>
                  <a:cubicBezTo>
                    <a:pt x="1098" y="942"/>
                    <a:pt x="1066" y="949"/>
                    <a:pt x="1031" y="949"/>
                  </a:cubicBezTo>
                  <a:cubicBezTo>
                    <a:pt x="982" y="949"/>
                    <a:pt x="926" y="934"/>
                    <a:pt x="891" y="926"/>
                  </a:cubicBezTo>
                  <a:cubicBezTo>
                    <a:pt x="624" y="860"/>
                    <a:pt x="318" y="700"/>
                    <a:pt x="98" y="534"/>
                  </a:cubicBezTo>
                  <a:cubicBezTo>
                    <a:pt x="87" y="524"/>
                    <a:pt x="76" y="520"/>
                    <a:pt x="65" y="520"/>
                  </a:cubicBezTo>
                  <a:cubicBezTo>
                    <a:pt x="29" y="520"/>
                    <a:pt x="1" y="564"/>
                    <a:pt x="32" y="600"/>
                  </a:cubicBezTo>
                  <a:cubicBezTo>
                    <a:pt x="171" y="733"/>
                    <a:pt x="378" y="820"/>
                    <a:pt x="551" y="900"/>
                  </a:cubicBezTo>
                  <a:cubicBezTo>
                    <a:pt x="678" y="963"/>
                    <a:pt x="854" y="1046"/>
                    <a:pt x="1011" y="1046"/>
                  </a:cubicBezTo>
                  <a:cubicBezTo>
                    <a:pt x="1036" y="1046"/>
                    <a:pt x="1060" y="1044"/>
                    <a:pt x="1084" y="1040"/>
                  </a:cubicBezTo>
                  <a:cubicBezTo>
                    <a:pt x="1250" y="1000"/>
                    <a:pt x="1270" y="840"/>
                    <a:pt x="1210" y="700"/>
                  </a:cubicBezTo>
                  <a:cubicBezTo>
                    <a:pt x="1190" y="640"/>
                    <a:pt x="1144" y="587"/>
                    <a:pt x="1110" y="534"/>
                  </a:cubicBezTo>
                  <a:cubicBezTo>
                    <a:pt x="1057" y="454"/>
                    <a:pt x="1031" y="367"/>
                    <a:pt x="971" y="287"/>
                  </a:cubicBezTo>
                  <a:cubicBezTo>
                    <a:pt x="884" y="167"/>
                    <a:pt x="711" y="94"/>
                    <a:pt x="591" y="7"/>
                  </a:cubicBezTo>
                  <a:cubicBezTo>
                    <a:pt x="585" y="2"/>
                    <a:pt x="578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2087047" y="4524343"/>
              <a:ext cx="120309" cy="103652"/>
            </a:xfrm>
            <a:custGeom>
              <a:avLst/>
              <a:gdLst/>
              <a:ahLst/>
              <a:cxnLst/>
              <a:rect l="l" t="t" r="r" b="b"/>
              <a:pathLst>
                <a:path w="1134" h="977" extrusionOk="0">
                  <a:moveTo>
                    <a:pt x="239" y="89"/>
                  </a:moveTo>
                  <a:lnTo>
                    <a:pt x="239" y="89"/>
                  </a:lnTo>
                  <a:cubicBezTo>
                    <a:pt x="243" y="92"/>
                    <a:pt x="248" y="95"/>
                    <a:pt x="254" y="97"/>
                  </a:cubicBezTo>
                  <a:cubicBezTo>
                    <a:pt x="440" y="131"/>
                    <a:pt x="587" y="364"/>
                    <a:pt x="727" y="484"/>
                  </a:cubicBezTo>
                  <a:cubicBezTo>
                    <a:pt x="813" y="557"/>
                    <a:pt x="893" y="637"/>
                    <a:pt x="967" y="730"/>
                  </a:cubicBezTo>
                  <a:cubicBezTo>
                    <a:pt x="1000" y="783"/>
                    <a:pt x="1033" y="837"/>
                    <a:pt x="1040" y="903"/>
                  </a:cubicBezTo>
                  <a:lnTo>
                    <a:pt x="1040" y="903"/>
                  </a:lnTo>
                  <a:cubicBezTo>
                    <a:pt x="1038" y="896"/>
                    <a:pt x="853" y="823"/>
                    <a:pt x="827" y="803"/>
                  </a:cubicBezTo>
                  <a:cubicBezTo>
                    <a:pt x="647" y="690"/>
                    <a:pt x="500" y="504"/>
                    <a:pt x="360" y="337"/>
                  </a:cubicBezTo>
                  <a:cubicBezTo>
                    <a:pt x="314" y="284"/>
                    <a:pt x="247" y="244"/>
                    <a:pt x="194" y="197"/>
                  </a:cubicBezTo>
                  <a:cubicBezTo>
                    <a:pt x="167" y="171"/>
                    <a:pt x="134" y="151"/>
                    <a:pt x="107" y="117"/>
                  </a:cubicBezTo>
                  <a:cubicBezTo>
                    <a:pt x="102" y="112"/>
                    <a:pt x="184" y="97"/>
                    <a:pt x="239" y="89"/>
                  </a:cubicBezTo>
                  <a:close/>
                  <a:moveTo>
                    <a:pt x="215" y="1"/>
                  </a:moveTo>
                  <a:cubicBezTo>
                    <a:pt x="138" y="1"/>
                    <a:pt x="36" y="15"/>
                    <a:pt x="21" y="84"/>
                  </a:cubicBezTo>
                  <a:cubicBezTo>
                    <a:pt x="1" y="191"/>
                    <a:pt x="174" y="277"/>
                    <a:pt x="247" y="337"/>
                  </a:cubicBezTo>
                  <a:cubicBezTo>
                    <a:pt x="507" y="557"/>
                    <a:pt x="687" y="950"/>
                    <a:pt x="1073" y="976"/>
                  </a:cubicBezTo>
                  <a:cubicBezTo>
                    <a:pt x="1093" y="976"/>
                    <a:pt x="1106" y="956"/>
                    <a:pt x="1113" y="936"/>
                  </a:cubicBezTo>
                  <a:cubicBezTo>
                    <a:pt x="1133" y="730"/>
                    <a:pt x="913" y="550"/>
                    <a:pt x="780" y="430"/>
                  </a:cubicBezTo>
                  <a:cubicBezTo>
                    <a:pt x="642" y="299"/>
                    <a:pt x="499" y="79"/>
                    <a:pt x="317" y="26"/>
                  </a:cubicBezTo>
                  <a:lnTo>
                    <a:pt x="317" y="26"/>
                  </a:lnTo>
                  <a:cubicBezTo>
                    <a:pt x="311" y="13"/>
                    <a:pt x="299" y="4"/>
                    <a:pt x="281" y="4"/>
                  </a:cubicBezTo>
                  <a:cubicBezTo>
                    <a:pt x="265" y="2"/>
                    <a:pt x="24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0" y="4059763"/>
              <a:ext cx="755909" cy="473915"/>
            </a:xfrm>
            <a:custGeom>
              <a:avLst/>
              <a:gdLst/>
              <a:ahLst/>
              <a:cxnLst/>
              <a:rect l="l" t="t" r="r" b="b"/>
              <a:pathLst>
                <a:path w="7125" h="4467" extrusionOk="0">
                  <a:moveTo>
                    <a:pt x="7065" y="0"/>
                  </a:moveTo>
                  <a:cubicBezTo>
                    <a:pt x="7063" y="0"/>
                    <a:pt x="7061" y="0"/>
                    <a:pt x="7058" y="1"/>
                  </a:cubicBezTo>
                  <a:cubicBezTo>
                    <a:pt x="6239" y="61"/>
                    <a:pt x="5400" y="154"/>
                    <a:pt x="4614" y="414"/>
                  </a:cubicBezTo>
                  <a:cubicBezTo>
                    <a:pt x="4041" y="607"/>
                    <a:pt x="3522" y="946"/>
                    <a:pt x="3029" y="1293"/>
                  </a:cubicBezTo>
                  <a:cubicBezTo>
                    <a:pt x="2436" y="1712"/>
                    <a:pt x="1877" y="2192"/>
                    <a:pt x="1357" y="2711"/>
                  </a:cubicBezTo>
                  <a:cubicBezTo>
                    <a:pt x="851" y="3217"/>
                    <a:pt x="372" y="3770"/>
                    <a:pt x="19" y="4396"/>
                  </a:cubicBezTo>
                  <a:cubicBezTo>
                    <a:pt x="0" y="4433"/>
                    <a:pt x="29" y="4466"/>
                    <a:pt x="60" y="4466"/>
                  </a:cubicBezTo>
                  <a:cubicBezTo>
                    <a:pt x="74" y="4466"/>
                    <a:pt x="88" y="4460"/>
                    <a:pt x="99" y="4443"/>
                  </a:cubicBezTo>
                  <a:cubicBezTo>
                    <a:pt x="845" y="3224"/>
                    <a:pt x="1930" y="2205"/>
                    <a:pt x="3082" y="1379"/>
                  </a:cubicBezTo>
                  <a:cubicBezTo>
                    <a:pt x="3549" y="1046"/>
                    <a:pt x="4041" y="727"/>
                    <a:pt x="4581" y="533"/>
                  </a:cubicBezTo>
                  <a:cubicBezTo>
                    <a:pt x="5367" y="240"/>
                    <a:pt x="6233" y="160"/>
                    <a:pt x="7058" y="101"/>
                  </a:cubicBezTo>
                  <a:cubicBezTo>
                    <a:pt x="7123" y="94"/>
                    <a:pt x="7125" y="0"/>
                    <a:pt x="7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819457" y="4052018"/>
              <a:ext cx="96862" cy="14216"/>
            </a:xfrm>
            <a:custGeom>
              <a:avLst/>
              <a:gdLst/>
              <a:ahLst/>
              <a:cxnLst/>
              <a:rect l="l" t="t" r="r" b="b"/>
              <a:pathLst>
                <a:path w="913" h="134" extrusionOk="0">
                  <a:moveTo>
                    <a:pt x="846" y="0"/>
                  </a:moveTo>
                  <a:cubicBezTo>
                    <a:pt x="587" y="14"/>
                    <a:pt x="327" y="20"/>
                    <a:pt x="67" y="34"/>
                  </a:cubicBezTo>
                  <a:cubicBezTo>
                    <a:pt x="0" y="34"/>
                    <a:pt x="0" y="134"/>
                    <a:pt x="67" y="134"/>
                  </a:cubicBezTo>
                  <a:cubicBezTo>
                    <a:pt x="327" y="120"/>
                    <a:pt x="587" y="114"/>
                    <a:pt x="846" y="100"/>
                  </a:cubicBezTo>
                  <a:cubicBezTo>
                    <a:pt x="913" y="100"/>
                    <a:pt x="913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977746" y="4049154"/>
              <a:ext cx="81373" cy="12095"/>
            </a:xfrm>
            <a:custGeom>
              <a:avLst/>
              <a:gdLst/>
              <a:ahLst/>
              <a:cxnLst/>
              <a:rect l="l" t="t" r="r" b="b"/>
              <a:pathLst>
                <a:path w="767" h="114" extrusionOk="0">
                  <a:moveTo>
                    <a:pt x="700" y="1"/>
                  </a:moveTo>
                  <a:cubicBezTo>
                    <a:pt x="487" y="7"/>
                    <a:pt x="273" y="7"/>
                    <a:pt x="60" y="14"/>
                  </a:cubicBezTo>
                  <a:cubicBezTo>
                    <a:pt x="0" y="14"/>
                    <a:pt x="0" y="114"/>
                    <a:pt x="60" y="114"/>
                  </a:cubicBezTo>
                  <a:cubicBezTo>
                    <a:pt x="273" y="107"/>
                    <a:pt x="487" y="107"/>
                    <a:pt x="700" y="101"/>
                  </a:cubicBezTo>
                  <a:cubicBezTo>
                    <a:pt x="766" y="101"/>
                    <a:pt x="766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1"/>
            <p:cNvSpPr/>
            <p:nvPr/>
          </p:nvSpPr>
          <p:spPr>
            <a:xfrm>
              <a:off x="1095085" y="4050533"/>
              <a:ext cx="1465244" cy="1092965"/>
            </a:xfrm>
            <a:custGeom>
              <a:avLst/>
              <a:gdLst/>
              <a:ahLst/>
              <a:cxnLst/>
              <a:rect l="l" t="t" r="r" b="b"/>
              <a:pathLst>
                <a:path w="13811" h="10302" extrusionOk="0">
                  <a:moveTo>
                    <a:pt x="60" y="1"/>
                  </a:moveTo>
                  <a:cubicBezTo>
                    <a:pt x="0" y="1"/>
                    <a:pt x="2" y="94"/>
                    <a:pt x="67" y="101"/>
                  </a:cubicBezTo>
                  <a:cubicBezTo>
                    <a:pt x="1165" y="168"/>
                    <a:pt x="2244" y="447"/>
                    <a:pt x="3283" y="780"/>
                  </a:cubicBezTo>
                  <a:cubicBezTo>
                    <a:pt x="3989" y="1000"/>
                    <a:pt x="4722" y="1233"/>
                    <a:pt x="5388" y="1566"/>
                  </a:cubicBezTo>
                  <a:cubicBezTo>
                    <a:pt x="6074" y="1906"/>
                    <a:pt x="6713" y="2345"/>
                    <a:pt x="7353" y="2758"/>
                  </a:cubicBezTo>
                  <a:cubicBezTo>
                    <a:pt x="7646" y="2951"/>
                    <a:pt x="7946" y="3151"/>
                    <a:pt x="8239" y="3344"/>
                  </a:cubicBezTo>
                  <a:cubicBezTo>
                    <a:pt x="8392" y="3444"/>
                    <a:pt x="8545" y="3551"/>
                    <a:pt x="8711" y="3624"/>
                  </a:cubicBezTo>
                  <a:cubicBezTo>
                    <a:pt x="8951" y="3724"/>
                    <a:pt x="9198" y="3791"/>
                    <a:pt x="9444" y="3857"/>
                  </a:cubicBezTo>
                  <a:cubicBezTo>
                    <a:pt x="9690" y="3931"/>
                    <a:pt x="9970" y="3971"/>
                    <a:pt x="10203" y="4070"/>
                  </a:cubicBezTo>
                  <a:cubicBezTo>
                    <a:pt x="10510" y="4204"/>
                    <a:pt x="10703" y="4557"/>
                    <a:pt x="10863" y="4836"/>
                  </a:cubicBezTo>
                  <a:cubicBezTo>
                    <a:pt x="11042" y="5156"/>
                    <a:pt x="11216" y="5476"/>
                    <a:pt x="11415" y="5782"/>
                  </a:cubicBezTo>
                  <a:cubicBezTo>
                    <a:pt x="11895" y="6508"/>
                    <a:pt x="12468" y="7161"/>
                    <a:pt x="12961" y="7880"/>
                  </a:cubicBezTo>
                  <a:cubicBezTo>
                    <a:pt x="13447" y="8586"/>
                    <a:pt x="13620" y="9439"/>
                    <a:pt x="13733" y="10278"/>
                  </a:cubicBezTo>
                  <a:cubicBezTo>
                    <a:pt x="13736" y="10294"/>
                    <a:pt x="13750" y="10302"/>
                    <a:pt x="13766" y="10302"/>
                  </a:cubicBezTo>
                  <a:cubicBezTo>
                    <a:pt x="13787" y="10302"/>
                    <a:pt x="13810" y="10288"/>
                    <a:pt x="13806" y="10264"/>
                  </a:cubicBezTo>
                  <a:cubicBezTo>
                    <a:pt x="13740" y="9718"/>
                    <a:pt x="13647" y="9172"/>
                    <a:pt x="13453" y="8653"/>
                  </a:cubicBezTo>
                  <a:cubicBezTo>
                    <a:pt x="13247" y="8100"/>
                    <a:pt x="12901" y="7634"/>
                    <a:pt x="12554" y="7174"/>
                  </a:cubicBezTo>
                  <a:cubicBezTo>
                    <a:pt x="12181" y="6681"/>
                    <a:pt x="11795" y="6195"/>
                    <a:pt x="11449" y="5676"/>
                  </a:cubicBezTo>
                  <a:cubicBezTo>
                    <a:pt x="11182" y="5269"/>
                    <a:pt x="10989" y="4823"/>
                    <a:pt x="10709" y="4423"/>
                  </a:cubicBezTo>
                  <a:cubicBezTo>
                    <a:pt x="10610" y="4277"/>
                    <a:pt x="10483" y="4144"/>
                    <a:pt x="10337" y="4037"/>
                  </a:cubicBezTo>
                  <a:cubicBezTo>
                    <a:pt x="10203" y="3951"/>
                    <a:pt x="10037" y="3924"/>
                    <a:pt x="9884" y="3884"/>
                  </a:cubicBezTo>
                  <a:cubicBezTo>
                    <a:pt x="9511" y="3784"/>
                    <a:pt x="9131" y="3684"/>
                    <a:pt x="8765" y="3544"/>
                  </a:cubicBezTo>
                  <a:cubicBezTo>
                    <a:pt x="8585" y="3478"/>
                    <a:pt x="8418" y="3351"/>
                    <a:pt x="8259" y="3245"/>
                  </a:cubicBezTo>
                  <a:cubicBezTo>
                    <a:pt x="7959" y="3045"/>
                    <a:pt x="7659" y="2852"/>
                    <a:pt x="7359" y="2652"/>
                  </a:cubicBezTo>
                  <a:cubicBezTo>
                    <a:pt x="6847" y="2319"/>
                    <a:pt x="6334" y="1986"/>
                    <a:pt x="5801" y="1679"/>
                  </a:cubicBezTo>
                  <a:cubicBezTo>
                    <a:pt x="5415" y="1460"/>
                    <a:pt x="5008" y="1293"/>
                    <a:pt x="4595" y="1133"/>
                  </a:cubicBezTo>
                  <a:cubicBezTo>
                    <a:pt x="3150" y="580"/>
                    <a:pt x="1618" y="94"/>
                    <a:pt x="67" y="1"/>
                  </a:cubicBezTo>
                  <a:cubicBezTo>
                    <a:pt x="64" y="1"/>
                    <a:pt x="62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1"/>
            <p:cNvSpPr/>
            <p:nvPr/>
          </p:nvSpPr>
          <p:spPr>
            <a:xfrm>
              <a:off x="1632866" y="4693773"/>
              <a:ext cx="310427" cy="203698"/>
            </a:xfrm>
            <a:custGeom>
              <a:avLst/>
              <a:gdLst/>
              <a:ahLst/>
              <a:cxnLst/>
              <a:rect l="l" t="t" r="r" b="b"/>
              <a:pathLst>
                <a:path w="2926" h="1920" extrusionOk="0">
                  <a:moveTo>
                    <a:pt x="582" y="0"/>
                  </a:moveTo>
                  <a:cubicBezTo>
                    <a:pt x="1" y="0"/>
                    <a:pt x="966" y="1132"/>
                    <a:pt x="1098" y="1271"/>
                  </a:cubicBezTo>
                  <a:cubicBezTo>
                    <a:pt x="1371" y="1564"/>
                    <a:pt x="1744" y="1890"/>
                    <a:pt x="2164" y="1917"/>
                  </a:cubicBezTo>
                  <a:cubicBezTo>
                    <a:pt x="2188" y="1919"/>
                    <a:pt x="2212" y="1920"/>
                    <a:pt x="2235" y="1920"/>
                  </a:cubicBezTo>
                  <a:cubicBezTo>
                    <a:pt x="2634" y="1920"/>
                    <a:pt x="2926" y="1659"/>
                    <a:pt x="2517" y="1344"/>
                  </a:cubicBezTo>
                  <a:cubicBezTo>
                    <a:pt x="2507" y="1337"/>
                    <a:pt x="2497" y="1334"/>
                    <a:pt x="2488" y="1334"/>
                  </a:cubicBezTo>
                  <a:cubicBezTo>
                    <a:pt x="2445" y="1334"/>
                    <a:pt x="2412" y="1398"/>
                    <a:pt x="2450" y="1431"/>
                  </a:cubicBezTo>
                  <a:cubicBezTo>
                    <a:pt x="2597" y="1511"/>
                    <a:pt x="2597" y="1631"/>
                    <a:pt x="2437" y="1784"/>
                  </a:cubicBezTo>
                  <a:cubicBezTo>
                    <a:pt x="2391" y="1798"/>
                    <a:pt x="2344" y="1805"/>
                    <a:pt x="2297" y="1805"/>
                  </a:cubicBezTo>
                  <a:cubicBezTo>
                    <a:pt x="2151" y="1805"/>
                    <a:pt x="2003" y="1746"/>
                    <a:pt x="1877" y="1690"/>
                  </a:cubicBezTo>
                  <a:cubicBezTo>
                    <a:pt x="1744" y="1637"/>
                    <a:pt x="1591" y="1551"/>
                    <a:pt x="1478" y="1457"/>
                  </a:cubicBezTo>
                  <a:cubicBezTo>
                    <a:pt x="1345" y="1351"/>
                    <a:pt x="1225" y="1218"/>
                    <a:pt x="1112" y="1091"/>
                  </a:cubicBezTo>
                  <a:cubicBezTo>
                    <a:pt x="952" y="925"/>
                    <a:pt x="805" y="745"/>
                    <a:pt x="672" y="552"/>
                  </a:cubicBezTo>
                  <a:cubicBezTo>
                    <a:pt x="567" y="400"/>
                    <a:pt x="370" y="112"/>
                    <a:pt x="675" y="112"/>
                  </a:cubicBezTo>
                  <a:cubicBezTo>
                    <a:pt x="678" y="112"/>
                    <a:pt x="682" y="112"/>
                    <a:pt x="685" y="112"/>
                  </a:cubicBezTo>
                  <a:cubicBezTo>
                    <a:pt x="745" y="112"/>
                    <a:pt x="759" y="19"/>
                    <a:pt x="699" y="12"/>
                  </a:cubicBezTo>
                  <a:cubicBezTo>
                    <a:pt x="654" y="4"/>
                    <a:pt x="615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1"/>
            <p:cNvSpPr/>
            <p:nvPr/>
          </p:nvSpPr>
          <p:spPr>
            <a:xfrm>
              <a:off x="395724" y="4423236"/>
              <a:ext cx="46044" cy="3235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357" y="0"/>
                  </a:moveTo>
                  <a:cubicBezTo>
                    <a:pt x="344" y="0"/>
                    <a:pt x="330" y="6"/>
                    <a:pt x="318" y="18"/>
                  </a:cubicBezTo>
                  <a:cubicBezTo>
                    <a:pt x="238" y="91"/>
                    <a:pt x="152" y="151"/>
                    <a:pt x="52" y="204"/>
                  </a:cubicBezTo>
                  <a:cubicBezTo>
                    <a:pt x="1" y="233"/>
                    <a:pt x="32" y="305"/>
                    <a:pt x="79" y="305"/>
                  </a:cubicBezTo>
                  <a:cubicBezTo>
                    <a:pt x="87" y="305"/>
                    <a:pt x="96" y="303"/>
                    <a:pt x="105" y="298"/>
                  </a:cubicBezTo>
                  <a:cubicBezTo>
                    <a:pt x="218" y="244"/>
                    <a:pt x="311" y="178"/>
                    <a:pt x="398" y="98"/>
                  </a:cubicBezTo>
                  <a:cubicBezTo>
                    <a:pt x="434" y="57"/>
                    <a:pt x="39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749860" y="4590863"/>
              <a:ext cx="36496" cy="50076"/>
            </a:xfrm>
            <a:custGeom>
              <a:avLst/>
              <a:gdLst/>
              <a:ahLst/>
              <a:cxnLst/>
              <a:rect l="l" t="t" r="r" b="b"/>
              <a:pathLst>
                <a:path w="344" h="472" extrusionOk="0">
                  <a:moveTo>
                    <a:pt x="80" y="1"/>
                  </a:moveTo>
                  <a:cubicBezTo>
                    <a:pt x="41" y="1"/>
                    <a:pt x="1" y="44"/>
                    <a:pt x="24" y="90"/>
                  </a:cubicBezTo>
                  <a:cubicBezTo>
                    <a:pt x="84" y="210"/>
                    <a:pt x="137" y="336"/>
                    <a:pt x="217" y="449"/>
                  </a:cubicBezTo>
                  <a:cubicBezTo>
                    <a:pt x="230" y="465"/>
                    <a:pt x="248" y="471"/>
                    <a:pt x="265" y="471"/>
                  </a:cubicBezTo>
                  <a:cubicBezTo>
                    <a:pt x="306" y="471"/>
                    <a:pt x="343" y="432"/>
                    <a:pt x="310" y="389"/>
                  </a:cubicBezTo>
                  <a:cubicBezTo>
                    <a:pt x="237" y="276"/>
                    <a:pt x="184" y="150"/>
                    <a:pt x="124" y="30"/>
                  </a:cubicBezTo>
                  <a:cubicBezTo>
                    <a:pt x="113" y="9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1438187" y="4496759"/>
              <a:ext cx="25780" cy="43922"/>
            </a:xfrm>
            <a:custGeom>
              <a:avLst/>
              <a:gdLst/>
              <a:ahLst/>
              <a:cxnLst/>
              <a:rect l="l" t="t" r="r" b="b"/>
              <a:pathLst>
                <a:path w="243" h="414" extrusionOk="0">
                  <a:moveTo>
                    <a:pt x="80" y="0"/>
                  </a:moveTo>
                  <a:cubicBezTo>
                    <a:pt x="39" y="0"/>
                    <a:pt x="0" y="57"/>
                    <a:pt x="36" y="98"/>
                  </a:cubicBezTo>
                  <a:cubicBezTo>
                    <a:pt x="103" y="171"/>
                    <a:pt x="129" y="264"/>
                    <a:pt x="136" y="364"/>
                  </a:cubicBezTo>
                  <a:cubicBezTo>
                    <a:pt x="136" y="397"/>
                    <a:pt x="163" y="414"/>
                    <a:pt x="189" y="414"/>
                  </a:cubicBezTo>
                  <a:cubicBezTo>
                    <a:pt x="216" y="414"/>
                    <a:pt x="243" y="397"/>
                    <a:pt x="243" y="364"/>
                  </a:cubicBezTo>
                  <a:cubicBezTo>
                    <a:pt x="243" y="231"/>
                    <a:pt x="209" y="111"/>
                    <a:pt x="116" y="18"/>
                  </a:cubicBezTo>
                  <a:cubicBezTo>
                    <a:pt x="105" y="5"/>
                    <a:pt x="93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2021694" y="4706398"/>
              <a:ext cx="34162" cy="23340"/>
            </a:xfrm>
            <a:custGeom>
              <a:avLst/>
              <a:gdLst/>
              <a:ahLst/>
              <a:cxnLst/>
              <a:rect l="l" t="t" r="r" b="b"/>
              <a:pathLst>
                <a:path w="322" h="220" extrusionOk="0">
                  <a:moveTo>
                    <a:pt x="76" y="1"/>
                  </a:moveTo>
                  <a:cubicBezTo>
                    <a:pt x="34" y="1"/>
                    <a:pt x="1" y="50"/>
                    <a:pt x="37" y="86"/>
                  </a:cubicBezTo>
                  <a:cubicBezTo>
                    <a:pt x="84" y="140"/>
                    <a:pt x="144" y="180"/>
                    <a:pt x="211" y="213"/>
                  </a:cubicBezTo>
                  <a:cubicBezTo>
                    <a:pt x="220" y="217"/>
                    <a:pt x="229" y="220"/>
                    <a:pt x="237" y="220"/>
                  </a:cubicBezTo>
                  <a:cubicBezTo>
                    <a:pt x="290" y="220"/>
                    <a:pt x="321" y="142"/>
                    <a:pt x="264" y="113"/>
                  </a:cubicBezTo>
                  <a:cubicBezTo>
                    <a:pt x="211" y="86"/>
                    <a:pt x="157" y="60"/>
                    <a:pt x="111" y="13"/>
                  </a:cubicBezTo>
                  <a:cubicBezTo>
                    <a:pt x="99" y="4"/>
                    <a:pt x="87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1863829" y="4462491"/>
              <a:ext cx="16338" cy="10079"/>
            </a:xfrm>
            <a:custGeom>
              <a:avLst/>
              <a:gdLst/>
              <a:ahLst/>
              <a:cxnLst/>
              <a:rect l="l" t="t" r="r" b="b"/>
              <a:pathLst>
                <a:path w="154" h="95" extrusionOk="0">
                  <a:moveTo>
                    <a:pt x="93" y="1"/>
                  </a:moveTo>
                  <a:cubicBezTo>
                    <a:pt x="91" y="1"/>
                    <a:pt x="89" y="1"/>
                    <a:pt x="87" y="1"/>
                  </a:cubicBezTo>
                  <a:lnTo>
                    <a:pt x="60" y="1"/>
                  </a:lnTo>
                  <a:cubicBezTo>
                    <a:pt x="0" y="1"/>
                    <a:pt x="0" y="94"/>
                    <a:pt x="60" y="94"/>
                  </a:cubicBezTo>
                  <a:lnTo>
                    <a:pt x="87" y="94"/>
                  </a:lnTo>
                  <a:cubicBezTo>
                    <a:pt x="151" y="94"/>
                    <a:pt x="153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1096782" y="4906064"/>
              <a:ext cx="25250" cy="24083"/>
            </a:xfrm>
            <a:custGeom>
              <a:avLst/>
              <a:gdLst/>
              <a:ahLst/>
              <a:cxnLst/>
              <a:rect l="l" t="t" r="r" b="b"/>
              <a:pathLst>
                <a:path w="238" h="227" extrusionOk="0">
                  <a:moveTo>
                    <a:pt x="80" y="0"/>
                  </a:moveTo>
                  <a:cubicBezTo>
                    <a:pt x="42" y="0"/>
                    <a:pt x="1" y="43"/>
                    <a:pt x="24" y="89"/>
                  </a:cubicBezTo>
                  <a:cubicBezTo>
                    <a:pt x="51" y="136"/>
                    <a:pt x="84" y="169"/>
                    <a:pt x="117" y="209"/>
                  </a:cubicBezTo>
                  <a:cubicBezTo>
                    <a:pt x="130" y="221"/>
                    <a:pt x="143" y="227"/>
                    <a:pt x="157" y="227"/>
                  </a:cubicBezTo>
                  <a:cubicBezTo>
                    <a:pt x="200" y="227"/>
                    <a:pt x="238" y="170"/>
                    <a:pt x="197" y="129"/>
                  </a:cubicBezTo>
                  <a:cubicBezTo>
                    <a:pt x="170" y="96"/>
                    <a:pt x="144" y="62"/>
                    <a:pt x="124" y="29"/>
                  </a:cubicBezTo>
                  <a:cubicBezTo>
                    <a:pt x="114" y="9"/>
                    <a:pt x="97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1607722" y="5014385"/>
              <a:ext cx="39785" cy="21325"/>
            </a:xfrm>
            <a:custGeom>
              <a:avLst/>
              <a:gdLst/>
              <a:ahLst/>
              <a:cxnLst/>
              <a:rect l="l" t="t" r="r" b="b"/>
              <a:pathLst>
                <a:path w="375" h="201" extrusionOk="0">
                  <a:moveTo>
                    <a:pt x="278" y="1"/>
                  </a:moveTo>
                  <a:cubicBezTo>
                    <a:pt x="269" y="1"/>
                    <a:pt x="259" y="3"/>
                    <a:pt x="250" y="7"/>
                  </a:cubicBezTo>
                  <a:cubicBezTo>
                    <a:pt x="190" y="41"/>
                    <a:pt x="123" y="60"/>
                    <a:pt x="63" y="94"/>
                  </a:cubicBezTo>
                  <a:cubicBezTo>
                    <a:pt x="1" y="128"/>
                    <a:pt x="35" y="201"/>
                    <a:pt x="88" y="201"/>
                  </a:cubicBezTo>
                  <a:cubicBezTo>
                    <a:pt x="97" y="201"/>
                    <a:pt x="107" y="199"/>
                    <a:pt x="116" y="194"/>
                  </a:cubicBezTo>
                  <a:cubicBezTo>
                    <a:pt x="183" y="167"/>
                    <a:pt x="250" y="147"/>
                    <a:pt x="316" y="114"/>
                  </a:cubicBezTo>
                  <a:cubicBezTo>
                    <a:pt x="374" y="85"/>
                    <a:pt x="337" y="1"/>
                    <a:pt x="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2149005" y="4928874"/>
              <a:ext cx="30130" cy="30767"/>
            </a:xfrm>
            <a:custGeom>
              <a:avLst/>
              <a:gdLst/>
              <a:ahLst/>
              <a:cxnLst/>
              <a:rect l="l" t="t" r="r" b="b"/>
              <a:pathLst>
                <a:path w="284" h="290" extrusionOk="0">
                  <a:moveTo>
                    <a:pt x="199" y="1"/>
                  </a:moveTo>
                  <a:cubicBezTo>
                    <a:pt x="179" y="1"/>
                    <a:pt x="160" y="10"/>
                    <a:pt x="149" y="34"/>
                  </a:cubicBezTo>
                  <a:cubicBezTo>
                    <a:pt x="129" y="81"/>
                    <a:pt x="109" y="147"/>
                    <a:pt x="63" y="174"/>
                  </a:cubicBezTo>
                  <a:cubicBezTo>
                    <a:pt x="1" y="208"/>
                    <a:pt x="39" y="289"/>
                    <a:pt x="93" y="289"/>
                  </a:cubicBezTo>
                  <a:cubicBezTo>
                    <a:pt x="102" y="289"/>
                    <a:pt x="113" y="287"/>
                    <a:pt x="123" y="280"/>
                  </a:cubicBezTo>
                  <a:cubicBezTo>
                    <a:pt x="196" y="240"/>
                    <a:pt x="223" y="167"/>
                    <a:pt x="256" y="94"/>
                  </a:cubicBezTo>
                  <a:cubicBezTo>
                    <a:pt x="283" y="44"/>
                    <a:pt x="240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1162135" y="4218159"/>
              <a:ext cx="148530" cy="71400"/>
            </a:xfrm>
            <a:custGeom>
              <a:avLst/>
              <a:gdLst/>
              <a:ahLst/>
              <a:cxnLst/>
              <a:rect l="l" t="t" r="r" b="b"/>
              <a:pathLst>
                <a:path w="1400" h="673" extrusionOk="0">
                  <a:moveTo>
                    <a:pt x="374" y="0"/>
                  </a:moveTo>
                  <a:cubicBezTo>
                    <a:pt x="179" y="0"/>
                    <a:pt x="30" y="59"/>
                    <a:pt x="27" y="246"/>
                  </a:cubicBezTo>
                  <a:cubicBezTo>
                    <a:pt x="21" y="412"/>
                    <a:pt x="407" y="486"/>
                    <a:pt x="513" y="512"/>
                  </a:cubicBezTo>
                  <a:cubicBezTo>
                    <a:pt x="787" y="586"/>
                    <a:pt x="1073" y="639"/>
                    <a:pt x="1353" y="672"/>
                  </a:cubicBezTo>
                  <a:cubicBezTo>
                    <a:pt x="1393" y="672"/>
                    <a:pt x="1399" y="612"/>
                    <a:pt x="1366" y="606"/>
                  </a:cubicBezTo>
                  <a:cubicBezTo>
                    <a:pt x="973" y="552"/>
                    <a:pt x="507" y="506"/>
                    <a:pt x="161" y="299"/>
                  </a:cubicBezTo>
                  <a:cubicBezTo>
                    <a:pt x="1" y="206"/>
                    <a:pt x="220" y="99"/>
                    <a:pt x="314" y="86"/>
                  </a:cubicBezTo>
                  <a:cubicBezTo>
                    <a:pt x="340" y="83"/>
                    <a:pt x="367" y="82"/>
                    <a:pt x="393" y="82"/>
                  </a:cubicBezTo>
                  <a:cubicBezTo>
                    <a:pt x="489" y="82"/>
                    <a:pt x="586" y="99"/>
                    <a:pt x="680" y="119"/>
                  </a:cubicBezTo>
                  <a:cubicBezTo>
                    <a:pt x="866" y="153"/>
                    <a:pt x="1060" y="226"/>
                    <a:pt x="1253" y="239"/>
                  </a:cubicBezTo>
                  <a:cubicBezTo>
                    <a:pt x="1293" y="239"/>
                    <a:pt x="1299" y="179"/>
                    <a:pt x="1259" y="173"/>
                  </a:cubicBezTo>
                  <a:cubicBezTo>
                    <a:pt x="1120" y="152"/>
                    <a:pt x="687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1345144" y="4273009"/>
              <a:ext cx="21325" cy="19309"/>
            </a:xfrm>
            <a:custGeom>
              <a:avLst/>
              <a:gdLst/>
              <a:ahLst/>
              <a:cxnLst/>
              <a:rect l="l" t="t" r="r" b="b"/>
              <a:pathLst>
                <a:path w="201" h="182" extrusionOk="0">
                  <a:moveTo>
                    <a:pt x="112" y="1"/>
                  </a:moveTo>
                  <a:cubicBezTo>
                    <a:pt x="84" y="1"/>
                    <a:pt x="61" y="34"/>
                    <a:pt x="87" y="55"/>
                  </a:cubicBezTo>
                  <a:cubicBezTo>
                    <a:pt x="98" y="70"/>
                    <a:pt x="111" y="80"/>
                    <a:pt x="126" y="87"/>
                  </a:cubicBezTo>
                  <a:lnTo>
                    <a:pt x="126" y="87"/>
                  </a:lnTo>
                  <a:cubicBezTo>
                    <a:pt x="122" y="98"/>
                    <a:pt x="117" y="108"/>
                    <a:pt x="107" y="115"/>
                  </a:cubicBezTo>
                  <a:cubicBezTo>
                    <a:pt x="97" y="122"/>
                    <a:pt x="84" y="124"/>
                    <a:pt x="71" y="124"/>
                  </a:cubicBezTo>
                  <a:cubicBezTo>
                    <a:pt x="57" y="124"/>
                    <a:pt x="44" y="122"/>
                    <a:pt x="34" y="122"/>
                  </a:cubicBezTo>
                  <a:cubicBezTo>
                    <a:pt x="1" y="122"/>
                    <a:pt x="1" y="182"/>
                    <a:pt x="34" y="182"/>
                  </a:cubicBezTo>
                  <a:cubicBezTo>
                    <a:pt x="74" y="182"/>
                    <a:pt x="107" y="182"/>
                    <a:pt x="141" y="162"/>
                  </a:cubicBezTo>
                  <a:cubicBezTo>
                    <a:pt x="174" y="149"/>
                    <a:pt x="194" y="109"/>
                    <a:pt x="200" y="75"/>
                  </a:cubicBezTo>
                  <a:cubicBezTo>
                    <a:pt x="200" y="55"/>
                    <a:pt x="194" y="35"/>
                    <a:pt x="174" y="29"/>
                  </a:cubicBezTo>
                  <a:cubicBezTo>
                    <a:pt x="160" y="29"/>
                    <a:pt x="147" y="22"/>
                    <a:pt x="134" y="9"/>
                  </a:cubicBezTo>
                  <a:cubicBezTo>
                    <a:pt x="127" y="3"/>
                    <a:pt x="119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31"/>
          <p:cNvGrpSpPr/>
          <p:nvPr/>
        </p:nvGrpSpPr>
        <p:grpSpPr>
          <a:xfrm rot="-3591135">
            <a:off x="49111" y="3326028"/>
            <a:ext cx="1868263" cy="1975586"/>
            <a:chOff x="1711500" y="3815775"/>
            <a:chExt cx="675425" cy="714225"/>
          </a:xfrm>
        </p:grpSpPr>
        <p:sp>
          <p:nvSpPr>
            <p:cNvPr id="183" name="Google Shape;183;p31"/>
            <p:cNvSpPr/>
            <p:nvPr/>
          </p:nvSpPr>
          <p:spPr>
            <a:xfrm>
              <a:off x="1954400" y="4188450"/>
              <a:ext cx="61925" cy="176900"/>
            </a:xfrm>
            <a:custGeom>
              <a:avLst/>
              <a:gdLst/>
              <a:ahLst/>
              <a:cxnLst/>
              <a:rect l="l" t="t" r="r" b="b"/>
              <a:pathLst>
                <a:path w="2477" h="7076" extrusionOk="0">
                  <a:moveTo>
                    <a:pt x="2417" y="0"/>
                  </a:moveTo>
                  <a:cubicBezTo>
                    <a:pt x="2394" y="0"/>
                    <a:pt x="2382" y="0"/>
                    <a:pt x="2358" y="12"/>
                  </a:cubicBezTo>
                  <a:cubicBezTo>
                    <a:pt x="2346" y="24"/>
                    <a:pt x="2334" y="36"/>
                    <a:pt x="2334" y="60"/>
                  </a:cubicBezTo>
                  <a:cubicBezTo>
                    <a:pt x="2286" y="179"/>
                    <a:pt x="2239" y="310"/>
                    <a:pt x="2203" y="429"/>
                  </a:cubicBezTo>
                  <a:cubicBezTo>
                    <a:pt x="2179" y="500"/>
                    <a:pt x="2155" y="572"/>
                    <a:pt x="2132" y="643"/>
                  </a:cubicBezTo>
                  <a:cubicBezTo>
                    <a:pt x="2060" y="857"/>
                    <a:pt x="1989" y="1084"/>
                    <a:pt x="1917" y="1298"/>
                  </a:cubicBezTo>
                  <a:cubicBezTo>
                    <a:pt x="1834" y="1560"/>
                    <a:pt x="1751" y="1822"/>
                    <a:pt x="1667" y="2084"/>
                  </a:cubicBezTo>
                  <a:cubicBezTo>
                    <a:pt x="1608" y="2298"/>
                    <a:pt x="1536" y="2512"/>
                    <a:pt x="1465" y="2727"/>
                  </a:cubicBezTo>
                  <a:cubicBezTo>
                    <a:pt x="1441" y="2810"/>
                    <a:pt x="1417" y="2893"/>
                    <a:pt x="1393" y="2977"/>
                  </a:cubicBezTo>
                  <a:cubicBezTo>
                    <a:pt x="1322" y="3179"/>
                    <a:pt x="1251" y="3393"/>
                    <a:pt x="1191" y="3596"/>
                  </a:cubicBezTo>
                  <a:cubicBezTo>
                    <a:pt x="1155" y="3703"/>
                    <a:pt x="1120" y="3810"/>
                    <a:pt x="1084" y="3917"/>
                  </a:cubicBezTo>
                  <a:cubicBezTo>
                    <a:pt x="1012" y="4108"/>
                    <a:pt x="953" y="4298"/>
                    <a:pt x="882" y="4489"/>
                  </a:cubicBezTo>
                  <a:cubicBezTo>
                    <a:pt x="870" y="4536"/>
                    <a:pt x="846" y="4584"/>
                    <a:pt x="834" y="4632"/>
                  </a:cubicBezTo>
                  <a:cubicBezTo>
                    <a:pt x="798" y="4739"/>
                    <a:pt x="751" y="4846"/>
                    <a:pt x="715" y="4953"/>
                  </a:cubicBezTo>
                  <a:cubicBezTo>
                    <a:pt x="703" y="4989"/>
                    <a:pt x="691" y="5025"/>
                    <a:pt x="679" y="5060"/>
                  </a:cubicBezTo>
                  <a:cubicBezTo>
                    <a:pt x="679" y="5048"/>
                    <a:pt x="679" y="5048"/>
                    <a:pt x="679" y="5037"/>
                  </a:cubicBezTo>
                  <a:cubicBezTo>
                    <a:pt x="572" y="5346"/>
                    <a:pt x="453" y="5644"/>
                    <a:pt x="346" y="5953"/>
                  </a:cubicBezTo>
                  <a:cubicBezTo>
                    <a:pt x="239" y="6251"/>
                    <a:pt x="131" y="6561"/>
                    <a:pt x="36" y="6870"/>
                  </a:cubicBezTo>
                  <a:cubicBezTo>
                    <a:pt x="24" y="6894"/>
                    <a:pt x="12" y="6906"/>
                    <a:pt x="12" y="6930"/>
                  </a:cubicBezTo>
                  <a:cubicBezTo>
                    <a:pt x="12" y="6942"/>
                    <a:pt x="0" y="6953"/>
                    <a:pt x="0" y="6965"/>
                  </a:cubicBezTo>
                  <a:cubicBezTo>
                    <a:pt x="0" y="6965"/>
                    <a:pt x="0" y="6977"/>
                    <a:pt x="0" y="6977"/>
                  </a:cubicBezTo>
                  <a:cubicBezTo>
                    <a:pt x="0" y="6989"/>
                    <a:pt x="0" y="7001"/>
                    <a:pt x="0" y="7013"/>
                  </a:cubicBezTo>
                  <a:cubicBezTo>
                    <a:pt x="0" y="7049"/>
                    <a:pt x="36" y="7072"/>
                    <a:pt x="60" y="7072"/>
                  </a:cubicBezTo>
                  <a:cubicBezTo>
                    <a:pt x="66" y="7075"/>
                    <a:pt x="73" y="7076"/>
                    <a:pt x="80" y="7076"/>
                  </a:cubicBezTo>
                  <a:cubicBezTo>
                    <a:pt x="111" y="7076"/>
                    <a:pt x="143" y="7054"/>
                    <a:pt x="143" y="7025"/>
                  </a:cubicBezTo>
                  <a:cubicBezTo>
                    <a:pt x="155" y="7013"/>
                    <a:pt x="155" y="7001"/>
                    <a:pt x="143" y="6989"/>
                  </a:cubicBezTo>
                  <a:cubicBezTo>
                    <a:pt x="155" y="6965"/>
                    <a:pt x="155" y="6942"/>
                    <a:pt x="167" y="6930"/>
                  </a:cubicBezTo>
                  <a:cubicBezTo>
                    <a:pt x="167" y="6906"/>
                    <a:pt x="179" y="6894"/>
                    <a:pt x="179" y="6870"/>
                  </a:cubicBezTo>
                  <a:cubicBezTo>
                    <a:pt x="191" y="6834"/>
                    <a:pt x="215" y="6787"/>
                    <a:pt x="227" y="6751"/>
                  </a:cubicBezTo>
                  <a:cubicBezTo>
                    <a:pt x="250" y="6680"/>
                    <a:pt x="274" y="6596"/>
                    <a:pt x="298" y="6525"/>
                  </a:cubicBezTo>
                  <a:cubicBezTo>
                    <a:pt x="346" y="6382"/>
                    <a:pt x="393" y="6239"/>
                    <a:pt x="441" y="6108"/>
                  </a:cubicBezTo>
                  <a:cubicBezTo>
                    <a:pt x="477" y="6037"/>
                    <a:pt x="501" y="5965"/>
                    <a:pt x="524" y="5882"/>
                  </a:cubicBezTo>
                  <a:cubicBezTo>
                    <a:pt x="572" y="5763"/>
                    <a:pt x="608" y="5644"/>
                    <a:pt x="655" y="5537"/>
                  </a:cubicBezTo>
                  <a:cubicBezTo>
                    <a:pt x="715" y="5394"/>
                    <a:pt x="762" y="5239"/>
                    <a:pt x="822" y="5084"/>
                  </a:cubicBezTo>
                  <a:cubicBezTo>
                    <a:pt x="882" y="4917"/>
                    <a:pt x="953" y="4751"/>
                    <a:pt x="1012" y="4572"/>
                  </a:cubicBezTo>
                  <a:cubicBezTo>
                    <a:pt x="1060" y="4441"/>
                    <a:pt x="1108" y="4298"/>
                    <a:pt x="1155" y="4155"/>
                  </a:cubicBezTo>
                  <a:cubicBezTo>
                    <a:pt x="1191" y="4036"/>
                    <a:pt x="1239" y="3917"/>
                    <a:pt x="1274" y="3798"/>
                  </a:cubicBezTo>
                  <a:cubicBezTo>
                    <a:pt x="1346" y="3596"/>
                    <a:pt x="1405" y="3382"/>
                    <a:pt x="1477" y="3179"/>
                  </a:cubicBezTo>
                  <a:cubicBezTo>
                    <a:pt x="1513" y="3084"/>
                    <a:pt x="1548" y="2989"/>
                    <a:pt x="1572" y="2881"/>
                  </a:cubicBezTo>
                  <a:cubicBezTo>
                    <a:pt x="1691" y="2500"/>
                    <a:pt x="1822" y="2119"/>
                    <a:pt x="1941" y="1738"/>
                  </a:cubicBezTo>
                  <a:cubicBezTo>
                    <a:pt x="2025" y="1453"/>
                    <a:pt x="2120" y="1167"/>
                    <a:pt x="2215" y="881"/>
                  </a:cubicBezTo>
                  <a:cubicBezTo>
                    <a:pt x="2251" y="762"/>
                    <a:pt x="2286" y="631"/>
                    <a:pt x="2334" y="512"/>
                  </a:cubicBezTo>
                  <a:cubicBezTo>
                    <a:pt x="2382" y="369"/>
                    <a:pt x="2429" y="226"/>
                    <a:pt x="2477" y="95"/>
                  </a:cubicBezTo>
                  <a:cubicBezTo>
                    <a:pt x="2477" y="72"/>
                    <a:pt x="2477" y="48"/>
                    <a:pt x="2465" y="36"/>
                  </a:cubicBezTo>
                  <a:cubicBezTo>
                    <a:pt x="2453" y="24"/>
                    <a:pt x="2453" y="12"/>
                    <a:pt x="2441" y="12"/>
                  </a:cubicBezTo>
                  <a:cubicBezTo>
                    <a:pt x="2429" y="12"/>
                    <a:pt x="2429" y="0"/>
                    <a:pt x="2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2212175" y="4352850"/>
              <a:ext cx="162550" cy="166900"/>
            </a:xfrm>
            <a:custGeom>
              <a:avLst/>
              <a:gdLst/>
              <a:ahLst/>
              <a:cxnLst/>
              <a:rect l="l" t="t" r="r" b="b"/>
              <a:pathLst>
                <a:path w="6502" h="6676" extrusionOk="0">
                  <a:moveTo>
                    <a:pt x="6415" y="1"/>
                  </a:moveTo>
                  <a:cubicBezTo>
                    <a:pt x="6394" y="1"/>
                    <a:pt x="6372" y="6"/>
                    <a:pt x="6358" y="20"/>
                  </a:cubicBezTo>
                  <a:cubicBezTo>
                    <a:pt x="6132" y="235"/>
                    <a:pt x="5906" y="449"/>
                    <a:pt x="5680" y="663"/>
                  </a:cubicBezTo>
                  <a:cubicBezTo>
                    <a:pt x="5549" y="794"/>
                    <a:pt x="5406" y="925"/>
                    <a:pt x="5275" y="1056"/>
                  </a:cubicBezTo>
                  <a:cubicBezTo>
                    <a:pt x="5120" y="1199"/>
                    <a:pt x="4977" y="1342"/>
                    <a:pt x="4822" y="1485"/>
                  </a:cubicBezTo>
                  <a:cubicBezTo>
                    <a:pt x="4763" y="1556"/>
                    <a:pt x="4691" y="1616"/>
                    <a:pt x="4620" y="1687"/>
                  </a:cubicBezTo>
                  <a:cubicBezTo>
                    <a:pt x="4560" y="1747"/>
                    <a:pt x="4501" y="1806"/>
                    <a:pt x="4453" y="1866"/>
                  </a:cubicBezTo>
                  <a:cubicBezTo>
                    <a:pt x="4287" y="2044"/>
                    <a:pt x="4120" y="2223"/>
                    <a:pt x="3953" y="2413"/>
                  </a:cubicBezTo>
                  <a:cubicBezTo>
                    <a:pt x="3870" y="2509"/>
                    <a:pt x="3775" y="2604"/>
                    <a:pt x="3691" y="2699"/>
                  </a:cubicBezTo>
                  <a:cubicBezTo>
                    <a:pt x="3513" y="2902"/>
                    <a:pt x="3346" y="3104"/>
                    <a:pt x="3167" y="3306"/>
                  </a:cubicBezTo>
                  <a:cubicBezTo>
                    <a:pt x="3072" y="3402"/>
                    <a:pt x="2977" y="3509"/>
                    <a:pt x="2893" y="3616"/>
                  </a:cubicBezTo>
                  <a:cubicBezTo>
                    <a:pt x="2727" y="3806"/>
                    <a:pt x="2548" y="3985"/>
                    <a:pt x="2382" y="4176"/>
                  </a:cubicBezTo>
                  <a:cubicBezTo>
                    <a:pt x="2262" y="4318"/>
                    <a:pt x="2143" y="4449"/>
                    <a:pt x="2024" y="4580"/>
                  </a:cubicBezTo>
                  <a:cubicBezTo>
                    <a:pt x="1977" y="4628"/>
                    <a:pt x="1929" y="4687"/>
                    <a:pt x="1881" y="4735"/>
                  </a:cubicBezTo>
                  <a:cubicBezTo>
                    <a:pt x="1786" y="4830"/>
                    <a:pt x="1703" y="4914"/>
                    <a:pt x="1620" y="5009"/>
                  </a:cubicBezTo>
                  <a:cubicBezTo>
                    <a:pt x="1560" y="5068"/>
                    <a:pt x="1500" y="5128"/>
                    <a:pt x="1441" y="5188"/>
                  </a:cubicBezTo>
                  <a:cubicBezTo>
                    <a:pt x="1369" y="5247"/>
                    <a:pt x="1310" y="5319"/>
                    <a:pt x="1239" y="5378"/>
                  </a:cubicBezTo>
                  <a:cubicBezTo>
                    <a:pt x="965" y="5652"/>
                    <a:pt x="679" y="5914"/>
                    <a:pt x="405" y="6188"/>
                  </a:cubicBezTo>
                  <a:cubicBezTo>
                    <a:pt x="346" y="6247"/>
                    <a:pt x="298" y="6295"/>
                    <a:pt x="238" y="6354"/>
                  </a:cubicBezTo>
                  <a:cubicBezTo>
                    <a:pt x="203" y="6390"/>
                    <a:pt x="155" y="6438"/>
                    <a:pt x="119" y="6473"/>
                  </a:cubicBezTo>
                  <a:lnTo>
                    <a:pt x="107" y="6473"/>
                  </a:lnTo>
                  <a:cubicBezTo>
                    <a:pt x="96" y="6473"/>
                    <a:pt x="72" y="6473"/>
                    <a:pt x="48" y="6485"/>
                  </a:cubicBezTo>
                  <a:cubicBezTo>
                    <a:pt x="36" y="6497"/>
                    <a:pt x="24" y="6509"/>
                    <a:pt x="12" y="6533"/>
                  </a:cubicBezTo>
                  <a:cubicBezTo>
                    <a:pt x="12" y="6545"/>
                    <a:pt x="12" y="6545"/>
                    <a:pt x="12" y="6557"/>
                  </a:cubicBezTo>
                  <a:cubicBezTo>
                    <a:pt x="12" y="6569"/>
                    <a:pt x="0" y="6581"/>
                    <a:pt x="0" y="6581"/>
                  </a:cubicBezTo>
                  <a:cubicBezTo>
                    <a:pt x="0" y="6604"/>
                    <a:pt x="12" y="6628"/>
                    <a:pt x="24" y="6640"/>
                  </a:cubicBezTo>
                  <a:cubicBezTo>
                    <a:pt x="36" y="6652"/>
                    <a:pt x="60" y="6664"/>
                    <a:pt x="72" y="6676"/>
                  </a:cubicBezTo>
                  <a:cubicBezTo>
                    <a:pt x="96" y="6676"/>
                    <a:pt x="119" y="6676"/>
                    <a:pt x="143" y="6664"/>
                  </a:cubicBezTo>
                  <a:cubicBezTo>
                    <a:pt x="167" y="6652"/>
                    <a:pt x="203" y="6616"/>
                    <a:pt x="226" y="6592"/>
                  </a:cubicBezTo>
                  <a:cubicBezTo>
                    <a:pt x="250" y="6581"/>
                    <a:pt x="262" y="6569"/>
                    <a:pt x="286" y="6545"/>
                  </a:cubicBezTo>
                  <a:cubicBezTo>
                    <a:pt x="322" y="6509"/>
                    <a:pt x="357" y="6485"/>
                    <a:pt x="381" y="6450"/>
                  </a:cubicBezTo>
                  <a:cubicBezTo>
                    <a:pt x="453" y="6378"/>
                    <a:pt x="524" y="6319"/>
                    <a:pt x="584" y="6247"/>
                  </a:cubicBezTo>
                  <a:cubicBezTo>
                    <a:pt x="727" y="6116"/>
                    <a:pt x="858" y="5973"/>
                    <a:pt x="1000" y="5842"/>
                  </a:cubicBezTo>
                  <a:cubicBezTo>
                    <a:pt x="1143" y="5700"/>
                    <a:pt x="1286" y="5557"/>
                    <a:pt x="1429" y="5426"/>
                  </a:cubicBezTo>
                  <a:cubicBezTo>
                    <a:pt x="1560" y="5295"/>
                    <a:pt x="1691" y="5176"/>
                    <a:pt x="1810" y="5045"/>
                  </a:cubicBezTo>
                  <a:cubicBezTo>
                    <a:pt x="1858" y="4985"/>
                    <a:pt x="1905" y="4938"/>
                    <a:pt x="1953" y="4890"/>
                  </a:cubicBezTo>
                  <a:cubicBezTo>
                    <a:pt x="1977" y="4866"/>
                    <a:pt x="2001" y="4842"/>
                    <a:pt x="2012" y="4818"/>
                  </a:cubicBezTo>
                  <a:cubicBezTo>
                    <a:pt x="2084" y="4747"/>
                    <a:pt x="2155" y="4676"/>
                    <a:pt x="2215" y="4604"/>
                  </a:cubicBezTo>
                  <a:cubicBezTo>
                    <a:pt x="2334" y="4473"/>
                    <a:pt x="2453" y="4342"/>
                    <a:pt x="2560" y="4211"/>
                  </a:cubicBezTo>
                  <a:cubicBezTo>
                    <a:pt x="2727" y="4045"/>
                    <a:pt x="2882" y="3866"/>
                    <a:pt x="3036" y="3687"/>
                  </a:cubicBezTo>
                  <a:cubicBezTo>
                    <a:pt x="3144" y="3568"/>
                    <a:pt x="3251" y="3437"/>
                    <a:pt x="3358" y="3318"/>
                  </a:cubicBezTo>
                  <a:cubicBezTo>
                    <a:pt x="3525" y="3128"/>
                    <a:pt x="3691" y="2937"/>
                    <a:pt x="3858" y="2747"/>
                  </a:cubicBezTo>
                  <a:cubicBezTo>
                    <a:pt x="3953" y="2640"/>
                    <a:pt x="4048" y="2532"/>
                    <a:pt x="4144" y="2425"/>
                  </a:cubicBezTo>
                  <a:cubicBezTo>
                    <a:pt x="4298" y="2271"/>
                    <a:pt x="4441" y="2116"/>
                    <a:pt x="4584" y="1949"/>
                  </a:cubicBezTo>
                  <a:cubicBezTo>
                    <a:pt x="4608" y="1913"/>
                    <a:pt x="4644" y="1890"/>
                    <a:pt x="4679" y="1854"/>
                  </a:cubicBezTo>
                  <a:cubicBezTo>
                    <a:pt x="4715" y="1818"/>
                    <a:pt x="4751" y="1782"/>
                    <a:pt x="4787" y="1747"/>
                  </a:cubicBezTo>
                  <a:cubicBezTo>
                    <a:pt x="4858" y="1675"/>
                    <a:pt x="4929" y="1604"/>
                    <a:pt x="5013" y="1532"/>
                  </a:cubicBezTo>
                  <a:cubicBezTo>
                    <a:pt x="5299" y="1247"/>
                    <a:pt x="5596" y="961"/>
                    <a:pt x="5894" y="687"/>
                  </a:cubicBezTo>
                  <a:cubicBezTo>
                    <a:pt x="6084" y="496"/>
                    <a:pt x="6275" y="318"/>
                    <a:pt x="6465" y="139"/>
                  </a:cubicBezTo>
                  <a:cubicBezTo>
                    <a:pt x="6501" y="104"/>
                    <a:pt x="6501" y="56"/>
                    <a:pt x="6465" y="20"/>
                  </a:cubicBezTo>
                  <a:cubicBezTo>
                    <a:pt x="6465" y="20"/>
                    <a:pt x="6453" y="20"/>
                    <a:pt x="6453" y="8"/>
                  </a:cubicBezTo>
                  <a:cubicBezTo>
                    <a:pt x="6444" y="3"/>
                    <a:pt x="6430" y="1"/>
                    <a:pt x="6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1951425" y="4367850"/>
              <a:ext cx="258675" cy="152500"/>
            </a:xfrm>
            <a:custGeom>
              <a:avLst/>
              <a:gdLst/>
              <a:ahLst/>
              <a:cxnLst/>
              <a:rect l="l" t="t" r="r" b="b"/>
              <a:pathLst>
                <a:path w="10347" h="6100" extrusionOk="0">
                  <a:moveTo>
                    <a:pt x="149" y="1"/>
                  </a:moveTo>
                  <a:cubicBezTo>
                    <a:pt x="128" y="1"/>
                    <a:pt x="108" y="4"/>
                    <a:pt x="84" y="16"/>
                  </a:cubicBezTo>
                  <a:cubicBezTo>
                    <a:pt x="60" y="27"/>
                    <a:pt x="24" y="51"/>
                    <a:pt x="12" y="87"/>
                  </a:cubicBezTo>
                  <a:cubicBezTo>
                    <a:pt x="0" y="123"/>
                    <a:pt x="24" y="158"/>
                    <a:pt x="48" y="182"/>
                  </a:cubicBezTo>
                  <a:cubicBezTo>
                    <a:pt x="72" y="218"/>
                    <a:pt x="108" y="242"/>
                    <a:pt x="143" y="266"/>
                  </a:cubicBezTo>
                  <a:cubicBezTo>
                    <a:pt x="239" y="349"/>
                    <a:pt x="346" y="420"/>
                    <a:pt x="453" y="492"/>
                  </a:cubicBezTo>
                  <a:cubicBezTo>
                    <a:pt x="667" y="635"/>
                    <a:pt x="881" y="778"/>
                    <a:pt x="1096" y="920"/>
                  </a:cubicBezTo>
                  <a:cubicBezTo>
                    <a:pt x="1310" y="1063"/>
                    <a:pt x="1524" y="1194"/>
                    <a:pt x="1739" y="1325"/>
                  </a:cubicBezTo>
                  <a:cubicBezTo>
                    <a:pt x="1977" y="1468"/>
                    <a:pt x="2203" y="1599"/>
                    <a:pt x="2441" y="1742"/>
                  </a:cubicBezTo>
                  <a:cubicBezTo>
                    <a:pt x="2548" y="1801"/>
                    <a:pt x="2655" y="1873"/>
                    <a:pt x="2763" y="1932"/>
                  </a:cubicBezTo>
                  <a:cubicBezTo>
                    <a:pt x="2858" y="1992"/>
                    <a:pt x="2953" y="2052"/>
                    <a:pt x="3048" y="2111"/>
                  </a:cubicBezTo>
                  <a:cubicBezTo>
                    <a:pt x="3132" y="2147"/>
                    <a:pt x="3203" y="2194"/>
                    <a:pt x="3275" y="2230"/>
                  </a:cubicBezTo>
                  <a:cubicBezTo>
                    <a:pt x="3310" y="2254"/>
                    <a:pt x="3358" y="2278"/>
                    <a:pt x="3394" y="2302"/>
                  </a:cubicBezTo>
                  <a:cubicBezTo>
                    <a:pt x="3513" y="2361"/>
                    <a:pt x="3632" y="2421"/>
                    <a:pt x="3739" y="2480"/>
                  </a:cubicBezTo>
                  <a:cubicBezTo>
                    <a:pt x="3846" y="2540"/>
                    <a:pt x="3965" y="2587"/>
                    <a:pt x="4072" y="2647"/>
                  </a:cubicBezTo>
                  <a:cubicBezTo>
                    <a:pt x="4144" y="2694"/>
                    <a:pt x="4227" y="2742"/>
                    <a:pt x="4310" y="2790"/>
                  </a:cubicBezTo>
                  <a:cubicBezTo>
                    <a:pt x="4346" y="2802"/>
                    <a:pt x="4394" y="2825"/>
                    <a:pt x="4430" y="2849"/>
                  </a:cubicBezTo>
                  <a:cubicBezTo>
                    <a:pt x="4668" y="2992"/>
                    <a:pt x="4906" y="3147"/>
                    <a:pt x="5156" y="3290"/>
                  </a:cubicBezTo>
                  <a:cubicBezTo>
                    <a:pt x="5251" y="3349"/>
                    <a:pt x="5358" y="3409"/>
                    <a:pt x="5453" y="3456"/>
                  </a:cubicBezTo>
                  <a:cubicBezTo>
                    <a:pt x="5549" y="3516"/>
                    <a:pt x="5644" y="3576"/>
                    <a:pt x="5751" y="3623"/>
                  </a:cubicBezTo>
                  <a:cubicBezTo>
                    <a:pt x="5870" y="3695"/>
                    <a:pt x="6001" y="3766"/>
                    <a:pt x="6132" y="3826"/>
                  </a:cubicBezTo>
                  <a:cubicBezTo>
                    <a:pt x="6263" y="3897"/>
                    <a:pt x="6382" y="3968"/>
                    <a:pt x="6513" y="4040"/>
                  </a:cubicBezTo>
                  <a:cubicBezTo>
                    <a:pt x="6751" y="4171"/>
                    <a:pt x="6977" y="4302"/>
                    <a:pt x="7216" y="4433"/>
                  </a:cubicBezTo>
                  <a:cubicBezTo>
                    <a:pt x="7394" y="4540"/>
                    <a:pt x="7585" y="4647"/>
                    <a:pt x="7763" y="4754"/>
                  </a:cubicBezTo>
                  <a:cubicBezTo>
                    <a:pt x="8013" y="4897"/>
                    <a:pt x="8275" y="5040"/>
                    <a:pt x="8525" y="5183"/>
                  </a:cubicBezTo>
                  <a:cubicBezTo>
                    <a:pt x="8597" y="5219"/>
                    <a:pt x="8668" y="5254"/>
                    <a:pt x="8728" y="5302"/>
                  </a:cubicBezTo>
                  <a:cubicBezTo>
                    <a:pt x="8894" y="5385"/>
                    <a:pt x="9061" y="5469"/>
                    <a:pt x="9216" y="5564"/>
                  </a:cubicBezTo>
                  <a:cubicBezTo>
                    <a:pt x="9359" y="5635"/>
                    <a:pt x="9513" y="5719"/>
                    <a:pt x="9656" y="5802"/>
                  </a:cubicBezTo>
                  <a:cubicBezTo>
                    <a:pt x="9847" y="5897"/>
                    <a:pt x="10025" y="5992"/>
                    <a:pt x="10216" y="6088"/>
                  </a:cubicBezTo>
                  <a:cubicBezTo>
                    <a:pt x="10228" y="6096"/>
                    <a:pt x="10241" y="6100"/>
                    <a:pt x="10254" y="6100"/>
                  </a:cubicBezTo>
                  <a:cubicBezTo>
                    <a:pt x="10281" y="6100"/>
                    <a:pt x="10307" y="6084"/>
                    <a:pt x="10323" y="6052"/>
                  </a:cubicBezTo>
                  <a:cubicBezTo>
                    <a:pt x="10347" y="6028"/>
                    <a:pt x="10335" y="5969"/>
                    <a:pt x="10299" y="5957"/>
                  </a:cubicBezTo>
                  <a:cubicBezTo>
                    <a:pt x="10299" y="5957"/>
                    <a:pt x="10299" y="5945"/>
                    <a:pt x="10299" y="5945"/>
                  </a:cubicBezTo>
                  <a:cubicBezTo>
                    <a:pt x="10109" y="5850"/>
                    <a:pt x="9930" y="5766"/>
                    <a:pt x="9752" y="5671"/>
                  </a:cubicBezTo>
                  <a:cubicBezTo>
                    <a:pt x="9609" y="5588"/>
                    <a:pt x="9478" y="5516"/>
                    <a:pt x="9335" y="5445"/>
                  </a:cubicBezTo>
                  <a:cubicBezTo>
                    <a:pt x="9085" y="5314"/>
                    <a:pt x="8847" y="5183"/>
                    <a:pt x="8597" y="5052"/>
                  </a:cubicBezTo>
                  <a:cubicBezTo>
                    <a:pt x="8525" y="5004"/>
                    <a:pt x="8442" y="4957"/>
                    <a:pt x="8370" y="4909"/>
                  </a:cubicBezTo>
                  <a:cubicBezTo>
                    <a:pt x="8204" y="4826"/>
                    <a:pt x="8049" y="4730"/>
                    <a:pt x="7882" y="4635"/>
                  </a:cubicBezTo>
                  <a:cubicBezTo>
                    <a:pt x="7692" y="4528"/>
                    <a:pt x="7513" y="4421"/>
                    <a:pt x="7323" y="4314"/>
                  </a:cubicBezTo>
                  <a:cubicBezTo>
                    <a:pt x="7085" y="4183"/>
                    <a:pt x="6858" y="4052"/>
                    <a:pt x="6620" y="3921"/>
                  </a:cubicBezTo>
                  <a:cubicBezTo>
                    <a:pt x="6489" y="3849"/>
                    <a:pt x="6346" y="3766"/>
                    <a:pt x="6215" y="3695"/>
                  </a:cubicBezTo>
                  <a:cubicBezTo>
                    <a:pt x="6096" y="3635"/>
                    <a:pt x="5977" y="3564"/>
                    <a:pt x="5858" y="3504"/>
                  </a:cubicBezTo>
                  <a:cubicBezTo>
                    <a:pt x="5763" y="3456"/>
                    <a:pt x="5668" y="3397"/>
                    <a:pt x="5573" y="3349"/>
                  </a:cubicBezTo>
                  <a:cubicBezTo>
                    <a:pt x="5501" y="3302"/>
                    <a:pt x="5418" y="3254"/>
                    <a:pt x="5346" y="3218"/>
                  </a:cubicBezTo>
                  <a:cubicBezTo>
                    <a:pt x="5311" y="3195"/>
                    <a:pt x="5287" y="3183"/>
                    <a:pt x="5251" y="3171"/>
                  </a:cubicBezTo>
                  <a:cubicBezTo>
                    <a:pt x="5013" y="3016"/>
                    <a:pt x="4763" y="2873"/>
                    <a:pt x="4525" y="2718"/>
                  </a:cubicBezTo>
                  <a:cubicBezTo>
                    <a:pt x="4489" y="2706"/>
                    <a:pt x="4453" y="2683"/>
                    <a:pt x="4418" y="2671"/>
                  </a:cubicBezTo>
                  <a:cubicBezTo>
                    <a:pt x="4346" y="2623"/>
                    <a:pt x="4263" y="2575"/>
                    <a:pt x="4179" y="2528"/>
                  </a:cubicBezTo>
                  <a:cubicBezTo>
                    <a:pt x="4072" y="2468"/>
                    <a:pt x="3965" y="2421"/>
                    <a:pt x="3858" y="2361"/>
                  </a:cubicBezTo>
                  <a:cubicBezTo>
                    <a:pt x="3751" y="2302"/>
                    <a:pt x="3632" y="2242"/>
                    <a:pt x="3525" y="2182"/>
                  </a:cubicBezTo>
                  <a:cubicBezTo>
                    <a:pt x="3465" y="2159"/>
                    <a:pt x="3417" y="2135"/>
                    <a:pt x="3370" y="2111"/>
                  </a:cubicBezTo>
                  <a:cubicBezTo>
                    <a:pt x="3298" y="2063"/>
                    <a:pt x="3227" y="2028"/>
                    <a:pt x="3167" y="1992"/>
                  </a:cubicBezTo>
                  <a:cubicBezTo>
                    <a:pt x="3060" y="1921"/>
                    <a:pt x="2953" y="1861"/>
                    <a:pt x="2846" y="1801"/>
                  </a:cubicBezTo>
                  <a:cubicBezTo>
                    <a:pt x="2739" y="1742"/>
                    <a:pt x="2644" y="1671"/>
                    <a:pt x="2536" y="1611"/>
                  </a:cubicBezTo>
                  <a:cubicBezTo>
                    <a:pt x="2310" y="1480"/>
                    <a:pt x="2084" y="1337"/>
                    <a:pt x="1870" y="1206"/>
                  </a:cubicBezTo>
                  <a:cubicBezTo>
                    <a:pt x="1643" y="1075"/>
                    <a:pt x="1417" y="944"/>
                    <a:pt x="1203" y="801"/>
                  </a:cubicBezTo>
                  <a:cubicBezTo>
                    <a:pt x="989" y="658"/>
                    <a:pt x="774" y="516"/>
                    <a:pt x="560" y="361"/>
                  </a:cubicBezTo>
                  <a:cubicBezTo>
                    <a:pt x="489" y="313"/>
                    <a:pt x="405" y="266"/>
                    <a:pt x="334" y="206"/>
                  </a:cubicBezTo>
                  <a:lnTo>
                    <a:pt x="334" y="206"/>
                  </a:lnTo>
                  <a:cubicBezTo>
                    <a:pt x="358" y="218"/>
                    <a:pt x="381" y="218"/>
                    <a:pt x="405" y="230"/>
                  </a:cubicBezTo>
                  <a:cubicBezTo>
                    <a:pt x="410" y="231"/>
                    <a:pt x="415" y="232"/>
                    <a:pt x="420" y="232"/>
                  </a:cubicBezTo>
                  <a:cubicBezTo>
                    <a:pt x="453" y="232"/>
                    <a:pt x="490" y="201"/>
                    <a:pt x="500" y="170"/>
                  </a:cubicBezTo>
                  <a:cubicBezTo>
                    <a:pt x="512" y="123"/>
                    <a:pt x="489" y="87"/>
                    <a:pt x="441" y="75"/>
                  </a:cubicBezTo>
                  <a:cubicBezTo>
                    <a:pt x="405" y="63"/>
                    <a:pt x="358" y="51"/>
                    <a:pt x="322" y="39"/>
                  </a:cubicBezTo>
                  <a:cubicBezTo>
                    <a:pt x="286" y="27"/>
                    <a:pt x="250" y="16"/>
                    <a:pt x="215" y="4"/>
                  </a:cubicBezTo>
                  <a:cubicBezTo>
                    <a:pt x="191" y="4"/>
                    <a:pt x="170" y="1"/>
                    <a:pt x="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2014525" y="4189325"/>
              <a:ext cx="363175" cy="160475"/>
            </a:xfrm>
            <a:custGeom>
              <a:avLst/>
              <a:gdLst/>
              <a:ahLst/>
              <a:cxnLst/>
              <a:rect l="l" t="t" r="r" b="b"/>
              <a:pathLst>
                <a:path w="14527" h="6419" extrusionOk="0">
                  <a:moveTo>
                    <a:pt x="96" y="1"/>
                  </a:moveTo>
                  <a:cubicBezTo>
                    <a:pt x="60" y="1"/>
                    <a:pt x="24" y="25"/>
                    <a:pt x="12" y="60"/>
                  </a:cubicBezTo>
                  <a:cubicBezTo>
                    <a:pt x="1" y="96"/>
                    <a:pt x="12" y="120"/>
                    <a:pt x="36" y="144"/>
                  </a:cubicBezTo>
                  <a:cubicBezTo>
                    <a:pt x="60" y="168"/>
                    <a:pt x="108" y="191"/>
                    <a:pt x="143" y="215"/>
                  </a:cubicBezTo>
                  <a:cubicBezTo>
                    <a:pt x="167" y="227"/>
                    <a:pt x="203" y="239"/>
                    <a:pt x="227" y="251"/>
                  </a:cubicBezTo>
                  <a:cubicBezTo>
                    <a:pt x="286" y="275"/>
                    <a:pt x="334" y="310"/>
                    <a:pt x="393" y="334"/>
                  </a:cubicBezTo>
                  <a:cubicBezTo>
                    <a:pt x="512" y="382"/>
                    <a:pt x="632" y="430"/>
                    <a:pt x="751" y="477"/>
                  </a:cubicBezTo>
                  <a:cubicBezTo>
                    <a:pt x="989" y="584"/>
                    <a:pt x="1239" y="680"/>
                    <a:pt x="1477" y="775"/>
                  </a:cubicBezTo>
                  <a:cubicBezTo>
                    <a:pt x="1548" y="799"/>
                    <a:pt x="1620" y="834"/>
                    <a:pt x="1691" y="870"/>
                  </a:cubicBezTo>
                  <a:cubicBezTo>
                    <a:pt x="1775" y="906"/>
                    <a:pt x="1858" y="942"/>
                    <a:pt x="1941" y="977"/>
                  </a:cubicBezTo>
                  <a:cubicBezTo>
                    <a:pt x="2096" y="1049"/>
                    <a:pt x="2251" y="1132"/>
                    <a:pt x="2406" y="1203"/>
                  </a:cubicBezTo>
                  <a:cubicBezTo>
                    <a:pt x="2560" y="1275"/>
                    <a:pt x="2703" y="1346"/>
                    <a:pt x="2858" y="1418"/>
                  </a:cubicBezTo>
                  <a:cubicBezTo>
                    <a:pt x="3001" y="1477"/>
                    <a:pt x="3156" y="1549"/>
                    <a:pt x="3310" y="1608"/>
                  </a:cubicBezTo>
                  <a:cubicBezTo>
                    <a:pt x="3453" y="1680"/>
                    <a:pt x="3608" y="1751"/>
                    <a:pt x="3763" y="1811"/>
                  </a:cubicBezTo>
                  <a:cubicBezTo>
                    <a:pt x="3930" y="1882"/>
                    <a:pt x="4096" y="1954"/>
                    <a:pt x="4263" y="2025"/>
                  </a:cubicBezTo>
                  <a:cubicBezTo>
                    <a:pt x="4346" y="2061"/>
                    <a:pt x="4430" y="2096"/>
                    <a:pt x="4513" y="2120"/>
                  </a:cubicBezTo>
                  <a:cubicBezTo>
                    <a:pt x="4573" y="2156"/>
                    <a:pt x="4632" y="2180"/>
                    <a:pt x="4703" y="2192"/>
                  </a:cubicBezTo>
                  <a:cubicBezTo>
                    <a:pt x="4870" y="2263"/>
                    <a:pt x="5049" y="2323"/>
                    <a:pt x="5227" y="2394"/>
                  </a:cubicBezTo>
                  <a:cubicBezTo>
                    <a:pt x="5287" y="2418"/>
                    <a:pt x="5346" y="2430"/>
                    <a:pt x="5406" y="2454"/>
                  </a:cubicBezTo>
                  <a:cubicBezTo>
                    <a:pt x="5406" y="2465"/>
                    <a:pt x="5406" y="2465"/>
                    <a:pt x="5418" y="2465"/>
                  </a:cubicBezTo>
                  <a:cubicBezTo>
                    <a:pt x="5430" y="2477"/>
                    <a:pt x="5454" y="2477"/>
                    <a:pt x="5477" y="2489"/>
                  </a:cubicBezTo>
                  <a:lnTo>
                    <a:pt x="5489" y="2489"/>
                  </a:lnTo>
                  <a:cubicBezTo>
                    <a:pt x="5489" y="2501"/>
                    <a:pt x="5501" y="2501"/>
                    <a:pt x="5513" y="2501"/>
                  </a:cubicBezTo>
                  <a:cubicBezTo>
                    <a:pt x="5525" y="2513"/>
                    <a:pt x="5537" y="2513"/>
                    <a:pt x="5549" y="2525"/>
                  </a:cubicBezTo>
                  <a:lnTo>
                    <a:pt x="5573" y="2525"/>
                  </a:lnTo>
                  <a:cubicBezTo>
                    <a:pt x="5596" y="2537"/>
                    <a:pt x="5620" y="2549"/>
                    <a:pt x="5644" y="2561"/>
                  </a:cubicBezTo>
                  <a:cubicBezTo>
                    <a:pt x="5656" y="2561"/>
                    <a:pt x="5656" y="2561"/>
                    <a:pt x="5668" y="2573"/>
                  </a:cubicBezTo>
                  <a:cubicBezTo>
                    <a:pt x="5668" y="2561"/>
                    <a:pt x="5668" y="2561"/>
                    <a:pt x="5668" y="2561"/>
                  </a:cubicBezTo>
                  <a:cubicBezTo>
                    <a:pt x="5668" y="2573"/>
                    <a:pt x="5680" y="2573"/>
                    <a:pt x="5692" y="2573"/>
                  </a:cubicBezTo>
                  <a:cubicBezTo>
                    <a:pt x="5692" y="2585"/>
                    <a:pt x="5704" y="2585"/>
                    <a:pt x="5716" y="2585"/>
                  </a:cubicBezTo>
                  <a:cubicBezTo>
                    <a:pt x="5716" y="2585"/>
                    <a:pt x="5727" y="2585"/>
                    <a:pt x="5727" y="2596"/>
                  </a:cubicBezTo>
                  <a:cubicBezTo>
                    <a:pt x="5727" y="2596"/>
                    <a:pt x="5727" y="2585"/>
                    <a:pt x="5727" y="2585"/>
                  </a:cubicBezTo>
                  <a:cubicBezTo>
                    <a:pt x="5727" y="2596"/>
                    <a:pt x="5739" y="2596"/>
                    <a:pt x="5751" y="2596"/>
                  </a:cubicBezTo>
                  <a:cubicBezTo>
                    <a:pt x="5775" y="2608"/>
                    <a:pt x="5799" y="2620"/>
                    <a:pt x="5823" y="2632"/>
                  </a:cubicBezTo>
                  <a:cubicBezTo>
                    <a:pt x="5882" y="2656"/>
                    <a:pt x="5930" y="2680"/>
                    <a:pt x="5989" y="2704"/>
                  </a:cubicBezTo>
                  <a:cubicBezTo>
                    <a:pt x="6049" y="2739"/>
                    <a:pt x="6120" y="2763"/>
                    <a:pt x="6180" y="2787"/>
                  </a:cubicBezTo>
                  <a:cubicBezTo>
                    <a:pt x="6347" y="2870"/>
                    <a:pt x="6525" y="2942"/>
                    <a:pt x="6692" y="3013"/>
                  </a:cubicBezTo>
                  <a:cubicBezTo>
                    <a:pt x="7013" y="3156"/>
                    <a:pt x="7335" y="3299"/>
                    <a:pt x="7656" y="3442"/>
                  </a:cubicBezTo>
                  <a:cubicBezTo>
                    <a:pt x="7763" y="3489"/>
                    <a:pt x="7882" y="3537"/>
                    <a:pt x="7990" y="3585"/>
                  </a:cubicBezTo>
                  <a:cubicBezTo>
                    <a:pt x="8061" y="3620"/>
                    <a:pt x="8132" y="3644"/>
                    <a:pt x="8216" y="3680"/>
                  </a:cubicBezTo>
                  <a:cubicBezTo>
                    <a:pt x="8252" y="3704"/>
                    <a:pt x="8299" y="3716"/>
                    <a:pt x="8347" y="3739"/>
                  </a:cubicBezTo>
                  <a:cubicBezTo>
                    <a:pt x="8609" y="3847"/>
                    <a:pt x="8883" y="3954"/>
                    <a:pt x="9145" y="4049"/>
                  </a:cubicBezTo>
                  <a:cubicBezTo>
                    <a:pt x="9311" y="4120"/>
                    <a:pt x="9466" y="4192"/>
                    <a:pt x="9621" y="4251"/>
                  </a:cubicBezTo>
                  <a:cubicBezTo>
                    <a:pt x="9692" y="4287"/>
                    <a:pt x="9764" y="4311"/>
                    <a:pt x="9823" y="4347"/>
                  </a:cubicBezTo>
                  <a:cubicBezTo>
                    <a:pt x="9918" y="4394"/>
                    <a:pt x="10014" y="4430"/>
                    <a:pt x="10121" y="4478"/>
                  </a:cubicBezTo>
                  <a:cubicBezTo>
                    <a:pt x="10168" y="4501"/>
                    <a:pt x="10216" y="4525"/>
                    <a:pt x="10264" y="4549"/>
                  </a:cubicBezTo>
                  <a:cubicBezTo>
                    <a:pt x="10371" y="4597"/>
                    <a:pt x="10478" y="4656"/>
                    <a:pt x="10585" y="4704"/>
                  </a:cubicBezTo>
                  <a:cubicBezTo>
                    <a:pt x="10728" y="4775"/>
                    <a:pt x="10859" y="4835"/>
                    <a:pt x="10990" y="4906"/>
                  </a:cubicBezTo>
                  <a:cubicBezTo>
                    <a:pt x="11133" y="4978"/>
                    <a:pt x="11264" y="5049"/>
                    <a:pt x="11395" y="5109"/>
                  </a:cubicBezTo>
                  <a:cubicBezTo>
                    <a:pt x="11573" y="5192"/>
                    <a:pt x="11752" y="5287"/>
                    <a:pt x="11931" y="5371"/>
                  </a:cubicBezTo>
                  <a:cubicBezTo>
                    <a:pt x="11942" y="5371"/>
                    <a:pt x="11954" y="5383"/>
                    <a:pt x="11978" y="5383"/>
                  </a:cubicBezTo>
                  <a:cubicBezTo>
                    <a:pt x="12026" y="5406"/>
                    <a:pt x="12062" y="5430"/>
                    <a:pt x="12109" y="5442"/>
                  </a:cubicBezTo>
                  <a:cubicBezTo>
                    <a:pt x="12228" y="5490"/>
                    <a:pt x="12335" y="5537"/>
                    <a:pt x="12454" y="5585"/>
                  </a:cubicBezTo>
                  <a:cubicBezTo>
                    <a:pt x="12585" y="5644"/>
                    <a:pt x="12704" y="5704"/>
                    <a:pt x="12835" y="5752"/>
                  </a:cubicBezTo>
                  <a:cubicBezTo>
                    <a:pt x="13359" y="5966"/>
                    <a:pt x="13895" y="6192"/>
                    <a:pt x="14419" y="6406"/>
                  </a:cubicBezTo>
                  <a:cubicBezTo>
                    <a:pt x="14443" y="6418"/>
                    <a:pt x="14455" y="6418"/>
                    <a:pt x="14479" y="6418"/>
                  </a:cubicBezTo>
                  <a:cubicBezTo>
                    <a:pt x="14490" y="6406"/>
                    <a:pt x="14502" y="6395"/>
                    <a:pt x="14514" y="6383"/>
                  </a:cubicBezTo>
                  <a:cubicBezTo>
                    <a:pt x="14526" y="6359"/>
                    <a:pt x="14526" y="6347"/>
                    <a:pt x="14526" y="6323"/>
                  </a:cubicBezTo>
                  <a:cubicBezTo>
                    <a:pt x="14514" y="6311"/>
                    <a:pt x="14514" y="6287"/>
                    <a:pt x="14490" y="6287"/>
                  </a:cubicBezTo>
                  <a:cubicBezTo>
                    <a:pt x="14490" y="6287"/>
                    <a:pt x="14490" y="6275"/>
                    <a:pt x="14490" y="6275"/>
                  </a:cubicBezTo>
                  <a:cubicBezTo>
                    <a:pt x="14109" y="6121"/>
                    <a:pt x="13728" y="5966"/>
                    <a:pt x="13347" y="5811"/>
                  </a:cubicBezTo>
                  <a:cubicBezTo>
                    <a:pt x="13157" y="5728"/>
                    <a:pt x="12966" y="5644"/>
                    <a:pt x="12776" y="5573"/>
                  </a:cubicBezTo>
                  <a:cubicBezTo>
                    <a:pt x="12645" y="5513"/>
                    <a:pt x="12514" y="5454"/>
                    <a:pt x="12383" y="5406"/>
                  </a:cubicBezTo>
                  <a:cubicBezTo>
                    <a:pt x="12276" y="5359"/>
                    <a:pt x="12169" y="5311"/>
                    <a:pt x="12062" y="5263"/>
                  </a:cubicBezTo>
                  <a:cubicBezTo>
                    <a:pt x="12026" y="5252"/>
                    <a:pt x="11990" y="5240"/>
                    <a:pt x="11954" y="5216"/>
                  </a:cubicBezTo>
                  <a:cubicBezTo>
                    <a:pt x="11764" y="5121"/>
                    <a:pt x="11573" y="5037"/>
                    <a:pt x="11395" y="4954"/>
                  </a:cubicBezTo>
                  <a:cubicBezTo>
                    <a:pt x="11347" y="4930"/>
                    <a:pt x="11300" y="4894"/>
                    <a:pt x="11252" y="4871"/>
                  </a:cubicBezTo>
                  <a:cubicBezTo>
                    <a:pt x="11133" y="4823"/>
                    <a:pt x="11026" y="4763"/>
                    <a:pt x="10919" y="4704"/>
                  </a:cubicBezTo>
                  <a:cubicBezTo>
                    <a:pt x="10871" y="4680"/>
                    <a:pt x="10823" y="4656"/>
                    <a:pt x="10764" y="4632"/>
                  </a:cubicBezTo>
                  <a:cubicBezTo>
                    <a:pt x="10680" y="4597"/>
                    <a:pt x="10597" y="4549"/>
                    <a:pt x="10514" y="4513"/>
                  </a:cubicBezTo>
                  <a:cubicBezTo>
                    <a:pt x="10371" y="4442"/>
                    <a:pt x="10228" y="4370"/>
                    <a:pt x="10085" y="4311"/>
                  </a:cubicBezTo>
                  <a:cubicBezTo>
                    <a:pt x="9930" y="4240"/>
                    <a:pt x="9776" y="4168"/>
                    <a:pt x="9621" y="4097"/>
                  </a:cubicBezTo>
                  <a:cubicBezTo>
                    <a:pt x="9466" y="4025"/>
                    <a:pt x="9299" y="3954"/>
                    <a:pt x="9145" y="3894"/>
                  </a:cubicBezTo>
                  <a:cubicBezTo>
                    <a:pt x="8978" y="3835"/>
                    <a:pt x="8823" y="3763"/>
                    <a:pt x="8668" y="3704"/>
                  </a:cubicBezTo>
                  <a:cubicBezTo>
                    <a:pt x="8537" y="3656"/>
                    <a:pt x="8418" y="3608"/>
                    <a:pt x="8287" y="3561"/>
                  </a:cubicBezTo>
                  <a:cubicBezTo>
                    <a:pt x="8132" y="3489"/>
                    <a:pt x="7978" y="3418"/>
                    <a:pt x="7811" y="3347"/>
                  </a:cubicBezTo>
                  <a:cubicBezTo>
                    <a:pt x="7740" y="3323"/>
                    <a:pt x="7668" y="3287"/>
                    <a:pt x="7597" y="3251"/>
                  </a:cubicBezTo>
                  <a:cubicBezTo>
                    <a:pt x="7513" y="3216"/>
                    <a:pt x="7430" y="3180"/>
                    <a:pt x="7347" y="3144"/>
                  </a:cubicBezTo>
                  <a:cubicBezTo>
                    <a:pt x="7049" y="3013"/>
                    <a:pt x="6751" y="2882"/>
                    <a:pt x="6454" y="2751"/>
                  </a:cubicBezTo>
                  <a:cubicBezTo>
                    <a:pt x="6275" y="2668"/>
                    <a:pt x="6108" y="2596"/>
                    <a:pt x="5930" y="2513"/>
                  </a:cubicBezTo>
                  <a:cubicBezTo>
                    <a:pt x="5823" y="2465"/>
                    <a:pt x="5716" y="2418"/>
                    <a:pt x="5608" y="2382"/>
                  </a:cubicBezTo>
                  <a:cubicBezTo>
                    <a:pt x="5596" y="2382"/>
                    <a:pt x="5596" y="2370"/>
                    <a:pt x="5596" y="2370"/>
                  </a:cubicBezTo>
                  <a:lnTo>
                    <a:pt x="5585" y="2370"/>
                  </a:lnTo>
                  <a:cubicBezTo>
                    <a:pt x="5573" y="2370"/>
                    <a:pt x="5573" y="2358"/>
                    <a:pt x="5561" y="2358"/>
                  </a:cubicBezTo>
                  <a:cubicBezTo>
                    <a:pt x="5561" y="2358"/>
                    <a:pt x="5549" y="2358"/>
                    <a:pt x="5537" y="2346"/>
                  </a:cubicBezTo>
                  <a:lnTo>
                    <a:pt x="5525" y="2346"/>
                  </a:lnTo>
                  <a:cubicBezTo>
                    <a:pt x="5501" y="2335"/>
                    <a:pt x="5477" y="2323"/>
                    <a:pt x="5454" y="2311"/>
                  </a:cubicBezTo>
                  <a:cubicBezTo>
                    <a:pt x="5382" y="2287"/>
                    <a:pt x="5311" y="2263"/>
                    <a:pt x="5251" y="2239"/>
                  </a:cubicBezTo>
                  <a:cubicBezTo>
                    <a:pt x="5168" y="2204"/>
                    <a:pt x="5096" y="2180"/>
                    <a:pt x="5013" y="2144"/>
                  </a:cubicBezTo>
                  <a:cubicBezTo>
                    <a:pt x="4858" y="2084"/>
                    <a:pt x="4692" y="2037"/>
                    <a:pt x="4537" y="1977"/>
                  </a:cubicBezTo>
                  <a:cubicBezTo>
                    <a:pt x="4465" y="1942"/>
                    <a:pt x="4394" y="1918"/>
                    <a:pt x="4322" y="1894"/>
                  </a:cubicBezTo>
                  <a:cubicBezTo>
                    <a:pt x="4180" y="1823"/>
                    <a:pt x="4025" y="1763"/>
                    <a:pt x="3870" y="1692"/>
                  </a:cubicBezTo>
                  <a:cubicBezTo>
                    <a:pt x="3715" y="1620"/>
                    <a:pt x="3549" y="1549"/>
                    <a:pt x="3394" y="1477"/>
                  </a:cubicBezTo>
                  <a:cubicBezTo>
                    <a:pt x="3084" y="1346"/>
                    <a:pt x="2787" y="1215"/>
                    <a:pt x="2489" y="1072"/>
                  </a:cubicBezTo>
                  <a:cubicBezTo>
                    <a:pt x="2215" y="930"/>
                    <a:pt x="1941" y="799"/>
                    <a:pt x="1655" y="680"/>
                  </a:cubicBezTo>
                  <a:cubicBezTo>
                    <a:pt x="1513" y="620"/>
                    <a:pt x="1370" y="561"/>
                    <a:pt x="1227" y="501"/>
                  </a:cubicBezTo>
                  <a:cubicBezTo>
                    <a:pt x="1072" y="441"/>
                    <a:pt x="929" y="382"/>
                    <a:pt x="774" y="322"/>
                  </a:cubicBezTo>
                  <a:cubicBezTo>
                    <a:pt x="774" y="322"/>
                    <a:pt x="774" y="322"/>
                    <a:pt x="774" y="334"/>
                  </a:cubicBezTo>
                  <a:cubicBezTo>
                    <a:pt x="679" y="287"/>
                    <a:pt x="572" y="239"/>
                    <a:pt x="465" y="191"/>
                  </a:cubicBezTo>
                  <a:cubicBezTo>
                    <a:pt x="417" y="168"/>
                    <a:pt x="370" y="144"/>
                    <a:pt x="310" y="120"/>
                  </a:cubicBezTo>
                  <a:cubicBezTo>
                    <a:pt x="274" y="96"/>
                    <a:pt x="227" y="72"/>
                    <a:pt x="179" y="49"/>
                  </a:cubicBezTo>
                  <a:cubicBezTo>
                    <a:pt x="179" y="49"/>
                    <a:pt x="179" y="49"/>
                    <a:pt x="179" y="37"/>
                  </a:cubicBezTo>
                  <a:cubicBezTo>
                    <a:pt x="167" y="25"/>
                    <a:pt x="143" y="13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1975525" y="4032175"/>
              <a:ext cx="43200" cy="153125"/>
            </a:xfrm>
            <a:custGeom>
              <a:avLst/>
              <a:gdLst/>
              <a:ahLst/>
              <a:cxnLst/>
              <a:rect l="l" t="t" r="r" b="b"/>
              <a:pathLst>
                <a:path w="1728" h="6125" extrusionOk="0">
                  <a:moveTo>
                    <a:pt x="48" y="0"/>
                  </a:moveTo>
                  <a:cubicBezTo>
                    <a:pt x="13" y="12"/>
                    <a:pt x="1" y="48"/>
                    <a:pt x="1" y="84"/>
                  </a:cubicBezTo>
                  <a:cubicBezTo>
                    <a:pt x="72" y="441"/>
                    <a:pt x="156" y="810"/>
                    <a:pt x="227" y="1167"/>
                  </a:cubicBezTo>
                  <a:cubicBezTo>
                    <a:pt x="239" y="1191"/>
                    <a:pt x="239" y="1227"/>
                    <a:pt x="251" y="1262"/>
                  </a:cubicBezTo>
                  <a:cubicBezTo>
                    <a:pt x="275" y="1346"/>
                    <a:pt x="287" y="1441"/>
                    <a:pt x="310" y="1536"/>
                  </a:cubicBezTo>
                  <a:cubicBezTo>
                    <a:pt x="346" y="1703"/>
                    <a:pt x="382" y="1858"/>
                    <a:pt x="429" y="2013"/>
                  </a:cubicBezTo>
                  <a:cubicBezTo>
                    <a:pt x="429" y="2024"/>
                    <a:pt x="429" y="2048"/>
                    <a:pt x="441" y="2060"/>
                  </a:cubicBezTo>
                  <a:cubicBezTo>
                    <a:pt x="453" y="2108"/>
                    <a:pt x="465" y="2155"/>
                    <a:pt x="477" y="2203"/>
                  </a:cubicBezTo>
                  <a:cubicBezTo>
                    <a:pt x="501" y="2286"/>
                    <a:pt x="525" y="2382"/>
                    <a:pt x="548" y="2477"/>
                  </a:cubicBezTo>
                  <a:cubicBezTo>
                    <a:pt x="584" y="2596"/>
                    <a:pt x="632" y="2727"/>
                    <a:pt x="668" y="2846"/>
                  </a:cubicBezTo>
                  <a:cubicBezTo>
                    <a:pt x="691" y="2929"/>
                    <a:pt x="715" y="3025"/>
                    <a:pt x="751" y="3120"/>
                  </a:cubicBezTo>
                  <a:cubicBezTo>
                    <a:pt x="763" y="3167"/>
                    <a:pt x="775" y="3227"/>
                    <a:pt x="799" y="3287"/>
                  </a:cubicBezTo>
                  <a:cubicBezTo>
                    <a:pt x="834" y="3453"/>
                    <a:pt x="882" y="3608"/>
                    <a:pt x="918" y="3763"/>
                  </a:cubicBezTo>
                  <a:cubicBezTo>
                    <a:pt x="989" y="4049"/>
                    <a:pt x="1084" y="4334"/>
                    <a:pt x="1180" y="4608"/>
                  </a:cubicBezTo>
                  <a:cubicBezTo>
                    <a:pt x="1275" y="4882"/>
                    <a:pt x="1346" y="5168"/>
                    <a:pt x="1430" y="5453"/>
                  </a:cubicBezTo>
                  <a:cubicBezTo>
                    <a:pt x="1453" y="5549"/>
                    <a:pt x="1477" y="5656"/>
                    <a:pt x="1513" y="5763"/>
                  </a:cubicBezTo>
                  <a:cubicBezTo>
                    <a:pt x="1525" y="5811"/>
                    <a:pt x="1537" y="5858"/>
                    <a:pt x="1549" y="5906"/>
                  </a:cubicBezTo>
                  <a:cubicBezTo>
                    <a:pt x="1549" y="5930"/>
                    <a:pt x="1561" y="5954"/>
                    <a:pt x="1561" y="5977"/>
                  </a:cubicBezTo>
                  <a:cubicBezTo>
                    <a:pt x="1572" y="5989"/>
                    <a:pt x="1572" y="6001"/>
                    <a:pt x="1572" y="6013"/>
                  </a:cubicBezTo>
                  <a:cubicBezTo>
                    <a:pt x="1572" y="6025"/>
                    <a:pt x="1584" y="6037"/>
                    <a:pt x="1584" y="6049"/>
                  </a:cubicBezTo>
                  <a:cubicBezTo>
                    <a:pt x="1584" y="6049"/>
                    <a:pt x="1584" y="6061"/>
                    <a:pt x="1584" y="6061"/>
                  </a:cubicBezTo>
                  <a:cubicBezTo>
                    <a:pt x="1584" y="6073"/>
                    <a:pt x="1584" y="6085"/>
                    <a:pt x="1596" y="6085"/>
                  </a:cubicBezTo>
                  <a:cubicBezTo>
                    <a:pt x="1605" y="6111"/>
                    <a:pt x="1627" y="6125"/>
                    <a:pt x="1648" y="6125"/>
                  </a:cubicBezTo>
                  <a:cubicBezTo>
                    <a:pt x="1655" y="6125"/>
                    <a:pt x="1662" y="6123"/>
                    <a:pt x="1668" y="6120"/>
                  </a:cubicBezTo>
                  <a:cubicBezTo>
                    <a:pt x="1703" y="6120"/>
                    <a:pt x="1727" y="6085"/>
                    <a:pt x="1727" y="6061"/>
                  </a:cubicBezTo>
                  <a:cubicBezTo>
                    <a:pt x="1727" y="6025"/>
                    <a:pt x="1715" y="6001"/>
                    <a:pt x="1715" y="5977"/>
                  </a:cubicBezTo>
                  <a:cubicBezTo>
                    <a:pt x="1703" y="5954"/>
                    <a:pt x="1703" y="5942"/>
                    <a:pt x="1691" y="5918"/>
                  </a:cubicBezTo>
                  <a:cubicBezTo>
                    <a:pt x="1691" y="5882"/>
                    <a:pt x="1680" y="5846"/>
                    <a:pt x="1668" y="5811"/>
                  </a:cubicBezTo>
                  <a:cubicBezTo>
                    <a:pt x="1656" y="5739"/>
                    <a:pt x="1632" y="5668"/>
                    <a:pt x="1620" y="5608"/>
                  </a:cubicBezTo>
                  <a:cubicBezTo>
                    <a:pt x="1572" y="5453"/>
                    <a:pt x="1537" y="5299"/>
                    <a:pt x="1489" y="5156"/>
                  </a:cubicBezTo>
                  <a:cubicBezTo>
                    <a:pt x="1453" y="5025"/>
                    <a:pt x="1418" y="4882"/>
                    <a:pt x="1370" y="4751"/>
                  </a:cubicBezTo>
                  <a:cubicBezTo>
                    <a:pt x="1322" y="4608"/>
                    <a:pt x="1275" y="4477"/>
                    <a:pt x="1239" y="4334"/>
                  </a:cubicBezTo>
                  <a:cubicBezTo>
                    <a:pt x="1203" y="4251"/>
                    <a:pt x="1180" y="4180"/>
                    <a:pt x="1156" y="4096"/>
                  </a:cubicBezTo>
                  <a:cubicBezTo>
                    <a:pt x="1132" y="4013"/>
                    <a:pt x="1108" y="3929"/>
                    <a:pt x="1084" y="3846"/>
                  </a:cubicBezTo>
                  <a:cubicBezTo>
                    <a:pt x="1060" y="3787"/>
                    <a:pt x="1049" y="3727"/>
                    <a:pt x="1037" y="3668"/>
                  </a:cubicBezTo>
                  <a:cubicBezTo>
                    <a:pt x="1013" y="3596"/>
                    <a:pt x="1001" y="3537"/>
                    <a:pt x="977" y="3465"/>
                  </a:cubicBezTo>
                  <a:cubicBezTo>
                    <a:pt x="941" y="3322"/>
                    <a:pt x="906" y="3179"/>
                    <a:pt x="858" y="3037"/>
                  </a:cubicBezTo>
                  <a:cubicBezTo>
                    <a:pt x="810" y="2870"/>
                    <a:pt x="763" y="2715"/>
                    <a:pt x="715" y="2548"/>
                  </a:cubicBezTo>
                  <a:cubicBezTo>
                    <a:pt x="668" y="2405"/>
                    <a:pt x="632" y="2251"/>
                    <a:pt x="584" y="2108"/>
                  </a:cubicBezTo>
                  <a:cubicBezTo>
                    <a:pt x="572" y="2060"/>
                    <a:pt x="560" y="2013"/>
                    <a:pt x="548" y="1965"/>
                  </a:cubicBezTo>
                  <a:cubicBezTo>
                    <a:pt x="537" y="1905"/>
                    <a:pt x="513" y="1834"/>
                    <a:pt x="501" y="1763"/>
                  </a:cubicBezTo>
                  <a:cubicBezTo>
                    <a:pt x="453" y="1572"/>
                    <a:pt x="418" y="1382"/>
                    <a:pt x="370" y="1191"/>
                  </a:cubicBezTo>
                  <a:cubicBezTo>
                    <a:pt x="346" y="1084"/>
                    <a:pt x="322" y="977"/>
                    <a:pt x="298" y="870"/>
                  </a:cubicBezTo>
                  <a:cubicBezTo>
                    <a:pt x="275" y="727"/>
                    <a:pt x="239" y="572"/>
                    <a:pt x="203" y="429"/>
                  </a:cubicBezTo>
                  <a:cubicBezTo>
                    <a:pt x="179" y="298"/>
                    <a:pt x="156" y="179"/>
                    <a:pt x="132" y="48"/>
                  </a:cubicBezTo>
                  <a:cubicBezTo>
                    <a:pt x="132" y="36"/>
                    <a:pt x="120" y="24"/>
                    <a:pt x="108" y="12"/>
                  </a:cubicBezTo>
                  <a:cubicBezTo>
                    <a:pt x="96" y="0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1912725" y="3905450"/>
              <a:ext cx="67000" cy="121700"/>
            </a:xfrm>
            <a:custGeom>
              <a:avLst/>
              <a:gdLst/>
              <a:ahLst/>
              <a:cxnLst/>
              <a:rect l="l" t="t" r="r" b="b"/>
              <a:pathLst>
                <a:path w="2680" h="4868" extrusionOk="0">
                  <a:moveTo>
                    <a:pt x="78" y="0"/>
                  </a:moveTo>
                  <a:cubicBezTo>
                    <a:pt x="69" y="0"/>
                    <a:pt x="60" y="3"/>
                    <a:pt x="48" y="9"/>
                  </a:cubicBezTo>
                  <a:cubicBezTo>
                    <a:pt x="24" y="21"/>
                    <a:pt x="1" y="69"/>
                    <a:pt x="24" y="105"/>
                  </a:cubicBezTo>
                  <a:cubicBezTo>
                    <a:pt x="191" y="402"/>
                    <a:pt x="370" y="688"/>
                    <a:pt x="548" y="974"/>
                  </a:cubicBezTo>
                  <a:cubicBezTo>
                    <a:pt x="703" y="1248"/>
                    <a:pt x="870" y="1509"/>
                    <a:pt x="1036" y="1783"/>
                  </a:cubicBezTo>
                  <a:cubicBezTo>
                    <a:pt x="1120" y="1938"/>
                    <a:pt x="1203" y="2081"/>
                    <a:pt x="1298" y="2236"/>
                  </a:cubicBezTo>
                  <a:cubicBezTo>
                    <a:pt x="1334" y="2295"/>
                    <a:pt x="1370" y="2367"/>
                    <a:pt x="1406" y="2438"/>
                  </a:cubicBezTo>
                  <a:cubicBezTo>
                    <a:pt x="1441" y="2498"/>
                    <a:pt x="1477" y="2557"/>
                    <a:pt x="1513" y="2617"/>
                  </a:cubicBezTo>
                  <a:cubicBezTo>
                    <a:pt x="1548" y="2700"/>
                    <a:pt x="1596" y="2783"/>
                    <a:pt x="1644" y="2867"/>
                  </a:cubicBezTo>
                  <a:cubicBezTo>
                    <a:pt x="1679" y="2926"/>
                    <a:pt x="1703" y="2998"/>
                    <a:pt x="1739" y="3057"/>
                  </a:cubicBezTo>
                  <a:cubicBezTo>
                    <a:pt x="1810" y="3188"/>
                    <a:pt x="1870" y="3331"/>
                    <a:pt x="1929" y="3462"/>
                  </a:cubicBezTo>
                  <a:cubicBezTo>
                    <a:pt x="1989" y="3593"/>
                    <a:pt x="2048" y="3724"/>
                    <a:pt x="2108" y="3867"/>
                  </a:cubicBezTo>
                  <a:cubicBezTo>
                    <a:pt x="2179" y="3998"/>
                    <a:pt x="2239" y="4141"/>
                    <a:pt x="2298" y="4272"/>
                  </a:cubicBezTo>
                  <a:cubicBezTo>
                    <a:pt x="2334" y="4367"/>
                    <a:pt x="2382" y="4450"/>
                    <a:pt x="2418" y="4546"/>
                  </a:cubicBezTo>
                  <a:cubicBezTo>
                    <a:pt x="2453" y="4641"/>
                    <a:pt x="2489" y="4736"/>
                    <a:pt x="2537" y="4831"/>
                  </a:cubicBezTo>
                  <a:cubicBezTo>
                    <a:pt x="2544" y="4854"/>
                    <a:pt x="2567" y="4867"/>
                    <a:pt x="2592" y="4867"/>
                  </a:cubicBezTo>
                  <a:cubicBezTo>
                    <a:pt x="2605" y="4867"/>
                    <a:pt x="2619" y="4864"/>
                    <a:pt x="2632" y="4855"/>
                  </a:cubicBezTo>
                  <a:cubicBezTo>
                    <a:pt x="2668" y="4843"/>
                    <a:pt x="2679" y="4807"/>
                    <a:pt x="2656" y="4772"/>
                  </a:cubicBezTo>
                  <a:cubicBezTo>
                    <a:pt x="2596" y="4629"/>
                    <a:pt x="2537" y="4486"/>
                    <a:pt x="2477" y="4343"/>
                  </a:cubicBezTo>
                  <a:cubicBezTo>
                    <a:pt x="2418" y="4200"/>
                    <a:pt x="2358" y="4069"/>
                    <a:pt x="2298" y="3938"/>
                  </a:cubicBezTo>
                  <a:cubicBezTo>
                    <a:pt x="2239" y="3795"/>
                    <a:pt x="2179" y="3664"/>
                    <a:pt x="2108" y="3522"/>
                  </a:cubicBezTo>
                  <a:cubicBezTo>
                    <a:pt x="2048" y="3379"/>
                    <a:pt x="1977" y="3236"/>
                    <a:pt x="1906" y="3081"/>
                  </a:cubicBezTo>
                  <a:cubicBezTo>
                    <a:pt x="1846" y="2950"/>
                    <a:pt x="1775" y="2819"/>
                    <a:pt x="1715" y="2688"/>
                  </a:cubicBezTo>
                  <a:cubicBezTo>
                    <a:pt x="1679" y="2641"/>
                    <a:pt x="1656" y="2581"/>
                    <a:pt x="1620" y="2521"/>
                  </a:cubicBezTo>
                  <a:cubicBezTo>
                    <a:pt x="1572" y="2438"/>
                    <a:pt x="1525" y="2343"/>
                    <a:pt x="1465" y="2260"/>
                  </a:cubicBezTo>
                  <a:cubicBezTo>
                    <a:pt x="1406" y="2140"/>
                    <a:pt x="1334" y="2010"/>
                    <a:pt x="1263" y="1890"/>
                  </a:cubicBezTo>
                  <a:cubicBezTo>
                    <a:pt x="1191" y="1783"/>
                    <a:pt x="1132" y="1664"/>
                    <a:pt x="1060" y="1557"/>
                  </a:cubicBezTo>
                  <a:cubicBezTo>
                    <a:pt x="894" y="1295"/>
                    <a:pt x="739" y="1021"/>
                    <a:pt x="572" y="759"/>
                  </a:cubicBezTo>
                  <a:cubicBezTo>
                    <a:pt x="429" y="521"/>
                    <a:pt x="286" y="283"/>
                    <a:pt x="143" y="45"/>
                  </a:cubicBezTo>
                  <a:cubicBezTo>
                    <a:pt x="143" y="33"/>
                    <a:pt x="132" y="21"/>
                    <a:pt x="120" y="9"/>
                  </a:cubicBezTo>
                  <a:lnTo>
                    <a:pt x="108" y="9"/>
                  </a:lnTo>
                  <a:cubicBezTo>
                    <a:pt x="96" y="3"/>
                    <a:pt x="87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1728175" y="3824900"/>
              <a:ext cx="185175" cy="77300"/>
            </a:xfrm>
            <a:custGeom>
              <a:avLst/>
              <a:gdLst/>
              <a:ahLst/>
              <a:cxnLst/>
              <a:rect l="l" t="t" r="r" b="b"/>
              <a:pathLst>
                <a:path w="7407" h="3092" extrusionOk="0">
                  <a:moveTo>
                    <a:pt x="81" y="0"/>
                  </a:moveTo>
                  <a:cubicBezTo>
                    <a:pt x="52" y="0"/>
                    <a:pt x="22" y="16"/>
                    <a:pt x="13" y="52"/>
                  </a:cubicBezTo>
                  <a:cubicBezTo>
                    <a:pt x="1" y="88"/>
                    <a:pt x="25" y="124"/>
                    <a:pt x="60" y="136"/>
                  </a:cubicBezTo>
                  <a:cubicBezTo>
                    <a:pt x="179" y="171"/>
                    <a:pt x="298" y="207"/>
                    <a:pt x="406" y="243"/>
                  </a:cubicBezTo>
                  <a:cubicBezTo>
                    <a:pt x="513" y="279"/>
                    <a:pt x="620" y="314"/>
                    <a:pt x="727" y="350"/>
                  </a:cubicBezTo>
                  <a:cubicBezTo>
                    <a:pt x="834" y="374"/>
                    <a:pt x="941" y="410"/>
                    <a:pt x="1048" y="445"/>
                  </a:cubicBezTo>
                  <a:cubicBezTo>
                    <a:pt x="1084" y="457"/>
                    <a:pt x="1120" y="469"/>
                    <a:pt x="1156" y="481"/>
                  </a:cubicBezTo>
                  <a:cubicBezTo>
                    <a:pt x="1358" y="552"/>
                    <a:pt x="1560" y="624"/>
                    <a:pt x="1763" y="695"/>
                  </a:cubicBezTo>
                  <a:cubicBezTo>
                    <a:pt x="1834" y="719"/>
                    <a:pt x="1906" y="755"/>
                    <a:pt x="1965" y="779"/>
                  </a:cubicBezTo>
                  <a:cubicBezTo>
                    <a:pt x="2025" y="791"/>
                    <a:pt x="2084" y="814"/>
                    <a:pt x="2132" y="838"/>
                  </a:cubicBezTo>
                  <a:cubicBezTo>
                    <a:pt x="2251" y="886"/>
                    <a:pt x="2358" y="933"/>
                    <a:pt x="2477" y="969"/>
                  </a:cubicBezTo>
                  <a:cubicBezTo>
                    <a:pt x="2525" y="993"/>
                    <a:pt x="2572" y="1017"/>
                    <a:pt x="2620" y="1029"/>
                  </a:cubicBezTo>
                  <a:cubicBezTo>
                    <a:pt x="2787" y="1100"/>
                    <a:pt x="2942" y="1172"/>
                    <a:pt x="3096" y="1231"/>
                  </a:cubicBezTo>
                  <a:cubicBezTo>
                    <a:pt x="3263" y="1302"/>
                    <a:pt x="3418" y="1374"/>
                    <a:pt x="3573" y="1445"/>
                  </a:cubicBezTo>
                  <a:cubicBezTo>
                    <a:pt x="3739" y="1517"/>
                    <a:pt x="3894" y="1588"/>
                    <a:pt x="4061" y="1660"/>
                  </a:cubicBezTo>
                  <a:cubicBezTo>
                    <a:pt x="4204" y="1719"/>
                    <a:pt x="4358" y="1791"/>
                    <a:pt x="4501" y="1862"/>
                  </a:cubicBezTo>
                  <a:cubicBezTo>
                    <a:pt x="4680" y="1933"/>
                    <a:pt x="4847" y="2017"/>
                    <a:pt x="5013" y="2100"/>
                  </a:cubicBezTo>
                  <a:cubicBezTo>
                    <a:pt x="5168" y="2172"/>
                    <a:pt x="5323" y="2243"/>
                    <a:pt x="5478" y="2314"/>
                  </a:cubicBezTo>
                  <a:cubicBezTo>
                    <a:pt x="5620" y="2374"/>
                    <a:pt x="5775" y="2445"/>
                    <a:pt x="5930" y="2517"/>
                  </a:cubicBezTo>
                  <a:cubicBezTo>
                    <a:pt x="6085" y="2576"/>
                    <a:pt x="6228" y="2636"/>
                    <a:pt x="6382" y="2707"/>
                  </a:cubicBezTo>
                  <a:cubicBezTo>
                    <a:pt x="6537" y="2767"/>
                    <a:pt x="6692" y="2838"/>
                    <a:pt x="6847" y="2910"/>
                  </a:cubicBezTo>
                  <a:cubicBezTo>
                    <a:pt x="6918" y="2934"/>
                    <a:pt x="6990" y="2969"/>
                    <a:pt x="7073" y="2993"/>
                  </a:cubicBezTo>
                  <a:cubicBezTo>
                    <a:pt x="7156" y="3029"/>
                    <a:pt x="7228" y="3053"/>
                    <a:pt x="7311" y="3088"/>
                  </a:cubicBezTo>
                  <a:cubicBezTo>
                    <a:pt x="7317" y="3091"/>
                    <a:pt x="7324" y="3092"/>
                    <a:pt x="7330" y="3092"/>
                  </a:cubicBezTo>
                  <a:cubicBezTo>
                    <a:pt x="7359" y="3092"/>
                    <a:pt x="7385" y="3070"/>
                    <a:pt x="7394" y="3041"/>
                  </a:cubicBezTo>
                  <a:cubicBezTo>
                    <a:pt x="7406" y="3005"/>
                    <a:pt x="7394" y="2981"/>
                    <a:pt x="7371" y="2957"/>
                  </a:cubicBezTo>
                  <a:lnTo>
                    <a:pt x="7359" y="2957"/>
                  </a:lnTo>
                  <a:cubicBezTo>
                    <a:pt x="7192" y="2898"/>
                    <a:pt x="7025" y="2838"/>
                    <a:pt x="6871" y="2767"/>
                  </a:cubicBezTo>
                  <a:cubicBezTo>
                    <a:pt x="6716" y="2695"/>
                    <a:pt x="6573" y="2636"/>
                    <a:pt x="6418" y="2565"/>
                  </a:cubicBezTo>
                  <a:cubicBezTo>
                    <a:pt x="6097" y="2434"/>
                    <a:pt x="5787" y="2303"/>
                    <a:pt x="5478" y="2160"/>
                  </a:cubicBezTo>
                  <a:cubicBezTo>
                    <a:pt x="5323" y="2088"/>
                    <a:pt x="5168" y="2017"/>
                    <a:pt x="5013" y="1933"/>
                  </a:cubicBezTo>
                  <a:cubicBezTo>
                    <a:pt x="4858" y="1862"/>
                    <a:pt x="4692" y="1791"/>
                    <a:pt x="4537" y="1707"/>
                  </a:cubicBezTo>
                  <a:cubicBezTo>
                    <a:pt x="4466" y="1683"/>
                    <a:pt x="4394" y="1648"/>
                    <a:pt x="4323" y="1612"/>
                  </a:cubicBezTo>
                  <a:cubicBezTo>
                    <a:pt x="4251" y="1588"/>
                    <a:pt x="4168" y="1552"/>
                    <a:pt x="4096" y="1517"/>
                  </a:cubicBezTo>
                  <a:cubicBezTo>
                    <a:pt x="3942" y="1445"/>
                    <a:pt x="3775" y="1374"/>
                    <a:pt x="3620" y="1302"/>
                  </a:cubicBezTo>
                  <a:cubicBezTo>
                    <a:pt x="3454" y="1231"/>
                    <a:pt x="3299" y="1160"/>
                    <a:pt x="3132" y="1088"/>
                  </a:cubicBezTo>
                  <a:cubicBezTo>
                    <a:pt x="2977" y="1029"/>
                    <a:pt x="2811" y="957"/>
                    <a:pt x="2656" y="886"/>
                  </a:cubicBezTo>
                  <a:cubicBezTo>
                    <a:pt x="2596" y="862"/>
                    <a:pt x="2537" y="850"/>
                    <a:pt x="2477" y="826"/>
                  </a:cubicBezTo>
                  <a:cubicBezTo>
                    <a:pt x="2370" y="779"/>
                    <a:pt x="2251" y="731"/>
                    <a:pt x="2144" y="683"/>
                  </a:cubicBezTo>
                  <a:cubicBezTo>
                    <a:pt x="2096" y="671"/>
                    <a:pt x="2049" y="648"/>
                    <a:pt x="2001" y="636"/>
                  </a:cubicBezTo>
                  <a:cubicBezTo>
                    <a:pt x="1930" y="612"/>
                    <a:pt x="1846" y="576"/>
                    <a:pt x="1775" y="552"/>
                  </a:cubicBezTo>
                  <a:cubicBezTo>
                    <a:pt x="1572" y="481"/>
                    <a:pt x="1382" y="410"/>
                    <a:pt x="1191" y="338"/>
                  </a:cubicBezTo>
                  <a:cubicBezTo>
                    <a:pt x="1144" y="326"/>
                    <a:pt x="1108" y="314"/>
                    <a:pt x="1072" y="302"/>
                  </a:cubicBezTo>
                  <a:cubicBezTo>
                    <a:pt x="953" y="267"/>
                    <a:pt x="846" y="231"/>
                    <a:pt x="727" y="195"/>
                  </a:cubicBezTo>
                  <a:cubicBezTo>
                    <a:pt x="632" y="159"/>
                    <a:pt x="536" y="136"/>
                    <a:pt x="441" y="100"/>
                  </a:cubicBezTo>
                  <a:cubicBezTo>
                    <a:pt x="334" y="64"/>
                    <a:pt x="215" y="40"/>
                    <a:pt x="108" y="5"/>
                  </a:cubicBezTo>
                  <a:cubicBezTo>
                    <a:pt x="99" y="2"/>
                    <a:pt x="90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2364575" y="4341000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584" y="232"/>
                  </a:moveTo>
                  <a:cubicBezTo>
                    <a:pt x="596" y="232"/>
                    <a:pt x="607" y="232"/>
                    <a:pt x="619" y="244"/>
                  </a:cubicBezTo>
                  <a:lnTo>
                    <a:pt x="643" y="244"/>
                  </a:lnTo>
                  <a:cubicBezTo>
                    <a:pt x="655" y="256"/>
                    <a:pt x="655" y="256"/>
                    <a:pt x="667" y="256"/>
                  </a:cubicBezTo>
                  <a:cubicBezTo>
                    <a:pt x="667" y="268"/>
                    <a:pt x="667" y="268"/>
                    <a:pt x="667" y="268"/>
                  </a:cubicBezTo>
                  <a:cubicBezTo>
                    <a:pt x="679" y="280"/>
                    <a:pt x="679" y="280"/>
                    <a:pt x="679" y="292"/>
                  </a:cubicBezTo>
                  <a:cubicBezTo>
                    <a:pt x="679" y="316"/>
                    <a:pt x="667" y="351"/>
                    <a:pt x="667" y="375"/>
                  </a:cubicBezTo>
                  <a:cubicBezTo>
                    <a:pt x="655" y="399"/>
                    <a:pt x="655" y="423"/>
                    <a:pt x="643" y="447"/>
                  </a:cubicBezTo>
                  <a:cubicBezTo>
                    <a:pt x="631" y="459"/>
                    <a:pt x="631" y="470"/>
                    <a:pt x="619" y="494"/>
                  </a:cubicBezTo>
                  <a:cubicBezTo>
                    <a:pt x="607" y="506"/>
                    <a:pt x="584" y="518"/>
                    <a:pt x="572" y="530"/>
                  </a:cubicBezTo>
                  <a:cubicBezTo>
                    <a:pt x="584" y="518"/>
                    <a:pt x="596" y="506"/>
                    <a:pt x="596" y="494"/>
                  </a:cubicBezTo>
                  <a:cubicBezTo>
                    <a:pt x="607" y="470"/>
                    <a:pt x="619" y="447"/>
                    <a:pt x="607" y="423"/>
                  </a:cubicBezTo>
                  <a:cubicBezTo>
                    <a:pt x="607" y="423"/>
                    <a:pt x="607" y="423"/>
                    <a:pt x="607" y="411"/>
                  </a:cubicBezTo>
                  <a:cubicBezTo>
                    <a:pt x="607" y="399"/>
                    <a:pt x="607" y="375"/>
                    <a:pt x="596" y="351"/>
                  </a:cubicBezTo>
                  <a:cubicBezTo>
                    <a:pt x="596" y="339"/>
                    <a:pt x="584" y="316"/>
                    <a:pt x="572" y="316"/>
                  </a:cubicBezTo>
                  <a:cubicBezTo>
                    <a:pt x="548" y="304"/>
                    <a:pt x="524" y="292"/>
                    <a:pt x="500" y="292"/>
                  </a:cubicBezTo>
                  <a:cubicBezTo>
                    <a:pt x="465" y="292"/>
                    <a:pt x="429" y="292"/>
                    <a:pt x="393" y="316"/>
                  </a:cubicBezTo>
                  <a:cubicBezTo>
                    <a:pt x="393" y="304"/>
                    <a:pt x="393" y="304"/>
                    <a:pt x="393" y="304"/>
                  </a:cubicBezTo>
                  <a:cubicBezTo>
                    <a:pt x="405" y="304"/>
                    <a:pt x="405" y="292"/>
                    <a:pt x="417" y="292"/>
                  </a:cubicBezTo>
                  <a:cubicBezTo>
                    <a:pt x="429" y="280"/>
                    <a:pt x="453" y="268"/>
                    <a:pt x="465" y="256"/>
                  </a:cubicBezTo>
                  <a:cubicBezTo>
                    <a:pt x="500" y="256"/>
                    <a:pt x="536" y="244"/>
                    <a:pt x="584" y="232"/>
                  </a:cubicBezTo>
                  <a:close/>
                  <a:moveTo>
                    <a:pt x="155" y="518"/>
                  </a:moveTo>
                  <a:cubicBezTo>
                    <a:pt x="167" y="542"/>
                    <a:pt x="179" y="578"/>
                    <a:pt x="203" y="601"/>
                  </a:cubicBezTo>
                  <a:cubicBezTo>
                    <a:pt x="214" y="625"/>
                    <a:pt x="237" y="637"/>
                    <a:pt x="250" y="659"/>
                  </a:cubicBezTo>
                  <a:lnTo>
                    <a:pt x="250" y="659"/>
                  </a:lnTo>
                  <a:cubicBezTo>
                    <a:pt x="246" y="656"/>
                    <a:pt x="242" y="653"/>
                    <a:pt x="238" y="649"/>
                  </a:cubicBezTo>
                  <a:cubicBezTo>
                    <a:pt x="215" y="637"/>
                    <a:pt x="203" y="625"/>
                    <a:pt x="191" y="601"/>
                  </a:cubicBezTo>
                  <a:cubicBezTo>
                    <a:pt x="179" y="589"/>
                    <a:pt x="167" y="566"/>
                    <a:pt x="155" y="542"/>
                  </a:cubicBezTo>
                  <a:cubicBezTo>
                    <a:pt x="155" y="530"/>
                    <a:pt x="155" y="530"/>
                    <a:pt x="155" y="518"/>
                  </a:cubicBezTo>
                  <a:close/>
                  <a:moveTo>
                    <a:pt x="691" y="613"/>
                  </a:moveTo>
                  <a:lnTo>
                    <a:pt x="691" y="613"/>
                  </a:lnTo>
                  <a:cubicBezTo>
                    <a:pt x="679" y="637"/>
                    <a:pt x="667" y="649"/>
                    <a:pt x="655" y="661"/>
                  </a:cubicBezTo>
                  <a:cubicBezTo>
                    <a:pt x="631" y="685"/>
                    <a:pt x="619" y="709"/>
                    <a:pt x="584" y="720"/>
                  </a:cubicBezTo>
                  <a:cubicBezTo>
                    <a:pt x="572" y="732"/>
                    <a:pt x="560" y="744"/>
                    <a:pt x="536" y="744"/>
                  </a:cubicBezTo>
                  <a:cubicBezTo>
                    <a:pt x="524" y="756"/>
                    <a:pt x="512" y="756"/>
                    <a:pt x="488" y="756"/>
                  </a:cubicBezTo>
                  <a:lnTo>
                    <a:pt x="441" y="756"/>
                  </a:lnTo>
                  <a:cubicBezTo>
                    <a:pt x="405" y="744"/>
                    <a:pt x="369" y="732"/>
                    <a:pt x="322" y="709"/>
                  </a:cubicBezTo>
                  <a:cubicBezTo>
                    <a:pt x="302" y="699"/>
                    <a:pt x="274" y="680"/>
                    <a:pt x="251" y="661"/>
                  </a:cubicBezTo>
                  <a:lnTo>
                    <a:pt x="251" y="661"/>
                  </a:lnTo>
                  <a:cubicBezTo>
                    <a:pt x="263" y="662"/>
                    <a:pt x="274" y="673"/>
                    <a:pt x="286" y="685"/>
                  </a:cubicBezTo>
                  <a:cubicBezTo>
                    <a:pt x="298" y="685"/>
                    <a:pt x="310" y="697"/>
                    <a:pt x="322" y="697"/>
                  </a:cubicBezTo>
                  <a:cubicBezTo>
                    <a:pt x="346" y="709"/>
                    <a:pt x="381" y="720"/>
                    <a:pt x="405" y="720"/>
                  </a:cubicBezTo>
                  <a:cubicBezTo>
                    <a:pt x="413" y="724"/>
                    <a:pt x="421" y="726"/>
                    <a:pt x="429" y="726"/>
                  </a:cubicBezTo>
                  <a:cubicBezTo>
                    <a:pt x="446" y="726"/>
                    <a:pt x="465" y="720"/>
                    <a:pt x="488" y="720"/>
                  </a:cubicBezTo>
                  <a:cubicBezTo>
                    <a:pt x="512" y="720"/>
                    <a:pt x="536" y="709"/>
                    <a:pt x="560" y="697"/>
                  </a:cubicBezTo>
                  <a:cubicBezTo>
                    <a:pt x="584" y="697"/>
                    <a:pt x="607" y="673"/>
                    <a:pt x="631" y="661"/>
                  </a:cubicBezTo>
                  <a:cubicBezTo>
                    <a:pt x="655" y="649"/>
                    <a:pt x="667" y="637"/>
                    <a:pt x="691" y="613"/>
                  </a:cubicBezTo>
                  <a:close/>
                  <a:moveTo>
                    <a:pt x="525" y="1"/>
                  </a:moveTo>
                  <a:cubicBezTo>
                    <a:pt x="454" y="1"/>
                    <a:pt x="385" y="22"/>
                    <a:pt x="322" y="54"/>
                  </a:cubicBezTo>
                  <a:cubicBezTo>
                    <a:pt x="274" y="78"/>
                    <a:pt x="238" y="113"/>
                    <a:pt x="203" y="149"/>
                  </a:cubicBezTo>
                  <a:cubicBezTo>
                    <a:pt x="203" y="161"/>
                    <a:pt x="203" y="161"/>
                    <a:pt x="191" y="161"/>
                  </a:cubicBezTo>
                  <a:cubicBezTo>
                    <a:pt x="179" y="173"/>
                    <a:pt x="179" y="173"/>
                    <a:pt x="167" y="185"/>
                  </a:cubicBezTo>
                  <a:cubicBezTo>
                    <a:pt x="119" y="208"/>
                    <a:pt x="84" y="244"/>
                    <a:pt x="48" y="292"/>
                  </a:cubicBezTo>
                  <a:cubicBezTo>
                    <a:pt x="36" y="316"/>
                    <a:pt x="24" y="339"/>
                    <a:pt x="12" y="363"/>
                  </a:cubicBezTo>
                  <a:cubicBezTo>
                    <a:pt x="12" y="387"/>
                    <a:pt x="0" y="423"/>
                    <a:pt x="0" y="459"/>
                  </a:cubicBezTo>
                  <a:cubicBezTo>
                    <a:pt x="0" y="506"/>
                    <a:pt x="12" y="554"/>
                    <a:pt x="36" y="601"/>
                  </a:cubicBezTo>
                  <a:cubicBezTo>
                    <a:pt x="48" y="661"/>
                    <a:pt x="84" y="709"/>
                    <a:pt x="119" y="744"/>
                  </a:cubicBezTo>
                  <a:cubicBezTo>
                    <a:pt x="155" y="780"/>
                    <a:pt x="203" y="816"/>
                    <a:pt x="250" y="840"/>
                  </a:cubicBezTo>
                  <a:cubicBezTo>
                    <a:pt x="298" y="863"/>
                    <a:pt x="357" y="887"/>
                    <a:pt x="417" y="899"/>
                  </a:cubicBezTo>
                  <a:cubicBezTo>
                    <a:pt x="431" y="903"/>
                    <a:pt x="445" y="904"/>
                    <a:pt x="459" y="904"/>
                  </a:cubicBezTo>
                  <a:cubicBezTo>
                    <a:pt x="494" y="904"/>
                    <a:pt x="530" y="896"/>
                    <a:pt x="572" y="887"/>
                  </a:cubicBezTo>
                  <a:cubicBezTo>
                    <a:pt x="619" y="875"/>
                    <a:pt x="667" y="851"/>
                    <a:pt x="715" y="804"/>
                  </a:cubicBezTo>
                  <a:cubicBezTo>
                    <a:pt x="798" y="732"/>
                    <a:pt x="858" y="637"/>
                    <a:pt x="881" y="530"/>
                  </a:cubicBezTo>
                  <a:cubicBezTo>
                    <a:pt x="881" y="482"/>
                    <a:pt x="893" y="435"/>
                    <a:pt x="881" y="375"/>
                  </a:cubicBezTo>
                  <a:cubicBezTo>
                    <a:pt x="881" y="351"/>
                    <a:pt x="881" y="328"/>
                    <a:pt x="881" y="304"/>
                  </a:cubicBezTo>
                  <a:cubicBezTo>
                    <a:pt x="869" y="280"/>
                    <a:pt x="869" y="244"/>
                    <a:pt x="858" y="220"/>
                  </a:cubicBezTo>
                  <a:cubicBezTo>
                    <a:pt x="834" y="173"/>
                    <a:pt x="810" y="137"/>
                    <a:pt x="774" y="101"/>
                  </a:cubicBezTo>
                  <a:cubicBezTo>
                    <a:pt x="750" y="78"/>
                    <a:pt x="727" y="66"/>
                    <a:pt x="715" y="54"/>
                  </a:cubicBezTo>
                  <a:cubicBezTo>
                    <a:pt x="679" y="42"/>
                    <a:pt x="655" y="30"/>
                    <a:pt x="631" y="18"/>
                  </a:cubicBezTo>
                  <a:cubicBezTo>
                    <a:pt x="596" y="6"/>
                    <a:pt x="560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2199975" y="4508425"/>
              <a:ext cx="20550" cy="21575"/>
            </a:xfrm>
            <a:custGeom>
              <a:avLst/>
              <a:gdLst/>
              <a:ahLst/>
              <a:cxnLst/>
              <a:rect l="l" t="t" r="r" b="b"/>
              <a:pathLst>
                <a:path w="822" h="863" extrusionOk="0">
                  <a:moveTo>
                    <a:pt x="429" y="227"/>
                  </a:moveTo>
                  <a:cubicBezTo>
                    <a:pt x="428" y="227"/>
                    <a:pt x="417" y="239"/>
                    <a:pt x="417" y="239"/>
                  </a:cubicBezTo>
                  <a:cubicBezTo>
                    <a:pt x="405" y="250"/>
                    <a:pt x="393" y="250"/>
                    <a:pt x="381" y="250"/>
                  </a:cubicBezTo>
                  <a:cubicBezTo>
                    <a:pt x="393" y="239"/>
                    <a:pt x="417" y="239"/>
                    <a:pt x="429" y="227"/>
                  </a:cubicBezTo>
                  <a:close/>
                  <a:moveTo>
                    <a:pt x="500" y="155"/>
                  </a:moveTo>
                  <a:cubicBezTo>
                    <a:pt x="500" y="155"/>
                    <a:pt x="512" y="155"/>
                    <a:pt x="524" y="167"/>
                  </a:cubicBezTo>
                  <a:cubicBezTo>
                    <a:pt x="536" y="167"/>
                    <a:pt x="548" y="179"/>
                    <a:pt x="572" y="191"/>
                  </a:cubicBezTo>
                  <a:cubicBezTo>
                    <a:pt x="584" y="203"/>
                    <a:pt x="595" y="227"/>
                    <a:pt x="607" y="239"/>
                  </a:cubicBezTo>
                  <a:cubicBezTo>
                    <a:pt x="607" y="250"/>
                    <a:pt x="619" y="250"/>
                    <a:pt x="619" y="262"/>
                  </a:cubicBezTo>
                  <a:cubicBezTo>
                    <a:pt x="607" y="250"/>
                    <a:pt x="584" y="250"/>
                    <a:pt x="572" y="250"/>
                  </a:cubicBezTo>
                  <a:cubicBezTo>
                    <a:pt x="560" y="239"/>
                    <a:pt x="560" y="239"/>
                    <a:pt x="560" y="239"/>
                  </a:cubicBezTo>
                  <a:cubicBezTo>
                    <a:pt x="548" y="227"/>
                    <a:pt x="536" y="227"/>
                    <a:pt x="524" y="215"/>
                  </a:cubicBezTo>
                  <a:cubicBezTo>
                    <a:pt x="512" y="215"/>
                    <a:pt x="500" y="203"/>
                    <a:pt x="476" y="203"/>
                  </a:cubicBezTo>
                  <a:lnTo>
                    <a:pt x="464" y="203"/>
                  </a:lnTo>
                  <a:cubicBezTo>
                    <a:pt x="488" y="191"/>
                    <a:pt x="488" y="179"/>
                    <a:pt x="500" y="155"/>
                  </a:cubicBezTo>
                  <a:close/>
                  <a:moveTo>
                    <a:pt x="417" y="381"/>
                  </a:moveTo>
                  <a:cubicBezTo>
                    <a:pt x="405" y="393"/>
                    <a:pt x="393" y="405"/>
                    <a:pt x="381" y="405"/>
                  </a:cubicBezTo>
                  <a:cubicBezTo>
                    <a:pt x="393" y="393"/>
                    <a:pt x="405" y="393"/>
                    <a:pt x="417" y="381"/>
                  </a:cubicBezTo>
                  <a:close/>
                  <a:moveTo>
                    <a:pt x="381" y="406"/>
                  </a:moveTo>
                  <a:lnTo>
                    <a:pt x="381" y="406"/>
                  </a:lnTo>
                  <a:cubicBezTo>
                    <a:pt x="369" y="417"/>
                    <a:pt x="357" y="429"/>
                    <a:pt x="357" y="441"/>
                  </a:cubicBezTo>
                  <a:cubicBezTo>
                    <a:pt x="357" y="429"/>
                    <a:pt x="357" y="429"/>
                    <a:pt x="369" y="417"/>
                  </a:cubicBezTo>
                  <a:cubicBezTo>
                    <a:pt x="369" y="417"/>
                    <a:pt x="379" y="407"/>
                    <a:pt x="381" y="406"/>
                  </a:cubicBezTo>
                  <a:close/>
                  <a:moveTo>
                    <a:pt x="524" y="500"/>
                  </a:moveTo>
                  <a:cubicBezTo>
                    <a:pt x="524" y="500"/>
                    <a:pt x="524" y="512"/>
                    <a:pt x="524" y="512"/>
                  </a:cubicBezTo>
                  <a:lnTo>
                    <a:pt x="476" y="512"/>
                  </a:lnTo>
                  <a:cubicBezTo>
                    <a:pt x="476" y="500"/>
                    <a:pt x="488" y="500"/>
                    <a:pt x="488" y="500"/>
                  </a:cubicBezTo>
                  <a:close/>
                  <a:moveTo>
                    <a:pt x="476" y="0"/>
                  </a:moveTo>
                  <a:cubicBezTo>
                    <a:pt x="429" y="0"/>
                    <a:pt x="381" y="0"/>
                    <a:pt x="322" y="12"/>
                  </a:cubicBezTo>
                  <a:cubicBezTo>
                    <a:pt x="226" y="36"/>
                    <a:pt x="131" y="108"/>
                    <a:pt x="72" y="203"/>
                  </a:cubicBezTo>
                  <a:cubicBezTo>
                    <a:pt x="48" y="239"/>
                    <a:pt x="24" y="286"/>
                    <a:pt x="12" y="334"/>
                  </a:cubicBezTo>
                  <a:cubicBezTo>
                    <a:pt x="0" y="393"/>
                    <a:pt x="0" y="441"/>
                    <a:pt x="12" y="500"/>
                  </a:cubicBezTo>
                  <a:cubicBezTo>
                    <a:pt x="12" y="548"/>
                    <a:pt x="36" y="596"/>
                    <a:pt x="60" y="643"/>
                  </a:cubicBezTo>
                  <a:cubicBezTo>
                    <a:pt x="83" y="691"/>
                    <a:pt x="119" y="727"/>
                    <a:pt x="167" y="762"/>
                  </a:cubicBezTo>
                  <a:cubicBezTo>
                    <a:pt x="203" y="786"/>
                    <a:pt x="250" y="810"/>
                    <a:pt x="298" y="822"/>
                  </a:cubicBezTo>
                  <a:cubicBezTo>
                    <a:pt x="322" y="834"/>
                    <a:pt x="345" y="834"/>
                    <a:pt x="369" y="846"/>
                  </a:cubicBezTo>
                  <a:cubicBezTo>
                    <a:pt x="381" y="846"/>
                    <a:pt x="393" y="846"/>
                    <a:pt x="417" y="858"/>
                  </a:cubicBezTo>
                  <a:cubicBezTo>
                    <a:pt x="457" y="858"/>
                    <a:pt x="491" y="863"/>
                    <a:pt x="527" y="863"/>
                  </a:cubicBezTo>
                  <a:cubicBezTo>
                    <a:pt x="545" y="863"/>
                    <a:pt x="564" y="862"/>
                    <a:pt x="584" y="858"/>
                  </a:cubicBezTo>
                  <a:cubicBezTo>
                    <a:pt x="691" y="822"/>
                    <a:pt x="750" y="727"/>
                    <a:pt x="786" y="631"/>
                  </a:cubicBezTo>
                  <a:cubicBezTo>
                    <a:pt x="810" y="584"/>
                    <a:pt x="822" y="536"/>
                    <a:pt x="822" y="489"/>
                  </a:cubicBezTo>
                  <a:cubicBezTo>
                    <a:pt x="822" y="429"/>
                    <a:pt x="810" y="369"/>
                    <a:pt x="798" y="322"/>
                  </a:cubicBezTo>
                  <a:cubicBezTo>
                    <a:pt x="774" y="227"/>
                    <a:pt x="714" y="119"/>
                    <a:pt x="619" y="60"/>
                  </a:cubicBezTo>
                  <a:cubicBezTo>
                    <a:pt x="619" y="60"/>
                    <a:pt x="619" y="60"/>
                    <a:pt x="619" y="48"/>
                  </a:cubicBezTo>
                  <a:cubicBezTo>
                    <a:pt x="595" y="36"/>
                    <a:pt x="572" y="36"/>
                    <a:pt x="560" y="24"/>
                  </a:cubicBezTo>
                  <a:cubicBezTo>
                    <a:pt x="536" y="12"/>
                    <a:pt x="500" y="12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1945475" y="4358400"/>
              <a:ext cx="23525" cy="24425"/>
            </a:xfrm>
            <a:custGeom>
              <a:avLst/>
              <a:gdLst/>
              <a:ahLst/>
              <a:cxnLst/>
              <a:rect l="l" t="t" r="r" b="b"/>
              <a:pathLst>
                <a:path w="941" h="977" extrusionOk="0">
                  <a:moveTo>
                    <a:pt x="465" y="405"/>
                  </a:moveTo>
                  <a:cubicBezTo>
                    <a:pt x="465" y="417"/>
                    <a:pt x="477" y="417"/>
                    <a:pt x="477" y="417"/>
                  </a:cubicBezTo>
                  <a:cubicBezTo>
                    <a:pt x="477" y="429"/>
                    <a:pt x="477" y="429"/>
                    <a:pt x="488" y="441"/>
                  </a:cubicBezTo>
                  <a:cubicBezTo>
                    <a:pt x="488" y="453"/>
                    <a:pt x="488" y="453"/>
                    <a:pt x="488" y="465"/>
                  </a:cubicBezTo>
                  <a:cubicBezTo>
                    <a:pt x="488" y="489"/>
                    <a:pt x="488" y="513"/>
                    <a:pt x="488" y="536"/>
                  </a:cubicBezTo>
                  <a:cubicBezTo>
                    <a:pt x="477" y="548"/>
                    <a:pt x="477" y="560"/>
                    <a:pt x="477" y="572"/>
                  </a:cubicBezTo>
                  <a:cubicBezTo>
                    <a:pt x="465" y="572"/>
                    <a:pt x="465" y="584"/>
                    <a:pt x="453" y="596"/>
                  </a:cubicBezTo>
                  <a:cubicBezTo>
                    <a:pt x="453" y="596"/>
                    <a:pt x="441" y="608"/>
                    <a:pt x="429" y="620"/>
                  </a:cubicBezTo>
                  <a:cubicBezTo>
                    <a:pt x="417" y="620"/>
                    <a:pt x="405" y="632"/>
                    <a:pt x="393" y="632"/>
                  </a:cubicBezTo>
                  <a:cubicBezTo>
                    <a:pt x="381" y="644"/>
                    <a:pt x="369" y="644"/>
                    <a:pt x="357" y="644"/>
                  </a:cubicBezTo>
                  <a:lnTo>
                    <a:pt x="346" y="644"/>
                  </a:lnTo>
                  <a:cubicBezTo>
                    <a:pt x="346" y="632"/>
                    <a:pt x="334" y="632"/>
                    <a:pt x="334" y="632"/>
                  </a:cubicBezTo>
                  <a:cubicBezTo>
                    <a:pt x="334" y="620"/>
                    <a:pt x="322" y="608"/>
                    <a:pt x="322" y="596"/>
                  </a:cubicBezTo>
                  <a:cubicBezTo>
                    <a:pt x="322" y="584"/>
                    <a:pt x="322" y="572"/>
                    <a:pt x="322" y="560"/>
                  </a:cubicBezTo>
                  <a:cubicBezTo>
                    <a:pt x="322" y="548"/>
                    <a:pt x="322" y="536"/>
                    <a:pt x="334" y="525"/>
                  </a:cubicBezTo>
                  <a:cubicBezTo>
                    <a:pt x="346" y="501"/>
                    <a:pt x="369" y="477"/>
                    <a:pt x="381" y="453"/>
                  </a:cubicBezTo>
                  <a:cubicBezTo>
                    <a:pt x="393" y="441"/>
                    <a:pt x="405" y="429"/>
                    <a:pt x="417" y="429"/>
                  </a:cubicBezTo>
                  <a:cubicBezTo>
                    <a:pt x="429" y="417"/>
                    <a:pt x="441" y="417"/>
                    <a:pt x="453" y="405"/>
                  </a:cubicBezTo>
                  <a:close/>
                  <a:moveTo>
                    <a:pt x="560" y="680"/>
                  </a:moveTo>
                  <a:cubicBezTo>
                    <a:pt x="548" y="691"/>
                    <a:pt x="548" y="691"/>
                    <a:pt x="548" y="703"/>
                  </a:cubicBezTo>
                  <a:lnTo>
                    <a:pt x="536" y="703"/>
                  </a:lnTo>
                  <a:cubicBezTo>
                    <a:pt x="544" y="695"/>
                    <a:pt x="552" y="687"/>
                    <a:pt x="560" y="680"/>
                  </a:cubicBezTo>
                  <a:close/>
                  <a:moveTo>
                    <a:pt x="536" y="703"/>
                  </a:moveTo>
                  <a:cubicBezTo>
                    <a:pt x="536" y="715"/>
                    <a:pt x="524" y="715"/>
                    <a:pt x="524" y="715"/>
                  </a:cubicBezTo>
                  <a:cubicBezTo>
                    <a:pt x="528" y="711"/>
                    <a:pt x="532" y="707"/>
                    <a:pt x="536" y="703"/>
                  </a:cubicBezTo>
                  <a:close/>
                  <a:moveTo>
                    <a:pt x="572" y="191"/>
                  </a:moveTo>
                  <a:cubicBezTo>
                    <a:pt x="596" y="191"/>
                    <a:pt x="607" y="203"/>
                    <a:pt x="619" y="203"/>
                  </a:cubicBezTo>
                  <a:cubicBezTo>
                    <a:pt x="631" y="215"/>
                    <a:pt x="643" y="215"/>
                    <a:pt x="655" y="227"/>
                  </a:cubicBezTo>
                  <a:cubicBezTo>
                    <a:pt x="667" y="251"/>
                    <a:pt x="691" y="263"/>
                    <a:pt x="703" y="286"/>
                  </a:cubicBezTo>
                  <a:cubicBezTo>
                    <a:pt x="727" y="322"/>
                    <a:pt x="750" y="370"/>
                    <a:pt x="762" y="417"/>
                  </a:cubicBezTo>
                  <a:cubicBezTo>
                    <a:pt x="786" y="465"/>
                    <a:pt x="798" y="525"/>
                    <a:pt x="798" y="572"/>
                  </a:cubicBezTo>
                  <a:cubicBezTo>
                    <a:pt x="798" y="620"/>
                    <a:pt x="798" y="655"/>
                    <a:pt x="798" y="691"/>
                  </a:cubicBezTo>
                  <a:cubicBezTo>
                    <a:pt x="786" y="715"/>
                    <a:pt x="786" y="727"/>
                    <a:pt x="774" y="739"/>
                  </a:cubicBezTo>
                  <a:cubicBezTo>
                    <a:pt x="774" y="751"/>
                    <a:pt x="762" y="763"/>
                    <a:pt x="762" y="775"/>
                  </a:cubicBezTo>
                  <a:cubicBezTo>
                    <a:pt x="750" y="786"/>
                    <a:pt x="738" y="798"/>
                    <a:pt x="715" y="810"/>
                  </a:cubicBezTo>
                  <a:cubicBezTo>
                    <a:pt x="703" y="810"/>
                    <a:pt x="691" y="822"/>
                    <a:pt x="679" y="822"/>
                  </a:cubicBezTo>
                  <a:cubicBezTo>
                    <a:pt x="655" y="834"/>
                    <a:pt x="631" y="834"/>
                    <a:pt x="607" y="834"/>
                  </a:cubicBezTo>
                  <a:lnTo>
                    <a:pt x="572" y="834"/>
                  </a:lnTo>
                  <a:cubicBezTo>
                    <a:pt x="596" y="834"/>
                    <a:pt x="607" y="822"/>
                    <a:pt x="631" y="798"/>
                  </a:cubicBezTo>
                  <a:cubicBezTo>
                    <a:pt x="643" y="786"/>
                    <a:pt x="667" y="763"/>
                    <a:pt x="667" y="751"/>
                  </a:cubicBezTo>
                  <a:cubicBezTo>
                    <a:pt x="691" y="703"/>
                    <a:pt x="703" y="667"/>
                    <a:pt x="715" y="620"/>
                  </a:cubicBezTo>
                  <a:cubicBezTo>
                    <a:pt x="715" y="596"/>
                    <a:pt x="715" y="572"/>
                    <a:pt x="715" y="548"/>
                  </a:cubicBezTo>
                  <a:cubicBezTo>
                    <a:pt x="703" y="525"/>
                    <a:pt x="703" y="501"/>
                    <a:pt x="703" y="477"/>
                  </a:cubicBezTo>
                  <a:cubicBezTo>
                    <a:pt x="691" y="441"/>
                    <a:pt x="691" y="405"/>
                    <a:pt x="667" y="370"/>
                  </a:cubicBezTo>
                  <a:cubicBezTo>
                    <a:pt x="655" y="322"/>
                    <a:pt x="607" y="298"/>
                    <a:pt x="560" y="286"/>
                  </a:cubicBezTo>
                  <a:cubicBezTo>
                    <a:pt x="536" y="274"/>
                    <a:pt x="512" y="274"/>
                    <a:pt x="488" y="274"/>
                  </a:cubicBezTo>
                  <a:cubicBezTo>
                    <a:pt x="453" y="263"/>
                    <a:pt x="417" y="263"/>
                    <a:pt x="369" y="263"/>
                  </a:cubicBezTo>
                  <a:cubicBezTo>
                    <a:pt x="357" y="263"/>
                    <a:pt x="334" y="274"/>
                    <a:pt x="322" y="286"/>
                  </a:cubicBezTo>
                  <a:cubicBezTo>
                    <a:pt x="310" y="286"/>
                    <a:pt x="310" y="286"/>
                    <a:pt x="298" y="298"/>
                  </a:cubicBezTo>
                  <a:cubicBezTo>
                    <a:pt x="310" y="286"/>
                    <a:pt x="334" y="263"/>
                    <a:pt x="346" y="251"/>
                  </a:cubicBezTo>
                  <a:cubicBezTo>
                    <a:pt x="381" y="239"/>
                    <a:pt x="417" y="215"/>
                    <a:pt x="465" y="203"/>
                  </a:cubicBezTo>
                  <a:cubicBezTo>
                    <a:pt x="477" y="191"/>
                    <a:pt x="500" y="191"/>
                    <a:pt x="524" y="191"/>
                  </a:cubicBezTo>
                  <a:close/>
                  <a:moveTo>
                    <a:pt x="405" y="1"/>
                  </a:moveTo>
                  <a:cubicBezTo>
                    <a:pt x="381" y="13"/>
                    <a:pt x="357" y="24"/>
                    <a:pt x="346" y="36"/>
                  </a:cubicBezTo>
                  <a:cubicBezTo>
                    <a:pt x="322" y="48"/>
                    <a:pt x="298" y="60"/>
                    <a:pt x="274" y="72"/>
                  </a:cubicBezTo>
                  <a:cubicBezTo>
                    <a:pt x="226" y="96"/>
                    <a:pt x="191" y="132"/>
                    <a:pt x="155" y="167"/>
                  </a:cubicBezTo>
                  <a:cubicBezTo>
                    <a:pt x="119" y="203"/>
                    <a:pt x="84" y="227"/>
                    <a:pt x="60" y="274"/>
                  </a:cubicBezTo>
                  <a:cubicBezTo>
                    <a:pt x="36" y="322"/>
                    <a:pt x="12" y="382"/>
                    <a:pt x="12" y="429"/>
                  </a:cubicBezTo>
                  <a:cubicBezTo>
                    <a:pt x="0" y="477"/>
                    <a:pt x="0" y="525"/>
                    <a:pt x="12" y="572"/>
                  </a:cubicBezTo>
                  <a:cubicBezTo>
                    <a:pt x="12" y="596"/>
                    <a:pt x="24" y="620"/>
                    <a:pt x="36" y="644"/>
                  </a:cubicBezTo>
                  <a:cubicBezTo>
                    <a:pt x="48" y="667"/>
                    <a:pt x="60" y="691"/>
                    <a:pt x="72" y="715"/>
                  </a:cubicBezTo>
                  <a:cubicBezTo>
                    <a:pt x="107" y="751"/>
                    <a:pt x="143" y="786"/>
                    <a:pt x="179" y="822"/>
                  </a:cubicBezTo>
                  <a:cubicBezTo>
                    <a:pt x="215" y="858"/>
                    <a:pt x="262" y="882"/>
                    <a:pt x="310" y="906"/>
                  </a:cubicBezTo>
                  <a:cubicBezTo>
                    <a:pt x="346" y="929"/>
                    <a:pt x="393" y="953"/>
                    <a:pt x="441" y="953"/>
                  </a:cubicBezTo>
                  <a:cubicBezTo>
                    <a:pt x="488" y="977"/>
                    <a:pt x="536" y="977"/>
                    <a:pt x="596" y="977"/>
                  </a:cubicBezTo>
                  <a:cubicBezTo>
                    <a:pt x="619" y="977"/>
                    <a:pt x="643" y="977"/>
                    <a:pt x="667" y="965"/>
                  </a:cubicBezTo>
                  <a:cubicBezTo>
                    <a:pt x="691" y="965"/>
                    <a:pt x="715" y="953"/>
                    <a:pt x="738" y="953"/>
                  </a:cubicBezTo>
                  <a:cubicBezTo>
                    <a:pt x="786" y="929"/>
                    <a:pt x="834" y="894"/>
                    <a:pt x="858" y="858"/>
                  </a:cubicBezTo>
                  <a:cubicBezTo>
                    <a:pt x="929" y="786"/>
                    <a:pt x="941" y="679"/>
                    <a:pt x="929" y="572"/>
                  </a:cubicBezTo>
                  <a:cubicBezTo>
                    <a:pt x="929" y="525"/>
                    <a:pt x="917" y="477"/>
                    <a:pt x="905" y="429"/>
                  </a:cubicBezTo>
                  <a:cubicBezTo>
                    <a:pt x="893" y="382"/>
                    <a:pt x="881" y="334"/>
                    <a:pt x="858" y="286"/>
                  </a:cubicBezTo>
                  <a:cubicBezTo>
                    <a:pt x="834" y="239"/>
                    <a:pt x="810" y="191"/>
                    <a:pt x="774" y="155"/>
                  </a:cubicBezTo>
                  <a:cubicBezTo>
                    <a:pt x="762" y="144"/>
                    <a:pt x="738" y="120"/>
                    <a:pt x="715" y="108"/>
                  </a:cubicBezTo>
                  <a:cubicBezTo>
                    <a:pt x="715" y="108"/>
                    <a:pt x="703" y="96"/>
                    <a:pt x="703" y="96"/>
                  </a:cubicBezTo>
                  <a:cubicBezTo>
                    <a:pt x="679" y="84"/>
                    <a:pt x="667" y="72"/>
                    <a:pt x="643" y="72"/>
                  </a:cubicBezTo>
                  <a:cubicBezTo>
                    <a:pt x="619" y="60"/>
                    <a:pt x="596" y="60"/>
                    <a:pt x="572" y="60"/>
                  </a:cubicBezTo>
                  <a:cubicBezTo>
                    <a:pt x="560" y="54"/>
                    <a:pt x="548" y="51"/>
                    <a:pt x="536" y="51"/>
                  </a:cubicBezTo>
                  <a:cubicBezTo>
                    <a:pt x="524" y="51"/>
                    <a:pt x="512" y="54"/>
                    <a:pt x="500" y="60"/>
                  </a:cubicBezTo>
                  <a:lnTo>
                    <a:pt x="488" y="60"/>
                  </a:lnTo>
                  <a:cubicBezTo>
                    <a:pt x="488" y="36"/>
                    <a:pt x="477" y="24"/>
                    <a:pt x="465" y="13"/>
                  </a:cubicBezTo>
                  <a:cubicBezTo>
                    <a:pt x="453" y="1"/>
                    <a:pt x="42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1957075" y="4363475"/>
              <a:ext cx="9850" cy="14975"/>
            </a:xfrm>
            <a:custGeom>
              <a:avLst/>
              <a:gdLst/>
              <a:ahLst/>
              <a:cxnLst/>
              <a:rect l="l" t="t" r="r" b="b"/>
              <a:pathLst>
                <a:path w="394" h="599" extrusionOk="0">
                  <a:moveTo>
                    <a:pt x="72" y="0"/>
                  </a:moveTo>
                  <a:cubicBezTo>
                    <a:pt x="36" y="0"/>
                    <a:pt x="1" y="24"/>
                    <a:pt x="1" y="60"/>
                  </a:cubicBezTo>
                  <a:cubicBezTo>
                    <a:pt x="1" y="95"/>
                    <a:pt x="24" y="131"/>
                    <a:pt x="60" y="131"/>
                  </a:cubicBezTo>
                  <a:cubicBezTo>
                    <a:pt x="72" y="131"/>
                    <a:pt x="84" y="131"/>
                    <a:pt x="108" y="143"/>
                  </a:cubicBezTo>
                  <a:lnTo>
                    <a:pt x="132" y="143"/>
                  </a:lnTo>
                  <a:cubicBezTo>
                    <a:pt x="143" y="155"/>
                    <a:pt x="155" y="155"/>
                    <a:pt x="155" y="167"/>
                  </a:cubicBezTo>
                  <a:cubicBezTo>
                    <a:pt x="179" y="179"/>
                    <a:pt x="191" y="202"/>
                    <a:pt x="203" y="214"/>
                  </a:cubicBezTo>
                  <a:cubicBezTo>
                    <a:pt x="227" y="250"/>
                    <a:pt x="239" y="274"/>
                    <a:pt x="251" y="310"/>
                  </a:cubicBezTo>
                  <a:cubicBezTo>
                    <a:pt x="263" y="333"/>
                    <a:pt x="263" y="345"/>
                    <a:pt x="263" y="369"/>
                  </a:cubicBezTo>
                  <a:cubicBezTo>
                    <a:pt x="263" y="393"/>
                    <a:pt x="263" y="417"/>
                    <a:pt x="263" y="441"/>
                  </a:cubicBezTo>
                  <a:cubicBezTo>
                    <a:pt x="251" y="464"/>
                    <a:pt x="251" y="488"/>
                    <a:pt x="239" y="512"/>
                  </a:cubicBezTo>
                  <a:cubicBezTo>
                    <a:pt x="239" y="548"/>
                    <a:pt x="251" y="583"/>
                    <a:pt x="286" y="595"/>
                  </a:cubicBezTo>
                  <a:cubicBezTo>
                    <a:pt x="293" y="597"/>
                    <a:pt x="299" y="598"/>
                    <a:pt x="305" y="598"/>
                  </a:cubicBezTo>
                  <a:cubicBezTo>
                    <a:pt x="334" y="598"/>
                    <a:pt x="360" y="577"/>
                    <a:pt x="370" y="548"/>
                  </a:cubicBezTo>
                  <a:cubicBezTo>
                    <a:pt x="382" y="488"/>
                    <a:pt x="394" y="441"/>
                    <a:pt x="394" y="381"/>
                  </a:cubicBezTo>
                  <a:cubicBezTo>
                    <a:pt x="394" y="345"/>
                    <a:pt x="394" y="322"/>
                    <a:pt x="394" y="298"/>
                  </a:cubicBezTo>
                  <a:cubicBezTo>
                    <a:pt x="382" y="262"/>
                    <a:pt x="370" y="238"/>
                    <a:pt x="358" y="202"/>
                  </a:cubicBezTo>
                  <a:cubicBezTo>
                    <a:pt x="322" y="143"/>
                    <a:pt x="286" y="95"/>
                    <a:pt x="239" y="60"/>
                  </a:cubicBezTo>
                  <a:cubicBezTo>
                    <a:pt x="227" y="48"/>
                    <a:pt x="215" y="36"/>
                    <a:pt x="203" y="36"/>
                  </a:cubicBezTo>
                  <a:cubicBezTo>
                    <a:pt x="191" y="24"/>
                    <a:pt x="179" y="24"/>
                    <a:pt x="167" y="12"/>
                  </a:cubicBezTo>
                  <a:cubicBezTo>
                    <a:pt x="143" y="12"/>
                    <a:pt x="132" y="12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2005600" y="4180100"/>
              <a:ext cx="21750" cy="20875"/>
            </a:xfrm>
            <a:custGeom>
              <a:avLst/>
              <a:gdLst/>
              <a:ahLst/>
              <a:cxnLst/>
              <a:rect l="l" t="t" r="r" b="b"/>
              <a:pathLst>
                <a:path w="870" h="835" extrusionOk="0">
                  <a:moveTo>
                    <a:pt x="488" y="406"/>
                  </a:moveTo>
                  <a:cubicBezTo>
                    <a:pt x="488" y="406"/>
                    <a:pt x="488" y="418"/>
                    <a:pt x="500" y="418"/>
                  </a:cubicBezTo>
                  <a:cubicBezTo>
                    <a:pt x="500" y="429"/>
                    <a:pt x="488" y="429"/>
                    <a:pt x="488" y="441"/>
                  </a:cubicBezTo>
                  <a:cubicBezTo>
                    <a:pt x="488" y="453"/>
                    <a:pt x="477" y="453"/>
                    <a:pt x="477" y="465"/>
                  </a:cubicBezTo>
                  <a:cubicBezTo>
                    <a:pt x="465" y="477"/>
                    <a:pt x="465" y="477"/>
                    <a:pt x="453" y="477"/>
                  </a:cubicBezTo>
                  <a:cubicBezTo>
                    <a:pt x="453" y="477"/>
                    <a:pt x="453" y="477"/>
                    <a:pt x="453" y="489"/>
                  </a:cubicBezTo>
                  <a:cubicBezTo>
                    <a:pt x="441" y="477"/>
                    <a:pt x="429" y="477"/>
                    <a:pt x="417" y="477"/>
                  </a:cubicBezTo>
                  <a:cubicBezTo>
                    <a:pt x="405" y="465"/>
                    <a:pt x="405" y="465"/>
                    <a:pt x="393" y="465"/>
                  </a:cubicBezTo>
                  <a:cubicBezTo>
                    <a:pt x="393" y="453"/>
                    <a:pt x="393" y="453"/>
                    <a:pt x="393" y="453"/>
                  </a:cubicBezTo>
                  <a:cubicBezTo>
                    <a:pt x="381" y="441"/>
                    <a:pt x="381" y="441"/>
                    <a:pt x="381" y="441"/>
                  </a:cubicBezTo>
                  <a:cubicBezTo>
                    <a:pt x="393" y="429"/>
                    <a:pt x="393" y="429"/>
                    <a:pt x="405" y="418"/>
                  </a:cubicBezTo>
                  <a:cubicBezTo>
                    <a:pt x="417" y="418"/>
                    <a:pt x="417" y="406"/>
                    <a:pt x="429" y="406"/>
                  </a:cubicBezTo>
                  <a:close/>
                  <a:moveTo>
                    <a:pt x="536" y="156"/>
                  </a:moveTo>
                  <a:cubicBezTo>
                    <a:pt x="560" y="168"/>
                    <a:pt x="584" y="191"/>
                    <a:pt x="608" y="203"/>
                  </a:cubicBezTo>
                  <a:cubicBezTo>
                    <a:pt x="631" y="227"/>
                    <a:pt x="655" y="251"/>
                    <a:pt x="667" y="275"/>
                  </a:cubicBezTo>
                  <a:cubicBezTo>
                    <a:pt x="679" y="298"/>
                    <a:pt x="703" y="322"/>
                    <a:pt x="715" y="358"/>
                  </a:cubicBezTo>
                  <a:cubicBezTo>
                    <a:pt x="715" y="382"/>
                    <a:pt x="727" y="406"/>
                    <a:pt x="727" y="429"/>
                  </a:cubicBezTo>
                  <a:cubicBezTo>
                    <a:pt x="727" y="453"/>
                    <a:pt x="727" y="477"/>
                    <a:pt x="727" y="501"/>
                  </a:cubicBezTo>
                  <a:cubicBezTo>
                    <a:pt x="715" y="513"/>
                    <a:pt x="715" y="537"/>
                    <a:pt x="703" y="560"/>
                  </a:cubicBezTo>
                  <a:cubicBezTo>
                    <a:pt x="703" y="570"/>
                    <a:pt x="696" y="572"/>
                    <a:pt x="692" y="578"/>
                  </a:cubicBezTo>
                  <a:lnTo>
                    <a:pt x="692" y="578"/>
                  </a:lnTo>
                  <a:cubicBezTo>
                    <a:pt x="703" y="533"/>
                    <a:pt x="703" y="499"/>
                    <a:pt x="703" y="453"/>
                  </a:cubicBezTo>
                  <a:cubicBezTo>
                    <a:pt x="691" y="406"/>
                    <a:pt x="691" y="346"/>
                    <a:pt x="667" y="298"/>
                  </a:cubicBezTo>
                  <a:cubicBezTo>
                    <a:pt x="667" y="275"/>
                    <a:pt x="643" y="263"/>
                    <a:pt x="631" y="239"/>
                  </a:cubicBezTo>
                  <a:cubicBezTo>
                    <a:pt x="608" y="215"/>
                    <a:pt x="584" y="203"/>
                    <a:pt x="560" y="191"/>
                  </a:cubicBezTo>
                  <a:cubicBezTo>
                    <a:pt x="548" y="179"/>
                    <a:pt x="536" y="179"/>
                    <a:pt x="524" y="179"/>
                  </a:cubicBezTo>
                  <a:cubicBezTo>
                    <a:pt x="524" y="168"/>
                    <a:pt x="524" y="168"/>
                    <a:pt x="524" y="156"/>
                  </a:cubicBezTo>
                  <a:close/>
                  <a:moveTo>
                    <a:pt x="369" y="203"/>
                  </a:moveTo>
                  <a:lnTo>
                    <a:pt x="369" y="203"/>
                  </a:lnTo>
                  <a:cubicBezTo>
                    <a:pt x="334" y="227"/>
                    <a:pt x="310" y="251"/>
                    <a:pt x="286" y="287"/>
                  </a:cubicBezTo>
                  <a:cubicBezTo>
                    <a:pt x="274" y="298"/>
                    <a:pt x="262" y="322"/>
                    <a:pt x="250" y="346"/>
                  </a:cubicBezTo>
                  <a:cubicBezTo>
                    <a:pt x="250" y="370"/>
                    <a:pt x="238" y="394"/>
                    <a:pt x="238" y="418"/>
                  </a:cubicBezTo>
                  <a:cubicBezTo>
                    <a:pt x="238" y="465"/>
                    <a:pt x="262" y="525"/>
                    <a:pt x="298" y="560"/>
                  </a:cubicBezTo>
                  <a:cubicBezTo>
                    <a:pt x="334" y="596"/>
                    <a:pt x="381" y="608"/>
                    <a:pt x="429" y="620"/>
                  </a:cubicBezTo>
                  <a:cubicBezTo>
                    <a:pt x="436" y="622"/>
                    <a:pt x="443" y="623"/>
                    <a:pt x="450" y="623"/>
                  </a:cubicBezTo>
                  <a:cubicBezTo>
                    <a:pt x="482" y="623"/>
                    <a:pt x="517" y="606"/>
                    <a:pt x="536" y="596"/>
                  </a:cubicBezTo>
                  <a:lnTo>
                    <a:pt x="536" y="596"/>
                  </a:lnTo>
                  <a:cubicBezTo>
                    <a:pt x="536" y="608"/>
                    <a:pt x="524" y="608"/>
                    <a:pt x="512" y="620"/>
                  </a:cubicBezTo>
                  <a:cubicBezTo>
                    <a:pt x="500" y="632"/>
                    <a:pt x="488" y="644"/>
                    <a:pt x="477" y="656"/>
                  </a:cubicBezTo>
                  <a:cubicBezTo>
                    <a:pt x="465" y="668"/>
                    <a:pt x="453" y="668"/>
                    <a:pt x="441" y="679"/>
                  </a:cubicBezTo>
                  <a:lnTo>
                    <a:pt x="393" y="679"/>
                  </a:lnTo>
                  <a:cubicBezTo>
                    <a:pt x="369" y="679"/>
                    <a:pt x="346" y="668"/>
                    <a:pt x="322" y="656"/>
                  </a:cubicBezTo>
                  <a:cubicBezTo>
                    <a:pt x="310" y="656"/>
                    <a:pt x="298" y="644"/>
                    <a:pt x="298" y="644"/>
                  </a:cubicBezTo>
                  <a:cubicBezTo>
                    <a:pt x="274" y="620"/>
                    <a:pt x="262" y="608"/>
                    <a:pt x="250" y="584"/>
                  </a:cubicBezTo>
                  <a:cubicBezTo>
                    <a:pt x="238" y="560"/>
                    <a:pt x="227" y="537"/>
                    <a:pt x="215" y="513"/>
                  </a:cubicBezTo>
                  <a:cubicBezTo>
                    <a:pt x="203" y="489"/>
                    <a:pt x="203" y="465"/>
                    <a:pt x="203" y="441"/>
                  </a:cubicBezTo>
                  <a:cubicBezTo>
                    <a:pt x="191" y="418"/>
                    <a:pt x="203" y="394"/>
                    <a:pt x="203" y="370"/>
                  </a:cubicBezTo>
                  <a:cubicBezTo>
                    <a:pt x="203" y="334"/>
                    <a:pt x="215" y="310"/>
                    <a:pt x="227" y="287"/>
                  </a:cubicBezTo>
                  <a:cubicBezTo>
                    <a:pt x="238" y="263"/>
                    <a:pt x="250" y="251"/>
                    <a:pt x="262" y="239"/>
                  </a:cubicBezTo>
                  <a:cubicBezTo>
                    <a:pt x="262" y="227"/>
                    <a:pt x="274" y="227"/>
                    <a:pt x="286" y="227"/>
                  </a:cubicBezTo>
                  <a:cubicBezTo>
                    <a:pt x="310" y="215"/>
                    <a:pt x="334" y="215"/>
                    <a:pt x="369" y="203"/>
                  </a:cubicBezTo>
                  <a:close/>
                  <a:moveTo>
                    <a:pt x="393" y="1"/>
                  </a:moveTo>
                  <a:cubicBezTo>
                    <a:pt x="369" y="1"/>
                    <a:pt x="346" y="13"/>
                    <a:pt x="334" y="25"/>
                  </a:cubicBezTo>
                  <a:cubicBezTo>
                    <a:pt x="298" y="37"/>
                    <a:pt x="274" y="48"/>
                    <a:pt x="250" y="60"/>
                  </a:cubicBezTo>
                  <a:cubicBezTo>
                    <a:pt x="227" y="72"/>
                    <a:pt x="191" y="96"/>
                    <a:pt x="167" y="132"/>
                  </a:cubicBezTo>
                  <a:cubicBezTo>
                    <a:pt x="131" y="156"/>
                    <a:pt x="96" y="179"/>
                    <a:pt x="72" y="227"/>
                  </a:cubicBezTo>
                  <a:cubicBezTo>
                    <a:pt x="60" y="251"/>
                    <a:pt x="48" y="275"/>
                    <a:pt x="36" y="298"/>
                  </a:cubicBezTo>
                  <a:cubicBezTo>
                    <a:pt x="24" y="322"/>
                    <a:pt x="12" y="358"/>
                    <a:pt x="12" y="382"/>
                  </a:cubicBezTo>
                  <a:cubicBezTo>
                    <a:pt x="0" y="429"/>
                    <a:pt x="12" y="489"/>
                    <a:pt x="24" y="525"/>
                  </a:cubicBezTo>
                  <a:cubicBezTo>
                    <a:pt x="36" y="584"/>
                    <a:pt x="72" y="632"/>
                    <a:pt x="107" y="668"/>
                  </a:cubicBezTo>
                  <a:cubicBezTo>
                    <a:pt x="143" y="715"/>
                    <a:pt x="179" y="739"/>
                    <a:pt x="227" y="763"/>
                  </a:cubicBezTo>
                  <a:cubicBezTo>
                    <a:pt x="274" y="799"/>
                    <a:pt x="322" y="810"/>
                    <a:pt x="381" y="822"/>
                  </a:cubicBezTo>
                  <a:cubicBezTo>
                    <a:pt x="405" y="834"/>
                    <a:pt x="429" y="834"/>
                    <a:pt x="453" y="834"/>
                  </a:cubicBezTo>
                  <a:cubicBezTo>
                    <a:pt x="477" y="834"/>
                    <a:pt x="512" y="834"/>
                    <a:pt x="536" y="822"/>
                  </a:cubicBezTo>
                  <a:cubicBezTo>
                    <a:pt x="584" y="822"/>
                    <a:pt x="631" y="799"/>
                    <a:pt x="679" y="775"/>
                  </a:cubicBezTo>
                  <a:cubicBezTo>
                    <a:pt x="727" y="751"/>
                    <a:pt x="762" y="715"/>
                    <a:pt x="798" y="668"/>
                  </a:cubicBezTo>
                  <a:cubicBezTo>
                    <a:pt x="810" y="656"/>
                    <a:pt x="822" y="620"/>
                    <a:pt x="834" y="596"/>
                  </a:cubicBezTo>
                  <a:cubicBezTo>
                    <a:pt x="846" y="572"/>
                    <a:pt x="846" y="549"/>
                    <a:pt x="858" y="513"/>
                  </a:cubicBezTo>
                  <a:cubicBezTo>
                    <a:pt x="869" y="406"/>
                    <a:pt x="846" y="310"/>
                    <a:pt x="798" y="215"/>
                  </a:cubicBezTo>
                  <a:cubicBezTo>
                    <a:pt x="750" y="156"/>
                    <a:pt x="703" y="96"/>
                    <a:pt x="631" y="60"/>
                  </a:cubicBezTo>
                  <a:cubicBezTo>
                    <a:pt x="608" y="37"/>
                    <a:pt x="572" y="25"/>
                    <a:pt x="548" y="13"/>
                  </a:cubicBezTo>
                  <a:cubicBezTo>
                    <a:pt x="500" y="1"/>
                    <a:pt x="453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1966300" y="4022050"/>
              <a:ext cx="21750" cy="22400"/>
            </a:xfrm>
            <a:custGeom>
              <a:avLst/>
              <a:gdLst/>
              <a:ahLst/>
              <a:cxnLst/>
              <a:rect l="l" t="t" r="r" b="b"/>
              <a:pathLst>
                <a:path w="870" h="896" extrusionOk="0">
                  <a:moveTo>
                    <a:pt x="429" y="441"/>
                  </a:moveTo>
                  <a:cubicBezTo>
                    <a:pt x="441" y="453"/>
                    <a:pt x="453" y="453"/>
                    <a:pt x="477" y="453"/>
                  </a:cubicBezTo>
                  <a:lnTo>
                    <a:pt x="501" y="453"/>
                  </a:lnTo>
                  <a:cubicBezTo>
                    <a:pt x="489" y="453"/>
                    <a:pt x="489" y="465"/>
                    <a:pt x="489" y="465"/>
                  </a:cubicBezTo>
                  <a:cubicBezTo>
                    <a:pt x="489" y="477"/>
                    <a:pt x="477" y="477"/>
                    <a:pt x="477" y="477"/>
                  </a:cubicBezTo>
                  <a:cubicBezTo>
                    <a:pt x="465" y="489"/>
                    <a:pt x="453" y="489"/>
                    <a:pt x="441" y="501"/>
                  </a:cubicBezTo>
                  <a:lnTo>
                    <a:pt x="417" y="501"/>
                  </a:lnTo>
                  <a:cubicBezTo>
                    <a:pt x="406" y="501"/>
                    <a:pt x="406" y="489"/>
                    <a:pt x="406" y="489"/>
                  </a:cubicBezTo>
                  <a:cubicBezTo>
                    <a:pt x="406" y="489"/>
                    <a:pt x="406" y="489"/>
                    <a:pt x="406" y="477"/>
                  </a:cubicBezTo>
                  <a:cubicBezTo>
                    <a:pt x="406" y="465"/>
                    <a:pt x="406" y="453"/>
                    <a:pt x="417" y="441"/>
                  </a:cubicBezTo>
                  <a:close/>
                  <a:moveTo>
                    <a:pt x="501" y="143"/>
                  </a:moveTo>
                  <a:cubicBezTo>
                    <a:pt x="525" y="143"/>
                    <a:pt x="548" y="143"/>
                    <a:pt x="560" y="155"/>
                  </a:cubicBezTo>
                  <a:cubicBezTo>
                    <a:pt x="584" y="155"/>
                    <a:pt x="596" y="155"/>
                    <a:pt x="608" y="167"/>
                  </a:cubicBezTo>
                  <a:cubicBezTo>
                    <a:pt x="620" y="167"/>
                    <a:pt x="632" y="179"/>
                    <a:pt x="644" y="191"/>
                  </a:cubicBezTo>
                  <a:cubicBezTo>
                    <a:pt x="656" y="203"/>
                    <a:pt x="667" y="215"/>
                    <a:pt x="679" y="239"/>
                  </a:cubicBezTo>
                  <a:cubicBezTo>
                    <a:pt x="691" y="251"/>
                    <a:pt x="703" y="274"/>
                    <a:pt x="715" y="298"/>
                  </a:cubicBezTo>
                  <a:cubicBezTo>
                    <a:pt x="715" y="310"/>
                    <a:pt x="715" y="322"/>
                    <a:pt x="727" y="346"/>
                  </a:cubicBezTo>
                  <a:cubicBezTo>
                    <a:pt x="727" y="358"/>
                    <a:pt x="727" y="382"/>
                    <a:pt x="715" y="405"/>
                  </a:cubicBezTo>
                  <a:cubicBezTo>
                    <a:pt x="715" y="441"/>
                    <a:pt x="691" y="477"/>
                    <a:pt x="679" y="524"/>
                  </a:cubicBezTo>
                  <a:cubicBezTo>
                    <a:pt x="656" y="560"/>
                    <a:pt x="632" y="608"/>
                    <a:pt x="596" y="644"/>
                  </a:cubicBezTo>
                  <a:cubicBezTo>
                    <a:pt x="584" y="667"/>
                    <a:pt x="560" y="679"/>
                    <a:pt x="536" y="703"/>
                  </a:cubicBezTo>
                  <a:cubicBezTo>
                    <a:pt x="501" y="715"/>
                    <a:pt x="477" y="727"/>
                    <a:pt x="453" y="739"/>
                  </a:cubicBezTo>
                  <a:cubicBezTo>
                    <a:pt x="429" y="751"/>
                    <a:pt x="417" y="751"/>
                    <a:pt x="406" y="751"/>
                  </a:cubicBezTo>
                  <a:lnTo>
                    <a:pt x="370" y="751"/>
                  </a:lnTo>
                  <a:cubicBezTo>
                    <a:pt x="346" y="751"/>
                    <a:pt x="334" y="739"/>
                    <a:pt x="322" y="739"/>
                  </a:cubicBezTo>
                  <a:cubicBezTo>
                    <a:pt x="358" y="739"/>
                    <a:pt x="406" y="727"/>
                    <a:pt x="441" y="715"/>
                  </a:cubicBezTo>
                  <a:cubicBezTo>
                    <a:pt x="489" y="691"/>
                    <a:pt x="536" y="667"/>
                    <a:pt x="560" y="620"/>
                  </a:cubicBezTo>
                  <a:cubicBezTo>
                    <a:pt x="584" y="620"/>
                    <a:pt x="596" y="608"/>
                    <a:pt x="608" y="596"/>
                  </a:cubicBezTo>
                  <a:cubicBezTo>
                    <a:pt x="620" y="596"/>
                    <a:pt x="632" y="584"/>
                    <a:pt x="644" y="572"/>
                  </a:cubicBezTo>
                  <a:cubicBezTo>
                    <a:pt x="656" y="548"/>
                    <a:pt x="667" y="524"/>
                    <a:pt x="679" y="501"/>
                  </a:cubicBezTo>
                  <a:cubicBezTo>
                    <a:pt x="691" y="465"/>
                    <a:pt x="691" y="429"/>
                    <a:pt x="679" y="394"/>
                  </a:cubicBezTo>
                  <a:cubicBezTo>
                    <a:pt x="679" y="394"/>
                    <a:pt x="679" y="394"/>
                    <a:pt x="679" y="382"/>
                  </a:cubicBezTo>
                  <a:cubicBezTo>
                    <a:pt x="679" y="370"/>
                    <a:pt x="667" y="346"/>
                    <a:pt x="667" y="334"/>
                  </a:cubicBezTo>
                  <a:cubicBezTo>
                    <a:pt x="656" y="322"/>
                    <a:pt x="644" y="310"/>
                    <a:pt x="644" y="298"/>
                  </a:cubicBezTo>
                  <a:cubicBezTo>
                    <a:pt x="620" y="251"/>
                    <a:pt x="584" y="203"/>
                    <a:pt x="536" y="179"/>
                  </a:cubicBezTo>
                  <a:cubicBezTo>
                    <a:pt x="525" y="179"/>
                    <a:pt x="513" y="167"/>
                    <a:pt x="489" y="167"/>
                  </a:cubicBezTo>
                  <a:cubicBezTo>
                    <a:pt x="477" y="167"/>
                    <a:pt x="465" y="155"/>
                    <a:pt x="453" y="155"/>
                  </a:cubicBezTo>
                  <a:lnTo>
                    <a:pt x="441" y="155"/>
                  </a:lnTo>
                  <a:cubicBezTo>
                    <a:pt x="465" y="155"/>
                    <a:pt x="489" y="155"/>
                    <a:pt x="501" y="143"/>
                  </a:cubicBezTo>
                  <a:close/>
                  <a:moveTo>
                    <a:pt x="584" y="1"/>
                  </a:moveTo>
                  <a:cubicBezTo>
                    <a:pt x="525" y="1"/>
                    <a:pt x="477" y="1"/>
                    <a:pt x="429" y="13"/>
                  </a:cubicBezTo>
                  <a:cubicBezTo>
                    <a:pt x="394" y="13"/>
                    <a:pt x="370" y="24"/>
                    <a:pt x="346" y="36"/>
                  </a:cubicBezTo>
                  <a:cubicBezTo>
                    <a:pt x="310" y="48"/>
                    <a:pt x="286" y="60"/>
                    <a:pt x="263" y="72"/>
                  </a:cubicBezTo>
                  <a:cubicBezTo>
                    <a:pt x="239" y="84"/>
                    <a:pt x="215" y="108"/>
                    <a:pt x="191" y="120"/>
                  </a:cubicBezTo>
                  <a:cubicBezTo>
                    <a:pt x="167" y="143"/>
                    <a:pt x="144" y="155"/>
                    <a:pt x="120" y="179"/>
                  </a:cubicBezTo>
                  <a:cubicBezTo>
                    <a:pt x="84" y="215"/>
                    <a:pt x="48" y="263"/>
                    <a:pt x="36" y="322"/>
                  </a:cubicBezTo>
                  <a:cubicBezTo>
                    <a:pt x="36" y="334"/>
                    <a:pt x="25" y="346"/>
                    <a:pt x="25" y="370"/>
                  </a:cubicBezTo>
                  <a:cubicBezTo>
                    <a:pt x="25" y="370"/>
                    <a:pt x="25" y="370"/>
                    <a:pt x="25" y="382"/>
                  </a:cubicBezTo>
                  <a:cubicBezTo>
                    <a:pt x="1" y="489"/>
                    <a:pt x="13" y="608"/>
                    <a:pt x="84" y="703"/>
                  </a:cubicBezTo>
                  <a:cubicBezTo>
                    <a:pt x="96" y="727"/>
                    <a:pt x="108" y="739"/>
                    <a:pt x="132" y="763"/>
                  </a:cubicBezTo>
                  <a:cubicBezTo>
                    <a:pt x="144" y="786"/>
                    <a:pt x="167" y="798"/>
                    <a:pt x="191" y="822"/>
                  </a:cubicBezTo>
                  <a:cubicBezTo>
                    <a:pt x="239" y="858"/>
                    <a:pt x="286" y="882"/>
                    <a:pt x="346" y="894"/>
                  </a:cubicBezTo>
                  <a:cubicBezTo>
                    <a:pt x="357" y="895"/>
                    <a:pt x="368" y="895"/>
                    <a:pt x="379" y="895"/>
                  </a:cubicBezTo>
                  <a:cubicBezTo>
                    <a:pt x="475" y="895"/>
                    <a:pt x="569" y="852"/>
                    <a:pt x="644" y="798"/>
                  </a:cubicBezTo>
                  <a:cubicBezTo>
                    <a:pt x="691" y="763"/>
                    <a:pt x="727" y="715"/>
                    <a:pt x="751" y="679"/>
                  </a:cubicBezTo>
                  <a:cubicBezTo>
                    <a:pt x="787" y="632"/>
                    <a:pt x="810" y="572"/>
                    <a:pt x="834" y="524"/>
                  </a:cubicBezTo>
                  <a:cubicBezTo>
                    <a:pt x="858" y="477"/>
                    <a:pt x="858" y="429"/>
                    <a:pt x="870" y="382"/>
                  </a:cubicBezTo>
                  <a:cubicBezTo>
                    <a:pt x="870" y="322"/>
                    <a:pt x="858" y="263"/>
                    <a:pt x="834" y="215"/>
                  </a:cubicBezTo>
                  <a:cubicBezTo>
                    <a:pt x="810" y="167"/>
                    <a:pt x="787" y="120"/>
                    <a:pt x="739" y="84"/>
                  </a:cubicBezTo>
                  <a:cubicBezTo>
                    <a:pt x="727" y="72"/>
                    <a:pt x="715" y="60"/>
                    <a:pt x="691" y="48"/>
                  </a:cubicBezTo>
                  <a:cubicBezTo>
                    <a:pt x="691" y="36"/>
                    <a:pt x="679" y="36"/>
                    <a:pt x="667" y="36"/>
                  </a:cubicBezTo>
                  <a:cubicBezTo>
                    <a:pt x="644" y="24"/>
                    <a:pt x="608" y="13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1900525" y="3891675"/>
              <a:ext cx="22050" cy="21450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500" y="155"/>
                  </a:moveTo>
                  <a:cubicBezTo>
                    <a:pt x="524" y="167"/>
                    <a:pt x="548" y="167"/>
                    <a:pt x="572" y="179"/>
                  </a:cubicBezTo>
                  <a:cubicBezTo>
                    <a:pt x="560" y="177"/>
                    <a:pt x="547" y="176"/>
                    <a:pt x="534" y="176"/>
                  </a:cubicBezTo>
                  <a:cubicBezTo>
                    <a:pt x="473" y="176"/>
                    <a:pt x="407" y="199"/>
                    <a:pt x="358" y="239"/>
                  </a:cubicBezTo>
                  <a:cubicBezTo>
                    <a:pt x="346" y="239"/>
                    <a:pt x="334" y="251"/>
                    <a:pt x="322" y="263"/>
                  </a:cubicBezTo>
                  <a:cubicBezTo>
                    <a:pt x="322" y="251"/>
                    <a:pt x="334" y="251"/>
                    <a:pt x="346" y="239"/>
                  </a:cubicBezTo>
                  <a:cubicBezTo>
                    <a:pt x="358" y="227"/>
                    <a:pt x="370" y="191"/>
                    <a:pt x="358" y="167"/>
                  </a:cubicBezTo>
                  <a:cubicBezTo>
                    <a:pt x="381" y="167"/>
                    <a:pt x="405" y="155"/>
                    <a:pt x="429" y="155"/>
                  </a:cubicBezTo>
                  <a:close/>
                  <a:moveTo>
                    <a:pt x="536" y="346"/>
                  </a:moveTo>
                  <a:cubicBezTo>
                    <a:pt x="536" y="346"/>
                    <a:pt x="548" y="358"/>
                    <a:pt x="548" y="358"/>
                  </a:cubicBezTo>
                  <a:lnTo>
                    <a:pt x="560" y="358"/>
                  </a:lnTo>
                  <a:cubicBezTo>
                    <a:pt x="572" y="370"/>
                    <a:pt x="572" y="382"/>
                    <a:pt x="572" y="394"/>
                  </a:cubicBezTo>
                  <a:cubicBezTo>
                    <a:pt x="572" y="405"/>
                    <a:pt x="572" y="417"/>
                    <a:pt x="572" y="429"/>
                  </a:cubicBezTo>
                  <a:cubicBezTo>
                    <a:pt x="560" y="441"/>
                    <a:pt x="560" y="453"/>
                    <a:pt x="560" y="465"/>
                  </a:cubicBezTo>
                  <a:cubicBezTo>
                    <a:pt x="548" y="477"/>
                    <a:pt x="548" y="477"/>
                    <a:pt x="536" y="489"/>
                  </a:cubicBezTo>
                  <a:cubicBezTo>
                    <a:pt x="536" y="489"/>
                    <a:pt x="536" y="489"/>
                    <a:pt x="524" y="501"/>
                  </a:cubicBezTo>
                  <a:cubicBezTo>
                    <a:pt x="524" y="489"/>
                    <a:pt x="524" y="477"/>
                    <a:pt x="524" y="465"/>
                  </a:cubicBezTo>
                  <a:cubicBezTo>
                    <a:pt x="536" y="429"/>
                    <a:pt x="512" y="394"/>
                    <a:pt x="477" y="370"/>
                  </a:cubicBezTo>
                  <a:cubicBezTo>
                    <a:pt x="465" y="370"/>
                    <a:pt x="453" y="370"/>
                    <a:pt x="441" y="358"/>
                  </a:cubicBezTo>
                  <a:lnTo>
                    <a:pt x="453" y="358"/>
                  </a:lnTo>
                  <a:cubicBezTo>
                    <a:pt x="477" y="358"/>
                    <a:pt x="489" y="346"/>
                    <a:pt x="500" y="346"/>
                  </a:cubicBezTo>
                  <a:close/>
                  <a:moveTo>
                    <a:pt x="727" y="334"/>
                  </a:moveTo>
                  <a:cubicBezTo>
                    <a:pt x="727" y="370"/>
                    <a:pt x="727" y="394"/>
                    <a:pt x="739" y="417"/>
                  </a:cubicBezTo>
                  <a:cubicBezTo>
                    <a:pt x="739" y="441"/>
                    <a:pt x="739" y="477"/>
                    <a:pt x="727" y="501"/>
                  </a:cubicBezTo>
                  <a:cubicBezTo>
                    <a:pt x="727" y="513"/>
                    <a:pt x="715" y="536"/>
                    <a:pt x="715" y="548"/>
                  </a:cubicBezTo>
                  <a:cubicBezTo>
                    <a:pt x="703" y="572"/>
                    <a:pt x="691" y="584"/>
                    <a:pt x="679" y="608"/>
                  </a:cubicBezTo>
                  <a:cubicBezTo>
                    <a:pt x="691" y="584"/>
                    <a:pt x="703" y="560"/>
                    <a:pt x="715" y="525"/>
                  </a:cubicBezTo>
                  <a:cubicBezTo>
                    <a:pt x="727" y="501"/>
                    <a:pt x="727" y="477"/>
                    <a:pt x="727" y="441"/>
                  </a:cubicBezTo>
                  <a:cubicBezTo>
                    <a:pt x="727" y="417"/>
                    <a:pt x="727" y="394"/>
                    <a:pt x="727" y="370"/>
                  </a:cubicBezTo>
                  <a:cubicBezTo>
                    <a:pt x="727" y="358"/>
                    <a:pt x="727" y="346"/>
                    <a:pt x="715" y="334"/>
                  </a:cubicBezTo>
                  <a:close/>
                  <a:moveTo>
                    <a:pt x="393" y="632"/>
                  </a:moveTo>
                  <a:cubicBezTo>
                    <a:pt x="393" y="632"/>
                    <a:pt x="405" y="644"/>
                    <a:pt x="405" y="644"/>
                  </a:cubicBezTo>
                  <a:lnTo>
                    <a:pt x="346" y="644"/>
                  </a:lnTo>
                  <a:cubicBezTo>
                    <a:pt x="370" y="644"/>
                    <a:pt x="381" y="644"/>
                    <a:pt x="393" y="632"/>
                  </a:cubicBezTo>
                  <a:close/>
                  <a:moveTo>
                    <a:pt x="441" y="1"/>
                  </a:moveTo>
                  <a:cubicBezTo>
                    <a:pt x="334" y="1"/>
                    <a:pt x="227" y="48"/>
                    <a:pt x="143" y="120"/>
                  </a:cubicBezTo>
                  <a:cubicBezTo>
                    <a:pt x="96" y="155"/>
                    <a:pt x="60" y="203"/>
                    <a:pt x="36" y="251"/>
                  </a:cubicBezTo>
                  <a:cubicBezTo>
                    <a:pt x="12" y="310"/>
                    <a:pt x="0" y="358"/>
                    <a:pt x="0" y="417"/>
                  </a:cubicBezTo>
                  <a:cubicBezTo>
                    <a:pt x="0" y="477"/>
                    <a:pt x="24" y="536"/>
                    <a:pt x="48" y="584"/>
                  </a:cubicBezTo>
                  <a:cubicBezTo>
                    <a:pt x="48" y="608"/>
                    <a:pt x="72" y="644"/>
                    <a:pt x="84" y="656"/>
                  </a:cubicBezTo>
                  <a:cubicBezTo>
                    <a:pt x="108" y="691"/>
                    <a:pt x="131" y="715"/>
                    <a:pt x="155" y="727"/>
                  </a:cubicBezTo>
                  <a:cubicBezTo>
                    <a:pt x="167" y="739"/>
                    <a:pt x="167" y="751"/>
                    <a:pt x="179" y="751"/>
                  </a:cubicBezTo>
                  <a:cubicBezTo>
                    <a:pt x="191" y="763"/>
                    <a:pt x="203" y="763"/>
                    <a:pt x="203" y="775"/>
                  </a:cubicBezTo>
                  <a:cubicBezTo>
                    <a:pt x="227" y="786"/>
                    <a:pt x="250" y="798"/>
                    <a:pt x="274" y="810"/>
                  </a:cubicBezTo>
                  <a:cubicBezTo>
                    <a:pt x="322" y="846"/>
                    <a:pt x="381" y="858"/>
                    <a:pt x="441" y="858"/>
                  </a:cubicBezTo>
                  <a:cubicBezTo>
                    <a:pt x="500" y="858"/>
                    <a:pt x="548" y="846"/>
                    <a:pt x="596" y="822"/>
                  </a:cubicBezTo>
                  <a:cubicBezTo>
                    <a:pt x="655" y="810"/>
                    <a:pt x="703" y="775"/>
                    <a:pt x="751" y="739"/>
                  </a:cubicBezTo>
                  <a:cubicBezTo>
                    <a:pt x="798" y="715"/>
                    <a:pt x="822" y="667"/>
                    <a:pt x="846" y="620"/>
                  </a:cubicBezTo>
                  <a:cubicBezTo>
                    <a:pt x="858" y="584"/>
                    <a:pt x="870" y="560"/>
                    <a:pt x="881" y="536"/>
                  </a:cubicBezTo>
                  <a:cubicBezTo>
                    <a:pt x="881" y="501"/>
                    <a:pt x="881" y="465"/>
                    <a:pt x="881" y="441"/>
                  </a:cubicBezTo>
                  <a:cubicBezTo>
                    <a:pt x="881" y="382"/>
                    <a:pt x="881" y="334"/>
                    <a:pt x="858" y="286"/>
                  </a:cubicBezTo>
                  <a:cubicBezTo>
                    <a:pt x="846" y="227"/>
                    <a:pt x="798" y="179"/>
                    <a:pt x="762" y="132"/>
                  </a:cubicBezTo>
                  <a:cubicBezTo>
                    <a:pt x="739" y="108"/>
                    <a:pt x="715" y="96"/>
                    <a:pt x="691" y="84"/>
                  </a:cubicBezTo>
                  <a:cubicBezTo>
                    <a:pt x="691" y="72"/>
                    <a:pt x="679" y="72"/>
                    <a:pt x="679" y="72"/>
                  </a:cubicBezTo>
                  <a:cubicBezTo>
                    <a:pt x="655" y="60"/>
                    <a:pt x="643" y="48"/>
                    <a:pt x="620" y="36"/>
                  </a:cubicBezTo>
                  <a:cubicBezTo>
                    <a:pt x="596" y="24"/>
                    <a:pt x="572" y="13"/>
                    <a:pt x="536" y="13"/>
                  </a:cubicBezTo>
                  <a:cubicBezTo>
                    <a:pt x="512" y="1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1711500" y="3815775"/>
              <a:ext cx="22050" cy="22575"/>
            </a:xfrm>
            <a:custGeom>
              <a:avLst/>
              <a:gdLst/>
              <a:ahLst/>
              <a:cxnLst/>
              <a:rect l="l" t="t" r="r" b="b"/>
              <a:pathLst>
                <a:path w="882" h="903" extrusionOk="0">
                  <a:moveTo>
                    <a:pt x="307" y="196"/>
                  </a:moveTo>
                  <a:lnTo>
                    <a:pt x="307" y="196"/>
                  </a:lnTo>
                  <a:cubicBezTo>
                    <a:pt x="301" y="199"/>
                    <a:pt x="294" y="203"/>
                    <a:pt x="287" y="203"/>
                  </a:cubicBezTo>
                  <a:cubicBezTo>
                    <a:pt x="294" y="201"/>
                    <a:pt x="301" y="198"/>
                    <a:pt x="307" y="196"/>
                  </a:cubicBezTo>
                  <a:close/>
                  <a:moveTo>
                    <a:pt x="513" y="155"/>
                  </a:moveTo>
                  <a:cubicBezTo>
                    <a:pt x="537" y="155"/>
                    <a:pt x="561" y="167"/>
                    <a:pt x="584" y="179"/>
                  </a:cubicBezTo>
                  <a:cubicBezTo>
                    <a:pt x="608" y="191"/>
                    <a:pt x="620" y="203"/>
                    <a:pt x="644" y="215"/>
                  </a:cubicBezTo>
                  <a:cubicBezTo>
                    <a:pt x="656" y="227"/>
                    <a:pt x="668" y="239"/>
                    <a:pt x="680" y="251"/>
                  </a:cubicBezTo>
                  <a:cubicBezTo>
                    <a:pt x="644" y="227"/>
                    <a:pt x="596" y="203"/>
                    <a:pt x="549" y="191"/>
                  </a:cubicBezTo>
                  <a:cubicBezTo>
                    <a:pt x="525" y="179"/>
                    <a:pt x="501" y="179"/>
                    <a:pt x="465" y="179"/>
                  </a:cubicBezTo>
                  <a:lnTo>
                    <a:pt x="382" y="179"/>
                  </a:lnTo>
                  <a:cubicBezTo>
                    <a:pt x="358" y="179"/>
                    <a:pt x="346" y="179"/>
                    <a:pt x="322" y="191"/>
                  </a:cubicBezTo>
                  <a:cubicBezTo>
                    <a:pt x="321" y="191"/>
                    <a:pt x="319" y="191"/>
                    <a:pt x="317" y="192"/>
                  </a:cubicBezTo>
                  <a:lnTo>
                    <a:pt x="317" y="192"/>
                  </a:lnTo>
                  <a:cubicBezTo>
                    <a:pt x="337" y="184"/>
                    <a:pt x="354" y="175"/>
                    <a:pt x="370" y="167"/>
                  </a:cubicBezTo>
                  <a:cubicBezTo>
                    <a:pt x="394" y="155"/>
                    <a:pt x="418" y="155"/>
                    <a:pt x="453" y="155"/>
                  </a:cubicBezTo>
                  <a:close/>
                  <a:moveTo>
                    <a:pt x="394" y="334"/>
                  </a:moveTo>
                  <a:cubicBezTo>
                    <a:pt x="394" y="334"/>
                    <a:pt x="382" y="346"/>
                    <a:pt x="382" y="346"/>
                  </a:cubicBezTo>
                  <a:cubicBezTo>
                    <a:pt x="382" y="346"/>
                    <a:pt x="382" y="346"/>
                    <a:pt x="382" y="334"/>
                  </a:cubicBezTo>
                  <a:close/>
                  <a:moveTo>
                    <a:pt x="180" y="429"/>
                  </a:moveTo>
                  <a:cubicBezTo>
                    <a:pt x="180" y="453"/>
                    <a:pt x="180" y="477"/>
                    <a:pt x="191" y="489"/>
                  </a:cubicBezTo>
                  <a:cubicBezTo>
                    <a:pt x="191" y="501"/>
                    <a:pt x="191" y="513"/>
                    <a:pt x="203" y="524"/>
                  </a:cubicBezTo>
                  <a:cubicBezTo>
                    <a:pt x="203" y="548"/>
                    <a:pt x="203" y="560"/>
                    <a:pt x="203" y="584"/>
                  </a:cubicBezTo>
                  <a:cubicBezTo>
                    <a:pt x="203" y="608"/>
                    <a:pt x="215" y="632"/>
                    <a:pt x="227" y="655"/>
                  </a:cubicBezTo>
                  <a:cubicBezTo>
                    <a:pt x="215" y="644"/>
                    <a:pt x="191" y="632"/>
                    <a:pt x="180" y="608"/>
                  </a:cubicBezTo>
                  <a:cubicBezTo>
                    <a:pt x="180" y="596"/>
                    <a:pt x="180" y="596"/>
                    <a:pt x="168" y="584"/>
                  </a:cubicBezTo>
                  <a:cubicBezTo>
                    <a:pt x="168" y="560"/>
                    <a:pt x="156" y="536"/>
                    <a:pt x="156" y="513"/>
                  </a:cubicBezTo>
                  <a:cubicBezTo>
                    <a:pt x="156" y="501"/>
                    <a:pt x="156" y="489"/>
                    <a:pt x="156" y="477"/>
                  </a:cubicBezTo>
                  <a:cubicBezTo>
                    <a:pt x="156" y="465"/>
                    <a:pt x="156" y="465"/>
                    <a:pt x="156" y="453"/>
                  </a:cubicBezTo>
                  <a:cubicBezTo>
                    <a:pt x="168" y="453"/>
                    <a:pt x="168" y="441"/>
                    <a:pt x="180" y="429"/>
                  </a:cubicBezTo>
                  <a:close/>
                  <a:moveTo>
                    <a:pt x="465" y="1"/>
                  </a:moveTo>
                  <a:cubicBezTo>
                    <a:pt x="346" y="1"/>
                    <a:pt x="239" y="48"/>
                    <a:pt x="156" y="120"/>
                  </a:cubicBezTo>
                  <a:cubicBezTo>
                    <a:pt x="132" y="132"/>
                    <a:pt x="108" y="155"/>
                    <a:pt x="96" y="179"/>
                  </a:cubicBezTo>
                  <a:cubicBezTo>
                    <a:pt x="72" y="203"/>
                    <a:pt x="60" y="227"/>
                    <a:pt x="49" y="251"/>
                  </a:cubicBezTo>
                  <a:cubicBezTo>
                    <a:pt x="25" y="298"/>
                    <a:pt x="1" y="358"/>
                    <a:pt x="1" y="429"/>
                  </a:cubicBezTo>
                  <a:cubicBezTo>
                    <a:pt x="1" y="477"/>
                    <a:pt x="1" y="524"/>
                    <a:pt x="13" y="584"/>
                  </a:cubicBezTo>
                  <a:cubicBezTo>
                    <a:pt x="13" y="608"/>
                    <a:pt x="25" y="632"/>
                    <a:pt x="37" y="655"/>
                  </a:cubicBezTo>
                  <a:cubicBezTo>
                    <a:pt x="37" y="679"/>
                    <a:pt x="60" y="715"/>
                    <a:pt x="72" y="739"/>
                  </a:cubicBezTo>
                  <a:cubicBezTo>
                    <a:pt x="108" y="775"/>
                    <a:pt x="156" y="822"/>
                    <a:pt x="203" y="834"/>
                  </a:cubicBezTo>
                  <a:cubicBezTo>
                    <a:pt x="227" y="846"/>
                    <a:pt x="251" y="858"/>
                    <a:pt x="287" y="858"/>
                  </a:cubicBezTo>
                  <a:cubicBezTo>
                    <a:pt x="287" y="870"/>
                    <a:pt x="299" y="870"/>
                    <a:pt x="311" y="870"/>
                  </a:cubicBezTo>
                  <a:cubicBezTo>
                    <a:pt x="334" y="882"/>
                    <a:pt x="358" y="882"/>
                    <a:pt x="382" y="894"/>
                  </a:cubicBezTo>
                  <a:cubicBezTo>
                    <a:pt x="394" y="900"/>
                    <a:pt x="409" y="902"/>
                    <a:pt x="425" y="902"/>
                  </a:cubicBezTo>
                  <a:cubicBezTo>
                    <a:pt x="441" y="902"/>
                    <a:pt x="459" y="900"/>
                    <a:pt x="477" y="894"/>
                  </a:cubicBezTo>
                  <a:cubicBezTo>
                    <a:pt x="525" y="894"/>
                    <a:pt x="584" y="882"/>
                    <a:pt x="632" y="858"/>
                  </a:cubicBezTo>
                  <a:cubicBezTo>
                    <a:pt x="680" y="822"/>
                    <a:pt x="727" y="786"/>
                    <a:pt x="775" y="739"/>
                  </a:cubicBezTo>
                  <a:cubicBezTo>
                    <a:pt x="846" y="655"/>
                    <a:pt x="882" y="548"/>
                    <a:pt x="882" y="429"/>
                  </a:cubicBezTo>
                  <a:cubicBezTo>
                    <a:pt x="882" y="382"/>
                    <a:pt x="870" y="322"/>
                    <a:pt x="846" y="274"/>
                  </a:cubicBezTo>
                  <a:cubicBezTo>
                    <a:pt x="834" y="215"/>
                    <a:pt x="799" y="167"/>
                    <a:pt x="763" y="132"/>
                  </a:cubicBezTo>
                  <a:cubicBezTo>
                    <a:pt x="739" y="108"/>
                    <a:pt x="715" y="84"/>
                    <a:pt x="680" y="72"/>
                  </a:cubicBezTo>
                  <a:cubicBezTo>
                    <a:pt x="668" y="60"/>
                    <a:pt x="644" y="48"/>
                    <a:pt x="632" y="36"/>
                  </a:cubicBezTo>
                  <a:cubicBezTo>
                    <a:pt x="572" y="13"/>
                    <a:pt x="51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31"/>
          <p:cNvGrpSpPr/>
          <p:nvPr/>
        </p:nvGrpSpPr>
        <p:grpSpPr>
          <a:xfrm rot="-1185365">
            <a:off x="7899282" y="509737"/>
            <a:ext cx="1229058" cy="1117487"/>
            <a:chOff x="2650625" y="4185475"/>
            <a:chExt cx="449175" cy="408400"/>
          </a:xfrm>
        </p:grpSpPr>
        <p:sp>
          <p:nvSpPr>
            <p:cNvPr id="199" name="Google Shape;199;p31"/>
            <p:cNvSpPr/>
            <p:nvPr/>
          </p:nvSpPr>
          <p:spPr>
            <a:xfrm>
              <a:off x="2665500" y="4198200"/>
              <a:ext cx="425375" cy="382100"/>
            </a:xfrm>
            <a:custGeom>
              <a:avLst/>
              <a:gdLst/>
              <a:ahLst/>
              <a:cxnLst/>
              <a:rect l="l" t="t" r="r" b="b"/>
              <a:pathLst>
                <a:path w="17015" h="15284" extrusionOk="0">
                  <a:moveTo>
                    <a:pt x="5346" y="1039"/>
                  </a:moveTo>
                  <a:cubicBezTo>
                    <a:pt x="5358" y="1051"/>
                    <a:pt x="5382" y="1051"/>
                    <a:pt x="5394" y="1063"/>
                  </a:cubicBezTo>
                  <a:cubicBezTo>
                    <a:pt x="5418" y="1087"/>
                    <a:pt x="5442" y="1110"/>
                    <a:pt x="5465" y="1146"/>
                  </a:cubicBezTo>
                  <a:cubicBezTo>
                    <a:pt x="5489" y="1158"/>
                    <a:pt x="5501" y="1182"/>
                    <a:pt x="5513" y="1218"/>
                  </a:cubicBezTo>
                  <a:cubicBezTo>
                    <a:pt x="5525" y="1229"/>
                    <a:pt x="5525" y="1253"/>
                    <a:pt x="5537" y="1277"/>
                  </a:cubicBezTo>
                  <a:cubicBezTo>
                    <a:pt x="5525" y="1289"/>
                    <a:pt x="5525" y="1301"/>
                    <a:pt x="5525" y="1313"/>
                  </a:cubicBezTo>
                  <a:cubicBezTo>
                    <a:pt x="5501" y="1301"/>
                    <a:pt x="5489" y="1289"/>
                    <a:pt x="5477" y="1277"/>
                  </a:cubicBezTo>
                  <a:cubicBezTo>
                    <a:pt x="5465" y="1277"/>
                    <a:pt x="5465" y="1265"/>
                    <a:pt x="5454" y="1265"/>
                  </a:cubicBezTo>
                  <a:cubicBezTo>
                    <a:pt x="5430" y="1241"/>
                    <a:pt x="5406" y="1229"/>
                    <a:pt x="5382" y="1218"/>
                  </a:cubicBezTo>
                  <a:cubicBezTo>
                    <a:pt x="5382" y="1206"/>
                    <a:pt x="5382" y="1194"/>
                    <a:pt x="5370" y="1170"/>
                  </a:cubicBezTo>
                  <a:cubicBezTo>
                    <a:pt x="5358" y="1134"/>
                    <a:pt x="5346" y="1110"/>
                    <a:pt x="5323" y="1087"/>
                  </a:cubicBezTo>
                  <a:cubicBezTo>
                    <a:pt x="5311" y="1087"/>
                    <a:pt x="5299" y="1075"/>
                    <a:pt x="5299" y="1075"/>
                  </a:cubicBezTo>
                  <a:lnTo>
                    <a:pt x="5287" y="1063"/>
                  </a:lnTo>
                  <a:lnTo>
                    <a:pt x="5263" y="1063"/>
                  </a:lnTo>
                  <a:cubicBezTo>
                    <a:pt x="5299" y="1051"/>
                    <a:pt x="5323" y="1039"/>
                    <a:pt x="5346" y="1039"/>
                  </a:cubicBezTo>
                  <a:close/>
                  <a:moveTo>
                    <a:pt x="5358" y="1396"/>
                  </a:moveTo>
                  <a:cubicBezTo>
                    <a:pt x="5382" y="1420"/>
                    <a:pt x="5394" y="1432"/>
                    <a:pt x="5418" y="1456"/>
                  </a:cubicBezTo>
                  <a:cubicBezTo>
                    <a:pt x="5394" y="1468"/>
                    <a:pt x="5382" y="1479"/>
                    <a:pt x="5370" y="1479"/>
                  </a:cubicBezTo>
                  <a:cubicBezTo>
                    <a:pt x="5358" y="1491"/>
                    <a:pt x="5346" y="1491"/>
                    <a:pt x="5334" y="1491"/>
                  </a:cubicBezTo>
                  <a:lnTo>
                    <a:pt x="5311" y="1491"/>
                  </a:lnTo>
                  <a:cubicBezTo>
                    <a:pt x="5287" y="1491"/>
                    <a:pt x="5275" y="1479"/>
                    <a:pt x="5251" y="1479"/>
                  </a:cubicBezTo>
                  <a:cubicBezTo>
                    <a:pt x="5239" y="1468"/>
                    <a:pt x="5227" y="1468"/>
                    <a:pt x="5215" y="1468"/>
                  </a:cubicBezTo>
                  <a:lnTo>
                    <a:pt x="5215" y="1456"/>
                  </a:lnTo>
                  <a:lnTo>
                    <a:pt x="5239" y="1456"/>
                  </a:lnTo>
                  <a:cubicBezTo>
                    <a:pt x="5263" y="1456"/>
                    <a:pt x="5275" y="1456"/>
                    <a:pt x="5287" y="1444"/>
                  </a:cubicBezTo>
                  <a:cubicBezTo>
                    <a:pt x="5311" y="1432"/>
                    <a:pt x="5323" y="1432"/>
                    <a:pt x="5334" y="1420"/>
                  </a:cubicBezTo>
                  <a:cubicBezTo>
                    <a:pt x="5334" y="1408"/>
                    <a:pt x="5346" y="1408"/>
                    <a:pt x="5358" y="1396"/>
                  </a:cubicBezTo>
                  <a:close/>
                  <a:moveTo>
                    <a:pt x="89" y="1"/>
                  </a:moveTo>
                  <a:cubicBezTo>
                    <a:pt x="48" y="1"/>
                    <a:pt x="11" y="32"/>
                    <a:pt x="0" y="63"/>
                  </a:cubicBezTo>
                  <a:cubicBezTo>
                    <a:pt x="0" y="86"/>
                    <a:pt x="0" y="110"/>
                    <a:pt x="12" y="122"/>
                  </a:cubicBezTo>
                  <a:cubicBezTo>
                    <a:pt x="24" y="146"/>
                    <a:pt x="48" y="158"/>
                    <a:pt x="60" y="158"/>
                  </a:cubicBezTo>
                  <a:cubicBezTo>
                    <a:pt x="191" y="194"/>
                    <a:pt x="310" y="217"/>
                    <a:pt x="489" y="253"/>
                  </a:cubicBezTo>
                  <a:lnTo>
                    <a:pt x="572" y="277"/>
                  </a:lnTo>
                  <a:lnTo>
                    <a:pt x="584" y="277"/>
                  </a:lnTo>
                  <a:cubicBezTo>
                    <a:pt x="643" y="289"/>
                    <a:pt x="703" y="301"/>
                    <a:pt x="751" y="313"/>
                  </a:cubicBezTo>
                  <a:cubicBezTo>
                    <a:pt x="834" y="325"/>
                    <a:pt x="905" y="348"/>
                    <a:pt x="977" y="360"/>
                  </a:cubicBezTo>
                  <a:cubicBezTo>
                    <a:pt x="1132" y="384"/>
                    <a:pt x="1286" y="408"/>
                    <a:pt x="1429" y="444"/>
                  </a:cubicBezTo>
                  <a:lnTo>
                    <a:pt x="1465" y="456"/>
                  </a:lnTo>
                  <a:lnTo>
                    <a:pt x="1501" y="456"/>
                  </a:lnTo>
                  <a:cubicBezTo>
                    <a:pt x="1715" y="503"/>
                    <a:pt x="1929" y="539"/>
                    <a:pt x="2144" y="587"/>
                  </a:cubicBezTo>
                  <a:cubicBezTo>
                    <a:pt x="2215" y="598"/>
                    <a:pt x="2275" y="610"/>
                    <a:pt x="2334" y="622"/>
                  </a:cubicBezTo>
                  <a:lnTo>
                    <a:pt x="2417" y="646"/>
                  </a:lnTo>
                  <a:lnTo>
                    <a:pt x="2525" y="658"/>
                  </a:lnTo>
                  <a:cubicBezTo>
                    <a:pt x="2596" y="682"/>
                    <a:pt x="2667" y="694"/>
                    <a:pt x="2739" y="706"/>
                  </a:cubicBezTo>
                  <a:lnTo>
                    <a:pt x="2882" y="741"/>
                  </a:lnTo>
                  <a:cubicBezTo>
                    <a:pt x="3037" y="777"/>
                    <a:pt x="3191" y="813"/>
                    <a:pt x="3346" y="848"/>
                  </a:cubicBezTo>
                  <a:cubicBezTo>
                    <a:pt x="3560" y="896"/>
                    <a:pt x="3787" y="944"/>
                    <a:pt x="4037" y="1015"/>
                  </a:cubicBezTo>
                  <a:cubicBezTo>
                    <a:pt x="4227" y="1051"/>
                    <a:pt x="4430" y="1110"/>
                    <a:pt x="4620" y="1158"/>
                  </a:cubicBezTo>
                  <a:cubicBezTo>
                    <a:pt x="4715" y="1182"/>
                    <a:pt x="4811" y="1206"/>
                    <a:pt x="4906" y="1229"/>
                  </a:cubicBezTo>
                  <a:cubicBezTo>
                    <a:pt x="4906" y="1241"/>
                    <a:pt x="4906" y="1253"/>
                    <a:pt x="4906" y="1265"/>
                  </a:cubicBezTo>
                  <a:cubicBezTo>
                    <a:pt x="4906" y="1301"/>
                    <a:pt x="4918" y="1325"/>
                    <a:pt x="4930" y="1360"/>
                  </a:cubicBezTo>
                  <a:cubicBezTo>
                    <a:pt x="4953" y="1408"/>
                    <a:pt x="4977" y="1456"/>
                    <a:pt x="5013" y="1503"/>
                  </a:cubicBezTo>
                  <a:cubicBezTo>
                    <a:pt x="5049" y="1539"/>
                    <a:pt x="5096" y="1575"/>
                    <a:pt x="5156" y="1610"/>
                  </a:cubicBezTo>
                  <a:lnTo>
                    <a:pt x="5180" y="1610"/>
                  </a:lnTo>
                  <a:cubicBezTo>
                    <a:pt x="5204" y="1634"/>
                    <a:pt x="5239" y="1646"/>
                    <a:pt x="5275" y="1646"/>
                  </a:cubicBezTo>
                  <a:lnTo>
                    <a:pt x="5323" y="1646"/>
                  </a:lnTo>
                  <a:cubicBezTo>
                    <a:pt x="5333" y="1650"/>
                    <a:pt x="5342" y="1651"/>
                    <a:pt x="5351" y="1651"/>
                  </a:cubicBezTo>
                  <a:cubicBezTo>
                    <a:pt x="5373" y="1651"/>
                    <a:pt x="5393" y="1643"/>
                    <a:pt x="5418" y="1634"/>
                  </a:cubicBezTo>
                  <a:cubicBezTo>
                    <a:pt x="5442" y="1634"/>
                    <a:pt x="5477" y="1622"/>
                    <a:pt x="5513" y="1599"/>
                  </a:cubicBezTo>
                  <a:cubicBezTo>
                    <a:pt x="5513" y="1599"/>
                    <a:pt x="5525" y="1587"/>
                    <a:pt x="5537" y="1587"/>
                  </a:cubicBezTo>
                  <a:lnTo>
                    <a:pt x="5561" y="1622"/>
                  </a:lnTo>
                  <a:lnTo>
                    <a:pt x="5585" y="1646"/>
                  </a:lnTo>
                  <a:lnTo>
                    <a:pt x="5596" y="1670"/>
                  </a:lnTo>
                  <a:lnTo>
                    <a:pt x="5656" y="1729"/>
                  </a:lnTo>
                  <a:lnTo>
                    <a:pt x="5704" y="1801"/>
                  </a:lnTo>
                  <a:lnTo>
                    <a:pt x="5739" y="1849"/>
                  </a:lnTo>
                  <a:lnTo>
                    <a:pt x="5763" y="1872"/>
                  </a:lnTo>
                  <a:cubicBezTo>
                    <a:pt x="5811" y="1920"/>
                    <a:pt x="5858" y="1980"/>
                    <a:pt x="5906" y="2039"/>
                  </a:cubicBezTo>
                  <a:lnTo>
                    <a:pt x="6156" y="2349"/>
                  </a:lnTo>
                  <a:lnTo>
                    <a:pt x="6204" y="2396"/>
                  </a:lnTo>
                  <a:lnTo>
                    <a:pt x="6216" y="2408"/>
                  </a:lnTo>
                  <a:cubicBezTo>
                    <a:pt x="6251" y="2444"/>
                    <a:pt x="6275" y="2491"/>
                    <a:pt x="6323" y="2527"/>
                  </a:cubicBezTo>
                  <a:cubicBezTo>
                    <a:pt x="6644" y="2884"/>
                    <a:pt x="6966" y="3253"/>
                    <a:pt x="7287" y="3611"/>
                  </a:cubicBezTo>
                  <a:cubicBezTo>
                    <a:pt x="7299" y="3623"/>
                    <a:pt x="7323" y="3646"/>
                    <a:pt x="7335" y="3670"/>
                  </a:cubicBezTo>
                  <a:cubicBezTo>
                    <a:pt x="7370" y="3706"/>
                    <a:pt x="7406" y="3742"/>
                    <a:pt x="7430" y="3777"/>
                  </a:cubicBezTo>
                  <a:lnTo>
                    <a:pt x="7513" y="3873"/>
                  </a:lnTo>
                  <a:lnTo>
                    <a:pt x="7597" y="3968"/>
                  </a:lnTo>
                  <a:lnTo>
                    <a:pt x="8180" y="4647"/>
                  </a:lnTo>
                  <a:cubicBezTo>
                    <a:pt x="8240" y="4730"/>
                    <a:pt x="8311" y="4813"/>
                    <a:pt x="8371" y="4897"/>
                  </a:cubicBezTo>
                  <a:lnTo>
                    <a:pt x="8382" y="4897"/>
                  </a:lnTo>
                  <a:lnTo>
                    <a:pt x="8442" y="4980"/>
                  </a:lnTo>
                  <a:lnTo>
                    <a:pt x="9025" y="5682"/>
                  </a:lnTo>
                  <a:cubicBezTo>
                    <a:pt x="9228" y="5932"/>
                    <a:pt x="9430" y="6182"/>
                    <a:pt x="9621" y="6421"/>
                  </a:cubicBezTo>
                  <a:lnTo>
                    <a:pt x="9835" y="6682"/>
                  </a:lnTo>
                  <a:lnTo>
                    <a:pt x="10561" y="7599"/>
                  </a:lnTo>
                  <a:cubicBezTo>
                    <a:pt x="10645" y="7683"/>
                    <a:pt x="10716" y="7778"/>
                    <a:pt x="10788" y="7873"/>
                  </a:cubicBezTo>
                  <a:lnTo>
                    <a:pt x="10811" y="7909"/>
                  </a:lnTo>
                  <a:cubicBezTo>
                    <a:pt x="10942" y="8076"/>
                    <a:pt x="11073" y="8230"/>
                    <a:pt x="11204" y="8397"/>
                  </a:cubicBezTo>
                  <a:cubicBezTo>
                    <a:pt x="11526" y="8790"/>
                    <a:pt x="11847" y="9195"/>
                    <a:pt x="12157" y="9588"/>
                  </a:cubicBezTo>
                  <a:cubicBezTo>
                    <a:pt x="12181" y="9623"/>
                    <a:pt x="12204" y="9647"/>
                    <a:pt x="12228" y="9683"/>
                  </a:cubicBezTo>
                  <a:lnTo>
                    <a:pt x="12240" y="9683"/>
                  </a:lnTo>
                  <a:lnTo>
                    <a:pt x="12276" y="9730"/>
                  </a:lnTo>
                  <a:lnTo>
                    <a:pt x="12490" y="9992"/>
                  </a:lnTo>
                  <a:lnTo>
                    <a:pt x="12550" y="10052"/>
                  </a:lnTo>
                  <a:lnTo>
                    <a:pt x="12907" y="10469"/>
                  </a:lnTo>
                  <a:lnTo>
                    <a:pt x="13062" y="10659"/>
                  </a:lnTo>
                  <a:cubicBezTo>
                    <a:pt x="13133" y="10754"/>
                    <a:pt x="13216" y="10850"/>
                    <a:pt x="13300" y="10933"/>
                  </a:cubicBezTo>
                  <a:lnTo>
                    <a:pt x="13383" y="11052"/>
                  </a:lnTo>
                  <a:lnTo>
                    <a:pt x="13895" y="11659"/>
                  </a:lnTo>
                  <a:lnTo>
                    <a:pt x="13907" y="11671"/>
                  </a:lnTo>
                  <a:lnTo>
                    <a:pt x="14324" y="12207"/>
                  </a:lnTo>
                  <a:cubicBezTo>
                    <a:pt x="14359" y="12255"/>
                    <a:pt x="14395" y="12302"/>
                    <a:pt x="14431" y="12338"/>
                  </a:cubicBezTo>
                  <a:cubicBezTo>
                    <a:pt x="14502" y="12433"/>
                    <a:pt x="14598" y="12540"/>
                    <a:pt x="14681" y="12648"/>
                  </a:cubicBezTo>
                  <a:lnTo>
                    <a:pt x="14776" y="12778"/>
                  </a:lnTo>
                  <a:lnTo>
                    <a:pt x="15205" y="13290"/>
                  </a:lnTo>
                  <a:cubicBezTo>
                    <a:pt x="15300" y="13410"/>
                    <a:pt x="15407" y="13529"/>
                    <a:pt x="15491" y="13636"/>
                  </a:cubicBezTo>
                  <a:lnTo>
                    <a:pt x="15598" y="13755"/>
                  </a:lnTo>
                  <a:cubicBezTo>
                    <a:pt x="15681" y="13862"/>
                    <a:pt x="15776" y="13969"/>
                    <a:pt x="15860" y="14076"/>
                  </a:cubicBezTo>
                  <a:lnTo>
                    <a:pt x="15943" y="14160"/>
                  </a:lnTo>
                  <a:cubicBezTo>
                    <a:pt x="16038" y="14279"/>
                    <a:pt x="16133" y="14398"/>
                    <a:pt x="16241" y="14517"/>
                  </a:cubicBezTo>
                  <a:cubicBezTo>
                    <a:pt x="16336" y="14636"/>
                    <a:pt x="16443" y="14755"/>
                    <a:pt x="16538" y="14874"/>
                  </a:cubicBezTo>
                  <a:cubicBezTo>
                    <a:pt x="16574" y="14910"/>
                    <a:pt x="16598" y="14945"/>
                    <a:pt x="16634" y="14981"/>
                  </a:cubicBezTo>
                  <a:lnTo>
                    <a:pt x="16681" y="15041"/>
                  </a:lnTo>
                  <a:lnTo>
                    <a:pt x="16753" y="15124"/>
                  </a:lnTo>
                  <a:lnTo>
                    <a:pt x="16764" y="15148"/>
                  </a:lnTo>
                  <a:cubicBezTo>
                    <a:pt x="16788" y="15172"/>
                    <a:pt x="16812" y="15207"/>
                    <a:pt x="16836" y="15231"/>
                  </a:cubicBezTo>
                  <a:lnTo>
                    <a:pt x="16848" y="15243"/>
                  </a:lnTo>
                  <a:cubicBezTo>
                    <a:pt x="16848" y="15255"/>
                    <a:pt x="16872" y="15279"/>
                    <a:pt x="16895" y="15279"/>
                  </a:cubicBezTo>
                  <a:cubicBezTo>
                    <a:pt x="16902" y="15282"/>
                    <a:pt x="16909" y="15284"/>
                    <a:pt x="16916" y="15284"/>
                  </a:cubicBezTo>
                  <a:cubicBezTo>
                    <a:pt x="16933" y="15284"/>
                    <a:pt x="16950" y="15275"/>
                    <a:pt x="16967" y="15267"/>
                  </a:cubicBezTo>
                  <a:cubicBezTo>
                    <a:pt x="16979" y="15255"/>
                    <a:pt x="17003" y="15243"/>
                    <a:pt x="17003" y="15219"/>
                  </a:cubicBezTo>
                  <a:cubicBezTo>
                    <a:pt x="17015" y="15195"/>
                    <a:pt x="17003" y="15172"/>
                    <a:pt x="16991" y="15148"/>
                  </a:cubicBezTo>
                  <a:cubicBezTo>
                    <a:pt x="16979" y="15124"/>
                    <a:pt x="16967" y="15112"/>
                    <a:pt x="16943" y="15088"/>
                  </a:cubicBezTo>
                  <a:cubicBezTo>
                    <a:pt x="16943" y="15076"/>
                    <a:pt x="16943" y="15076"/>
                    <a:pt x="16931" y="15076"/>
                  </a:cubicBezTo>
                  <a:lnTo>
                    <a:pt x="16907" y="15053"/>
                  </a:lnTo>
                  <a:lnTo>
                    <a:pt x="16884" y="15017"/>
                  </a:lnTo>
                  <a:lnTo>
                    <a:pt x="16872" y="14993"/>
                  </a:lnTo>
                  <a:cubicBezTo>
                    <a:pt x="16836" y="14969"/>
                    <a:pt x="16812" y="14934"/>
                    <a:pt x="16788" y="14898"/>
                  </a:cubicBezTo>
                  <a:lnTo>
                    <a:pt x="16681" y="14779"/>
                  </a:lnTo>
                  <a:lnTo>
                    <a:pt x="16586" y="14648"/>
                  </a:lnTo>
                  <a:cubicBezTo>
                    <a:pt x="16455" y="14505"/>
                    <a:pt x="16336" y="14362"/>
                    <a:pt x="16181" y="14183"/>
                  </a:cubicBezTo>
                  <a:lnTo>
                    <a:pt x="16122" y="14112"/>
                  </a:lnTo>
                  <a:cubicBezTo>
                    <a:pt x="16002" y="13981"/>
                    <a:pt x="15895" y="13838"/>
                    <a:pt x="15776" y="13707"/>
                  </a:cubicBezTo>
                  <a:lnTo>
                    <a:pt x="15633" y="13529"/>
                  </a:lnTo>
                  <a:lnTo>
                    <a:pt x="15479" y="13362"/>
                  </a:lnTo>
                  <a:cubicBezTo>
                    <a:pt x="15443" y="13314"/>
                    <a:pt x="15407" y="13267"/>
                    <a:pt x="15371" y="13219"/>
                  </a:cubicBezTo>
                  <a:lnTo>
                    <a:pt x="15252" y="13088"/>
                  </a:lnTo>
                  <a:lnTo>
                    <a:pt x="14776" y="12493"/>
                  </a:lnTo>
                  <a:lnTo>
                    <a:pt x="14776" y="12505"/>
                  </a:lnTo>
                  <a:lnTo>
                    <a:pt x="14550" y="12207"/>
                  </a:lnTo>
                  <a:lnTo>
                    <a:pt x="14359" y="11957"/>
                  </a:lnTo>
                  <a:lnTo>
                    <a:pt x="14312" y="11897"/>
                  </a:lnTo>
                  <a:lnTo>
                    <a:pt x="14097" y="11647"/>
                  </a:lnTo>
                  <a:lnTo>
                    <a:pt x="14086" y="11624"/>
                  </a:lnTo>
                  <a:lnTo>
                    <a:pt x="14074" y="11612"/>
                  </a:lnTo>
                  <a:cubicBezTo>
                    <a:pt x="14062" y="11588"/>
                    <a:pt x="14038" y="11564"/>
                    <a:pt x="14014" y="11528"/>
                  </a:cubicBezTo>
                  <a:lnTo>
                    <a:pt x="13597" y="11028"/>
                  </a:lnTo>
                  <a:lnTo>
                    <a:pt x="13502" y="10909"/>
                  </a:lnTo>
                  <a:lnTo>
                    <a:pt x="13395" y="10790"/>
                  </a:lnTo>
                  <a:lnTo>
                    <a:pt x="13371" y="10754"/>
                  </a:lnTo>
                  <a:cubicBezTo>
                    <a:pt x="13312" y="10683"/>
                    <a:pt x="13240" y="10600"/>
                    <a:pt x="13181" y="10528"/>
                  </a:cubicBezTo>
                  <a:lnTo>
                    <a:pt x="13038" y="10362"/>
                  </a:lnTo>
                  <a:lnTo>
                    <a:pt x="13002" y="10314"/>
                  </a:lnTo>
                  <a:cubicBezTo>
                    <a:pt x="12764" y="10028"/>
                    <a:pt x="12526" y="9754"/>
                    <a:pt x="12288" y="9469"/>
                  </a:cubicBezTo>
                  <a:lnTo>
                    <a:pt x="12062" y="9183"/>
                  </a:lnTo>
                  <a:cubicBezTo>
                    <a:pt x="11823" y="8885"/>
                    <a:pt x="11573" y="8576"/>
                    <a:pt x="11335" y="8278"/>
                  </a:cubicBezTo>
                  <a:lnTo>
                    <a:pt x="11300" y="8230"/>
                  </a:lnTo>
                  <a:cubicBezTo>
                    <a:pt x="11240" y="8159"/>
                    <a:pt x="11180" y="8076"/>
                    <a:pt x="11121" y="8004"/>
                  </a:cubicBezTo>
                  <a:lnTo>
                    <a:pt x="11109" y="7992"/>
                  </a:lnTo>
                  <a:cubicBezTo>
                    <a:pt x="11073" y="7945"/>
                    <a:pt x="11026" y="7897"/>
                    <a:pt x="10990" y="7849"/>
                  </a:cubicBezTo>
                  <a:lnTo>
                    <a:pt x="10788" y="7587"/>
                  </a:lnTo>
                  <a:lnTo>
                    <a:pt x="10418" y="7135"/>
                  </a:lnTo>
                  <a:cubicBezTo>
                    <a:pt x="10264" y="6933"/>
                    <a:pt x="10097" y="6730"/>
                    <a:pt x="9930" y="6528"/>
                  </a:cubicBezTo>
                  <a:lnTo>
                    <a:pt x="9787" y="6349"/>
                  </a:lnTo>
                  <a:lnTo>
                    <a:pt x="9645" y="6171"/>
                  </a:lnTo>
                  <a:lnTo>
                    <a:pt x="9525" y="6028"/>
                  </a:lnTo>
                  <a:lnTo>
                    <a:pt x="9478" y="5968"/>
                  </a:lnTo>
                  <a:cubicBezTo>
                    <a:pt x="9406" y="5885"/>
                    <a:pt x="9335" y="5801"/>
                    <a:pt x="9275" y="5718"/>
                  </a:cubicBezTo>
                  <a:cubicBezTo>
                    <a:pt x="9180" y="5599"/>
                    <a:pt x="9085" y="5492"/>
                    <a:pt x="9002" y="5385"/>
                  </a:cubicBezTo>
                  <a:lnTo>
                    <a:pt x="8871" y="5218"/>
                  </a:lnTo>
                  <a:lnTo>
                    <a:pt x="8621" y="4920"/>
                  </a:lnTo>
                  <a:lnTo>
                    <a:pt x="8371" y="4623"/>
                  </a:lnTo>
                  <a:cubicBezTo>
                    <a:pt x="8347" y="4587"/>
                    <a:pt x="8323" y="4551"/>
                    <a:pt x="8299" y="4527"/>
                  </a:cubicBezTo>
                  <a:cubicBezTo>
                    <a:pt x="8204" y="4420"/>
                    <a:pt x="8121" y="4313"/>
                    <a:pt x="8037" y="4218"/>
                  </a:cubicBezTo>
                  <a:lnTo>
                    <a:pt x="7787" y="3932"/>
                  </a:lnTo>
                  <a:lnTo>
                    <a:pt x="7549" y="3646"/>
                  </a:lnTo>
                  <a:cubicBezTo>
                    <a:pt x="7525" y="3611"/>
                    <a:pt x="7490" y="3587"/>
                    <a:pt x="7466" y="3551"/>
                  </a:cubicBezTo>
                  <a:lnTo>
                    <a:pt x="7454" y="3539"/>
                  </a:lnTo>
                  <a:lnTo>
                    <a:pt x="7406" y="3492"/>
                  </a:lnTo>
                  <a:lnTo>
                    <a:pt x="7097" y="3134"/>
                  </a:lnTo>
                  <a:cubicBezTo>
                    <a:pt x="6966" y="2992"/>
                    <a:pt x="6835" y="2849"/>
                    <a:pt x="6704" y="2706"/>
                  </a:cubicBezTo>
                  <a:lnTo>
                    <a:pt x="6573" y="2551"/>
                  </a:lnTo>
                  <a:lnTo>
                    <a:pt x="6442" y="2408"/>
                  </a:lnTo>
                  <a:cubicBezTo>
                    <a:pt x="6406" y="2361"/>
                    <a:pt x="6370" y="2325"/>
                    <a:pt x="6335" y="2277"/>
                  </a:cubicBezTo>
                  <a:lnTo>
                    <a:pt x="6323" y="2265"/>
                  </a:lnTo>
                  <a:lnTo>
                    <a:pt x="6287" y="2218"/>
                  </a:lnTo>
                  <a:lnTo>
                    <a:pt x="6156" y="2075"/>
                  </a:lnTo>
                  <a:lnTo>
                    <a:pt x="6025" y="1920"/>
                  </a:lnTo>
                  <a:cubicBezTo>
                    <a:pt x="5977" y="1860"/>
                    <a:pt x="5930" y="1801"/>
                    <a:pt x="5882" y="1753"/>
                  </a:cubicBezTo>
                  <a:lnTo>
                    <a:pt x="5858" y="1718"/>
                  </a:lnTo>
                  <a:lnTo>
                    <a:pt x="5823" y="1670"/>
                  </a:lnTo>
                  <a:lnTo>
                    <a:pt x="5787" y="1622"/>
                  </a:lnTo>
                  <a:lnTo>
                    <a:pt x="5739" y="1575"/>
                  </a:lnTo>
                  <a:lnTo>
                    <a:pt x="5715" y="1539"/>
                  </a:lnTo>
                  <a:cubicBezTo>
                    <a:pt x="5692" y="1515"/>
                    <a:pt x="5668" y="1479"/>
                    <a:pt x="5644" y="1456"/>
                  </a:cubicBezTo>
                  <a:cubicBezTo>
                    <a:pt x="5668" y="1432"/>
                    <a:pt x="5680" y="1408"/>
                    <a:pt x="5680" y="1372"/>
                  </a:cubicBezTo>
                  <a:cubicBezTo>
                    <a:pt x="5692" y="1348"/>
                    <a:pt x="5692" y="1325"/>
                    <a:pt x="5692" y="1301"/>
                  </a:cubicBezTo>
                  <a:cubicBezTo>
                    <a:pt x="5692" y="1289"/>
                    <a:pt x="5692" y="1277"/>
                    <a:pt x="5692" y="1253"/>
                  </a:cubicBezTo>
                  <a:cubicBezTo>
                    <a:pt x="5692" y="1229"/>
                    <a:pt x="5692" y="1206"/>
                    <a:pt x="5692" y="1182"/>
                  </a:cubicBezTo>
                  <a:cubicBezTo>
                    <a:pt x="5692" y="1158"/>
                    <a:pt x="5692" y="1134"/>
                    <a:pt x="5680" y="1098"/>
                  </a:cubicBezTo>
                  <a:cubicBezTo>
                    <a:pt x="5680" y="1075"/>
                    <a:pt x="5668" y="1063"/>
                    <a:pt x="5656" y="1039"/>
                  </a:cubicBezTo>
                  <a:lnTo>
                    <a:pt x="5644" y="1027"/>
                  </a:lnTo>
                  <a:cubicBezTo>
                    <a:pt x="5632" y="991"/>
                    <a:pt x="5620" y="968"/>
                    <a:pt x="5608" y="956"/>
                  </a:cubicBezTo>
                  <a:cubicBezTo>
                    <a:pt x="5596" y="932"/>
                    <a:pt x="5573" y="896"/>
                    <a:pt x="5549" y="872"/>
                  </a:cubicBezTo>
                  <a:cubicBezTo>
                    <a:pt x="5525" y="848"/>
                    <a:pt x="5501" y="837"/>
                    <a:pt x="5477" y="825"/>
                  </a:cubicBezTo>
                  <a:cubicBezTo>
                    <a:pt x="5454" y="813"/>
                    <a:pt x="5430" y="801"/>
                    <a:pt x="5394" y="789"/>
                  </a:cubicBezTo>
                  <a:cubicBezTo>
                    <a:pt x="5374" y="784"/>
                    <a:pt x="5353" y="781"/>
                    <a:pt x="5329" y="781"/>
                  </a:cubicBezTo>
                  <a:cubicBezTo>
                    <a:pt x="5295" y="781"/>
                    <a:pt x="5257" y="787"/>
                    <a:pt x="5215" y="801"/>
                  </a:cubicBezTo>
                  <a:cubicBezTo>
                    <a:pt x="5168" y="813"/>
                    <a:pt x="5120" y="848"/>
                    <a:pt x="5073" y="884"/>
                  </a:cubicBezTo>
                  <a:cubicBezTo>
                    <a:pt x="5025" y="920"/>
                    <a:pt x="4989" y="968"/>
                    <a:pt x="4953" y="1015"/>
                  </a:cubicBezTo>
                  <a:cubicBezTo>
                    <a:pt x="4942" y="1027"/>
                    <a:pt x="4942" y="1051"/>
                    <a:pt x="4930" y="1075"/>
                  </a:cubicBezTo>
                  <a:cubicBezTo>
                    <a:pt x="4596" y="979"/>
                    <a:pt x="4227" y="884"/>
                    <a:pt x="3775" y="777"/>
                  </a:cubicBezTo>
                  <a:cubicBezTo>
                    <a:pt x="3406" y="682"/>
                    <a:pt x="3013" y="598"/>
                    <a:pt x="2537" y="503"/>
                  </a:cubicBezTo>
                  <a:cubicBezTo>
                    <a:pt x="2096" y="408"/>
                    <a:pt x="1679" y="325"/>
                    <a:pt x="1274" y="241"/>
                  </a:cubicBezTo>
                  <a:lnTo>
                    <a:pt x="1096" y="217"/>
                  </a:lnTo>
                  <a:lnTo>
                    <a:pt x="917" y="182"/>
                  </a:lnTo>
                  <a:lnTo>
                    <a:pt x="870" y="170"/>
                  </a:lnTo>
                  <a:cubicBezTo>
                    <a:pt x="834" y="158"/>
                    <a:pt x="798" y="158"/>
                    <a:pt x="762" y="146"/>
                  </a:cubicBezTo>
                  <a:lnTo>
                    <a:pt x="632" y="122"/>
                  </a:lnTo>
                  <a:cubicBezTo>
                    <a:pt x="465" y="86"/>
                    <a:pt x="286" y="51"/>
                    <a:pt x="108" y="3"/>
                  </a:cubicBezTo>
                  <a:cubicBezTo>
                    <a:pt x="101" y="2"/>
                    <a:pt x="95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2650625" y="4185475"/>
              <a:ext cx="22350" cy="23225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298" y="631"/>
                  </a:moveTo>
                  <a:lnTo>
                    <a:pt x="298" y="631"/>
                  </a:lnTo>
                  <a:cubicBezTo>
                    <a:pt x="322" y="643"/>
                    <a:pt x="345" y="667"/>
                    <a:pt x="369" y="667"/>
                  </a:cubicBezTo>
                  <a:lnTo>
                    <a:pt x="345" y="667"/>
                  </a:lnTo>
                  <a:cubicBezTo>
                    <a:pt x="334" y="655"/>
                    <a:pt x="322" y="655"/>
                    <a:pt x="310" y="643"/>
                  </a:cubicBezTo>
                  <a:cubicBezTo>
                    <a:pt x="310" y="643"/>
                    <a:pt x="298" y="631"/>
                    <a:pt x="298" y="631"/>
                  </a:cubicBezTo>
                  <a:close/>
                  <a:moveTo>
                    <a:pt x="381" y="203"/>
                  </a:moveTo>
                  <a:cubicBezTo>
                    <a:pt x="417" y="203"/>
                    <a:pt x="453" y="214"/>
                    <a:pt x="476" y="226"/>
                  </a:cubicBezTo>
                  <a:cubicBezTo>
                    <a:pt x="512" y="238"/>
                    <a:pt x="548" y="262"/>
                    <a:pt x="584" y="274"/>
                  </a:cubicBezTo>
                  <a:cubicBezTo>
                    <a:pt x="607" y="298"/>
                    <a:pt x="631" y="322"/>
                    <a:pt x="655" y="345"/>
                  </a:cubicBezTo>
                  <a:cubicBezTo>
                    <a:pt x="667" y="369"/>
                    <a:pt x="679" y="393"/>
                    <a:pt x="691" y="417"/>
                  </a:cubicBezTo>
                  <a:cubicBezTo>
                    <a:pt x="703" y="429"/>
                    <a:pt x="703" y="453"/>
                    <a:pt x="715" y="464"/>
                  </a:cubicBezTo>
                  <a:cubicBezTo>
                    <a:pt x="715" y="488"/>
                    <a:pt x="715" y="512"/>
                    <a:pt x="715" y="536"/>
                  </a:cubicBezTo>
                  <a:cubicBezTo>
                    <a:pt x="703" y="560"/>
                    <a:pt x="703" y="595"/>
                    <a:pt x="691" y="619"/>
                  </a:cubicBezTo>
                  <a:cubicBezTo>
                    <a:pt x="679" y="643"/>
                    <a:pt x="667" y="679"/>
                    <a:pt x="643" y="703"/>
                  </a:cubicBezTo>
                  <a:cubicBezTo>
                    <a:pt x="631" y="726"/>
                    <a:pt x="619" y="738"/>
                    <a:pt x="595" y="750"/>
                  </a:cubicBezTo>
                  <a:cubicBezTo>
                    <a:pt x="584" y="762"/>
                    <a:pt x="572" y="774"/>
                    <a:pt x="560" y="774"/>
                  </a:cubicBezTo>
                  <a:cubicBezTo>
                    <a:pt x="548" y="774"/>
                    <a:pt x="548" y="786"/>
                    <a:pt x="536" y="786"/>
                  </a:cubicBezTo>
                  <a:cubicBezTo>
                    <a:pt x="536" y="786"/>
                    <a:pt x="548" y="774"/>
                    <a:pt x="548" y="774"/>
                  </a:cubicBezTo>
                  <a:cubicBezTo>
                    <a:pt x="560" y="762"/>
                    <a:pt x="584" y="750"/>
                    <a:pt x="595" y="738"/>
                  </a:cubicBezTo>
                  <a:cubicBezTo>
                    <a:pt x="607" y="726"/>
                    <a:pt x="619" y="703"/>
                    <a:pt x="631" y="691"/>
                  </a:cubicBezTo>
                  <a:cubicBezTo>
                    <a:pt x="643" y="667"/>
                    <a:pt x="655" y="643"/>
                    <a:pt x="655" y="619"/>
                  </a:cubicBezTo>
                  <a:cubicBezTo>
                    <a:pt x="667" y="595"/>
                    <a:pt x="667" y="572"/>
                    <a:pt x="667" y="548"/>
                  </a:cubicBezTo>
                  <a:cubicBezTo>
                    <a:pt x="667" y="512"/>
                    <a:pt x="655" y="488"/>
                    <a:pt x="643" y="453"/>
                  </a:cubicBezTo>
                  <a:cubicBezTo>
                    <a:pt x="631" y="405"/>
                    <a:pt x="607" y="369"/>
                    <a:pt x="572" y="334"/>
                  </a:cubicBezTo>
                  <a:cubicBezTo>
                    <a:pt x="536" y="286"/>
                    <a:pt x="488" y="250"/>
                    <a:pt x="429" y="238"/>
                  </a:cubicBezTo>
                  <a:cubicBezTo>
                    <a:pt x="405" y="226"/>
                    <a:pt x="381" y="214"/>
                    <a:pt x="357" y="214"/>
                  </a:cubicBezTo>
                  <a:cubicBezTo>
                    <a:pt x="334" y="214"/>
                    <a:pt x="310" y="214"/>
                    <a:pt x="286" y="226"/>
                  </a:cubicBezTo>
                  <a:cubicBezTo>
                    <a:pt x="226" y="238"/>
                    <a:pt x="179" y="286"/>
                    <a:pt x="167" y="345"/>
                  </a:cubicBezTo>
                  <a:cubicBezTo>
                    <a:pt x="155" y="381"/>
                    <a:pt x="155" y="417"/>
                    <a:pt x="167" y="453"/>
                  </a:cubicBezTo>
                  <a:cubicBezTo>
                    <a:pt x="155" y="429"/>
                    <a:pt x="155" y="417"/>
                    <a:pt x="143" y="393"/>
                  </a:cubicBezTo>
                  <a:cubicBezTo>
                    <a:pt x="155" y="381"/>
                    <a:pt x="155" y="357"/>
                    <a:pt x="167" y="334"/>
                  </a:cubicBezTo>
                  <a:cubicBezTo>
                    <a:pt x="179" y="310"/>
                    <a:pt x="191" y="286"/>
                    <a:pt x="203" y="262"/>
                  </a:cubicBezTo>
                  <a:cubicBezTo>
                    <a:pt x="214" y="250"/>
                    <a:pt x="226" y="238"/>
                    <a:pt x="238" y="226"/>
                  </a:cubicBezTo>
                  <a:cubicBezTo>
                    <a:pt x="238" y="226"/>
                    <a:pt x="238" y="226"/>
                    <a:pt x="238" y="214"/>
                  </a:cubicBezTo>
                  <a:cubicBezTo>
                    <a:pt x="262" y="214"/>
                    <a:pt x="286" y="203"/>
                    <a:pt x="310" y="203"/>
                  </a:cubicBezTo>
                  <a:close/>
                  <a:moveTo>
                    <a:pt x="369" y="0"/>
                  </a:moveTo>
                  <a:cubicBezTo>
                    <a:pt x="298" y="12"/>
                    <a:pt x="226" y="48"/>
                    <a:pt x="167" y="95"/>
                  </a:cubicBezTo>
                  <a:cubicBezTo>
                    <a:pt x="143" y="107"/>
                    <a:pt x="119" y="131"/>
                    <a:pt x="95" y="155"/>
                  </a:cubicBezTo>
                  <a:cubicBezTo>
                    <a:pt x="48" y="191"/>
                    <a:pt x="24" y="238"/>
                    <a:pt x="12" y="286"/>
                  </a:cubicBezTo>
                  <a:cubicBezTo>
                    <a:pt x="0" y="334"/>
                    <a:pt x="0" y="369"/>
                    <a:pt x="0" y="417"/>
                  </a:cubicBezTo>
                  <a:cubicBezTo>
                    <a:pt x="0" y="429"/>
                    <a:pt x="0" y="441"/>
                    <a:pt x="0" y="453"/>
                  </a:cubicBezTo>
                  <a:cubicBezTo>
                    <a:pt x="12" y="572"/>
                    <a:pt x="72" y="667"/>
                    <a:pt x="131" y="750"/>
                  </a:cubicBezTo>
                  <a:cubicBezTo>
                    <a:pt x="167" y="786"/>
                    <a:pt x="203" y="822"/>
                    <a:pt x="238" y="845"/>
                  </a:cubicBezTo>
                  <a:cubicBezTo>
                    <a:pt x="286" y="881"/>
                    <a:pt x="334" y="905"/>
                    <a:pt x="393" y="917"/>
                  </a:cubicBezTo>
                  <a:cubicBezTo>
                    <a:pt x="441" y="929"/>
                    <a:pt x="500" y="929"/>
                    <a:pt x="548" y="929"/>
                  </a:cubicBezTo>
                  <a:cubicBezTo>
                    <a:pt x="595" y="917"/>
                    <a:pt x="643" y="893"/>
                    <a:pt x="691" y="857"/>
                  </a:cubicBezTo>
                  <a:cubicBezTo>
                    <a:pt x="738" y="822"/>
                    <a:pt x="774" y="762"/>
                    <a:pt x="810" y="703"/>
                  </a:cubicBezTo>
                  <a:cubicBezTo>
                    <a:pt x="814" y="705"/>
                    <a:pt x="819" y="706"/>
                    <a:pt x="823" y="706"/>
                  </a:cubicBezTo>
                  <a:cubicBezTo>
                    <a:pt x="846" y="706"/>
                    <a:pt x="871" y="684"/>
                    <a:pt x="881" y="655"/>
                  </a:cubicBezTo>
                  <a:lnTo>
                    <a:pt x="869" y="655"/>
                  </a:lnTo>
                  <a:cubicBezTo>
                    <a:pt x="881" y="607"/>
                    <a:pt x="893" y="560"/>
                    <a:pt x="893" y="512"/>
                  </a:cubicBezTo>
                  <a:cubicBezTo>
                    <a:pt x="881" y="453"/>
                    <a:pt x="869" y="393"/>
                    <a:pt x="846" y="345"/>
                  </a:cubicBezTo>
                  <a:cubicBezTo>
                    <a:pt x="822" y="298"/>
                    <a:pt x="798" y="262"/>
                    <a:pt x="762" y="226"/>
                  </a:cubicBezTo>
                  <a:cubicBezTo>
                    <a:pt x="738" y="179"/>
                    <a:pt x="703" y="143"/>
                    <a:pt x="667" y="95"/>
                  </a:cubicBezTo>
                  <a:cubicBezTo>
                    <a:pt x="655" y="83"/>
                    <a:pt x="631" y="72"/>
                    <a:pt x="607" y="48"/>
                  </a:cubicBezTo>
                  <a:cubicBezTo>
                    <a:pt x="584" y="36"/>
                    <a:pt x="560" y="24"/>
                    <a:pt x="536" y="12"/>
                  </a:cubicBezTo>
                  <a:cubicBezTo>
                    <a:pt x="476" y="0"/>
                    <a:pt x="429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3075675" y="4570200"/>
              <a:ext cx="24125" cy="23675"/>
            </a:xfrm>
            <a:custGeom>
              <a:avLst/>
              <a:gdLst/>
              <a:ahLst/>
              <a:cxnLst/>
              <a:rect l="l" t="t" r="r" b="b"/>
              <a:pathLst>
                <a:path w="965" h="947" extrusionOk="0">
                  <a:moveTo>
                    <a:pt x="572" y="173"/>
                  </a:moveTo>
                  <a:lnTo>
                    <a:pt x="572" y="173"/>
                  </a:lnTo>
                  <a:cubicBezTo>
                    <a:pt x="580" y="177"/>
                    <a:pt x="588" y="181"/>
                    <a:pt x="596" y="184"/>
                  </a:cubicBezTo>
                  <a:lnTo>
                    <a:pt x="584" y="184"/>
                  </a:lnTo>
                  <a:cubicBezTo>
                    <a:pt x="578" y="179"/>
                    <a:pt x="575" y="176"/>
                    <a:pt x="572" y="173"/>
                  </a:cubicBezTo>
                  <a:close/>
                  <a:moveTo>
                    <a:pt x="608" y="351"/>
                  </a:moveTo>
                  <a:cubicBezTo>
                    <a:pt x="631" y="363"/>
                    <a:pt x="643" y="375"/>
                    <a:pt x="667" y="387"/>
                  </a:cubicBezTo>
                  <a:cubicBezTo>
                    <a:pt x="679" y="399"/>
                    <a:pt x="703" y="411"/>
                    <a:pt x="715" y="435"/>
                  </a:cubicBezTo>
                  <a:cubicBezTo>
                    <a:pt x="727" y="446"/>
                    <a:pt x="738" y="470"/>
                    <a:pt x="750" y="482"/>
                  </a:cubicBezTo>
                  <a:cubicBezTo>
                    <a:pt x="750" y="506"/>
                    <a:pt x="762" y="530"/>
                    <a:pt x="762" y="542"/>
                  </a:cubicBezTo>
                  <a:cubicBezTo>
                    <a:pt x="762" y="565"/>
                    <a:pt x="762" y="577"/>
                    <a:pt x="762" y="589"/>
                  </a:cubicBezTo>
                  <a:cubicBezTo>
                    <a:pt x="762" y="613"/>
                    <a:pt x="762" y="625"/>
                    <a:pt x="762" y="637"/>
                  </a:cubicBezTo>
                  <a:cubicBezTo>
                    <a:pt x="750" y="649"/>
                    <a:pt x="750" y="661"/>
                    <a:pt x="738" y="673"/>
                  </a:cubicBezTo>
                  <a:cubicBezTo>
                    <a:pt x="738" y="673"/>
                    <a:pt x="727" y="685"/>
                    <a:pt x="715" y="685"/>
                  </a:cubicBezTo>
                  <a:cubicBezTo>
                    <a:pt x="691" y="708"/>
                    <a:pt x="655" y="720"/>
                    <a:pt x="631" y="744"/>
                  </a:cubicBezTo>
                  <a:cubicBezTo>
                    <a:pt x="619" y="744"/>
                    <a:pt x="609" y="747"/>
                    <a:pt x="600" y="751"/>
                  </a:cubicBezTo>
                  <a:lnTo>
                    <a:pt x="600" y="751"/>
                  </a:lnTo>
                  <a:cubicBezTo>
                    <a:pt x="642" y="733"/>
                    <a:pt x="680" y="690"/>
                    <a:pt x="691" y="637"/>
                  </a:cubicBezTo>
                  <a:cubicBezTo>
                    <a:pt x="703" y="589"/>
                    <a:pt x="703" y="530"/>
                    <a:pt x="679" y="470"/>
                  </a:cubicBezTo>
                  <a:cubicBezTo>
                    <a:pt x="655" y="435"/>
                    <a:pt x="619" y="387"/>
                    <a:pt x="596" y="351"/>
                  </a:cubicBezTo>
                  <a:close/>
                  <a:moveTo>
                    <a:pt x="477" y="768"/>
                  </a:moveTo>
                  <a:cubicBezTo>
                    <a:pt x="484" y="772"/>
                    <a:pt x="492" y="773"/>
                    <a:pt x="501" y="773"/>
                  </a:cubicBezTo>
                  <a:cubicBezTo>
                    <a:pt x="501" y="773"/>
                    <a:pt x="502" y="773"/>
                    <a:pt x="502" y="773"/>
                  </a:cubicBezTo>
                  <a:lnTo>
                    <a:pt x="502" y="773"/>
                  </a:lnTo>
                  <a:cubicBezTo>
                    <a:pt x="493" y="776"/>
                    <a:pt x="483" y="780"/>
                    <a:pt x="477" y="780"/>
                  </a:cubicBezTo>
                  <a:lnTo>
                    <a:pt x="477" y="768"/>
                  </a:lnTo>
                  <a:close/>
                  <a:moveTo>
                    <a:pt x="474" y="1"/>
                  </a:moveTo>
                  <a:cubicBezTo>
                    <a:pt x="436" y="1"/>
                    <a:pt x="400" y="9"/>
                    <a:pt x="357" y="18"/>
                  </a:cubicBezTo>
                  <a:cubicBezTo>
                    <a:pt x="334" y="18"/>
                    <a:pt x="310" y="30"/>
                    <a:pt x="286" y="42"/>
                  </a:cubicBezTo>
                  <a:cubicBezTo>
                    <a:pt x="262" y="54"/>
                    <a:pt x="227" y="65"/>
                    <a:pt x="203" y="89"/>
                  </a:cubicBezTo>
                  <a:cubicBezTo>
                    <a:pt x="167" y="125"/>
                    <a:pt x="131" y="161"/>
                    <a:pt x="96" y="208"/>
                  </a:cubicBezTo>
                  <a:cubicBezTo>
                    <a:pt x="60" y="256"/>
                    <a:pt x="36" y="304"/>
                    <a:pt x="12" y="363"/>
                  </a:cubicBezTo>
                  <a:cubicBezTo>
                    <a:pt x="0" y="411"/>
                    <a:pt x="0" y="470"/>
                    <a:pt x="0" y="518"/>
                  </a:cubicBezTo>
                  <a:cubicBezTo>
                    <a:pt x="0" y="577"/>
                    <a:pt x="24" y="637"/>
                    <a:pt x="48" y="685"/>
                  </a:cubicBezTo>
                  <a:cubicBezTo>
                    <a:pt x="72" y="732"/>
                    <a:pt x="107" y="780"/>
                    <a:pt x="143" y="804"/>
                  </a:cubicBezTo>
                  <a:cubicBezTo>
                    <a:pt x="191" y="851"/>
                    <a:pt x="238" y="875"/>
                    <a:pt x="298" y="887"/>
                  </a:cubicBezTo>
                  <a:cubicBezTo>
                    <a:pt x="346" y="911"/>
                    <a:pt x="393" y="911"/>
                    <a:pt x="441" y="923"/>
                  </a:cubicBezTo>
                  <a:cubicBezTo>
                    <a:pt x="453" y="923"/>
                    <a:pt x="465" y="923"/>
                    <a:pt x="477" y="935"/>
                  </a:cubicBezTo>
                  <a:cubicBezTo>
                    <a:pt x="500" y="935"/>
                    <a:pt x="524" y="946"/>
                    <a:pt x="560" y="946"/>
                  </a:cubicBezTo>
                  <a:lnTo>
                    <a:pt x="631" y="946"/>
                  </a:lnTo>
                  <a:cubicBezTo>
                    <a:pt x="691" y="935"/>
                    <a:pt x="738" y="911"/>
                    <a:pt x="774" y="887"/>
                  </a:cubicBezTo>
                  <a:cubicBezTo>
                    <a:pt x="834" y="851"/>
                    <a:pt x="869" y="804"/>
                    <a:pt x="893" y="756"/>
                  </a:cubicBezTo>
                  <a:cubicBezTo>
                    <a:pt x="917" y="720"/>
                    <a:pt x="929" y="673"/>
                    <a:pt x="941" y="625"/>
                  </a:cubicBezTo>
                  <a:cubicBezTo>
                    <a:pt x="941" y="625"/>
                    <a:pt x="953" y="613"/>
                    <a:pt x="953" y="613"/>
                  </a:cubicBezTo>
                  <a:cubicBezTo>
                    <a:pt x="965" y="554"/>
                    <a:pt x="965" y="494"/>
                    <a:pt x="953" y="446"/>
                  </a:cubicBezTo>
                  <a:cubicBezTo>
                    <a:pt x="953" y="411"/>
                    <a:pt x="941" y="387"/>
                    <a:pt x="941" y="363"/>
                  </a:cubicBezTo>
                  <a:cubicBezTo>
                    <a:pt x="929" y="339"/>
                    <a:pt x="917" y="315"/>
                    <a:pt x="905" y="292"/>
                  </a:cubicBezTo>
                  <a:cubicBezTo>
                    <a:pt x="881" y="232"/>
                    <a:pt x="846" y="196"/>
                    <a:pt x="810" y="149"/>
                  </a:cubicBezTo>
                  <a:cubicBezTo>
                    <a:pt x="774" y="113"/>
                    <a:pt x="727" y="77"/>
                    <a:pt x="679" y="54"/>
                  </a:cubicBezTo>
                  <a:cubicBezTo>
                    <a:pt x="655" y="42"/>
                    <a:pt x="631" y="30"/>
                    <a:pt x="608" y="18"/>
                  </a:cubicBezTo>
                  <a:cubicBezTo>
                    <a:pt x="584" y="18"/>
                    <a:pt x="548" y="6"/>
                    <a:pt x="524" y="6"/>
                  </a:cubicBezTo>
                  <a:cubicBezTo>
                    <a:pt x="507" y="2"/>
                    <a:pt x="490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1"/>
          <p:cNvGrpSpPr/>
          <p:nvPr/>
        </p:nvGrpSpPr>
        <p:grpSpPr>
          <a:xfrm rot="957138">
            <a:off x="6088700" y="2900383"/>
            <a:ext cx="2668053" cy="1974252"/>
            <a:chOff x="5490983" y="2262630"/>
            <a:chExt cx="2926096" cy="2165193"/>
          </a:xfrm>
        </p:grpSpPr>
        <p:sp>
          <p:nvSpPr>
            <p:cNvPr id="203" name="Google Shape;203;p31"/>
            <p:cNvSpPr/>
            <p:nvPr/>
          </p:nvSpPr>
          <p:spPr>
            <a:xfrm rot="-513685">
              <a:off x="6901605" y="3612467"/>
              <a:ext cx="184656" cy="173977"/>
            </a:xfrm>
            <a:custGeom>
              <a:avLst/>
              <a:gdLst/>
              <a:ahLst/>
              <a:cxnLst/>
              <a:rect l="l" t="t" r="r" b="b"/>
              <a:pathLst>
                <a:path w="2490" h="2346" extrusionOk="0">
                  <a:moveTo>
                    <a:pt x="1" y="1286"/>
                  </a:moveTo>
                  <a:cubicBezTo>
                    <a:pt x="49" y="1000"/>
                    <a:pt x="72" y="703"/>
                    <a:pt x="287" y="441"/>
                  </a:cubicBezTo>
                  <a:cubicBezTo>
                    <a:pt x="442" y="250"/>
                    <a:pt x="596" y="72"/>
                    <a:pt x="834" y="24"/>
                  </a:cubicBezTo>
                  <a:cubicBezTo>
                    <a:pt x="965" y="0"/>
                    <a:pt x="1108" y="0"/>
                    <a:pt x="1239" y="24"/>
                  </a:cubicBezTo>
                  <a:cubicBezTo>
                    <a:pt x="1454" y="84"/>
                    <a:pt x="1715" y="131"/>
                    <a:pt x="1870" y="274"/>
                  </a:cubicBezTo>
                  <a:cubicBezTo>
                    <a:pt x="2347" y="715"/>
                    <a:pt x="2489" y="1191"/>
                    <a:pt x="2025" y="1798"/>
                  </a:cubicBezTo>
                  <a:cubicBezTo>
                    <a:pt x="1704" y="2227"/>
                    <a:pt x="1084" y="2346"/>
                    <a:pt x="584" y="2096"/>
                  </a:cubicBezTo>
                  <a:cubicBezTo>
                    <a:pt x="239" y="1929"/>
                    <a:pt x="72" y="1667"/>
                    <a:pt x="1" y="1286"/>
                  </a:cubicBezTo>
                  <a:close/>
                  <a:moveTo>
                    <a:pt x="1013" y="274"/>
                  </a:moveTo>
                  <a:cubicBezTo>
                    <a:pt x="549" y="298"/>
                    <a:pt x="227" y="738"/>
                    <a:pt x="239" y="1203"/>
                  </a:cubicBezTo>
                  <a:cubicBezTo>
                    <a:pt x="239" y="1655"/>
                    <a:pt x="656" y="1965"/>
                    <a:pt x="1132" y="1965"/>
                  </a:cubicBezTo>
                  <a:cubicBezTo>
                    <a:pt x="1656" y="1953"/>
                    <a:pt x="2061" y="1500"/>
                    <a:pt x="2049" y="1084"/>
                  </a:cubicBezTo>
                  <a:cubicBezTo>
                    <a:pt x="2037" y="608"/>
                    <a:pt x="1573" y="250"/>
                    <a:pt x="1013" y="2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 rot="-513685">
              <a:off x="6988129" y="3960375"/>
              <a:ext cx="15054" cy="10679"/>
            </a:xfrm>
            <a:custGeom>
              <a:avLst/>
              <a:gdLst/>
              <a:ahLst/>
              <a:cxnLst/>
              <a:rect l="l" t="t" r="r" b="b"/>
              <a:pathLst>
                <a:path w="203" h="144" extrusionOk="0">
                  <a:moveTo>
                    <a:pt x="202" y="84"/>
                  </a:moveTo>
                  <a:cubicBezTo>
                    <a:pt x="143" y="96"/>
                    <a:pt x="83" y="120"/>
                    <a:pt x="24" y="144"/>
                  </a:cubicBezTo>
                  <a:cubicBezTo>
                    <a:pt x="12" y="96"/>
                    <a:pt x="0" y="60"/>
                    <a:pt x="0" y="24"/>
                  </a:cubicBezTo>
                  <a:cubicBezTo>
                    <a:pt x="60" y="13"/>
                    <a:pt x="119" y="13"/>
                    <a:pt x="191" y="1"/>
                  </a:cubicBezTo>
                  <a:cubicBezTo>
                    <a:pt x="191" y="24"/>
                    <a:pt x="202" y="60"/>
                    <a:pt x="202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 rot="-513685">
              <a:off x="7653182" y="3298071"/>
              <a:ext cx="164336" cy="160776"/>
            </a:xfrm>
            <a:custGeom>
              <a:avLst/>
              <a:gdLst/>
              <a:ahLst/>
              <a:cxnLst/>
              <a:rect l="l" t="t" r="r" b="b"/>
              <a:pathLst>
                <a:path w="2216" h="2168" extrusionOk="0">
                  <a:moveTo>
                    <a:pt x="96" y="1215"/>
                  </a:moveTo>
                  <a:cubicBezTo>
                    <a:pt x="1" y="739"/>
                    <a:pt x="180" y="393"/>
                    <a:pt x="608" y="143"/>
                  </a:cubicBezTo>
                  <a:cubicBezTo>
                    <a:pt x="846" y="1"/>
                    <a:pt x="1073" y="1"/>
                    <a:pt x="1323" y="48"/>
                  </a:cubicBezTo>
                  <a:cubicBezTo>
                    <a:pt x="1608" y="96"/>
                    <a:pt x="1811" y="263"/>
                    <a:pt x="1966" y="489"/>
                  </a:cubicBezTo>
                  <a:cubicBezTo>
                    <a:pt x="2216" y="858"/>
                    <a:pt x="2216" y="1286"/>
                    <a:pt x="1977" y="1620"/>
                  </a:cubicBezTo>
                  <a:cubicBezTo>
                    <a:pt x="1632" y="2084"/>
                    <a:pt x="1144" y="2168"/>
                    <a:pt x="763" y="2048"/>
                  </a:cubicBezTo>
                  <a:cubicBezTo>
                    <a:pt x="632" y="2001"/>
                    <a:pt x="501" y="1941"/>
                    <a:pt x="382" y="1858"/>
                  </a:cubicBezTo>
                  <a:cubicBezTo>
                    <a:pt x="144" y="1703"/>
                    <a:pt x="96" y="1453"/>
                    <a:pt x="96" y="1215"/>
                  </a:cubicBezTo>
                  <a:close/>
                  <a:moveTo>
                    <a:pt x="834" y="274"/>
                  </a:moveTo>
                  <a:cubicBezTo>
                    <a:pt x="727" y="346"/>
                    <a:pt x="549" y="429"/>
                    <a:pt x="418" y="560"/>
                  </a:cubicBezTo>
                  <a:cubicBezTo>
                    <a:pt x="227" y="751"/>
                    <a:pt x="239" y="1275"/>
                    <a:pt x="418" y="1525"/>
                  </a:cubicBezTo>
                  <a:cubicBezTo>
                    <a:pt x="656" y="1846"/>
                    <a:pt x="1025" y="1929"/>
                    <a:pt x="1454" y="1739"/>
                  </a:cubicBezTo>
                  <a:cubicBezTo>
                    <a:pt x="1739" y="1620"/>
                    <a:pt x="1954" y="1275"/>
                    <a:pt x="1894" y="965"/>
                  </a:cubicBezTo>
                  <a:cubicBezTo>
                    <a:pt x="1823" y="536"/>
                    <a:pt x="1430" y="251"/>
                    <a:pt x="834" y="2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 rot="-513685">
              <a:off x="6136165" y="3619943"/>
              <a:ext cx="155437" cy="157291"/>
            </a:xfrm>
            <a:custGeom>
              <a:avLst/>
              <a:gdLst/>
              <a:ahLst/>
              <a:cxnLst/>
              <a:rect l="l" t="t" r="r" b="b"/>
              <a:pathLst>
                <a:path w="2096" h="2121" extrusionOk="0">
                  <a:moveTo>
                    <a:pt x="167" y="1572"/>
                  </a:moveTo>
                  <a:cubicBezTo>
                    <a:pt x="143" y="1453"/>
                    <a:pt x="131" y="1334"/>
                    <a:pt x="84" y="1227"/>
                  </a:cubicBezTo>
                  <a:cubicBezTo>
                    <a:pt x="0" y="953"/>
                    <a:pt x="96" y="715"/>
                    <a:pt x="238" y="513"/>
                  </a:cubicBezTo>
                  <a:cubicBezTo>
                    <a:pt x="524" y="108"/>
                    <a:pt x="1036" y="1"/>
                    <a:pt x="1477" y="144"/>
                  </a:cubicBezTo>
                  <a:cubicBezTo>
                    <a:pt x="1608" y="179"/>
                    <a:pt x="1715" y="322"/>
                    <a:pt x="1822" y="418"/>
                  </a:cubicBezTo>
                  <a:cubicBezTo>
                    <a:pt x="1834" y="418"/>
                    <a:pt x="1834" y="429"/>
                    <a:pt x="1834" y="441"/>
                  </a:cubicBezTo>
                  <a:cubicBezTo>
                    <a:pt x="2048" y="549"/>
                    <a:pt x="2096" y="751"/>
                    <a:pt x="2084" y="953"/>
                  </a:cubicBezTo>
                  <a:cubicBezTo>
                    <a:pt x="2060" y="1251"/>
                    <a:pt x="1977" y="1525"/>
                    <a:pt x="1751" y="1751"/>
                  </a:cubicBezTo>
                  <a:cubicBezTo>
                    <a:pt x="1512" y="1989"/>
                    <a:pt x="1262" y="2120"/>
                    <a:pt x="929" y="2049"/>
                  </a:cubicBezTo>
                  <a:cubicBezTo>
                    <a:pt x="691" y="1989"/>
                    <a:pt x="465" y="1906"/>
                    <a:pt x="310" y="1703"/>
                  </a:cubicBezTo>
                  <a:cubicBezTo>
                    <a:pt x="274" y="1644"/>
                    <a:pt x="238" y="1584"/>
                    <a:pt x="203" y="1525"/>
                  </a:cubicBezTo>
                  <a:cubicBezTo>
                    <a:pt x="191" y="1537"/>
                    <a:pt x="179" y="1561"/>
                    <a:pt x="167" y="1572"/>
                  </a:cubicBezTo>
                  <a:close/>
                  <a:moveTo>
                    <a:pt x="1143" y="1799"/>
                  </a:moveTo>
                  <a:cubicBezTo>
                    <a:pt x="1560" y="1811"/>
                    <a:pt x="1834" y="1311"/>
                    <a:pt x="1810" y="882"/>
                  </a:cubicBezTo>
                  <a:cubicBezTo>
                    <a:pt x="1798" y="620"/>
                    <a:pt x="1346" y="251"/>
                    <a:pt x="1096" y="275"/>
                  </a:cubicBezTo>
                  <a:cubicBezTo>
                    <a:pt x="631" y="322"/>
                    <a:pt x="262" y="668"/>
                    <a:pt x="286" y="1037"/>
                  </a:cubicBezTo>
                  <a:cubicBezTo>
                    <a:pt x="310" y="1453"/>
                    <a:pt x="774" y="1870"/>
                    <a:pt x="1143" y="17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 rot="-513685">
              <a:off x="6896911" y="2760515"/>
              <a:ext cx="417737" cy="599574"/>
            </a:xfrm>
            <a:custGeom>
              <a:avLst/>
              <a:gdLst/>
              <a:ahLst/>
              <a:cxnLst/>
              <a:rect l="l" t="t" r="r" b="b"/>
              <a:pathLst>
                <a:path w="5633" h="8085" extrusionOk="0">
                  <a:moveTo>
                    <a:pt x="5632" y="7132"/>
                  </a:moveTo>
                  <a:cubicBezTo>
                    <a:pt x="5215" y="7477"/>
                    <a:pt x="1501" y="8085"/>
                    <a:pt x="251" y="8025"/>
                  </a:cubicBezTo>
                  <a:cubicBezTo>
                    <a:pt x="215" y="7692"/>
                    <a:pt x="203" y="7358"/>
                    <a:pt x="155" y="7025"/>
                  </a:cubicBezTo>
                  <a:cubicBezTo>
                    <a:pt x="96" y="6561"/>
                    <a:pt x="298" y="6227"/>
                    <a:pt x="632" y="5941"/>
                  </a:cubicBezTo>
                  <a:cubicBezTo>
                    <a:pt x="858" y="5751"/>
                    <a:pt x="1096" y="5560"/>
                    <a:pt x="1310" y="5346"/>
                  </a:cubicBezTo>
                  <a:cubicBezTo>
                    <a:pt x="1739" y="4941"/>
                    <a:pt x="1691" y="4858"/>
                    <a:pt x="1322" y="4417"/>
                  </a:cubicBezTo>
                  <a:cubicBezTo>
                    <a:pt x="1084" y="4120"/>
                    <a:pt x="763" y="3894"/>
                    <a:pt x="512" y="3608"/>
                  </a:cubicBezTo>
                  <a:cubicBezTo>
                    <a:pt x="393" y="3477"/>
                    <a:pt x="334" y="3298"/>
                    <a:pt x="262" y="3132"/>
                  </a:cubicBezTo>
                  <a:cubicBezTo>
                    <a:pt x="227" y="3060"/>
                    <a:pt x="227" y="2977"/>
                    <a:pt x="203" y="2905"/>
                  </a:cubicBezTo>
                  <a:cubicBezTo>
                    <a:pt x="1" y="2417"/>
                    <a:pt x="48" y="1917"/>
                    <a:pt x="167" y="1429"/>
                  </a:cubicBezTo>
                  <a:cubicBezTo>
                    <a:pt x="191" y="1322"/>
                    <a:pt x="215" y="1227"/>
                    <a:pt x="239" y="1119"/>
                  </a:cubicBezTo>
                  <a:cubicBezTo>
                    <a:pt x="382" y="596"/>
                    <a:pt x="739" y="286"/>
                    <a:pt x="1251" y="155"/>
                  </a:cubicBezTo>
                  <a:cubicBezTo>
                    <a:pt x="1882" y="0"/>
                    <a:pt x="2489" y="84"/>
                    <a:pt x="3025" y="477"/>
                  </a:cubicBezTo>
                  <a:cubicBezTo>
                    <a:pt x="3406" y="750"/>
                    <a:pt x="3644" y="1108"/>
                    <a:pt x="3691" y="1572"/>
                  </a:cubicBezTo>
                  <a:cubicBezTo>
                    <a:pt x="3727" y="1917"/>
                    <a:pt x="3739" y="2274"/>
                    <a:pt x="3751" y="2620"/>
                  </a:cubicBezTo>
                  <a:cubicBezTo>
                    <a:pt x="3775" y="2953"/>
                    <a:pt x="3608" y="3227"/>
                    <a:pt x="3382" y="3465"/>
                  </a:cubicBezTo>
                  <a:cubicBezTo>
                    <a:pt x="3322" y="3536"/>
                    <a:pt x="3275" y="3620"/>
                    <a:pt x="3251" y="3703"/>
                  </a:cubicBezTo>
                  <a:cubicBezTo>
                    <a:pt x="3215" y="3870"/>
                    <a:pt x="3191" y="4048"/>
                    <a:pt x="3156" y="4227"/>
                  </a:cubicBezTo>
                  <a:cubicBezTo>
                    <a:pt x="3108" y="4501"/>
                    <a:pt x="3203" y="4751"/>
                    <a:pt x="3441" y="4882"/>
                  </a:cubicBezTo>
                  <a:cubicBezTo>
                    <a:pt x="3656" y="5001"/>
                    <a:pt x="3882" y="5072"/>
                    <a:pt x="4096" y="5168"/>
                  </a:cubicBezTo>
                  <a:cubicBezTo>
                    <a:pt x="4192" y="5203"/>
                    <a:pt x="4299" y="5227"/>
                    <a:pt x="4394" y="5251"/>
                  </a:cubicBezTo>
                  <a:cubicBezTo>
                    <a:pt x="4942" y="5406"/>
                    <a:pt x="5263" y="5727"/>
                    <a:pt x="5287" y="6322"/>
                  </a:cubicBezTo>
                  <a:cubicBezTo>
                    <a:pt x="5287" y="6465"/>
                    <a:pt x="5370" y="6608"/>
                    <a:pt x="5430" y="6751"/>
                  </a:cubicBezTo>
                  <a:cubicBezTo>
                    <a:pt x="5489" y="6882"/>
                    <a:pt x="5573" y="7001"/>
                    <a:pt x="5632" y="7132"/>
                  </a:cubicBezTo>
                  <a:close/>
                  <a:moveTo>
                    <a:pt x="322" y="2703"/>
                  </a:moveTo>
                  <a:cubicBezTo>
                    <a:pt x="346" y="2822"/>
                    <a:pt x="370" y="2953"/>
                    <a:pt x="417" y="3072"/>
                  </a:cubicBezTo>
                  <a:cubicBezTo>
                    <a:pt x="477" y="3215"/>
                    <a:pt x="536" y="3370"/>
                    <a:pt x="620" y="3489"/>
                  </a:cubicBezTo>
                  <a:cubicBezTo>
                    <a:pt x="727" y="3608"/>
                    <a:pt x="882" y="3691"/>
                    <a:pt x="989" y="3810"/>
                  </a:cubicBezTo>
                  <a:cubicBezTo>
                    <a:pt x="1310" y="4156"/>
                    <a:pt x="1608" y="4525"/>
                    <a:pt x="1917" y="4870"/>
                  </a:cubicBezTo>
                  <a:cubicBezTo>
                    <a:pt x="2001" y="4965"/>
                    <a:pt x="2108" y="5037"/>
                    <a:pt x="2215" y="5084"/>
                  </a:cubicBezTo>
                  <a:cubicBezTo>
                    <a:pt x="2477" y="5215"/>
                    <a:pt x="2739" y="5096"/>
                    <a:pt x="2822" y="4822"/>
                  </a:cubicBezTo>
                  <a:cubicBezTo>
                    <a:pt x="2929" y="4465"/>
                    <a:pt x="3013" y="4096"/>
                    <a:pt x="3108" y="3739"/>
                  </a:cubicBezTo>
                  <a:cubicBezTo>
                    <a:pt x="3144" y="3608"/>
                    <a:pt x="3203" y="3465"/>
                    <a:pt x="3299" y="3358"/>
                  </a:cubicBezTo>
                  <a:cubicBezTo>
                    <a:pt x="3489" y="3132"/>
                    <a:pt x="3632" y="2893"/>
                    <a:pt x="3620" y="2584"/>
                  </a:cubicBezTo>
                  <a:cubicBezTo>
                    <a:pt x="3596" y="2274"/>
                    <a:pt x="3572" y="1953"/>
                    <a:pt x="3549" y="1631"/>
                  </a:cubicBezTo>
                  <a:cubicBezTo>
                    <a:pt x="3513" y="1167"/>
                    <a:pt x="3275" y="822"/>
                    <a:pt x="2894" y="572"/>
                  </a:cubicBezTo>
                  <a:cubicBezTo>
                    <a:pt x="2429" y="262"/>
                    <a:pt x="1929" y="203"/>
                    <a:pt x="1394" y="298"/>
                  </a:cubicBezTo>
                  <a:cubicBezTo>
                    <a:pt x="989" y="369"/>
                    <a:pt x="620" y="560"/>
                    <a:pt x="477" y="965"/>
                  </a:cubicBezTo>
                  <a:cubicBezTo>
                    <a:pt x="84" y="2084"/>
                    <a:pt x="274" y="2548"/>
                    <a:pt x="322" y="2703"/>
                  </a:cubicBezTo>
                  <a:close/>
                  <a:moveTo>
                    <a:pt x="2191" y="5322"/>
                  </a:moveTo>
                  <a:cubicBezTo>
                    <a:pt x="2275" y="5549"/>
                    <a:pt x="2370" y="5799"/>
                    <a:pt x="2465" y="6049"/>
                  </a:cubicBezTo>
                  <a:cubicBezTo>
                    <a:pt x="2441" y="6061"/>
                    <a:pt x="2417" y="6061"/>
                    <a:pt x="2406" y="6072"/>
                  </a:cubicBezTo>
                  <a:cubicBezTo>
                    <a:pt x="2132" y="5739"/>
                    <a:pt x="2132" y="5239"/>
                    <a:pt x="1798" y="4989"/>
                  </a:cubicBezTo>
                  <a:cubicBezTo>
                    <a:pt x="1655" y="5168"/>
                    <a:pt x="1525" y="5358"/>
                    <a:pt x="1370" y="5513"/>
                  </a:cubicBezTo>
                  <a:cubicBezTo>
                    <a:pt x="1167" y="5715"/>
                    <a:pt x="941" y="5882"/>
                    <a:pt x="739" y="6072"/>
                  </a:cubicBezTo>
                  <a:cubicBezTo>
                    <a:pt x="489" y="6299"/>
                    <a:pt x="274" y="6537"/>
                    <a:pt x="310" y="6906"/>
                  </a:cubicBezTo>
                  <a:cubicBezTo>
                    <a:pt x="346" y="7227"/>
                    <a:pt x="382" y="7537"/>
                    <a:pt x="417" y="7858"/>
                  </a:cubicBezTo>
                  <a:cubicBezTo>
                    <a:pt x="822" y="7870"/>
                    <a:pt x="822" y="7870"/>
                    <a:pt x="893" y="7501"/>
                  </a:cubicBezTo>
                  <a:cubicBezTo>
                    <a:pt x="905" y="7442"/>
                    <a:pt x="893" y="7382"/>
                    <a:pt x="917" y="7323"/>
                  </a:cubicBezTo>
                  <a:cubicBezTo>
                    <a:pt x="917" y="7275"/>
                    <a:pt x="941" y="7227"/>
                    <a:pt x="989" y="7144"/>
                  </a:cubicBezTo>
                  <a:cubicBezTo>
                    <a:pt x="1096" y="7358"/>
                    <a:pt x="1179" y="7525"/>
                    <a:pt x="1274" y="7692"/>
                  </a:cubicBezTo>
                  <a:cubicBezTo>
                    <a:pt x="1310" y="7739"/>
                    <a:pt x="1370" y="7799"/>
                    <a:pt x="1417" y="7799"/>
                  </a:cubicBezTo>
                  <a:cubicBezTo>
                    <a:pt x="1858" y="7763"/>
                    <a:pt x="2298" y="7704"/>
                    <a:pt x="2751" y="7656"/>
                  </a:cubicBezTo>
                  <a:lnTo>
                    <a:pt x="2751" y="7358"/>
                  </a:lnTo>
                  <a:cubicBezTo>
                    <a:pt x="2798" y="7406"/>
                    <a:pt x="2834" y="7430"/>
                    <a:pt x="2846" y="7454"/>
                  </a:cubicBezTo>
                  <a:cubicBezTo>
                    <a:pt x="2882" y="7608"/>
                    <a:pt x="2977" y="7596"/>
                    <a:pt x="3108" y="7573"/>
                  </a:cubicBezTo>
                  <a:cubicBezTo>
                    <a:pt x="3406" y="7525"/>
                    <a:pt x="3715" y="7477"/>
                    <a:pt x="4013" y="7430"/>
                  </a:cubicBezTo>
                  <a:cubicBezTo>
                    <a:pt x="4358" y="7382"/>
                    <a:pt x="4358" y="7382"/>
                    <a:pt x="4358" y="7037"/>
                  </a:cubicBezTo>
                  <a:cubicBezTo>
                    <a:pt x="4358" y="6942"/>
                    <a:pt x="4358" y="6846"/>
                    <a:pt x="4358" y="6751"/>
                  </a:cubicBezTo>
                  <a:cubicBezTo>
                    <a:pt x="4358" y="6680"/>
                    <a:pt x="4370" y="6596"/>
                    <a:pt x="4382" y="6525"/>
                  </a:cubicBezTo>
                  <a:cubicBezTo>
                    <a:pt x="4406" y="6525"/>
                    <a:pt x="4430" y="6513"/>
                    <a:pt x="4453" y="6513"/>
                  </a:cubicBezTo>
                  <a:cubicBezTo>
                    <a:pt x="4596" y="6739"/>
                    <a:pt x="4739" y="6977"/>
                    <a:pt x="4894" y="7239"/>
                  </a:cubicBezTo>
                  <a:cubicBezTo>
                    <a:pt x="5061" y="7192"/>
                    <a:pt x="5251" y="7144"/>
                    <a:pt x="5406" y="7096"/>
                  </a:cubicBezTo>
                  <a:cubicBezTo>
                    <a:pt x="5311" y="6834"/>
                    <a:pt x="5168" y="6596"/>
                    <a:pt x="5144" y="6358"/>
                  </a:cubicBezTo>
                  <a:cubicBezTo>
                    <a:pt x="5108" y="5834"/>
                    <a:pt x="4846" y="5537"/>
                    <a:pt x="4358" y="5418"/>
                  </a:cubicBezTo>
                  <a:cubicBezTo>
                    <a:pt x="4275" y="5394"/>
                    <a:pt x="4203" y="5370"/>
                    <a:pt x="4132" y="5346"/>
                  </a:cubicBezTo>
                  <a:cubicBezTo>
                    <a:pt x="3703" y="5215"/>
                    <a:pt x="3263" y="5096"/>
                    <a:pt x="3025" y="4632"/>
                  </a:cubicBezTo>
                  <a:cubicBezTo>
                    <a:pt x="2989" y="4858"/>
                    <a:pt x="2965" y="5072"/>
                    <a:pt x="2953" y="5287"/>
                  </a:cubicBezTo>
                  <a:cubicBezTo>
                    <a:pt x="2941" y="5501"/>
                    <a:pt x="2953" y="5727"/>
                    <a:pt x="2953" y="5941"/>
                  </a:cubicBezTo>
                  <a:cubicBezTo>
                    <a:pt x="2918" y="5941"/>
                    <a:pt x="2894" y="5941"/>
                    <a:pt x="2870" y="5941"/>
                  </a:cubicBezTo>
                  <a:cubicBezTo>
                    <a:pt x="2846" y="5691"/>
                    <a:pt x="2822" y="5429"/>
                    <a:pt x="2810" y="5215"/>
                  </a:cubicBezTo>
                  <a:cubicBezTo>
                    <a:pt x="2596" y="5251"/>
                    <a:pt x="2406" y="5287"/>
                    <a:pt x="2191" y="5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 rot="-513685">
              <a:off x="6386877" y="2847794"/>
              <a:ext cx="408022" cy="588970"/>
            </a:xfrm>
            <a:custGeom>
              <a:avLst/>
              <a:gdLst/>
              <a:ahLst/>
              <a:cxnLst/>
              <a:rect l="l" t="t" r="r" b="b"/>
              <a:pathLst>
                <a:path w="5502" h="7942" extrusionOk="0">
                  <a:moveTo>
                    <a:pt x="5430" y="7918"/>
                  </a:moveTo>
                  <a:cubicBezTo>
                    <a:pt x="5132" y="7930"/>
                    <a:pt x="4846" y="7942"/>
                    <a:pt x="4549" y="7930"/>
                  </a:cubicBezTo>
                  <a:cubicBezTo>
                    <a:pt x="3656" y="7930"/>
                    <a:pt x="2751" y="7918"/>
                    <a:pt x="1858" y="7906"/>
                  </a:cubicBezTo>
                  <a:cubicBezTo>
                    <a:pt x="1667" y="7894"/>
                    <a:pt x="1477" y="7858"/>
                    <a:pt x="1298" y="7799"/>
                  </a:cubicBezTo>
                  <a:cubicBezTo>
                    <a:pt x="870" y="7680"/>
                    <a:pt x="441" y="7537"/>
                    <a:pt x="0" y="7394"/>
                  </a:cubicBezTo>
                  <a:cubicBezTo>
                    <a:pt x="12" y="7358"/>
                    <a:pt x="12" y="7323"/>
                    <a:pt x="36" y="7299"/>
                  </a:cubicBezTo>
                  <a:cubicBezTo>
                    <a:pt x="227" y="6977"/>
                    <a:pt x="322" y="6620"/>
                    <a:pt x="346" y="6239"/>
                  </a:cubicBezTo>
                  <a:cubicBezTo>
                    <a:pt x="358" y="5941"/>
                    <a:pt x="524" y="5727"/>
                    <a:pt x="798" y="5596"/>
                  </a:cubicBezTo>
                  <a:cubicBezTo>
                    <a:pt x="989" y="5501"/>
                    <a:pt x="1203" y="5429"/>
                    <a:pt x="1405" y="5334"/>
                  </a:cubicBezTo>
                  <a:cubicBezTo>
                    <a:pt x="1620" y="5227"/>
                    <a:pt x="1846" y="5144"/>
                    <a:pt x="2060" y="5013"/>
                  </a:cubicBezTo>
                  <a:cubicBezTo>
                    <a:pt x="2310" y="4858"/>
                    <a:pt x="2382" y="4608"/>
                    <a:pt x="2310" y="4322"/>
                  </a:cubicBezTo>
                  <a:cubicBezTo>
                    <a:pt x="2274" y="4167"/>
                    <a:pt x="2251" y="4001"/>
                    <a:pt x="2191" y="3846"/>
                  </a:cubicBezTo>
                  <a:cubicBezTo>
                    <a:pt x="2167" y="3751"/>
                    <a:pt x="2108" y="3655"/>
                    <a:pt x="2036" y="3584"/>
                  </a:cubicBezTo>
                  <a:cubicBezTo>
                    <a:pt x="1762" y="3310"/>
                    <a:pt x="1608" y="3013"/>
                    <a:pt x="1632" y="2608"/>
                  </a:cubicBezTo>
                  <a:cubicBezTo>
                    <a:pt x="1667" y="2251"/>
                    <a:pt x="1632" y="1893"/>
                    <a:pt x="1667" y="1548"/>
                  </a:cubicBezTo>
                  <a:cubicBezTo>
                    <a:pt x="1691" y="1191"/>
                    <a:pt x="1882" y="893"/>
                    <a:pt x="2143" y="655"/>
                  </a:cubicBezTo>
                  <a:cubicBezTo>
                    <a:pt x="2751" y="131"/>
                    <a:pt x="3453" y="0"/>
                    <a:pt x="4215" y="226"/>
                  </a:cubicBezTo>
                  <a:cubicBezTo>
                    <a:pt x="4620" y="346"/>
                    <a:pt x="4894" y="619"/>
                    <a:pt x="5037" y="1012"/>
                  </a:cubicBezTo>
                  <a:cubicBezTo>
                    <a:pt x="5132" y="1298"/>
                    <a:pt x="5227" y="1596"/>
                    <a:pt x="5251" y="1881"/>
                  </a:cubicBezTo>
                  <a:cubicBezTo>
                    <a:pt x="5287" y="2167"/>
                    <a:pt x="5239" y="2453"/>
                    <a:pt x="5215" y="2739"/>
                  </a:cubicBezTo>
                  <a:cubicBezTo>
                    <a:pt x="5203" y="2882"/>
                    <a:pt x="5168" y="3024"/>
                    <a:pt x="5144" y="3167"/>
                  </a:cubicBezTo>
                  <a:cubicBezTo>
                    <a:pt x="5096" y="3441"/>
                    <a:pt x="4882" y="3596"/>
                    <a:pt x="4715" y="3786"/>
                  </a:cubicBezTo>
                  <a:cubicBezTo>
                    <a:pt x="4453" y="4096"/>
                    <a:pt x="4203" y="4429"/>
                    <a:pt x="3953" y="4763"/>
                  </a:cubicBezTo>
                  <a:cubicBezTo>
                    <a:pt x="3870" y="4870"/>
                    <a:pt x="3882" y="5001"/>
                    <a:pt x="3977" y="5096"/>
                  </a:cubicBezTo>
                  <a:cubicBezTo>
                    <a:pt x="4084" y="5215"/>
                    <a:pt x="4179" y="5322"/>
                    <a:pt x="4299" y="5418"/>
                  </a:cubicBezTo>
                  <a:cubicBezTo>
                    <a:pt x="4525" y="5608"/>
                    <a:pt x="4763" y="5787"/>
                    <a:pt x="4989" y="5965"/>
                  </a:cubicBezTo>
                  <a:cubicBezTo>
                    <a:pt x="5370" y="6239"/>
                    <a:pt x="5501" y="6608"/>
                    <a:pt x="5465" y="7073"/>
                  </a:cubicBezTo>
                  <a:cubicBezTo>
                    <a:pt x="5442" y="7358"/>
                    <a:pt x="5442" y="7644"/>
                    <a:pt x="5430" y="7918"/>
                  </a:cubicBezTo>
                  <a:close/>
                  <a:moveTo>
                    <a:pt x="3548" y="286"/>
                  </a:moveTo>
                  <a:cubicBezTo>
                    <a:pt x="3382" y="310"/>
                    <a:pt x="3203" y="310"/>
                    <a:pt x="3048" y="357"/>
                  </a:cubicBezTo>
                  <a:cubicBezTo>
                    <a:pt x="2322" y="548"/>
                    <a:pt x="1727" y="1084"/>
                    <a:pt x="1774" y="1929"/>
                  </a:cubicBezTo>
                  <a:cubicBezTo>
                    <a:pt x="1786" y="2143"/>
                    <a:pt x="1798" y="2346"/>
                    <a:pt x="1774" y="2560"/>
                  </a:cubicBezTo>
                  <a:cubicBezTo>
                    <a:pt x="1727" y="2941"/>
                    <a:pt x="1882" y="3239"/>
                    <a:pt x="2155" y="3501"/>
                  </a:cubicBezTo>
                  <a:cubicBezTo>
                    <a:pt x="2227" y="3560"/>
                    <a:pt x="2286" y="3632"/>
                    <a:pt x="2310" y="3715"/>
                  </a:cubicBezTo>
                  <a:cubicBezTo>
                    <a:pt x="2429" y="4084"/>
                    <a:pt x="2536" y="4465"/>
                    <a:pt x="2644" y="4834"/>
                  </a:cubicBezTo>
                  <a:cubicBezTo>
                    <a:pt x="2751" y="5179"/>
                    <a:pt x="3060" y="5310"/>
                    <a:pt x="3370" y="5120"/>
                  </a:cubicBezTo>
                  <a:cubicBezTo>
                    <a:pt x="3477" y="5048"/>
                    <a:pt x="3560" y="4929"/>
                    <a:pt x="3644" y="4834"/>
                  </a:cubicBezTo>
                  <a:cubicBezTo>
                    <a:pt x="3941" y="4465"/>
                    <a:pt x="4203" y="4072"/>
                    <a:pt x="4537" y="3739"/>
                  </a:cubicBezTo>
                  <a:cubicBezTo>
                    <a:pt x="4775" y="3489"/>
                    <a:pt x="5025" y="3263"/>
                    <a:pt x="5025" y="2882"/>
                  </a:cubicBezTo>
                  <a:cubicBezTo>
                    <a:pt x="5025" y="2798"/>
                    <a:pt x="5061" y="2715"/>
                    <a:pt x="5072" y="2632"/>
                  </a:cubicBezTo>
                  <a:cubicBezTo>
                    <a:pt x="5096" y="2512"/>
                    <a:pt x="5132" y="2393"/>
                    <a:pt x="5132" y="2274"/>
                  </a:cubicBezTo>
                  <a:cubicBezTo>
                    <a:pt x="5132" y="1810"/>
                    <a:pt x="5013" y="1381"/>
                    <a:pt x="4834" y="977"/>
                  </a:cubicBezTo>
                  <a:cubicBezTo>
                    <a:pt x="4763" y="822"/>
                    <a:pt x="4620" y="691"/>
                    <a:pt x="4501" y="572"/>
                  </a:cubicBezTo>
                  <a:cubicBezTo>
                    <a:pt x="4227" y="334"/>
                    <a:pt x="3894" y="298"/>
                    <a:pt x="3548" y="286"/>
                  </a:cubicBezTo>
                  <a:close/>
                  <a:moveTo>
                    <a:pt x="2513" y="4727"/>
                  </a:moveTo>
                  <a:cubicBezTo>
                    <a:pt x="2346" y="4906"/>
                    <a:pt x="2227" y="5072"/>
                    <a:pt x="2084" y="5179"/>
                  </a:cubicBezTo>
                  <a:cubicBezTo>
                    <a:pt x="1893" y="5310"/>
                    <a:pt x="1679" y="5394"/>
                    <a:pt x="1477" y="5489"/>
                  </a:cubicBezTo>
                  <a:cubicBezTo>
                    <a:pt x="1274" y="5584"/>
                    <a:pt x="1060" y="5656"/>
                    <a:pt x="846" y="5751"/>
                  </a:cubicBezTo>
                  <a:cubicBezTo>
                    <a:pt x="631" y="5858"/>
                    <a:pt x="512" y="6037"/>
                    <a:pt x="489" y="6287"/>
                  </a:cubicBezTo>
                  <a:cubicBezTo>
                    <a:pt x="465" y="6489"/>
                    <a:pt x="441" y="6703"/>
                    <a:pt x="381" y="6894"/>
                  </a:cubicBezTo>
                  <a:cubicBezTo>
                    <a:pt x="346" y="7049"/>
                    <a:pt x="250" y="7180"/>
                    <a:pt x="167" y="7334"/>
                  </a:cubicBezTo>
                  <a:cubicBezTo>
                    <a:pt x="369" y="7382"/>
                    <a:pt x="560" y="7430"/>
                    <a:pt x="774" y="7477"/>
                  </a:cubicBezTo>
                  <a:cubicBezTo>
                    <a:pt x="858" y="7180"/>
                    <a:pt x="965" y="6906"/>
                    <a:pt x="1215" y="6692"/>
                  </a:cubicBezTo>
                  <a:cubicBezTo>
                    <a:pt x="1227" y="6739"/>
                    <a:pt x="1251" y="6763"/>
                    <a:pt x="1251" y="6799"/>
                  </a:cubicBezTo>
                  <a:cubicBezTo>
                    <a:pt x="1262" y="7037"/>
                    <a:pt x="1286" y="7263"/>
                    <a:pt x="1274" y="7501"/>
                  </a:cubicBezTo>
                  <a:cubicBezTo>
                    <a:pt x="1274" y="7656"/>
                    <a:pt x="1334" y="7704"/>
                    <a:pt x="1477" y="7715"/>
                  </a:cubicBezTo>
                  <a:cubicBezTo>
                    <a:pt x="1822" y="7739"/>
                    <a:pt x="2179" y="7763"/>
                    <a:pt x="2536" y="7799"/>
                  </a:cubicBezTo>
                  <a:cubicBezTo>
                    <a:pt x="2667" y="7811"/>
                    <a:pt x="2739" y="7775"/>
                    <a:pt x="2775" y="7644"/>
                  </a:cubicBezTo>
                  <a:cubicBezTo>
                    <a:pt x="2786" y="7584"/>
                    <a:pt x="2834" y="7525"/>
                    <a:pt x="2858" y="7465"/>
                  </a:cubicBezTo>
                  <a:cubicBezTo>
                    <a:pt x="2882" y="7477"/>
                    <a:pt x="2905" y="7477"/>
                    <a:pt x="2917" y="7489"/>
                  </a:cubicBezTo>
                  <a:cubicBezTo>
                    <a:pt x="2905" y="7584"/>
                    <a:pt x="2905" y="7692"/>
                    <a:pt x="2894" y="7846"/>
                  </a:cubicBezTo>
                  <a:cubicBezTo>
                    <a:pt x="3346" y="7835"/>
                    <a:pt x="3787" y="7835"/>
                    <a:pt x="4227" y="7823"/>
                  </a:cubicBezTo>
                  <a:cubicBezTo>
                    <a:pt x="4275" y="7811"/>
                    <a:pt x="4346" y="7763"/>
                    <a:pt x="4382" y="7704"/>
                  </a:cubicBezTo>
                  <a:cubicBezTo>
                    <a:pt x="4465" y="7537"/>
                    <a:pt x="4549" y="7346"/>
                    <a:pt x="4632" y="7168"/>
                  </a:cubicBezTo>
                  <a:cubicBezTo>
                    <a:pt x="4691" y="7215"/>
                    <a:pt x="4715" y="7263"/>
                    <a:pt x="4727" y="7311"/>
                  </a:cubicBezTo>
                  <a:cubicBezTo>
                    <a:pt x="4763" y="7442"/>
                    <a:pt x="4775" y="7584"/>
                    <a:pt x="4810" y="7704"/>
                  </a:cubicBezTo>
                  <a:cubicBezTo>
                    <a:pt x="4822" y="7751"/>
                    <a:pt x="4870" y="7811"/>
                    <a:pt x="4906" y="7811"/>
                  </a:cubicBezTo>
                  <a:cubicBezTo>
                    <a:pt x="5025" y="7823"/>
                    <a:pt x="5144" y="7811"/>
                    <a:pt x="5251" y="7811"/>
                  </a:cubicBezTo>
                  <a:cubicBezTo>
                    <a:pt x="5263" y="7537"/>
                    <a:pt x="5287" y="7275"/>
                    <a:pt x="5299" y="7013"/>
                  </a:cubicBezTo>
                  <a:cubicBezTo>
                    <a:pt x="5311" y="6715"/>
                    <a:pt x="5287" y="6430"/>
                    <a:pt x="5013" y="6215"/>
                  </a:cubicBezTo>
                  <a:cubicBezTo>
                    <a:pt x="4930" y="6144"/>
                    <a:pt x="4834" y="6072"/>
                    <a:pt x="4763" y="5989"/>
                  </a:cubicBezTo>
                  <a:cubicBezTo>
                    <a:pt x="4429" y="5656"/>
                    <a:pt x="3929" y="5489"/>
                    <a:pt x="3751" y="5001"/>
                  </a:cubicBezTo>
                  <a:cubicBezTo>
                    <a:pt x="3394" y="5310"/>
                    <a:pt x="3429" y="5799"/>
                    <a:pt x="3167" y="6144"/>
                  </a:cubicBezTo>
                  <a:cubicBezTo>
                    <a:pt x="3144" y="6132"/>
                    <a:pt x="3132" y="6132"/>
                    <a:pt x="3108" y="6120"/>
                  </a:cubicBezTo>
                  <a:cubicBezTo>
                    <a:pt x="3191" y="5858"/>
                    <a:pt x="3275" y="5596"/>
                    <a:pt x="3346" y="5370"/>
                  </a:cubicBezTo>
                  <a:cubicBezTo>
                    <a:pt x="3132" y="5346"/>
                    <a:pt x="2917" y="5334"/>
                    <a:pt x="2727" y="5310"/>
                  </a:cubicBezTo>
                  <a:cubicBezTo>
                    <a:pt x="2715" y="5537"/>
                    <a:pt x="2703" y="5787"/>
                    <a:pt x="2691" y="6037"/>
                  </a:cubicBezTo>
                  <a:cubicBezTo>
                    <a:pt x="2667" y="6037"/>
                    <a:pt x="2655" y="6037"/>
                    <a:pt x="2632" y="6037"/>
                  </a:cubicBezTo>
                  <a:cubicBezTo>
                    <a:pt x="2584" y="5608"/>
                    <a:pt x="2548" y="5179"/>
                    <a:pt x="2513" y="47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 rot="-513685">
              <a:off x="7043814" y="3078702"/>
              <a:ext cx="63628" cy="19504"/>
            </a:xfrm>
            <a:custGeom>
              <a:avLst/>
              <a:gdLst/>
              <a:ahLst/>
              <a:cxnLst/>
              <a:rect l="l" t="t" r="r" b="b"/>
              <a:pathLst>
                <a:path w="858" h="263" extrusionOk="0">
                  <a:moveTo>
                    <a:pt x="858" y="72"/>
                  </a:moveTo>
                  <a:cubicBezTo>
                    <a:pt x="798" y="96"/>
                    <a:pt x="750" y="132"/>
                    <a:pt x="691" y="144"/>
                  </a:cubicBezTo>
                  <a:cubicBezTo>
                    <a:pt x="500" y="191"/>
                    <a:pt x="322" y="227"/>
                    <a:pt x="131" y="251"/>
                  </a:cubicBezTo>
                  <a:cubicBezTo>
                    <a:pt x="96" y="263"/>
                    <a:pt x="48" y="227"/>
                    <a:pt x="0" y="203"/>
                  </a:cubicBezTo>
                  <a:cubicBezTo>
                    <a:pt x="24" y="180"/>
                    <a:pt x="48" y="120"/>
                    <a:pt x="72" y="120"/>
                  </a:cubicBezTo>
                  <a:cubicBezTo>
                    <a:pt x="322" y="72"/>
                    <a:pt x="584" y="37"/>
                    <a:pt x="834" y="1"/>
                  </a:cubicBezTo>
                  <a:cubicBezTo>
                    <a:pt x="846" y="25"/>
                    <a:pt x="846" y="49"/>
                    <a:pt x="858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 rot="-513685">
              <a:off x="6983315" y="3220268"/>
              <a:ext cx="71637" cy="23953"/>
            </a:xfrm>
            <a:custGeom>
              <a:avLst/>
              <a:gdLst/>
              <a:ahLst/>
              <a:cxnLst/>
              <a:rect l="l" t="t" r="r" b="b"/>
              <a:pathLst>
                <a:path w="966" h="323" extrusionOk="0">
                  <a:moveTo>
                    <a:pt x="1" y="215"/>
                  </a:moveTo>
                  <a:cubicBezTo>
                    <a:pt x="299" y="1"/>
                    <a:pt x="644" y="84"/>
                    <a:pt x="965" y="61"/>
                  </a:cubicBezTo>
                  <a:cubicBezTo>
                    <a:pt x="692" y="322"/>
                    <a:pt x="322" y="132"/>
                    <a:pt x="1" y="2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 rot="-513685">
              <a:off x="7181292" y="3157884"/>
              <a:ext cx="66298" cy="26549"/>
            </a:xfrm>
            <a:custGeom>
              <a:avLst/>
              <a:gdLst/>
              <a:ahLst/>
              <a:cxnLst/>
              <a:rect l="l" t="t" r="r" b="b"/>
              <a:pathLst>
                <a:path w="894" h="358" extrusionOk="0">
                  <a:moveTo>
                    <a:pt x="893" y="96"/>
                  </a:moveTo>
                  <a:cubicBezTo>
                    <a:pt x="584" y="72"/>
                    <a:pt x="322" y="358"/>
                    <a:pt x="0" y="262"/>
                  </a:cubicBezTo>
                  <a:cubicBezTo>
                    <a:pt x="286" y="131"/>
                    <a:pt x="560" y="0"/>
                    <a:pt x="893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 rot="-513685">
              <a:off x="6510495" y="3029718"/>
              <a:ext cx="77718" cy="76903"/>
            </a:xfrm>
            <a:custGeom>
              <a:avLst/>
              <a:gdLst/>
              <a:ahLst/>
              <a:cxnLst/>
              <a:rect l="l" t="t" r="r" b="b"/>
              <a:pathLst>
                <a:path w="1048" h="1037" extrusionOk="0">
                  <a:moveTo>
                    <a:pt x="762" y="1036"/>
                  </a:moveTo>
                  <a:cubicBezTo>
                    <a:pt x="417" y="1036"/>
                    <a:pt x="0" y="536"/>
                    <a:pt x="83" y="191"/>
                  </a:cubicBezTo>
                  <a:cubicBezTo>
                    <a:pt x="107" y="84"/>
                    <a:pt x="345" y="0"/>
                    <a:pt x="512" y="60"/>
                  </a:cubicBezTo>
                  <a:cubicBezTo>
                    <a:pt x="714" y="120"/>
                    <a:pt x="833" y="286"/>
                    <a:pt x="917" y="465"/>
                  </a:cubicBezTo>
                  <a:cubicBezTo>
                    <a:pt x="964" y="548"/>
                    <a:pt x="988" y="632"/>
                    <a:pt x="1000" y="727"/>
                  </a:cubicBezTo>
                  <a:cubicBezTo>
                    <a:pt x="1048" y="929"/>
                    <a:pt x="964" y="1024"/>
                    <a:pt x="762" y="1036"/>
                  </a:cubicBezTo>
                  <a:close/>
                  <a:moveTo>
                    <a:pt x="893" y="846"/>
                  </a:moveTo>
                  <a:cubicBezTo>
                    <a:pt x="822" y="679"/>
                    <a:pt x="774" y="512"/>
                    <a:pt x="679" y="381"/>
                  </a:cubicBezTo>
                  <a:cubicBezTo>
                    <a:pt x="607" y="286"/>
                    <a:pt x="500" y="227"/>
                    <a:pt x="393" y="179"/>
                  </a:cubicBezTo>
                  <a:cubicBezTo>
                    <a:pt x="357" y="155"/>
                    <a:pt x="250" y="227"/>
                    <a:pt x="238" y="262"/>
                  </a:cubicBezTo>
                  <a:cubicBezTo>
                    <a:pt x="191" y="560"/>
                    <a:pt x="548" y="905"/>
                    <a:pt x="893" y="8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 rot="-513685">
              <a:off x="6658548" y="3038519"/>
              <a:ext cx="78683" cy="57473"/>
            </a:xfrm>
            <a:custGeom>
              <a:avLst/>
              <a:gdLst/>
              <a:ahLst/>
              <a:cxnLst/>
              <a:rect l="l" t="t" r="r" b="b"/>
              <a:pathLst>
                <a:path w="1061" h="775" extrusionOk="0">
                  <a:moveTo>
                    <a:pt x="429" y="774"/>
                  </a:moveTo>
                  <a:cubicBezTo>
                    <a:pt x="417" y="774"/>
                    <a:pt x="405" y="774"/>
                    <a:pt x="393" y="774"/>
                  </a:cubicBezTo>
                  <a:cubicBezTo>
                    <a:pt x="239" y="774"/>
                    <a:pt x="60" y="774"/>
                    <a:pt x="12" y="607"/>
                  </a:cubicBezTo>
                  <a:cubicBezTo>
                    <a:pt x="0" y="536"/>
                    <a:pt x="96" y="381"/>
                    <a:pt x="179" y="322"/>
                  </a:cubicBezTo>
                  <a:cubicBezTo>
                    <a:pt x="334" y="203"/>
                    <a:pt x="512" y="95"/>
                    <a:pt x="691" y="24"/>
                  </a:cubicBezTo>
                  <a:cubicBezTo>
                    <a:pt x="774" y="0"/>
                    <a:pt x="953" y="24"/>
                    <a:pt x="989" y="84"/>
                  </a:cubicBezTo>
                  <a:cubicBezTo>
                    <a:pt x="1036" y="179"/>
                    <a:pt x="1060" y="334"/>
                    <a:pt x="1024" y="441"/>
                  </a:cubicBezTo>
                  <a:cubicBezTo>
                    <a:pt x="917" y="703"/>
                    <a:pt x="679" y="774"/>
                    <a:pt x="429" y="774"/>
                  </a:cubicBezTo>
                  <a:close/>
                  <a:moveTo>
                    <a:pt x="143" y="536"/>
                  </a:moveTo>
                  <a:cubicBezTo>
                    <a:pt x="358" y="703"/>
                    <a:pt x="762" y="631"/>
                    <a:pt x="870" y="417"/>
                  </a:cubicBezTo>
                  <a:cubicBezTo>
                    <a:pt x="905" y="345"/>
                    <a:pt x="893" y="250"/>
                    <a:pt x="870" y="179"/>
                  </a:cubicBezTo>
                  <a:cubicBezTo>
                    <a:pt x="870" y="155"/>
                    <a:pt x="751" y="143"/>
                    <a:pt x="691" y="155"/>
                  </a:cubicBezTo>
                  <a:cubicBezTo>
                    <a:pt x="453" y="203"/>
                    <a:pt x="274" y="345"/>
                    <a:pt x="143" y="5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 rot="-513685">
              <a:off x="6589617" y="3163075"/>
              <a:ext cx="65408" cy="20394"/>
            </a:xfrm>
            <a:custGeom>
              <a:avLst/>
              <a:gdLst/>
              <a:ahLst/>
              <a:cxnLst/>
              <a:rect l="l" t="t" r="r" b="b"/>
              <a:pathLst>
                <a:path w="882" h="275" extrusionOk="0">
                  <a:moveTo>
                    <a:pt x="0" y="0"/>
                  </a:moveTo>
                  <a:cubicBezTo>
                    <a:pt x="298" y="36"/>
                    <a:pt x="560" y="48"/>
                    <a:pt x="822" y="84"/>
                  </a:cubicBezTo>
                  <a:cubicBezTo>
                    <a:pt x="846" y="84"/>
                    <a:pt x="881" y="119"/>
                    <a:pt x="881" y="143"/>
                  </a:cubicBezTo>
                  <a:cubicBezTo>
                    <a:pt x="881" y="167"/>
                    <a:pt x="858" y="203"/>
                    <a:pt x="834" y="215"/>
                  </a:cubicBezTo>
                  <a:cubicBezTo>
                    <a:pt x="727" y="274"/>
                    <a:pt x="119" y="14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 rot="-513685">
              <a:off x="6688867" y="3274426"/>
              <a:ext cx="71637" cy="24843"/>
            </a:xfrm>
            <a:custGeom>
              <a:avLst/>
              <a:gdLst/>
              <a:ahLst/>
              <a:cxnLst/>
              <a:rect l="l" t="t" r="r" b="b"/>
              <a:pathLst>
                <a:path w="966" h="335" extrusionOk="0">
                  <a:moveTo>
                    <a:pt x="965" y="191"/>
                  </a:moveTo>
                  <a:cubicBezTo>
                    <a:pt x="644" y="132"/>
                    <a:pt x="298" y="334"/>
                    <a:pt x="1" y="84"/>
                  </a:cubicBezTo>
                  <a:cubicBezTo>
                    <a:pt x="322" y="96"/>
                    <a:pt x="656" y="1"/>
                    <a:pt x="965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 rot="-513685">
              <a:off x="6488413" y="3282742"/>
              <a:ext cx="66298" cy="26549"/>
            </a:xfrm>
            <a:custGeom>
              <a:avLst/>
              <a:gdLst/>
              <a:ahLst/>
              <a:cxnLst/>
              <a:rect l="l" t="t" r="r" b="b"/>
              <a:pathLst>
                <a:path w="894" h="358" extrusionOk="0">
                  <a:moveTo>
                    <a:pt x="894" y="250"/>
                  </a:moveTo>
                  <a:cubicBezTo>
                    <a:pt x="572" y="357"/>
                    <a:pt x="310" y="96"/>
                    <a:pt x="1" y="131"/>
                  </a:cubicBezTo>
                  <a:cubicBezTo>
                    <a:pt x="322" y="0"/>
                    <a:pt x="608" y="155"/>
                    <a:pt x="894" y="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 rot="-513685">
              <a:off x="6614645" y="3107038"/>
              <a:ext cx="12459" cy="18614"/>
            </a:xfrm>
            <a:custGeom>
              <a:avLst/>
              <a:gdLst/>
              <a:ahLst/>
              <a:cxnLst/>
              <a:rect l="l" t="t" r="r" b="b"/>
              <a:pathLst>
                <a:path w="168" h="251" extrusionOk="0">
                  <a:moveTo>
                    <a:pt x="132" y="143"/>
                  </a:moveTo>
                  <a:cubicBezTo>
                    <a:pt x="96" y="214"/>
                    <a:pt x="48" y="250"/>
                    <a:pt x="25" y="238"/>
                  </a:cubicBezTo>
                  <a:cubicBezTo>
                    <a:pt x="1" y="226"/>
                    <a:pt x="13" y="167"/>
                    <a:pt x="48" y="107"/>
                  </a:cubicBezTo>
                  <a:cubicBezTo>
                    <a:pt x="72" y="36"/>
                    <a:pt x="120" y="0"/>
                    <a:pt x="144" y="12"/>
                  </a:cubicBezTo>
                  <a:cubicBezTo>
                    <a:pt x="167" y="24"/>
                    <a:pt x="167" y="84"/>
                    <a:pt x="132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 rot="-513685">
              <a:off x="6630620" y="3105678"/>
              <a:ext cx="10605" cy="19504"/>
            </a:xfrm>
            <a:custGeom>
              <a:avLst/>
              <a:gdLst/>
              <a:ahLst/>
              <a:cxnLst/>
              <a:rect l="l" t="t" r="r" b="b"/>
              <a:pathLst>
                <a:path w="143" h="263" extrusionOk="0">
                  <a:moveTo>
                    <a:pt x="24" y="143"/>
                  </a:moveTo>
                  <a:cubicBezTo>
                    <a:pt x="0" y="83"/>
                    <a:pt x="0" y="12"/>
                    <a:pt x="36" y="12"/>
                  </a:cubicBezTo>
                  <a:cubicBezTo>
                    <a:pt x="60" y="0"/>
                    <a:pt x="95" y="48"/>
                    <a:pt x="119" y="107"/>
                  </a:cubicBezTo>
                  <a:cubicBezTo>
                    <a:pt x="143" y="179"/>
                    <a:pt x="143" y="238"/>
                    <a:pt x="119" y="250"/>
                  </a:cubicBezTo>
                  <a:cubicBezTo>
                    <a:pt x="83" y="262"/>
                    <a:pt x="48" y="214"/>
                    <a:pt x="24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 rot="-513685">
              <a:off x="7045086" y="3029852"/>
              <a:ext cx="10679" cy="19504"/>
            </a:xfrm>
            <a:custGeom>
              <a:avLst/>
              <a:gdLst/>
              <a:ahLst/>
              <a:cxnLst/>
              <a:rect l="l" t="t" r="r" b="b"/>
              <a:pathLst>
                <a:path w="144" h="263" extrusionOk="0">
                  <a:moveTo>
                    <a:pt x="119" y="155"/>
                  </a:moveTo>
                  <a:cubicBezTo>
                    <a:pt x="96" y="215"/>
                    <a:pt x="60" y="262"/>
                    <a:pt x="36" y="262"/>
                  </a:cubicBezTo>
                  <a:cubicBezTo>
                    <a:pt x="12" y="251"/>
                    <a:pt x="0" y="191"/>
                    <a:pt x="24" y="120"/>
                  </a:cubicBezTo>
                  <a:cubicBezTo>
                    <a:pt x="48" y="60"/>
                    <a:pt x="84" y="1"/>
                    <a:pt x="108" y="12"/>
                  </a:cubicBezTo>
                  <a:cubicBezTo>
                    <a:pt x="131" y="24"/>
                    <a:pt x="143" y="84"/>
                    <a:pt x="119" y="1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 rot="-513685">
              <a:off x="7057251" y="3027820"/>
              <a:ext cx="13274" cy="18614"/>
            </a:xfrm>
            <a:custGeom>
              <a:avLst/>
              <a:gdLst/>
              <a:ahLst/>
              <a:cxnLst/>
              <a:rect l="l" t="t" r="r" b="b"/>
              <a:pathLst>
                <a:path w="179" h="251" extrusionOk="0">
                  <a:moveTo>
                    <a:pt x="48" y="155"/>
                  </a:moveTo>
                  <a:cubicBezTo>
                    <a:pt x="12" y="96"/>
                    <a:pt x="0" y="36"/>
                    <a:pt x="24" y="12"/>
                  </a:cubicBezTo>
                  <a:cubicBezTo>
                    <a:pt x="48" y="1"/>
                    <a:pt x="95" y="36"/>
                    <a:pt x="143" y="96"/>
                  </a:cubicBezTo>
                  <a:cubicBezTo>
                    <a:pt x="179" y="155"/>
                    <a:pt x="179" y="227"/>
                    <a:pt x="155" y="239"/>
                  </a:cubicBezTo>
                  <a:cubicBezTo>
                    <a:pt x="131" y="251"/>
                    <a:pt x="83" y="215"/>
                    <a:pt x="48" y="1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 rot="-513685">
              <a:off x="6948309" y="2981086"/>
              <a:ext cx="83948" cy="59253"/>
            </a:xfrm>
            <a:custGeom>
              <a:avLst/>
              <a:gdLst/>
              <a:ahLst/>
              <a:cxnLst/>
              <a:rect l="l" t="t" r="r" b="b"/>
              <a:pathLst>
                <a:path w="1132" h="799" extrusionOk="0">
                  <a:moveTo>
                    <a:pt x="607" y="798"/>
                  </a:moveTo>
                  <a:cubicBezTo>
                    <a:pt x="488" y="751"/>
                    <a:pt x="322" y="715"/>
                    <a:pt x="191" y="632"/>
                  </a:cubicBezTo>
                  <a:cubicBezTo>
                    <a:pt x="107" y="560"/>
                    <a:pt x="36" y="417"/>
                    <a:pt x="24" y="310"/>
                  </a:cubicBezTo>
                  <a:cubicBezTo>
                    <a:pt x="0" y="84"/>
                    <a:pt x="107" y="1"/>
                    <a:pt x="334" y="24"/>
                  </a:cubicBezTo>
                  <a:cubicBezTo>
                    <a:pt x="619" y="60"/>
                    <a:pt x="845" y="203"/>
                    <a:pt x="1012" y="417"/>
                  </a:cubicBezTo>
                  <a:cubicBezTo>
                    <a:pt x="1131" y="560"/>
                    <a:pt x="1107" y="644"/>
                    <a:pt x="953" y="715"/>
                  </a:cubicBezTo>
                  <a:cubicBezTo>
                    <a:pt x="857" y="763"/>
                    <a:pt x="750" y="763"/>
                    <a:pt x="607" y="798"/>
                  </a:cubicBezTo>
                  <a:close/>
                  <a:moveTo>
                    <a:pt x="953" y="524"/>
                  </a:moveTo>
                  <a:cubicBezTo>
                    <a:pt x="810" y="334"/>
                    <a:pt x="619" y="215"/>
                    <a:pt x="393" y="167"/>
                  </a:cubicBezTo>
                  <a:cubicBezTo>
                    <a:pt x="322" y="155"/>
                    <a:pt x="203" y="179"/>
                    <a:pt x="191" y="215"/>
                  </a:cubicBezTo>
                  <a:cubicBezTo>
                    <a:pt x="167" y="286"/>
                    <a:pt x="179" y="394"/>
                    <a:pt x="214" y="453"/>
                  </a:cubicBezTo>
                  <a:cubicBezTo>
                    <a:pt x="357" y="655"/>
                    <a:pt x="750" y="691"/>
                    <a:pt x="953" y="5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 rot="-513685">
              <a:off x="7052399" y="2944687"/>
              <a:ext cx="75123" cy="68968"/>
            </a:xfrm>
            <a:custGeom>
              <a:avLst/>
              <a:gdLst/>
              <a:ahLst/>
              <a:cxnLst/>
              <a:rect l="l" t="t" r="r" b="b"/>
              <a:pathLst>
                <a:path w="1013" h="930" extrusionOk="0">
                  <a:moveTo>
                    <a:pt x="215" y="918"/>
                  </a:moveTo>
                  <a:cubicBezTo>
                    <a:pt x="48" y="894"/>
                    <a:pt x="1" y="810"/>
                    <a:pt x="72" y="644"/>
                  </a:cubicBezTo>
                  <a:cubicBezTo>
                    <a:pt x="179" y="394"/>
                    <a:pt x="358" y="191"/>
                    <a:pt x="620" y="84"/>
                  </a:cubicBezTo>
                  <a:cubicBezTo>
                    <a:pt x="834" y="1"/>
                    <a:pt x="953" y="37"/>
                    <a:pt x="1001" y="263"/>
                  </a:cubicBezTo>
                  <a:cubicBezTo>
                    <a:pt x="1013" y="382"/>
                    <a:pt x="989" y="537"/>
                    <a:pt x="917" y="620"/>
                  </a:cubicBezTo>
                  <a:cubicBezTo>
                    <a:pt x="822" y="739"/>
                    <a:pt x="679" y="822"/>
                    <a:pt x="572" y="906"/>
                  </a:cubicBezTo>
                  <a:cubicBezTo>
                    <a:pt x="417" y="906"/>
                    <a:pt x="322" y="930"/>
                    <a:pt x="215" y="918"/>
                  </a:cubicBezTo>
                  <a:close/>
                  <a:moveTo>
                    <a:pt x="846" y="465"/>
                  </a:moveTo>
                  <a:cubicBezTo>
                    <a:pt x="870" y="394"/>
                    <a:pt x="858" y="287"/>
                    <a:pt x="822" y="227"/>
                  </a:cubicBezTo>
                  <a:cubicBezTo>
                    <a:pt x="798" y="191"/>
                    <a:pt x="667" y="203"/>
                    <a:pt x="608" y="239"/>
                  </a:cubicBezTo>
                  <a:cubicBezTo>
                    <a:pt x="394" y="334"/>
                    <a:pt x="251" y="501"/>
                    <a:pt x="167" y="727"/>
                  </a:cubicBezTo>
                  <a:cubicBezTo>
                    <a:pt x="406" y="834"/>
                    <a:pt x="775" y="691"/>
                    <a:pt x="846" y="4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 rot="-513685">
              <a:off x="6571061" y="4256407"/>
              <a:ext cx="74" cy="7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A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 rot="-513685">
              <a:off x="5608826" y="2452947"/>
              <a:ext cx="2690409" cy="1784559"/>
            </a:xfrm>
            <a:custGeom>
              <a:avLst/>
              <a:gdLst/>
              <a:ahLst/>
              <a:cxnLst/>
              <a:rect l="l" t="t" r="r" b="b"/>
              <a:pathLst>
                <a:path w="36279" h="24064" extrusionOk="0">
                  <a:moveTo>
                    <a:pt x="33496" y="9168"/>
                  </a:moveTo>
                  <a:cubicBezTo>
                    <a:pt x="33574" y="9168"/>
                    <a:pt x="33651" y="9181"/>
                    <a:pt x="33719" y="9210"/>
                  </a:cubicBezTo>
                  <a:cubicBezTo>
                    <a:pt x="34041" y="9329"/>
                    <a:pt x="34362" y="9651"/>
                    <a:pt x="34314" y="9984"/>
                  </a:cubicBezTo>
                  <a:cubicBezTo>
                    <a:pt x="33886" y="9770"/>
                    <a:pt x="33469" y="9567"/>
                    <a:pt x="33040" y="9365"/>
                  </a:cubicBezTo>
                  <a:cubicBezTo>
                    <a:pt x="33132" y="9240"/>
                    <a:pt x="33316" y="9168"/>
                    <a:pt x="33496" y="9168"/>
                  </a:cubicBezTo>
                  <a:close/>
                  <a:moveTo>
                    <a:pt x="17763" y="200"/>
                  </a:moveTo>
                  <a:cubicBezTo>
                    <a:pt x="18451" y="200"/>
                    <a:pt x="19126" y="275"/>
                    <a:pt x="19801" y="423"/>
                  </a:cubicBezTo>
                  <a:cubicBezTo>
                    <a:pt x="19944" y="459"/>
                    <a:pt x="20086" y="507"/>
                    <a:pt x="20229" y="542"/>
                  </a:cubicBezTo>
                  <a:cubicBezTo>
                    <a:pt x="20336" y="566"/>
                    <a:pt x="20444" y="578"/>
                    <a:pt x="20551" y="602"/>
                  </a:cubicBezTo>
                  <a:cubicBezTo>
                    <a:pt x="20658" y="626"/>
                    <a:pt x="20765" y="650"/>
                    <a:pt x="20848" y="697"/>
                  </a:cubicBezTo>
                  <a:cubicBezTo>
                    <a:pt x="21551" y="1019"/>
                    <a:pt x="22265" y="1304"/>
                    <a:pt x="22896" y="1757"/>
                  </a:cubicBezTo>
                  <a:cubicBezTo>
                    <a:pt x="23194" y="1983"/>
                    <a:pt x="23492" y="2209"/>
                    <a:pt x="23777" y="2459"/>
                  </a:cubicBezTo>
                  <a:cubicBezTo>
                    <a:pt x="24170" y="2805"/>
                    <a:pt x="24539" y="3174"/>
                    <a:pt x="24920" y="3555"/>
                  </a:cubicBezTo>
                  <a:cubicBezTo>
                    <a:pt x="25409" y="4031"/>
                    <a:pt x="25813" y="4579"/>
                    <a:pt x="26194" y="5162"/>
                  </a:cubicBezTo>
                  <a:cubicBezTo>
                    <a:pt x="26647" y="5853"/>
                    <a:pt x="27028" y="6591"/>
                    <a:pt x="27337" y="7353"/>
                  </a:cubicBezTo>
                  <a:cubicBezTo>
                    <a:pt x="27421" y="7567"/>
                    <a:pt x="27456" y="7793"/>
                    <a:pt x="27516" y="8008"/>
                  </a:cubicBezTo>
                  <a:cubicBezTo>
                    <a:pt x="27575" y="8210"/>
                    <a:pt x="27635" y="8400"/>
                    <a:pt x="27683" y="8603"/>
                  </a:cubicBezTo>
                  <a:cubicBezTo>
                    <a:pt x="27730" y="8781"/>
                    <a:pt x="27683" y="8936"/>
                    <a:pt x="27540" y="9055"/>
                  </a:cubicBezTo>
                  <a:cubicBezTo>
                    <a:pt x="27218" y="9353"/>
                    <a:pt x="26921" y="9674"/>
                    <a:pt x="26587" y="9948"/>
                  </a:cubicBezTo>
                  <a:cubicBezTo>
                    <a:pt x="26349" y="10151"/>
                    <a:pt x="26075" y="10305"/>
                    <a:pt x="25813" y="10460"/>
                  </a:cubicBezTo>
                  <a:cubicBezTo>
                    <a:pt x="25480" y="10651"/>
                    <a:pt x="25123" y="10817"/>
                    <a:pt x="24778" y="10984"/>
                  </a:cubicBezTo>
                  <a:cubicBezTo>
                    <a:pt x="24516" y="11115"/>
                    <a:pt x="24230" y="11222"/>
                    <a:pt x="23944" y="11353"/>
                  </a:cubicBezTo>
                  <a:cubicBezTo>
                    <a:pt x="23944" y="11353"/>
                    <a:pt x="22051" y="12115"/>
                    <a:pt x="19122" y="12306"/>
                  </a:cubicBezTo>
                  <a:cubicBezTo>
                    <a:pt x="17543" y="12409"/>
                    <a:pt x="17073" y="12503"/>
                    <a:pt x="16239" y="12503"/>
                  </a:cubicBezTo>
                  <a:cubicBezTo>
                    <a:pt x="16111" y="12503"/>
                    <a:pt x="15975" y="12501"/>
                    <a:pt x="15824" y="12496"/>
                  </a:cubicBezTo>
                  <a:cubicBezTo>
                    <a:pt x="14681" y="12472"/>
                    <a:pt x="13145" y="12425"/>
                    <a:pt x="12240" y="12246"/>
                  </a:cubicBezTo>
                  <a:cubicBezTo>
                    <a:pt x="11704" y="12139"/>
                    <a:pt x="11097" y="11984"/>
                    <a:pt x="11097" y="11984"/>
                  </a:cubicBezTo>
                  <a:cubicBezTo>
                    <a:pt x="10883" y="11937"/>
                    <a:pt x="10669" y="11901"/>
                    <a:pt x="10466" y="11818"/>
                  </a:cubicBezTo>
                  <a:cubicBezTo>
                    <a:pt x="9835" y="11544"/>
                    <a:pt x="9204" y="11258"/>
                    <a:pt x="8573" y="10960"/>
                  </a:cubicBezTo>
                  <a:cubicBezTo>
                    <a:pt x="8359" y="10853"/>
                    <a:pt x="8168" y="10710"/>
                    <a:pt x="7978" y="10567"/>
                  </a:cubicBezTo>
                  <a:cubicBezTo>
                    <a:pt x="7799" y="10436"/>
                    <a:pt x="7668" y="10258"/>
                    <a:pt x="7775" y="10008"/>
                  </a:cubicBezTo>
                  <a:cubicBezTo>
                    <a:pt x="7811" y="9948"/>
                    <a:pt x="7740" y="9841"/>
                    <a:pt x="7752" y="9770"/>
                  </a:cubicBezTo>
                  <a:cubicBezTo>
                    <a:pt x="7811" y="9389"/>
                    <a:pt x="7859" y="9020"/>
                    <a:pt x="7954" y="8651"/>
                  </a:cubicBezTo>
                  <a:cubicBezTo>
                    <a:pt x="8061" y="8162"/>
                    <a:pt x="8192" y="7674"/>
                    <a:pt x="8347" y="7198"/>
                  </a:cubicBezTo>
                  <a:cubicBezTo>
                    <a:pt x="8466" y="6853"/>
                    <a:pt x="8609" y="6531"/>
                    <a:pt x="8776" y="6210"/>
                  </a:cubicBezTo>
                  <a:cubicBezTo>
                    <a:pt x="9026" y="5745"/>
                    <a:pt x="9287" y="5281"/>
                    <a:pt x="9573" y="4841"/>
                  </a:cubicBezTo>
                  <a:cubicBezTo>
                    <a:pt x="9740" y="4579"/>
                    <a:pt x="9942" y="4340"/>
                    <a:pt x="10157" y="4102"/>
                  </a:cubicBezTo>
                  <a:cubicBezTo>
                    <a:pt x="10490" y="3721"/>
                    <a:pt x="10835" y="3340"/>
                    <a:pt x="11192" y="2995"/>
                  </a:cubicBezTo>
                  <a:cubicBezTo>
                    <a:pt x="11466" y="2733"/>
                    <a:pt x="11764" y="2519"/>
                    <a:pt x="12062" y="2316"/>
                  </a:cubicBezTo>
                  <a:cubicBezTo>
                    <a:pt x="12478" y="2019"/>
                    <a:pt x="12895" y="1733"/>
                    <a:pt x="13336" y="1483"/>
                  </a:cubicBezTo>
                  <a:cubicBezTo>
                    <a:pt x="13740" y="1257"/>
                    <a:pt x="14169" y="1054"/>
                    <a:pt x="14586" y="876"/>
                  </a:cubicBezTo>
                  <a:cubicBezTo>
                    <a:pt x="14955" y="709"/>
                    <a:pt x="15336" y="566"/>
                    <a:pt x="15729" y="459"/>
                  </a:cubicBezTo>
                  <a:cubicBezTo>
                    <a:pt x="16253" y="316"/>
                    <a:pt x="16800" y="233"/>
                    <a:pt x="17348" y="209"/>
                  </a:cubicBezTo>
                  <a:cubicBezTo>
                    <a:pt x="17487" y="203"/>
                    <a:pt x="17625" y="200"/>
                    <a:pt x="17763" y="200"/>
                  </a:cubicBezTo>
                  <a:close/>
                  <a:moveTo>
                    <a:pt x="2120" y="11461"/>
                  </a:moveTo>
                  <a:cubicBezTo>
                    <a:pt x="2314" y="11461"/>
                    <a:pt x="2500" y="11540"/>
                    <a:pt x="2632" y="11687"/>
                  </a:cubicBezTo>
                  <a:cubicBezTo>
                    <a:pt x="2084" y="11996"/>
                    <a:pt x="1525" y="12306"/>
                    <a:pt x="953" y="12627"/>
                  </a:cubicBezTo>
                  <a:cubicBezTo>
                    <a:pt x="941" y="12389"/>
                    <a:pt x="1013" y="12187"/>
                    <a:pt x="1156" y="12044"/>
                  </a:cubicBezTo>
                  <a:cubicBezTo>
                    <a:pt x="1334" y="11853"/>
                    <a:pt x="1548" y="11687"/>
                    <a:pt x="1763" y="11556"/>
                  </a:cubicBezTo>
                  <a:cubicBezTo>
                    <a:pt x="1877" y="11492"/>
                    <a:pt x="2000" y="11461"/>
                    <a:pt x="2120" y="11461"/>
                  </a:cubicBezTo>
                  <a:close/>
                  <a:moveTo>
                    <a:pt x="28933" y="8043"/>
                  </a:moveTo>
                  <a:cubicBezTo>
                    <a:pt x="29123" y="8091"/>
                    <a:pt x="29314" y="8127"/>
                    <a:pt x="29492" y="8186"/>
                  </a:cubicBezTo>
                  <a:cubicBezTo>
                    <a:pt x="29992" y="8389"/>
                    <a:pt x="30481" y="8603"/>
                    <a:pt x="30993" y="8805"/>
                  </a:cubicBezTo>
                  <a:cubicBezTo>
                    <a:pt x="31671" y="9079"/>
                    <a:pt x="32362" y="9329"/>
                    <a:pt x="33040" y="9615"/>
                  </a:cubicBezTo>
                  <a:cubicBezTo>
                    <a:pt x="33481" y="9805"/>
                    <a:pt x="33910" y="10044"/>
                    <a:pt x="34350" y="10270"/>
                  </a:cubicBezTo>
                  <a:cubicBezTo>
                    <a:pt x="34707" y="10436"/>
                    <a:pt x="35076" y="10615"/>
                    <a:pt x="35434" y="10794"/>
                  </a:cubicBezTo>
                  <a:cubicBezTo>
                    <a:pt x="35505" y="10817"/>
                    <a:pt x="35576" y="10853"/>
                    <a:pt x="35624" y="10901"/>
                  </a:cubicBezTo>
                  <a:cubicBezTo>
                    <a:pt x="35731" y="10972"/>
                    <a:pt x="35779" y="11067"/>
                    <a:pt x="35731" y="11210"/>
                  </a:cubicBezTo>
                  <a:cubicBezTo>
                    <a:pt x="35624" y="11579"/>
                    <a:pt x="35434" y="11913"/>
                    <a:pt x="35160" y="12199"/>
                  </a:cubicBezTo>
                  <a:cubicBezTo>
                    <a:pt x="34957" y="12437"/>
                    <a:pt x="34755" y="12663"/>
                    <a:pt x="34553" y="12889"/>
                  </a:cubicBezTo>
                  <a:cubicBezTo>
                    <a:pt x="34457" y="12991"/>
                    <a:pt x="34409" y="13039"/>
                    <a:pt x="34354" y="13039"/>
                  </a:cubicBezTo>
                  <a:cubicBezTo>
                    <a:pt x="34306" y="13039"/>
                    <a:pt x="34254" y="13003"/>
                    <a:pt x="34160" y="12937"/>
                  </a:cubicBezTo>
                  <a:cubicBezTo>
                    <a:pt x="33838" y="12722"/>
                    <a:pt x="33517" y="12532"/>
                    <a:pt x="33183" y="12341"/>
                  </a:cubicBezTo>
                  <a:cubicBezTo>
                    <a:pt x="32659" y="12032"/>
                    <a:pt x="32136" y="11722"/>
                    <a:pt x="31612" y="11425"/>
                  </a:cubicBezTo>
                  <a:cubicBezTo>
                    <a:pt x="31124" y="11163"/>
                    <a:pt x="30635" y="10901"/>
                    <a:pt x="30159" y="10627"/>
                  </a:cubicBezTo>
                  <a:cubicBezTo>
                    <a:pt x="29778" y="10401"/>
                    <a:pt x="29409" y="10139"/>
                    <a:pt x="29040" y="9901"/>
                  </a:cubicBezTo>
                  <a:cubicBezTo>
                    <a:pt x="28957" y="9841"/>
                    <a:pt x="28861" y="9805"/>
                    <a:pt x="28742" y="9746"/>
                  </a:cubicBezTo>
                  <a:cubicBezTo>
                    <a:pt x="29052" y="9198"/>
                    <a:pt x="29230" y="8662"/>
                    <a:pt x="28897" y="8079"/>
                  </a:cubicBezTo>
                  <a:cubicBezTo>
                    <a:pt x="28909" y="8067"/>
                    <a:pt x="28921" y="8055"/>
                    <a:pt x="28933" y="8043"/>
                  </a:cubicBezTo>
                  <a:close/>
                  <a:moveTo>
                    <a:pt x="27956" y="7860"/>
                  </a:moveTo>
                  <a:cubicBezTo>
                    <a:pt x="28329" y="7860"/>
                    <a:pt x="28686" y="8106"/>
                    <a:pt x="28766" y="8436"/>
                  </a:cubicBezTo>
                  <a:cubicBezTo>
                    <a:pt x="28897" y="8960"/>
                    <a:pt x="28718" y="9401"/>
                    <a:pt x="28373" y="9782"/>
                  </a:cubicBezTo>
                  <a:cubicBezTo>
                    <a:pt x="28171" y="9996"/>
                    <a:pt x="27956" y="10210"/>
                    <a:pt x="27730" y="10413"/>
                  </a:cubicBezTo>
                  <a:cubicBezTo>
                    <a:pt x="27611" y="10532"/>
                    <a:pt x="27456" y="10615"/>
                    <a:pt x="27314" y="10710"/>
                  </a:cubicBezTo>
                  <a:cubicBezTo>
                    <a:pt x="27123" y="10841"/>
                    <a:pt x="26933" y="10960"/>
                    <a:pt x="26742" y="11079"/>
                  </a:cubicBezTo>
                  <a:cubicBezTo>
                    <a:pt x="26182" y="11413"/>
                    <a:pt x="25599" y="11722"/>
                    <a:pt x="24992" y="11960"/>
                  </a:cubicBezTo>
                  <a:cubicBezTo>
                    <a:pt x="24051" y="12341"/>
                    <a:pt x="23075" y="12615"/>
                    <a:pt x="22087" y="12853"/>
                  </a:cubicBezTo>
                  <a:cubicBezTo>
                    <a:pt x="21420" y="13008"/>
                    <a:pt x="20741" y="13115"/>
                    <a:pt x="20075" y="13234"/>
                  </a:cubicBezTo>
                  <a:cubicBezTo>
                    <a:pt x="19622" y="13306"/>
                    <a:pt x="19170" y="13365"/>
                    <a:pt x="18717" y="13389"/>
                  </a:cubicBezTo>
                  <a:cubicBezTo>
                    <a:pt x="18086" y="13437"/>
                    <a:pt x="17443" y="13449"/>
                    <a:pt x="16800" y="13473"/>
                  </a:cubicBezTo>
                  <a:cubicBezTo>
                    <a:pt x="16419" y="13484"/>
                    <a:pt x="16038" y="13508"/>
                    <a:pt x="15657" y="13508"/>
                  </a:cubicBezTo>
                  <a:cubicBezTo>
                    <a:pt x="15372" y="13496"/>
                    <a:pt x="15086" y="13449"/>
                    <a:pt x="14800" y="13413"/>
                  </a:cubicBezTo>
                  <a:cubicBezTo>
                    <a:pt x="14205" y="13365"/>
                    <a:pt x="13598" y="13330"/>
                    <a:pt x="13002" y="13246"/>
                  </a:cubicBezTo>
                  <a:cubicBezTo>
                    <a:pt x="12502" y="13175"/>
                    <a:pt x="12014" y="13044"/>
                    <a:pt x="11526" y="12937"/>
                  </a:cubicBezTo>
                  <a:cubicBezTo>
                    <a:pt x="11109" y="12842"/>
                    <a:pt x="10692" y="12711"/>
                    <a:pt x="10276" y="12639"/>
                  </a:cubicBezTo>
                  <a:cubicBezTo>
                    <a:pt x="9740" y="12544"/>
                    <a:pt x="9252" y="12330"/>
                    <a:pt x="8752" y="12139"/>
                  </a:cubicBezTo>
                  <a:cubicBezTo>
                    <a:pt x="8109" y="11877"/>
                    <a:pt x="7466" y="11579"/>
                    <a:pt x="7001" y="11020"/>
                  </a:cubicBezTo>
                  <a:cubicBezTo>
                    <a:pt x="6847" y="10829"/>
                    <a:pt x="6692" y="10615"/>
                    <a:pt x="6740" y="10341"/>
                  </a:cubicBezTo>
                  <a:cubicBezTo>
                    <a:pt x="6799" y="10008"/>
                    <a:pt x="7156" y="9710"/>
                    <a:pt x="7561" y="9698"/>
                  </a:cubicBezTo>
                  <a:lnTo>
                    <a:pt x="7561" y="9698"/>
                  </a:lnTo>
                  <a:cubicBezTo>
                    <a:pt x="7537" y="9817"/>
                    <a:pt x="7549" y="9948"/>
                    <a:pt x="7502" y="10044"/>
                  </a:cubicBezTo>
                  <a:cubicBezTo>
                    <a:pt x="7406" y="10210"/>
                    <a:pt x="7442" y="10365"/>
                    <a:pt x="7549" y="10496"/>
                  </a:cubicBezTo>
                  <a:cubicBezTo>
                    <a:pt x="7680" y="10651"/>
                    <a:pt x="7835" y="10794"/>
                    <a:pt x="8014" y="10901"/>
                  </a:cubicBezTo>
                  <a:cubicBezTo>
                    <a:pt x="8264" y="11067"/>
                    <a:pt x="8537" y="11198"/>
                    <a:pt x="8811" y="11329"/>
                  </a:cubicBezTo>
                  <a:cubicBezTo>
                    <a:pt x="9311" y="11568"/>
                    <a:pt x="9823" y="11818"/>
                    <a:pt x="10347" y="11996"/>
                  </a:cubicBezTo>
                  <a:cubicBezTo>
                    <a:pt x="11073" y="12246"/>
                    <a:pt x="11812" y="12437"/>
                    <a:pt x="12586" y="12544"/>
                  </a:cubicBezTo>
                  <a:cubicBezTo>
                    <a:pt x="13371" y="12639"/>
                    <a:pt x="14145" y="12615"/>
                    <a:pt x="14931" y="12663"/>
                  </a:cubicBezTo>
                  <a:cubicBezTo>
                    <a:pt x="15081" y="12672"/>
                    <a:pt x="15231" y="12675"/>
                    <a:pt x="15380" y="12675"/>
                  </a:cubicBezTo>
                  <a:cubicBezTo>
                    <a:pt x="15737" y="12675"/>
                    <a:pt x="16093" y="12657"/>
                    <a:pt x="16450" y="12657"/>
                  </a:cubicBezTo>
                  <a:cubicBezTo>
                    <a:pt x="16559" y="12657"/>
                    <a:pt x="16667" y="12659"/>
                    <a:pt x="16777" y="12663"/>
                  </a:cubicBezTo>
                  <a:cubicBezTo>
                    <a:pt x="16817" y="12664"/>
                    <a:pt x="16858" y="12664"/>
                    <a:pt x="16899" y="12664"/>
                  </a:cubicBezTo>
                  <a:cubicBezTo>
                    <a:pt x="17348" y="12664"/>
                    <a:pt x="17807" y="12614"/>
                    <a:pt x="17729" y="12614"/>
                  </a:cubicBezTo>
                  <a:cubicBezTo>
                    <a:pt x="17722" y="12614"/>
                    <a:pt x="17710" y="12614"/>
                    <a:pt x="17693" y="12615"/>
                  </a:cubicBezTo>
                  <a:cubicBezTo>
                    <a:pt x="18336" y="12556"/>
                    <a:pt x="18812" y="12580"/>
                    <a:pt x="19455" y="12520"/>
                  </a:cubicBezTo>
                  <a:cubicBezTo>
                    <a:pt x="19944" y="12461"/>
                    <a:pt x="20432" y="12413"/>
                    <a:pt x="20908" y="12330"/>
                  </a:cubicBezTo>
                  <a:cubicBezTo>
                    <a:pt x="21491" y="12234"/>
                    <a:pt x="22075" y="12115"/>
                    <a:pt x="22646" y="11996"/>
                  </a:cubicBezTo>
                  <a:cubicBezTo>
                    <a:pt x="23277" y="11865"/>
                    <a:pt x="23873" y="11651"/>
                    <a:pt x="24444" y="11389"/>
                  </a:cubicBezTo>
                  <a:cubicBezTo>
                    <a:pt x="24956" y="11175"/>
                    <a:pt x="25456" y="10948"/>
                    <a:pt x="25932" y="10675"/>
                  </a:cubicBezTo>
                  <a:cubicBezTo>
                    <a:pt x="26361" y="10425"/>
                    <a:pt x="26790" y="10163"/>
                    <a:pt x="27147" y="9782"/>
                  </a:cubicBezTo>
                  <a:cubicBezTo>
                    <a:pt x="27373" y="9543"/>
                    <a:pt x="27611" y="9305"/>
                    <a:pt x="27861" y="9067"/>
                  </a:cubicBezTo>
                  <a:cubicBezTo>
                    <a:pt x="28064" y="8865"/>
                    <a:pt x="27956" y="8651"/>
                    <a:pt x="27909" y="8436"/>
                  </a:cubicBezTo>
                  <a:cubicBezTo>
                    <a:pt x="27861" y="8258"/>
                    <a:pt x="27802" y="8079"/>
                    <a:pt x="27742" y="7889"/>
                  </a:cubicBezTo>
                  <a:cubicBezTo>
                    <a:pt x="27813" y="7869"/>
                    <a:pt x="27885" y="7860"/>
                    <a:pt x="27956" y="7860"/>
                  </a:cubicBezTo>
                  <a:close/>
                  <a:moveTo>
                    <a:pt x="6490" y="10151"/>
                  </a:moveTo>
                  <a:cubicBezTo>
                    <a:pt x="6490" y="10186"/>
                    <a:pt x="6501" y="10210"/>
                    <a:pt x="6501" y="10222"/>
                  </a:cubicBezTo>
                  <a:cubicBezTo>
                    <a:pt x="6359" y="10746"/>
                    <a:pt x="6680" y="11079"/>
                    <a:pt x="7001" y="11413"/>
                  </a:cubicBezTo>
                  <a:cubicBezTo>
                    <a:pt x="7109" y="11532"/>
                    <a:pt x="7228" y="11651"/>
                    <a:pt x="7335" y="11770"/>
                  </a:cubicBezTo>
                  <a:cubicBezTo>
                    <a:pt x="7359" y="11770"/>
                    <a:pt x="7371" y="11758"/>
                    <a:pt x="7394" y="11746"/>
                  </a:cubicBezTo>
                  <a:lnTo>
                    <a:pt x="7394" y="11746"/>
                  </a:lnTo>
                  <a:cubicBezTo>
                    <a:pt x="7359" y="11770"/>
                    <a:pt x="7323" y="11806"/>
                    <a:pt x="7275" y="11829"/>
                  </a:cubicBezTo>
                  <a:cubicBezTo>
                    <a:pt x="7001" y="11984"/>
                    <a:pt x="6728" y="12163"/>
                    <a:pt x="6430" y="12282"/>
                  </a:cubicBezTo>
                  <a:cubicBezTo>
                    <a:pt x="5668" y="12580"/>
                    <a:pt x="4989" y="13044"/>
                    <a:pt x="4263" y="13377"/>
                  </a:cubicBezTo>
                  <a:cubicBezTo>
                    <a:pt x="3751" y="13615"/>
                    <a:pt x="3263" y="13901"/>
                    <a:pt x="2775" y="14187"/>
                  </a:cubicBezTo>
                  <a:cubicBezTo>
                    <a:pt x="2370" y="14425"/>
                    <a:pt x="1965" y="14687"/>
                    <a:pt x="1560" y="14937"/>
                  </a:cubicBezTo>
                  <a:cubicBezTo>
                    <a:pt x="1525" y="14961"/>
                    <a:pt x="1501" y="15032"/>
                    <a:pt x="1453" y="15092"/>
                  </a:cubicBezTo>
                  <a:cubicBezTo>
                    <a:pt x="1060" y="14770"/>
                    <a:pt x="572" y="14544"/>
                    <a:pt x="322" y="14044"/>
                  </a:cubicBezTo>
                  <a:cubicBezTo>
                    <a:pt x="286" y="13949"/>
                    <a:pt x="155" y="13901"/>
                    <a:pt x="191" y="13746"/>
                  </a:cubicBezTo>
                  <a:cubicBezTo>
                    <a:pt x="239" y="13508"/>
                    <a:pt x="346" y="13330"/>
                    <a:pt x="536" y="13199"/>
                  </a:cubicBezTo>
                  <a:cubicBezTo>
                    <a:pt x="905" y="12961"/>
                    <a:pt x="1275" y="12711"/>
                    <a:pt x="1667" y="12496"/>
                  </a:cubicBezTo>
                  <a:cubicBezTo>
                    <a:pt x="2263" y="12163"/>
                    <a:pt x="2870" y="11841"/>
                    <a:pt x="3477" y="11532"/>
                  </a:cubicBezTo>
                  <a:cubicBezTo>
                    <a:pt x="3763" y="11389"/>
                    <a:pt x="4061" y="11270"/>
                    <a:pt x="4358" y="11127"/>
                  </a:cubicBezTo>
                  <a:cubicBezTo>
                    <a:pt x="4561" y="11032"/>
                    <a:pt x="4763" y="10925"/>
                    <a:pt x="4977" y="10829"/>
                  </a:cubicBezTo>
                  <a:cubicBezTo>
                    <a:pt x="5442" y="10603"/>
                    <a:pt x="5906" y="10389"/>
                    <a:pt x="6370" y="10175"/>
                  </a:cubicBezTo>
                  <a:cubicBezTo>
                    <a:pt x="6406" y="10163"/>
                    <a:pt x="6442" y="10163"/>
                    <a:pt x="6490" y="10151"/>
                  </a:cubicBezTo>
                  <a:close/>
                  <a:moveTo>
                    <a:pt x="35934" y="11329"/>
                  </a:moveTo>
                  <a:cubicBezTo>
                    <a:pt x="35946" y="11341"/>
                    <a:pt x="35957" y="11341"/>
                    <a:pt x="35981" y="11341"/>
                  </a:cubicBezTo>
                  <a:cubicBezTo>
                    <a:pt x="35969" y="11520"/>
                    <a:pt x="35993" y="11710"/>
                    <a:pt x="35957" y="11901"/>
                  </a:cubicBezTo>
                  <a:cubicBezTo>
                    <a:pt x="35862" y="12449"/>
                    <a:pt x="35719" y="12984"/>
                    <a:pt x="35481" y="13496"/>
                  </a:cubicBezTo>
                  <a:cubicBezTo>
                    <a:pt x="35255" y="13985"/>
                    <a:pt x="34993" y="14461"/>
                    <a:pt x="34731" y="14937"/>
                  </a:cubicBezTo>
                  <a:cubicBezTo>
                    <a:pt x="34576" y="15211"/>
                    <a:pt x="34386" y="15473"/>
                    <a:pt x="34207" y="15735"/>
                  </a:cubicBezTo>
                  <a:cubicBezTo>
                    <a:pt x="34183" y="15782"/>
                    <a:pt x="34148" y="15830"/>
                    <a:pt x="34124" y="15866"/>
                  </a:cubicBezTo>
                  <a:cubicBezTo>
                    <a:pt x="34100" y="15866"/>
                    <a:pt x="34088" y="15854"/>
                    <a:pt x="34076" y="15842"/>
                  </a:cubicBezTo>
                  <a:cubicBezTo>
                    <a:pt x="34124" y="15663"/>
                    <a:pt x="34183" y="15485"/>
                    <a:pt x="34231" y="15306"/>
                  </a:cubicBezTo>
                  <a:cubicBezTo>
                    <a:pt x="34303" y="14901"/>
                    <a:pt x="34374" y="14496"/>
                    <a:pt x="34457" y="14104"/>
                  </a:cubicBezTo>
                  <a:cubicBezTo>
                    <a:pt x="34469" y="14056"/>
                    <a:pt x="34481" y="13996"/>
                    <a:pt x="34505" y="13961"/>
                  </a:cubicBezTo>
                  <a:cubicBezTo>
                    <a:pt x="34707" y="13758"/>
                    <a:pt x="34910" y="13556"/>
                    <a:pt x="35100" y="13342"/>
                  </a:cubicBezTo>
                  <a:cubicBezTo>
                    <a:pt x="35279" y="13139"/>
                    <a:pt x="35457" y="12925"/>
                    <a:pt x="35636" y="12711"/>
                  </a:cubicBezTo>
                  <a:cubicBezTo>
                    <a:pt x="35660" y="12675"/>
                    <a:pt x="35624" y="12615"/>
                    <a:pt x="35624" y="12568"/>
                  </a:cubicBezTo>
                  <a:cubicBezTo>
                    <a:pt x="35588" y="12580"/>
                    <a:pt x="35529" y="12580"/>
                    <a:pt x="35505" y="12603"/>
                  </a:cubicBezTo>
                  <a:cubicBezTo>
                    <a:pt x="35195" y="12937"/>
                    <a:pt x="34898" y="13282"/>
                    <a:pt x="34600" y="13627"/>
                  </a:cubicBezTo>
                  <a:cubicBezTo>
                    <a:pt x="34576" y="13651"/>
                    <a:pt x="34541" y="13675"/>
                    <a:pt x="34493" y="13687"/>
                  </a:cubicBezTo>
                  <a:cubicBezTo>
                    <a:pt x="34505" y="13461"/>
                    <a:pt x="34469" y="13246"/>
                    <a:pt x="34672" y="13056"/>
                  </a:cubicBezTo>
                  <a:cubicBezTo>
                    <a:pt x="34969" y="12770"/>
                    <a:pt x="35207" y="12425"/>
                    <a:pt x="35481" y="12127"/>
                  </a:cubicBezTo>
                  <a:cubicBezTo>
                    <a:pt x="35672" y="11913"/>
                    <a:pt x="35803" y="11687"/>
                    <a:pt x="35886" y="11425"/>
                  </a:cubicBezTo>
                  <a:cubicBezTo>
                    <a:pt x="35898" y="11389"/>
                    <a:pt x="35922" y="11365"/>
                    <a:pt x="35934" y="11329"/>
                  </a:cubicBezTo>
                  <a:close/>
                  <a:moveTo>
                    <a:pt x="310" y="14532"/>
                  </a:moveTo>
                  <a:lnTo>
                    <a:pt x="310" y="14532"/>
                  </a:lnTo>
                  <a:cubicBezTo>
                    <a:pt x="655" y="14794"/>
                    <a:pt x="989" y="15056"/>
                    <a:pt x="1346" y="15294"/>
                  </a:cubicBezTo>
                  <a:cubicBezTo>
                    <a:pt x="1537" y="15425"/>
                    <a:pt x="1489" y="15628"/>
                    <a:pt x="1548" y="15806"/>
                  </a:cubicBezTo>
                  <a:cubicBezTo>
                    <a:pt x="1441" y="15747"/>
                    <a:pt x="1322" y="15687"/>
                    <a:pt x="1215" y="15628"/>
                  </a:cubicBezTo>
                  <a:cubicBezTo>
                    <a:pt x="1179" y="15606"/>
                    <a:pt x="1134" y="15571"/>
                    <a:pt x="1094" y="15571"/>
                  </a:cubicBezTo>
                  <a:cubicBezTo>
                    <a:pt x="1067" y="15571"/>
                    <a:pt x="1043" y="15586"/>
                    <a:pt x="1025" y="15628"/>
                  </a:cubicBezTo>
                  <a:cubicBezTo>
                    <a:pt x="1013" y="15663"/>
                    <a:pt x="1084" y="15747"/>
                    <a:pt x="1132" y="15794"/>
                  </a:cubicBezTo>
                  <a:cubicBezTo>
                    <a:pt x="1203" y="15842"/>
                    <a:pt x="1286" y="15890"/>
                    <a:pt x="1370" y="15913"/>
                  </a:cubicBezTo>
                  <a:cubicBezTo>
                    <a:pt x="1572" y="15985"/>
                    <a:pt x="1667" y="16128"/>
                    <a:pt x="1715" y="16330"/>
                  </a:cubicBezTo>
                  <a:cubicBezTo>
                    <a:pt x="1751" y="16473"/>
                    <a:pt x="1822" y="16604"/>
                    <a:pt x="1870" y="16747"/>
                  </a:cubicBezTo>
                  <a:cubicBezTo>
                    <a:pt x="1882" y="16759"/>
                    <a:pt x="1894" y="16759"/>
                    <a:pt x="1882" y="16771"/>
                  </a:cubicBezTo>
                  <a:cubicBezTo>
                    <a:pt x="1822" y="17104"/>
                    <a:pt x="2096" y="17318"/>
                    <a:pt x="2156" y="17604"/>
                  </a:cubicBezTo>
                  <a:cubicBezTo>
                    <a:pt x="1751" y="17449"/>
                    <a:pt x="548" y="15461"/>
                    <a:pt x="310" y="14532"/>
                  </a:cubicBezTo>
                  <a:close/>
                  <a:moveTo>
                    <a:pt x="28592" y="9956"/>
                  </a:moveTo>
                  <a:cubicBezTo>
                    <a:pt x="28646" y="9956"/>
                    <a:pt x="28709" y="9978"/>
                    <a:pt x="28802" y="10020"/>
                  </a:cubicBezTo>
                  <a:cubicBezTo>
                    <a:pt x="29040" y="10139"/>
                    <a:pt x="29254" y="10282"/>
                    <a:pt x="29480" y="10413"/>
                  </a:cubicBezTo>
                  <a:cubicBezTo>
                    <a:pt x="30004" y="10746"/>
                    <a:pt x="30528" y="11079"/>
                    <a:pt x="31052" y="11389"/>
                  </a:cubicBezTo>
                  <a:cubicBezTo>
                    <a:pt x="31397" y="11591"/>
                    <a:pt x="31755" y="11746"/>
                    <a:pt x="32100" y="11937"/>
                  </a:cubicBezTo>
                  <a:cubicBezTo>
                    <a:pt x="32588" y="12222"/>
                    <a:pt x="33076" y="12532"/>
                    <a:pt x="33564" y="12830"/>
                  </a:cubicBezTo>
                  <a:cubicBezTo>
                    <a:pt x="33707" y="12913"/>
                    <a:pt x="33850" y="13020"/>
                    <a:pt x="33993" y="13127"/>
                  </a:cubicBezTo>
                  <a:cubicBezTo>
                    <a:pt x="34052" y="13151"/>
                    <a:pt x="34088" y="13199"/>
                    <a:pt x="34148" y="13258"/>
                  </a:cubicBezTo>
                  <a:cubicBezTo>
                    <a:pt x="33850" y="13520"/>
                    <a:pt x="33588" y="13770"/>
                    <a:pt x="33302" y="13996"/>
                  </a:cubicBezTo>
                  <a:cubicBezTo>
                    <a:pt x="32909" y="14306"/>
                    <a:pt x="32517" y="14616"/>
                    <a:pt x="32112" y="14901"/>
                  </a:cubicBezTo>
                  <a:cubicBezTo>
                    <a:pt x="31659" y="15223"/>
                    <a:pt x="31231" y="15580"/>
                    <a:pt x="30731" y="15830"/>
                  </a:cubicBezTo>
                  <a:cubicBezTo>
                    <a:pt x="30385" y="15997"/>
                    <a:pt x="30076" y="16223"/>
                    <a:pt x="29754" y="16413"/>
                  </a:cubicBezTo>
                  <a:cubicBezTo>
                    <a:pt x="29611" y="16509"/>
                    <a:pt x="29457" y="16568"/>
                    <a:pt x="29314" y="16652"/>
                  </a:cubicBezTo>
                  <a:cubicBezTo>
                    <a:pt x="29099" y="16771"/>
                    <a:pt x="28897" y="16902"/>
                    <a:pt x="28683" y="17009"/>
                  </a:cubicBezTo>
                  <a:cubicBezTo>
                    <a:pt x="28147" y="17283"/>
                    <a:pt x="27599" y="17544"/>
                    <a:pt x="27052" y="17795"/>
                  </a:cubicBezTo>
                  <a:cubicBezTo>
                    <a:pt x="26778" y="17925"/>
                    <a:pt x="26504" y="18045"/>
                    <a:pt x="26218" y="18164"/>
                  </a:cubicBezTo>
                  <a:cubicBezTo>
                    <a:pt x="26209" y="18167"/>
                    <a:pt x="26196" y="18168"/>
                    <a:pt x="26183" y="18168"/>
                  </a:cubicBezTo>
                  <a:cubicBezTo>
                    <a:pt x="26148" y="18168"/>
                    <a:pt x="26105" y="18157"/>
                    <a:pt x="26087" y="18140"/>
                  </a:cubicBezTo>
                  <a:cubicBezTo>
                    <a:pt x="25932" y="17925"/>
                    <a:pt x="25766" y="17711"/>
                    <a:pt x="25623" y="17485"/>
                  </a:cubicBezTo>
                  <a:cubicBezTo>
                    <a:pt x="25432" y="17163"/>
                    <a:pt x="25242" y="16830"/>
                    <a:pt x="25063" y="16509"/>
                  </a:cubicBezTo>
                  <a:cubicBezTo>
                    <a:pt x="24932" y="16282"/>
                    <a:pt x="24801" y="16056"/>
                    <a:pt x="24682" y="15818"/>
                  </a:cubicBezTo>
                  <a:cubicBezTo>
                    <a:pt x="24480" y="15401"/>
                    <a:pt x="24301" y="14985"/>
                    <a:pt x="24099" y="14568"/>
                  </a:cubicBezTo>
                  <a:cubicBezTo>
                    <a:pt x="23837" y="14020"/>
                    <a:pt x="23551" y="13473"/>
                    <a:pt x="23265" y="12925"/>
                  </a:cubicBezTo>
                  <a:cubicBezTo>
                    <a:pt x="23218" y="12842"/>
                    <a:pt x="23206" y="12782"/>
                    <a:pt x="23337" y="12746"/>
                  </a:cubicBezTo>
                  <a:cubicBezTo>
                    <a:pt x="23896" y="12568"/>
                    <a:pt x="24468" y="12389"/>
                    <a:pt x="25028" y="12187"/>
                  </a:cubicBezTo>
                  <a:cubicBezTo>
                    <a:pt x="25718" y="11937"/>
                    <a:pt x="26373" y="11579"/>
                    <a:pt x="27004" y="11187"/>
                  </a:cubicBezTo>
                  <a:cubicBezTo>
                    <a:pt x="27314" y="10996"/>
                    <a:pt x="27623" y="10806"/>
                    <a:pt x="27909" y="10591"/>
                  </a:cubicBezTo>
                  <a:cubicBezTo>
                    <a:pt x="28064" y="10472"/>
                    <a:pt x="28195" y="10305"/>
                    <a:pt x="28326" y="10163"/>
                  </a:cubicBezTo>
                  <a:cubicBezTo>
                    <a:pt x="28337" y="10151"/>
                    <a:pt x="28337" y="10139"/>
                    <a:pt x="28349" y="10127"/>
                  </a:cubicBezTo>
                  <a:cubicBezTo>
                    <a:pt x="28451" y="10010"/>
                    <a:pt x="28509" y="9956"/>
                    <a:pt x="28592" y="9956"/>
                  </a:cubicBezTo>
                  <a:close/>
                  <a:moveTo>
                    <a:pt x="7628" y="11890"/>
                  </a:moveTo>
                  <a:cubicBezTo>
                    <a:pt x="7691" y="11890"/>
                    <a:pt x="7754" y="11908"/>
                    <a:pt x="7823" y="11949"/>
                  </a:cubicBezTo>
                  <a:cubicBezTo>
                    <a:pt x="8442" y="12306"/>
                    <a:pt x="9097" y="12544"/>
                    <a:pt x="9776" y="12746"/>
                  </a:cubicBezTo>
                  <a:cubicBezTo>
                    <a:pt x="10311" y="12913"/>
                    <a:pt x="10871" y="13032"/>
                    <a:pt x="11419" y="13163"/>
                  </a:cubicBezTo>
                  <a:cubicBezTo>
                    <a:pt x="11443" y="13175"/>
                    <a:pt x="11478" y="13187"/>
                    <a:pt x="11526" y="13211"/>
                  </a:cubicBezTo>
                  <a:cubicBezTo>
                    <a:pt x="11371" y="13508"/>
                    <a:pt x="11240" y="13794"/>
                    <a:pt x="11085" y="14080"/>
                  </a:cubicBezTo>
                  <a:cubicBezTo>
                    <a:pt x="10811" y="14592"/>
                    <a:pt x="10561" y="15128"/>
                    <a:pt x="10228" y="15604"/>
                  </a:cubicBezTo>
                  <a:cubicBezTo>
                    <a:pt x="9752" y="16294"/>
                    <a:pt x="9395" y="17068"/>
                    <a:pt x="8954" y="17783"/>
                  </a:cubicBezTo>
                  <a:cubicBezTo>
                    <a:pt x="8847" y="17973"/>
                    <a:pt x="8752" y="18176"/>
                    <a:pt x="8633" y="18366"/>
                  </a:cubicBezTo>
                  <a:cubicBezTo>
                    <a:pt x="8623" y="18385"/>
                    <a:pt x="8574" y="18405"/>
                    <a:pt x="8536" y="18405"/>
                  </a:cubicBezTo>
                  <a:cubicBezTo>
                    <a:pt x="8528" y="18405"/>
                    <a:pt x="8520" y="18404"/>
                    <a:pt x="8514" y="18402"/>
                  </a:cubicBezTo>
                  <a:cubicBezTo>
                    <a:pt x="8156" y="18295"/>
                    <a:pt x="7799" y="18187"/>
                    <a:pt x="7442" y="18080"/>
                  </a:cubicBezTo>
                  <a:cubicBezTo>
                    <a:pt x="7049" y="17949"/>
                    <a:pt x="6656" y="17830"/>
                    <a:pt x="6275" y="17699"/>
                  </a:cubicBezTo>
                  <a:cubicBezTo>
                    <a:pt x="5930" y="17580"/>
                    <a:pt x="5597" y="17425"/>
                    <a:pt x="5251" y="17294"/>
                  </a:cubicBezTo>
                  <a:cubicBezTo>
                    <a:pt x="5144" y="17259"/>
                    <a:pt x="5037" y="17211"/>
                    <a:pt x="4930" y="17175"/>
                  </a:cubicBezTo>
                  <a:cubicBezTo>
                    <a:pt x="4787" y="17116"/>
                    <a:pt x="4632" y="17068"/>
                    <a:pt x="4501" y="16997"/>
                  </a:cubicBezTo>
                  <a:cubicBezTo>
                    <a:pt x="4156" y="16806"/>
                    <a:pt x="3823" y="16604"/>
                    <a:pt x="3477" y="16401"/>
                  </a:cubicBezTo>
                  <a:cubicBezTo>
                    <a:pt x="3180" y="16223"/>
                    <a:pt x="2870" y="16068"/>
                    <a:pt x="2572" y="15878"/>
                  </a:cubicBezTo>
                  <a:cubicBezTo>
                    <a:pt x="2239" y="15663"/>
                    <a:pt x="1929" y="15425"/>
                    <a:pt x="1596" y="15199"/>
                  </a:cubicBezTo>
                  <a:cubicBezTo>
                    <a:pt x="1798" y="15068"/>
                    <a:pt x="1989" y="14961"/>
                    <a:pt x="2168" y="14842"/>
                  </a:cubicBezTo>
                  <a:cubicBezTo>
                    <a:pt x="2382" y="14699"/>
                    <a:pt x="2596" y="14532"/>
                    <a:pt x="2810" y="14401"/>
                  </a:cubicBezTo>
                  <a:cubicBezTo>
                    <a:pt x="3084" y="14235"/>
                    <a:pt x="3382" y="14092"/>
                    <a:pt x="3656" y="13937"/>
                  </a:cubicBezTo>
                  <a:cubicBezTo>
                    <a:pt x="3942" y="13782"/>
                    <a:pt x="4227" y="13615"/>
                    <a:pt x="4513" y="13473"/>
                  </a:cubicBezTo>
                  <a:cubicBezTo>
                    <a:pt x="5180" y="13115"/>
                    <a:pt x="5823" y="12711"/>
                    <a:pt x="6525" y="12413"/>
                  </a:cubicBezTo>
                  <a:cubicBezTo>
                    <a:pt x="6835" y="12282"/>
                    <a:pt x="7121" y="12115"/>
                    <a:pt x="7418" y="11949"/>
                  </a:cubicBezTo>
                  <a:cubicBezTo>
                    <a:pt x="7492" y="11911"/>
                    <a:pt x="7560" y="11890"/>
                    <a:pt x="7628" y="11890"/>
                  </a:cubicBezTo>
                  <a:close/>
                  <a:moveTo>
                    <a:pt x="34243" y="13473"/>
                  </a:moveTo>
                  <a:cubicBezTo>
                    <a:pt x="34231" y="13651"/>
                    <a:pt x="34231" y="13794"/>
                    <a:pt x="34207" y="13937"/>
                  </a:cubicBezTo>
                  <a:cubicBezTo>
                    <a:pt x="34207" y="13985"/>
                    <a:pt x="34172" y="14032"/>
                    <a:pt x="34136" y="14068"/>
                  </a:cubicBezTo>
                  <a:cubicBezTo>
                    <a:pt x="33719" y="14425"/>
                    <a:pt x="33314" y="14794"/>
                    <a:pt x="32898" y="15128"/>
                  </a:cubicBezTo>
                  <a:cubicBezTo>
                    <a:pt x="32505" y="15437"/>
                    <a:pt x="32112" y="15723"/>
                    <a:pt x="31695" y="16009"/>
                  </a:cubicBezTo>
                  <a:cubicBezTo>
                    <a:pt x="31314" y="16271"/>
                    <a:pt x="30921" y="16521"/>
                    <a:pt x="30528" y="16747"/>
                  </a:cubicBezTo>
                  <a:cubicBezTo>
                    <a:pt x="30147" y="16961"/>
                    <a:pt x="29754" y="17140"/>
                    <a:pt x="29373" y="17342"/>
                  </a:cubicBezTo>
                  <a:cubicBezTo>
                    <a:pt x="29242" y="17414"/>
                    <a:pt x="29135" y="17521"/>
                    <a:pt x="29016" y="17592"/>
                  </a:cubicBezTo>
                  <a:cubicBezTo>
                    <a:pt x="28647" y="17806"/>
                    <a:pt x="28278" y="18033"/>
                    <a:pt x="27885" y="18211"/>
                  </a:cubicBezTo>
                  <a:cubicBezTo>
                    <a:pt x="27337" y="18461"/>
                    <a:pt x="26766" y="18687"/>
                    <a:pt x="26206" y="18914"/>
                  </a:cubicBezTo>
                  <a:cubicBezTo>
                    <a:pt x="26202" y="18918"/>
                    <a:pt x="26198" y="18919"/>
                    <a:pt x="26193" y="18919"/>
                  </a:cubicBezTo>
                  <a:cubicBezTo>
                    <a:pt x="26184" y="18919"/>
                    <a:pt x="26171" y="18914"/>
                    <a:pt x="26147" y="18914"/>
                  </a:cubicBezTo>
                  <a:cubicBezTo>
                    <a:pt x="26171" y="18735"/>
                    <a:pt x="26182" y="18568"/>
                    <a:pt x="26218" y="18402"/>
                  </a:cubicBezTo>
                  <a:cubicBezTo>
                    <a:pt x="26218" y="18366"/>
                    <a:pt x="26302" y="18342"/>
                    <a:pt x="26349" y="18318"/>
                  </a:cubicBezTo>
                  <a:cubicBezTo>
                    <a:pt x="27111" y="17949"/>
                    <a:pt x="27933" y="17711"/>
                    <a:pt x="28659" y="17271"/>
                  </a:cubicBezTo>
                  <a:cubicBezTo>
                    <a:pt x="29052" y="17021"/>
                    <a:pt x="29469" y="16794"/>
                    <a:pt x="29873" y="16568"/>
                  </a:cubicBezTo>
                  <a:cubicBezTo>
                    <a:pt x="30350" y="16294"/>
                    <a:pt x="30838" y="16020"/>
                    <a:pt x="31314" y="15735"/>
                  </a:cubicBezTo>
                  <a:cubicBezTo>
                    <a:pt x="31505" y="15616"/>
                    <a:pt x="31683" y="15473"/>
                    <a:pt x="31862" y="15342"/>
                  </a:cubicBezTo>
                  <a:cubicBezTo>
                    <a:pt x="32421" y="14937"/>
                    <a:pt x="32981" y="14520"/>
                    <a:pt x="33529" y="14104"/>
                  </a:cubicBezTo>
                  <a:cubicBezTo>
                    <a:pt x="33767" y="13913"/>
                    <a:pt x="33981" y="13699"/>
                    <a:pt x="34243" y="13473"/>
                  </a:cubicBezTo>
                  <a:close/>
                  <a:moveTo>
                    <a:pt x="1810" y="15639"/>
                  </a:moveTo>
                  <a:cubicBezTo>
                    <a:pt x="1977" y="15759"/>
                    <a:pt x="2120" y="15866"/>
                    <a:pt x="2263" y="15949"/>
                  </a:cubicBezTo>
                  <a:cubicBezTo>
                    <a:pt x="2703" y="16211"/>
                    <a:pt x="3132" y="16473"/>
                    <a:pt x="3572" y="16723"/>
                  </a:cubicBezTo>
                  <a:cubicBezTo>
                    <a:pt x="3906" y="16913"/>
                    <a:pt x="4227" y="17104"/>
                    <a:pt x="4561" y="17271"/>
                  </a:cubicBezTo>
                  <a:cubicBezTo>
                    <a:pt x="4858" y="17402"/>
                    <a:pt x="5156" y="17509"/>
                    <a:pt x="5466" y="17616"/>
                  </a:cubicBezTo>
                  <a:cubicBezTo>
                    <a:pt x="5942" y="17795"/>
                    <a:pt x="6430" y="17973"/>
                    <a:pt x="6918" y="18128"/>
                  </a:cubicBezTo>
                  <a:cubicBezTo>
                    <a:pt x="7406" y="18295"/>
                    <a:pt x="7894" y="18449"/>
                    <a:pt x="8383" y="18592"/>
                  </a:cubicBezTo>
                  <a:cubicBezTo>
                    <a:pt x="8525" y="18640"/>
                    <a:pt x="8621" y="18687"/>
                    <a:pt x="8621" y="18854"/>
                  </a:cubicBezTo>
                  <a:cubicBezTo>
                    <a:pt x="8621" y="18926"/>
                    <a:pt x="8668" y="18997"/>
                    <a:pt x="8704" y="19116"/>
                  </a:cubicBezTo>
                  <a:cubicBezTo>
                    <a:pt x="8466" y="19045"/>
                    <a:pt x="8264" y="18997"/>
                    <a:pt x="8061" y="18926"/>
                  </a:cubicBezTo>
                  <a:cubicBezTo>
                    <a:pt x="7513" y="18735"/>
                    <a:pt x="6954" y="18533"/>
                    <a:pt x="6406" y="18318"/>
                  </a:cubicBezTo>
                  <a:cubicBezTo>
                    <a:pt x="5966" y="18140"/>
                    <a:pt x="5537" y="17937"/>
                    <a:pt x="5120" y="17735"/>
                  </a:cubicBezTo>
                  <a:cubicBezTo>
                    <a:pt x="4680" y="17533"/>
                    <a:pt x="4251" y="17318"/>
                    <a:pt x="3823" y="17092"/>
                  </a:cubicBezTo>
                  <a:cubicBezTo>
                    <a:pt x="3263" y="16806"/>
                    <a:pt x="2703" y="16509"/>
                    <a:pt x="2168" y="16187"/>
                  </a:cubicBezTo>
                  <a:cubicBezTo>
                    <a:pt x="1989" y="16092"/>
                    <a:pt x="1763" y="15973"/>
                    <a:pt x="1810" y="15639"/>
                  </a:cubicBezTo>
                  <a:close/>
                  <a:moveTo>
                    <a:pt x="22917" y="12883"/>
                  </a:moveTo>
                  <a:cubicBezTo>
                    <a:pt x="23037" y="12883"/>
                    <a:pt x="23070" y="12984"/>
                    <a:pt x="23123" y="13068"/>
                  </a:cubicBezTo>
                  <a:cubicBezTo>
                    <a:pt x="23218" y="13223"/>
                    <a:pt x="23277" y="13401"/>
                    <a:pt x="23373" y="13568"/>
                  </a:cubicBezTo>
                  <a:cubicBezTo>
                    <a:pt x="23754" y="14199"/>
                    <a:pt x="24016" y="14901"/>
                    <a:pt x="24325" y="15568"/>
                  </a:cubicBezTo>
                  <a:cubicBezTo>
                    <a:pt x="24563" y="16056"/>
                    <a:pt x="24813" y="16544"/>
                    <a:pt x="25087" y="17021"/>
                  </a:cubicBezTo>
                  <a:cubicBezTo>
                    <a:pt x="25313" y="17425"/>
                    <a:pt x="25575" y="17806"/>
                    <a:pt x="25825" y="18187"/>
                  </a:cubicBezTo>
                  <a:cubicBezTo>
                    <a:pt x="25873" y="18271"/>
                    <a:pt x="25861" y="18306"/>
                    <a:pt x="25778" y="18318"/>
                  </a:cubicBezTo>
                  <a:cubicBezTo>
                    <a:pt x="25420" y="18426"/>
                    <a:pt x="25051" y="18533"/>
                    <a:pt x="24682" y="18640"/>
                  </a:cubicBezTo>
                  <a:cubicBezTo>
                    <a:pt x="24539" y="18676"/>
                    <a:pt x="24408" y="18759"/>
                    <a:pt x="24266" y="18795"/>
                  </a:cubicBezTo>
                  <a:cubicBezTo>
                    <a:pt x="24087" y="18842"/>
                    <a:pt x="23896" y="18878"/>
                    <a:pt x="23718" y="18914"/>
                  </a:cubicBezTo>
                  <a:cubicBezTo>
                    <a:pt x="23551" y="18949"/>
                    <a:pt x="23373" y="18961"/>
                    <a:pt x="23206" y="18997"/>
                  </a:cubicBezTo>
                  <a:cubicBezTo>
                    <a:pt x="22480" y="19116"/>
                    <a:pt x="21741" y="19235"/>
                    <a:pt x="21015" y="19366"/>
                  </a:cubicBezTo>
                  <a:cubicBezTo>
                    <a:pt x="20789" y="19402"/>
                    <a:pt x="20551" y="19461"/>
                    <a:pt x="20325" y="19473"/>
                  </a:cubicBezTo>
                  <a:cubicBezTo>
                    <a:pt x="19932" y="19509"/>
                    <a:pt x="19527" y="19509"/>
                    <a:pt x="19134" y="19521"/>
                  </a:cubicBezTo>
                  <a:cubicBezTo>
                    <a:pt x="18967" y="19533"/>
                    <a:pt x="18812" y="19580"/>
                    <a:pt x="18646" y="19580"/>
                  </a:cubicBezTo>
                  <a:cubicBezTo>
                    <a:pt x="18289" y="19604"/>
                    <a:pt x="17920" y="19592"/>
                    <a:pt x="17562" y="19604"/>
                  </a:cubicBezTo>
                  <a:cubicBezTo>
                    <a:pt x="17277" y="19616"/>
                    <a:pt x="16979" y="19652"/>
                    <a:pt x="16693" y="19652"/>
                  </a:cubicBezTo>
                  <a:cubicBezTo>
                    <a:pt x="16300" y="19652"/>
                    <a:pt x="15919" y="19628"/>
                    <a:pt x="15526" y="19616"/>
                  </a:cubicBezTo>
                  <a:cubicBezTo>
                    <a:pt x="15360" y="19604"/>
                    <a:pt x="15193" y="19604"/>
                    <a:pt x="15014" y="19592"/>
                  </a:cubicBezTo>
                  <a:cubicBezTo>
                    <a:pt x="14383" y="19533"/>
                    <a:pt x="13752" y="19461"/>
                    <a:pt x="13121" y="19390"/>
                  </a:cubicBezTo>
                  <a:cubicBezTo>
                    <a:pt x="12705" y="19342"/>
                    <a:pt x="12300" y="19271"/>
                    <a:pt x="11883" y="19199"/>
                  </a:cubicBezTo>
                  <a:cubicBezTo>
                    <a:pt x="11550" y="19140"/>
                    <a:pt x="11204" y="19104"/>
                    <a:pt x="10895" y="19009"/>
                  </a:cubicBezTo>
                  <a:cubicBezTo>
                    <a:pt x="10669" y="18938"/>
                    <a:pt x="10454" y="18926"/>
                    <a:pt x="10240" y="18866"/>
                  </a:cubicBezTo>
                  <a:cubicBezTo>
                    <a:pt x="9776" y="18747"/>
                    <a:pt x="9323" y="18628"/>
                    <a:pt x="8859" y="18497"/>
                  </a:cubicBezTo>
                  <a:cubicBezTo>
                    <a:pt x="8847" y="18497"/>
                    <a:pt x="8823" y="18485"/>
                    <a:pt x="8811" y="18473"/>
                  </a:cubicBezTo>
                  <a:cubicBezTo>
                    <a:pt x="8859" y="18414"/>
                    <a:pt x="8918" y="18378"/>
                    <a:pt x="8942" y="18318"/>
                  </a:cubicBezTo>
                  <a:cubicBezTo>
                    <a:pt x="9061" y="18092"/>
                    <a:pt x="9157" y="17854"/>
                    <a:pt x="9287" y="17616"/>
                  </a:cubicBezTo>
                  <a:cubicBezTo>
                    <a:pt x="9657" y="16961"/>
                    <a:pt x="10002" y="16282"/>
                    <a:pt x="10407" y="15639"/>
                  </a:cubicBezTo>
                  <a:cubicBezTo>
                    <a:pt x="10752" y="15092"/>
                    <a:pt x="11038" y="14508"/>
                    <a:pt x="11347" y="13949"/>
                  </a:cubicBezTo>
                  <a:cubicBezTo>
                    <a:pt x="11466" y="13734"/>
                    <a:pt x="11585" y="13544"/>
                    <a:pt x="11704" y="13342"/>
                  </a:cubicBezTo>
                  <a:cubicBezTo>
                    <a:pt x="11732" y="13286"/>
                    <a:pt x="11768" y="13266"/>
                    <a:pt x="11822" y="13266"/>
                  </a:cubicBezTo>
                  <a:cubicBezTo>
                    <a:pt x="11837" y="13266"/>
                    <a:pt x="11853" y="13268"/>
                    <a:pt x="11871" y="13270"/>
                  </a:cubicBezTo>
                  <a:cubicBezTo>
                    <a:pt x="12609" y="13377"/>
                    <a:pt x="13336" y="13496"/>
                    <a:pt x="14074" y="13592"/>
                  </a:cubicBezTo>
                  <a:cubicBezTo>
                    <a:pt x="14598" y="13663"/>
                    <a:pt x="15122" y="13711"/>
                    <a:pt x="15645" y="13734"/>
                  </a:cubicBezTo>
                  <a:cubicBezTo>
                    <a:pt x="15702" y="13736"/>
                    <a:pt x="15758" y="13737"/>
                    <a:pt x="15815" y="13737"/>
                  </a:cubicBezTo>
                  <a:cubicBezTo>
                    <a:pt x="16163" y="13737"/>
                    <a:pt x="16512" y="13709"/>
                    <a:pt x="16860" y="13699"/>
                  </a:cubicBezTo>
                  <a:cubicBezTo>
                    <a:pt x="17360" y="13687"/>
                    <a:pt x="17860" y="13687"/>
                    <a:pt x="18360" y="13663"/>
                  </a:cubicBezTo>
                  <a:cubicBezTo>
                    <a:pt x="18777" y="13639"/>
                    <a:pt x="19182" y="13592"/>
                    <a:pt x="19586" y="13532"/>
                  </a:cubicBezTo>
                  <a:cubicBezTo>
                    <a:pt x="19944" y="13484"/>
                    <a:pt x="20289" y="13425"/>
                    <a:pt x="20646" y="13365"/>
                  </a:cubicBezTo>
                  <a:cubicBezTo>
                    <a:pt x="20979" y="13306"/>
                    <a:pt x="21313" y="13234"/>
                    <a:pt x="21634" y="13163"/>
                  </a:cubicBezTo>
                  <a:cubicBezTo>
                    <a:pt x="22051" y="13068"/>
                    <a:pt x="22456" y="12984"/>
                    <a:pt x="22861" y="12889"/>
                  </a:cubicBezTo>
                  <a:cubicBezTo>
                    <a:pt x="22881" y="12885"/>
                    <a:pt x="22900" y="12883"/>
                    <a:pt x="22917" y="12883"/>
                  </a:cubicBezTo>
                  <a:close/>
                  <a:moveTo>
                    <a:pt x="34195" y="14318"/>
                  </a:moveTo>
                  <a:lnTo>
                    <a:pt x="34195" y="14318"/>
                  </a:lnTo>
                  <a:cubicBezTo>
                    <a:pt x="34172" y="14473"/>
                    <a:pt x="34160" y="14616"/>
                    <a:pt x="34124" y="14747"/>
                  </a:cubicBezTo>
                  <a:cubicBezTo>
                    <a:pt x="34017" y="15211"/>
                    <a:pt x="33910" y="15675"/>
                    <a:pt x="33791" y="16140"/>
                  </a:cubicBezTo>
                  <a:cubicBezTo>
                    <a:pt x="33743" y="16342"/>
                    <a:pt x="33660" y="16521"/>
                    <a:pt x="33517" y="16675"/>
                  </a:cubicBezTo>
                  <a:cubicBezTo>
                    <a:pt x="33279" y="16925"/>
                    <a:pt x="33088" y="17211"/>
                    <a:pt x="32874" y="17473"/>
                  </a:cubicBezTo>
                  <a:cubicBezTo>
                    <a:pt x="32755" y="17616"/>
                    <a:pt x="32612" y="17759"/>
                    <a:pt x="32469" y="17890"/>
                  </a:cubicBezTo>
                  <a:cubicBezTo>
                    <a:pt x="32267" y="18092"/>
                    <a:pt x="32064" y="18295"/>
                    <a:pt x="31850" y="18473"/>
                  </a:cubicBezTo>
                  <a:cubicBezTo>
                    <a:pt x="31445" y="18795"/>
                    <a:pt x="31040" y="19080"/>
                    <a:pt x="30635" y="19390"/>
                  </a:cubicBezTo>
                  <a:cubicBezTo>
                    <a:pt x="30421" y="19545"/>
                    <a:pt x="30231" y="19711"/>
                    <a:pt x="30016" y="19854"/>
                  </a:cubicBezTo>
                  <a:cubicBezTo>
                    <a:pt x="29707" y="20057"/>
                    <a:pt x="29385" y="20247"/>
                    <a:pt x="29052" y="20438"/>
                  </a:cubicBezTo>
                  <a:cubicBezTo>
                    <a:pt x="28671" y="20664"/>
                    <a:pt x="28290" y="20878"/>
                    <a:pt x="27897" y="21093"/>
                  </a:cubicBezTo>
                  <a:cubicBezTo>
                    <a:pt x="27802" y="21140"/>
                    <a:pt x="27706" y="21176"/>
                    <a:pt x="27611" y="21224"/>
                  </a:cubicBezTo>
                  <a:cubicBezTo>
                    <a:pt x="27075" y="21474"/>
                    <a:pt x="26552" y="21724"/>
                    <a:pt x="26016" y="21962"/>
                  </a:cubicBezTo>
                  <a:cubicBezTo>
                    <a:pt x="25730" y="22081"/>
                    <a:pt x="25420" y="22176"/>
                    <a:pt x="25099" y="22295"/>
                  </a:cubicBezTo>
                  <a:cubicBezTo>
                    <a:pt x="25099" y="22224"/>
                    <a:pt x="25099" y="22176"/>
                    <a:pt x="25111" y="22140"/>
                  </a:cubicBezTo>
                  <a:cubicBezTo>
                    <a:pt x="25385" y="21593"/>
                    <a:pt x="25563" y="21021"/>
                    <a:pt x="25754" y="20438"/>
                  </a:cubicBezTo>
                  <a:cubicBezTo>
                    <a:pt x="25873" y="20045"/>
                    <a:pt x="25980" y="19640"/>
                    <a:pt x="26099" y="19235"/>
                  </a:cubicBezTo>
                  <a:cubicBezTo>
                    <a:pt x="26111" y="19188"/>
                    <a:pt x="26171" y="19128"/>
                    <a:pt x="26218" y="19104"/>
                  </a:cubicBezTo>
                  <a:cubicBezTo>
                    <a:pt x="26706" y="18902"/>
                    <a:pt x="27218" y="18711"/>
                    <a:pt x="27706" y="18485"/>
                  </a:cubicBezTo>
                  <a:cubicBezTo>
                    <a:pt x="28076" y="18318"/>
                    <a:pt x="28421" y="18116"/>
                    <a:pt x="28766" y="17914"/>
                  </a:cubicBezTo>
                  <a:cubicBezTo>
                    <a:pt x="29099" y="17735"/>
                    <a:pt x="29433" y="17521"/>
                    <a:pt x="29766" y="17342"/>
                  </a:cubicBezTo>
                  <a:cubicBezTo>
                    <a:pt x="30100" y="17152"/>
                    <a:pt x="30457" y="17009"/>
                    <a:pt x="30778" y="16818"/>
                  </a:cubicBezTo>
                  <a:cubicBezTo>
                    <a:pt x="31040" y="16675"/>
                    <a:pt x="31278" y="16497"/>
                    <a:pt x="31516" y="16342"/>
                  </a:cubicBezTo>
                  <a:cubicBezTo>
                    <a:pt x="31766" y="16163"/>
                    <a:pt x="32017" y="16009"/>
                    <a:pt x="32255" y="15830"/>
                  </a:cubicBezTo>
                  <a:cubicBezTo>
                    <a:pt x="32671" y="15520"/>
                    <a:pt x="33076" y="15199"/>
                    <a:pt x="33469" y="14877"/>
                  </a:cubicBezTo>
                  <a:cubicBezTo>
                    <a:pt x="33683" y="14711"/>
                    <a:pt x="33886" y="14532"/>
                    <a:pt x="34100" y="14354"/>
                  </a:cubicBezTo>
                  <a:cubicBezTo>
                    <a:pt x="34112" y="14342"/>
                    <a:pt x="34136" y="14330"/>
                    <a:pt x="34195" y="14318"/>
                  </a:cubicBezTo>
                  <a:close/>
                  <a:moveTo>
                    <a:pt x="2013" y="16318"/>
                  </a:moveTo>
                  <a:cubicBezTo>
                    <a:pt x="2168" y="16401"/>
                    <a:pt x="2322" y="16497"/>
                    <a:pt x="2477" y="16580"/>
                  </a:cubicBezTo>
                  <a:cubicBezTo>
                    <a:pt x="2965" y="16830"/>
                    <a:pt x="3453" y="17080"/>
                    <a:pt x="3942" y="17318"/>
                  </a:cubicBezTo>
                  <a:cubicBezTo>
                    <a:pt x="4299" y="17509"/>
                    <a:pt x="4668" y="17699"/>
                    <a:pt x="5037" y="17878"/>
                  </a:cubicBezTo>
                  <a:cubicBezTo>
                    <a:pt x="5466" y="18092"/>
                    <a:pt x="5894" y="18306"/>
                    <a:pt x="6335" y="18473"/>
                  </a:cubicBezTo>
                  <a:cubicBezTo>
                    <a:pt x="7001" y="18735"/>
                    <a:pt x="7692" y="18949"/>
                    <a:pt x="8359" y="19188"/>
                  </a:cubicBezTo>
                  <a:cubicBezTo>
                    <a:pt x="8406" y="19199"/>
                    <a:pt x="8442" y="19235"/>
                    <a:pt x="8490" y="19235"/>
                  </a:cubicBezTo>
                  <a:cubicBezTo>
                    <a:pt x="8752" y="19247"/>
                    <a:pt x="8823" y="19426"/>
                    <a:pt x="8871" y="19640"/>
                  </a:cubicBezTo>
                  <a:cubicBezTo>
                    <a:pt x="8906" y="19807"/>
                    <a:pt x="8978" y="19973"/>
                    <a:pt x="9049" y="20140"/>
                  </a:cubicBezTo>
                  <a:cubicBezTo>
                    <a:pt x="9216" y="20557"/>
                    <a:pt x="9371" y="20985"/>
                    <a:pt x="9561" y="21390"/>
                  </a:cubicBezTo>
                  <a:cubicBezTo>
                    <a:pt x="9752" y="21807"/>
                    <a:pt x="9978" y="22200"/>
                    <a:pt x="10180" y="22605"/>
                  </a:cubicBezTo>
                  <a:cubicBezTo>
                    <a:pt x="10240" y="22712"/>
                    <a:pt x="10300" y="22819"/>
                    <a:pt x="10383" y="22974"/>
                  </a:cubicBezTo>
                  <a:cubicBezTo>
                    <a:pt x="10133" y="22914"/>
                    <a:pt x="9919" y="22867"/>
                    <a:pt x="9716" y="22807"/>
                  </a:cubicBezTo>
                  <a:cubicBezTo>
                    <a:pt x="9418" y="22724"/>
                    <a:pt x="9121" y="22628"/>
                    <a:pt x="8823" y="22533"/>
                  </a:cubicBezTo>
                  <a:cubicBezTo>
                    <a:pt x="8502" y="22414"/>
                    <a:pt x="8192" y="22271"/>
                    <a:pt x="7871" y="22152"/>
                  </a:cubicBezTo>
                  <a:cubicBezTo>
                    <a:pt x="7109" y="21843"/>
                    <a:pt x="6406" y="21402"/>
                    <a:pt x="5716" y="20962"/>
                  </a:cubicBezTo>
                  <a:cubicBezTo>
                    <a:pt x="5347" y="20723"/>
                    <a:pt x="4989" y="20485"/>
                    <a:pt x="4644" y="20235"/>
                  </a:cubicBezTo>
                  <a:cubicBezTo>
                    <a:pt x="4454" y="20092"/>
                    <a:pt x="4287" y="19914"/>
                    <a:pt x="4120" y="19747"/>
                  </a:cubicBezTo>
                  <a:cubicBezTo>
                    <a:pt x="3882" y="19533"/>
                    <a:pt x="3620" y="19319"/>
                    <a:pt x="3406" y="19080"/>
                  </a:cubicBezTo>
                  <a:cubicBezTo>
                    <a:pt x="3156" y="18795"/>
                    <a:pt x="2930" y="18509"/>
                    <a:pt x="2715" y="18199"/>
                  </a:cubicBezTo>
                  <a:cubicBezTo>
                    <a:pt x="2608" y="18033"/>
                    <a:pt x="2596" y="17818"/>
                    <a:pt x="2513" y="17640"/>
                  </a:cubicBezTo>
                  <a:cubicBezTo>
                    <a:pt x="2358" y="17294"/>
                    <a:pt x="2191" y="16949"/>
                    <a:pt x="2037" y="16604"/>
                  </a:cubicBezTo>
                  <a:cubicBezTo>
                    <a:pt x="2001" y="16521"/>
                    <a:pt x="1989" y="16437"/>
                    <a:pt x="1965" y="16354"/>
                  </a:cubicBezTo>
                  <a:cubicBezTo>
                    <a:pt x="1977" y="16342"/>
                    <a:pt x="2001" y="16330"/>
                    <a:pt x="2013" y="16318"/>
                  </a:cubicBezTo>
                  <a:close/>
                  <a:moveTo>
                    <a:pt x="25897" y="18489"/>
                  </a:moveTo>
                  <a:cubicBezTo>
                    <a:pt x="25936" y="18489"/>
                    <a:pt x="25960" y="18521"/>
                    <a:pt x="25968" y="18616"/>
                  </a:cubicBezTo>
                  <a:cubicBezTo>
                    <a:pt x="25992" y="18914"/>
                    <a:pt x="25897" y="19068"/>
                    <a:pt x="25587" y="19140"/>
                  </a:cubicBezTo>
                  <a:cubicBezTo>
                    <a:pt x="25147" y="19247"/>
                    <a:pt x="24718" y="19402"/>
                    <a:pt x="24277" y="19521"/>
                  </a:cubicBezTo>
                  <a:cubicBezTo>
                    <a:pt x="23646" y="19688"/>
                    <a:pt x="23003" y="19830"/>
                    <a:pt x="22384" y="19997"/>
                  </a:cubicBezTo>
                  <a:cubicBezTo>
                    <a:pt x="21670" y="20200"/>
                    <a:pt x="20932" y="20259"/>
                    <a:pt x="20206" y="20354"/>
                  </a:cubicBezTo>
                  <a:cubicBezTo>
                    <a:pt x="19884" y="20390"/>
                    <a:pt x="19574" y="20438"/>
                    <a:pt x="19253" y="20450"/>
                  </a:cubicBezTo>
                  <a:cubicBezTo>
                    <a:pt x="19213" y="20452"/>
                    <a:pt x="19172" y="20453"/>
                    <a:pt x="19130" y="20453"/>
                  </a:cubicBezTo>
                  <a:cubicBezTo>
                    <a:pt x="18965" y="20453"/>
                    <a:pt x="18793" y="20438"/>
                    <a:pt x="18622" y="20438"/>
                  </a:cubicBezTo>
                  <a:cubicBezTo>
                    <a:pt x="18551" y="20438"/>
                    <a:pt x="18479" y="20462"/>
                    <a:pt x="18408" y="20473"/>
                  </a:cubicBezTo>
                  <a:lnTo>
                    <a:pt x="18408" y="20509"/>
                  </a:lnTo>
                  <a:cubicBezTo>
                    <a:pt x="18431" y="20533"/>
                    <a:pt x="18443" y="20557"/>
                    <a:pt x="18467" y="20557"/>
                  </a:cubicBezTo>
                  <a:cubicBezTo>
                    <a:pt x="18717" y="20583"/>
                    <a:pt x="18967" y="20627"/>
                    <a:pt x="19222" y="20627"/>
                  </a:cubicBezTo>
                  <a:cubicBezTo>
                    <a:pt x="19319" y="20627"/>
                    <a:pt x="19417" y="20621"/>
                    <a:pt x="19515" y="20604"/>
                  </a:cubicBezTo>
                  <a:cubicBezTo>
                    <a:pt x="20039" y="20521"/>
                    <a:pt x="20563" y="20450"/>
                    <a:pt x="21087" y="20402"/>
                  </a:cubicBezTo>
                  <a:cubicBezTo>
                    <a:pt x="21563" y="20366"/>
                    <a:pt x="22027" y="20271"/>
                    <a:pt x="22480" y="20140"/>
                  </a:cubicBezTo>
                  <a:cubicBezTo>
                    <a:pt x="22777" y="20057"/>
                    <a:pt x="23075" y="20033"/>
                    <a:pt x="23373" y="19961"/>
                  </a:cubicBezTo>
                  <a:cubicBezTo>
                    <a:pt x="23658" y="19878"/>
                    <a:pt x="23944" y="19783"/>
                    <a:pt x="24242" y="19700"/>
                  </a:cubicBezTo>
                  <a:cubicBezTo>
                    <a:pt x="24623" y="19604"/>
                    <a:pt x="25016" y="19509"/>
                    <a:pt x="25397" y="19402"/>
                  </a:cubicBezTo>
                  <a:cubicBezTo>
                    <a:pt x="25492" y="19378"/>
                    <a:pt x="25575" y="19330"/>
                    <a:pt x="25659" y="19295"/>
                  </a:cubicBezTo>
                  <a:cubicBezTo>
                    <a:pt x="25718" y="19271"/>
                    <a:pt x="25790" y="19271"/>
                    <a:pt x="25861" y="19247"/>
                  </a:cubicBezTo>
                  <a:lnTo>
                    <a:pt x="25861" y="19247"/>
                  </a:lnTo>
                  <a:cubicBezTo>
                    <a:pt x="25849" y="19354"/>
                    <a:pt x="25837" y="19449"/>
                    <a:pt x="25813" y="19533"/>
                  </a:cubicBezTo>
                  <a:cubicBezTo>
                    <a:pt x="25694" y="19914"/>
                    <a:pt x="25587" y="20283"/>
                    <a:pt x="25456" y="20652"/>
                  </a:cubicBezTo>
                  <a:cubicBezTo>
                    <a:pt x="25278" y="21188"/>
                    <a:pt x="25087" y="21724"/>
                    <a:pt x="24885" y="22259"/>
                  </a:cubicBezTo>
                  <a:cubicBezTo>
                    <a:pt x="24849" y="22343"/>
                    <a:pt x="24754" y="22414"/>
                    <a:pt x="24670" y="22450"/>
                  </a:cubicBezTo>
                  <a:cubicBezTo>
                    <a:pt x="24373" y="22569"/>
                    <a:pt x="24063" y="22664"/>
                    <a:pt x="23754" y="22771"/>
                  </a:cubicBezTo>
                  <a:cubicBezTo>
                    <a:pt x="23492" y="22855"/>
                    <a:pt x="23218" y="22938"/>
                    <a:pt x="22956" y="23033"/>
                  </a:cubicBezTo>
                  <a:cubicBezTo>
                    <a:pt x="22646" y="23128"/>
                    <a:pt x="22325" y="23212"/>
                    <a:pt x="22015" y="23331"/>
                  </a:cubicBezTo>
                  <a:cubicBezTo>
                    <a:pt x="21527" y="23521"/>
                    <a:pt x="21015" y="23640"/>
                    <a:pt x="20491" y="23688"/>
                  </a:cubicBezTo>
                  <a:cubicBezTo>
                    <a:pt x="20217" y="23724"/>
                    <a:pt x="19944" y="23724"/>
                    <a:pt x="19670" y="23748"/>
                  </a:cubicBezTo>
                  <a:cubicBezTo>
                    <a:pt x="19241" y="23771"/>
                    <a:pt x="18824" y="23831"/>
                    <a:pt x="18396" y="23843"/>
                  </a:cubicBezTo>
                  <a:cubicBezTo>
                    <a:pt x="17891" y="23851"/>
                    <a:pt x="17385" y="23860"/>
                    <a:pt x="16880" y="23860"/>
                  </a:cubicBezTo>
                  <a:cubicBezTo>
                    <a:pt x="16671" y="23860"/>
                    <a:pt x="16462" y="23858"/>
                    <a:pt x="16253" y="23855"/>
                  </a:cubicBezTo>
                  <a:cubicBezTo>
                    <a:pt x="15812" y="23843"/>
                    <a:pt x="15372" y="23771"/>
                    <a:pt x="14919" y="23736"/>
                  </a:cubicBezTo>
                  <a:cubicBezTo>
                    <a:pt x="14764" y="23712"/>
                    <a:pt x="14598" y="23712"/>
                    <a:pt x="14443" y="23688"/>
                  </a:cubicBezTo>
                  <a:cubicBezTo>
                    <a:pt x="13895" y="23629"/>
                    <a:pt x="13336" y="23557"/>
                    <a:pt x="12800" y="23474"/>
                  </a:cubicBezTo>
                  <a:cubicBezTo>
                    <a:pt x="12109" y="23367"/>
                    <a:pt x="11431" y="23224"/>
                    <a:pt x="10740" y="23105"/>
                  </a:cubicBezTo>
                  <a:cubicBezTo>
                    <a:pt x="10573" y="23081"/>
                    <a:pt x="10538" y="22938"/>
                    <a:pt x="10478" y="22807"/>
                  </a:cubicBezTo>
                  <a:cubicBezTo>
                    <a:pt x="10157" y="22128"/>
                    <a:pt x="9823" y="21450"/>
                    <a:pt x="9526" y="20771"/>
                  </a:cubicBezTo>
                  <a:cubicBezTo>
                    <a:pt x="9347" y="20354"/>
                    <a:pt x="9204" y="19914"/>
                    <a:pt x="9049" y="19497"/>
                  </a:cubicBezTo>
                  <a:cubicBezTo>
                    <a:pt x="9037" y="19461"/>
                    <a:pt x="9037" y="19426"/>
                    <a:pt x="9026" y="19354"/>
                  </a:cubicBezTo>
                  <a:lnTo>
                    <a:pt x="9026" y="19354"/>
                  </a:lnTo>
                  <a:cubicBezTo>
                    <a:pt x="11355" y="19998"/>
                    <a:pt x="13695" y="20372"/>
                    <a:pt x="16084" y="20372"/>
                  </a:cubicBezTo>
                  <a:cubicBezTo>
                    <a:pt x="16259" y="20372"/>
                    <a:pt x="16434" y="20370"/>
                    <a:pt x="16610" y="20366"/>
                  </a:cubicBezTo>
                  <a:cubicBezTo>
                    <a:pt x="16622" y="20342"/>
                    <a:pt x="16622" y="20307"/>
                    <a:pt x="16634" y="20283"/>
                  </a:cubicBezTo>
                  <a:cubicBezTo>
                    <a:pt x="16586" y="20259"/>
                    <a:pt x="16526" y="20223"/>
                    <a:pt x="16479" y="20223"/>
                  </a:cubicBezTo>
                  <a:cubicBezTo>
                    <a:pt x="15943" y="20200"/>
                    <a:pt x="15419" y="20176"/>
                    <a:pt x="14883" y="20152"/>
                  </a:cubicBezTo>
                  <a:cubicBezTo>
                    <a:pt x="14729" y="20152"/>
                    <a:pt x="14574" y="20152"/>
                    <a:pt x="14419" y="20140"/>
                  </a:cubicBezTo>
                  <a:cubicBezTo>
                    <a:pt x="14288" y="20128"/>
                    <a:pt x="14169" y="20092"/>
                    <a:pt x="14050" y="20081"/>
                  </a:cubicBezTo>
                  <a:cubicBezTo>
                    <a:pt x="13443" y="20009"/>
                    <a:pt x="12824" y="19985"/>
                    <a:pt x="12228" y="19878"/>
                  </a:cubicBezTo>
                  <a:cubicBezTo>
                    <a:pt x="11383" y="19735"/>
                    <a:pt x="10538" y="19533"/>
                    <a:pt x="9692" y="19354"/>
                  </a:cubicBezTo>
                  <a:cubicBezTo>
                    <a:pt x="9502" y="19307"/>
                    <a:pt x="9311" y="19247"/>
                    <a:pt x="9121" y="19223"/>
                  </a:cubicBezTo>
                  <a:cubicBezTo>
                    <a:pt x="8990" y="19199"/>
                    <a:pt x="8918" y="19140"/>
                    <a:pt x="8895" y="19021"/>
                  </a:cubicBezTo>
                  <a:cubicBezTo>
                    <a:pt x="8871" y="18938"/>
                    <a:pt x="8847" y="18854"/>
                    <a:pt x="8823" y="18723"/>
                  </a:cubicBezTo>
                  <a:lnTo>
                    <a:pt x="8823" y="18723"/>
                  </a:lnTo>
                  <a:cubicBezTo>
                    <a:pt x="9037" y="18783"/>
                    <a:pt x="9216" y="18830"/>
                    <a:pt x="9407" y="18866"/>
                  </a:cubicBezTo>
                  <a:cubicBezTo>
                    <a:pt x="10026" y="19009"/>
                    <a:pt x="10633" y="19176"/>
                    <a:pt x="11252" y="19283"/>
                  </a:cubicBezTo>
                  <a:cubicBezTo>
                    <a:pt x="12240" y="19449"/>
                    <a:pt x="13228" y="19592"/>
                    <a:pt x="14217" y="19711"/>
                  </a:cubicBezTo>
                  <a:cubicBezTo>
                    <a:pt x="14812" y="19783"/>
                    <a:pt x="15419" y="19783"/>
                    <a:pt x="16015" y="19830"/>
                  </a:cubicBezTo>
                  <a:cubicBezTo>
                    <a:pt x="16160" y="19840"/>
                    <a:pt x="16307" y="19843"/>
                    <a:pt x="16455" y="19843"/>
                  </a:cubicBezTo>
                  <a:cubicBezTo>
                    <a:pt x="16694" y="19843"/>
                    <a:pt x="16934" y="19833"/>
                    <a:pt x="17169" y="19819"/>
                  </a:cubicBezTo>
                  <a:cubicBezTo>
                    <a:pt x="18015" y="19759"/>
                    <a:pt x="18860" y="19735"/>
                    <a:pt x="19705" y="19688"/>
                  </a:cubicBezTo>
                  <a:cubicBezTo>
                    <a:pt x="20098" y="19664"/>
                    <a:pt x="20491" y="19640"/>
                    <a:pt x="20884" y="19592"/>
                  </a:cubicBezTo>
                  <a:cubicBezTo>
                    <a:pt x="21194" y="19545"/>
                    <a:pt x="21503" y="19473"/>
                    <a:pt x="21825" y="19414"/>
                  </a:cubicBezTo>
                  <a:cubicBezTo>
                    <a:pt x="21968" y="19390"/>
                    <a:pt x="22111" y="19354"/>
                    <a:pt x="22253" y="19342"/>
                  </a:cubicBezTo>
                  <a:cubicBezTo>
                    <a:pt x="22765" y="19259"/>
                    <a:pt x="23289" y="19188"/>
                    <a:pt x="23813" y="19104"/>
                  </a:cubicBezTo>
                  <a:cubicBezTo>
                    <a:pt x="23968" y="19080"/>
                    <a:pt x="24135" y="19045"/>
                    <a:pt x="24289" y="18985"/>
                  </a:cubicBezTo>
                  <a:cubicBezTo>
                    <a:pt x="24801" y="18830"/>
                    <a:pt x="25313" y="18664"/>
                    <a:pt x="25825" y="18509"/>
                  </a:cubicBezTo>
                  <a:cubicBezTo>
                    <a:pt x="25853" y="18497"/>
                    <a:pt x="25877" y="18489"/>
                    <a:pt x="25897" y="18489"/>
                  </a:cubicBezTo>
                  <a:close/>
                  <a:moveTo>
                    <a:pt x="17730" y="0"/>
                  </a:moveTo>
                  <a:cubicBezTo>
                    <a:pt x="17230" y="0"/>
                    <a:pt x="16732" y="47"/>
                    <a:pt x="16241" y="126"/>
                  </a:cubicBezTo>
                  <a:cubicBezTo>
                    <a:pt x="16145" y="138"/>
                    <a:pt x="16050" y="161"/>
                    <a:pt x="15967" y="185"/>
                  </a:cubicBezTo>
                  <a:cubicBezTo>
                    <a:pt x="15800" y="233"/>
                    <a:pt x="15634" y="280"/>
                    <a:pt x="15467" y="328"/>
                  </a:cubicBezTo>
                  <a:cubicBezTo>
                    <a:pt x="15026" y="483"/>
                    <a:pt x="14586" y="626"/>
                    <a:pt x="14169" y="816"/>
                  </a:cubicBezTo>
                  <a:cubicBezTo>
                    <a:pt x="13717" y="1019"/>
                    <a:pt x="13288" y="1257"/>
                    <a:pt x="12871" y="1519"/>
                  </a:cubicBezTo>
                  <a:cubicBezTo>
                    <a:pt x="12419" y="1804"/>
                    <a:pt x="11978" y="2126"/>
                    <a:pt x="11550" y="2435"/>
                  </a:cubicBezTo>
                  <a:cubicBezTo>
                    <a:pt x="11276" y="2638"/>
                    <a:pt x="11014" y="2840"/>
                    <a:pt x="10788" y="3078"/>
                  </a:cubicBezTo>
                  <a:cubicBezTo>
                    <a:pt x="10395" y="3483"/>
                    <a:pt x="10014" y="3888"/>
                    <a:pt x="9680" y="4340"/>
                  </a:cubicBezTo>
                  <a:cubicBezTo>
                    <a:pt x="9335" y="4805"/>
                    <a:pt x="9014" y="5281"/>
                    <a:pt x="8740" y="5793"/>
                  </a:cubicBezTo>
                  <a:cubicBezTo>
                    <a:pt x="8466" y="6293"/>
                    <a:pt x="8264" y="6841"/>
                    <a:pt x="8061" y="7377"/>
                  </a:cubicBezTo>
                  <a:cubicBezTo>
                    <a:pt x="7942" y="7686"/>
                    <a:pt x="7847" y="8008"/>
                    <a:pt x="7775" y="8329"/>
                  </a:cubicBezTo>
                  <a:cubicBezTo>
                    <a:pt x="7704" y="8651"/>
                    <a:pt x="7668" y="8996"/>
                    <a:pt x="7597" y="9329"/>
                  </a:cubicBezTo>
                  <a:cubicBezTo>
                    <a:pt x="7597" y="9353"/>
                    <a:pt x="7549" y="9401"/>
                    <a:pt x="7502" y="9413"/>
                  </a:cubicBezTo>
                  <a:cubicBezTo>
                    <a:pt x="7240" y="9520"/>
                    <a:pt x="6942" y="9591"/>
                    <a:pt x="6751" y="9841"/>
                  </a:cubicBezTo>
                  <a:cubicBezTo>
                    <a:pt x="6740" y="9865"/>
                    <a:pt x="6692" y="9889"/>
                    <a:pt x="6656" y="9889"/>
                  </a:cubicBezTo>
                  <a:cubicBezTo>
                    <a:pt x="6239" y="9913"/>
                    <a:pt x="5894" y="10163"/>
                    <a:pt x="5525" y="10317"/>
                  </a:cubicBezTo>
                  <a:cubicBezTo>
                    <a:pt x="5204" y="10448"/>
                    <a:pt x="4918" y="10627"/>
                    <a:pt x="4596" y="10782"/>
                  </a:cubicBezTo>
                  <a:cubicBezTo>
                    <a:pt x="4073" y="11020"/>
                    <a:pt x="3537" y="11258"/>
                    <a:pt x="3001" y="11484"/>
                  </a:cubicBezTo>
                  <a:cubicBezTo>
                    <a:pt x="2983" y="11493"/>
                    <a:pt x="2961" y="11497"/>
                    <a:pt x="2938" y="11497"/>
                  </a:cubicBezTo>
                  <a:cubicBezTo>
                    <a:pt x="2901" y="11497"/>
                    <a:pt x="2859" y="11487"/>
                    <a:pt x="2822" y="11472"/>
                  </a:cubicBezTo>
                  <a:cubicBezTo>
                    <a:pt x="2715" y="11425"/>
                    <a:pt x="2608" y="11329"/>
                    <a:pt x="2501" y="11294"/>
                  </a:cubicBezTo>
                  <a:cubicBezTo>
                    <a:pt x="2386" y="11261"/>
                    <a:pt x="2274" y="11247"/>
                    <a:pt x="2163" y="11247"/>
                  </a:cubicBezTo>
                  <a:cubicBezTo>
                    <a:pt x="1989" y="11247"/>
                    <a:pt x="1819" y="11283"/>
                    <a:pt x="1644" y="11341"/>
                  </a:cubicBezTo>
                  <a:cubicBezTo>
                    <a:pt x="1406" y="11437"/>
                    <a:pt x="1239" y="11603"/>
                    <a:pt x="1072" y="11770"/>
                  </a:cubicBezTo>
                  <a:cubicBezTo>
                    <a:pt x="846" y="11972"/>
                    <a:pt x="667" y="12210"/>
                    <a:pt x="763" y="12544"/>
                  </a:cubicBezTo>
                  <a:cubicBezTo>
                    <a:pt x="810" y="12699"/>
                    <a:pt x="763" y="12806"/>
                    <a:pt x="608" y="12865"/>
                  </a:cubicBezTo>
                  <a:cubicBezTo>
                    <a:pt x="524" y="12913"/>
                    <a:pt x="453" y="12961"/>
                    <a:pt x="382" y="13020"/>
                  </a:cubicBezTo>
                  <a:cubicBezTo>
                    <a:pt x="203" y="13163"/>
                    <a:pt x="1" y="13318"/>
                    <a:pt x="1" y="13592"/>
                  </a:cubicBezTo>
                  <a:cubicBezTo>
                    <a:pt x="1" y="13830"/>
                    <a:pt x="13" y="14080"/>
                    <a:pt x="36" y="14330"/>
                  </a:cubicBezTo>
                  <a:cubicBezTo>
                    <a:pt x="36" y="14413"/>
                    <a:pt x="36" y="14508"/>
                    <a:pt x="72" y="14592"/>
                  </a:cubicBezTo>
                  <a:cubicBezTo>
                    <a:pt x="286" y="15092"/>
                    <a:pt x="477" y="15616"/>
                    <a:pt x="739" y="16092"/>
                  </a:cubicBezTo>
                  <a:cubicBezTo>
                    <a:pt x="1025" y="16628"/>
                    <a:pt x="1382" y="17128"/>
                    <a:pt x="1810" y="17592"/>
                  </a:cubicBezTo>
                  <a:cubicBezTo>
                    <a:pt x="2310" y="18128"/>
                    <a:pt x="2715" y="18759"/>
                    <a:pt x="3275" y="19259"/>
                  </a:cubicBezTo>
                  <a:cubicBezTo>
                    <a:pt x="3799" y="19723"/>
                    <a:pt x="4275" y="20247"/>
                    <a:pt x="4882" y="20640"/>
                  </a:cubicBezTo>
                  <a:cubicBezTo>
                    <a:pt x="5430" y="20985"/>
                    <a:pt x="5978" y="21354"/>
                    <a:pt x="6525" y="21700"/>
                  </a:cubicBezTo>
                  <a:cubicBezTo>
                    <a:pt x="7037" y="22021"/>
                    <a:pt x="7573" y="22283"/>
                    <a:pt x="8133" y="22497"/>
                  </a:cubicBezTo>
                  <a:cubicBezTo>
                    <a:pt x="8656" y="22700"/>
                    <a:pt x="9180" y="22890"/>
                    <a:pt x="9716" y="23081"/>
                  </a:cubicBezTo>
                  <a:cubicBezTo>
                    <a:pt x="9966" y="23164"/>
                    <a:pt x="10228" y="23236"/>
                    <a:pt x="10490" y="23307"/>
                  </a:cubicBezTo>
                  <a:cubicBezTo>
                    <a:pt x="10585" y="23331"/>
                    <a:pt x="10681" y="23355"/>
                    <a:pt x="10776" y="23367"/>
                  </a:cubicBezTo>
                  <a:cubicBezTo>
                    <a:pt x="10919" y="23390"/>
                    <a:pt x="11062" y="23402"/>
                    <a:pt x="11204" y="23414"/>
                  </a:cubicBezTo>
                  <a:cubicBezTo>
                    <a:pt x="11252" y="23426"/>
                    <a:pt x="11300" y="23426"/>
                    <a:pt x="11347" y="23438"/>
                  </a:cubicBezTo>
                  <a:cubicBezTo>
                    <a:pt x="11347" y="23438"/>
                    <a:pt x="11347" y="23438"/>
                    <a:pt x="11347" y="23450"/>
                  </a:cubicBezTo>
                  <a:lnTo>
                    <a:pt x="11907" y="23569"/>
                  </a:lnTo>
                  <a:cubicBezTo>
                    <a:pt x="12335" y="23629"/>
                    <a:pt x="12752" y="23688"/>
                    <a:pt x="13169" y="23736"/>
                  </a:cubicBezTo>
                  <a:cubicBezTo>
                    <a:pt x="13788" y="23819"/>
                    <a:pt x="14407" y="23855"/>
                    <a:pt x="15014" y="23938"/>
                  </a:cubicBezTo>
                  <a:cubicBezTo>
                    <a:pt x="15636" y="24017"/>
                    <a:pt x="16257" y="24063"/>
                    <a:pt x="16879" y="24063"/>
                  </a:cubicBezTo>
                  <a:cubicBezTo>
                    <a:pt x="17007" y="24063"/>
                    <a:pt x="17136" y="24061"/>
                    <a:pt x="17265" y="24057"/>
                  </a:cubicBezTo>
                  <a:cubicBezTo>
                    <a:pt x="17777" y="24033"/>
                    <a:pt x="18289" y="24033"/>
                    <a:pt x="18801" y="24010"/>
                  </a:cubicBezTo>
                  <a:cubicBezTo>
                    <a:pt x="19265" y="23986"/>
                    <a:pt x="19729" y="23962"/>
                    <a:pt x="20182" y="23902"/>
                  </a:cubicBezTo>
                  <a:cubicBezTo>
                    <a:pt x="20789" y="23831"/>
                    <a:pt x="21408" y="23736"/>
                    <a:pt x="22003" y="23629"/>
                  </a:cubicBezTo>
                  <a:cubicBezTo>
                    <a:pt x="22218" y="23581"/>
                    <a:pt x="22432" y="23486"/>
                    <a:pt x="22634" y="23402"/>
                  </a:cubicBezTo>
                  <a:cubicBezTo>
                    <a:pt x="22646" y="23402"/>
                    <a:pt x="22658" y="23402"/>
                    <a:pt x="22670" y="23390"/>
                  </a:cubicBezTo>
                  <a:cubicBezTo>
                    <a:pt x="22730" y="23367"/>
                    <a:pt x="22777" y="23355"/>
                    <a:pt x="22825" y="23343"/>
                  </a:cubicBezTo>
                  <a:cubicBezTo>
                    <a:pt x="22825" y="23343"/>
                    <a:pt x="23182" y="23188"/>
                    <a:pt x="23742" y="22986"/>
                  </a:cubicBezTo>
                  <a:cubicBezTo>
                    <a:pt x="24349" y="22771"/>
                    <a:pt x="24956" y="22569"/>
                    <a:pt x="25575" y="22355"/>
                  </a:cubicBezTo>
                  <a:cubicBezTo>
                    <a:pt x="26290" y="22105"/>
                    <a:pt x="26980" y="21771"/>
                    <a:pt x="27659" y="21426"/>
                  </a:cubicBezTo>
                  <a:cubicBezTo>
                    <a:pt x="27790" y="21354"/>
                    <a:pt x="27945" y="21307"/>
                    <a:pt x="28076" y="21235"/>
                  </a:cubicBezTo>
                  <a:cubicBezTo>
                    <a:pt x="28326" y="21093"/>
                    <a:pt x="28576" y="20938"/>
                    <a:pt x="28826" y="20795"/>
                  </a:cubicBezTo>
                  <a:cubicBezTo>
                    <a:pt x="29385" y="20462"/>
                    <a:pt x="29957" y="20140"/>
                    <a:pt x="30493" y="19771"/>
                  </a:cubicBezTo>
                  <a:cubicBezTo>
                    <a:pt x="30909" y="19497"/>
                    <a:pt x="31290" y="19152"/>
                    <a:pt x="31695" y="18842"/>
                  </a:cubicBezTo>
                  <a:cubicBezTo>
                    <a:pt x="31981" y="18616"/>
                    <a:pt x="32302" y="18414"/>
                    <a:pt x="32528" y="18116"/>
                  </a:cubicBezTo>
                  <a:cubicBezTo>
                    <a:pt x="32600" y="18021"/>
                    <a:pt x="32695" y="17961"/>
                    <a:pt x="32767" y="17878"/>
                  </a:cubicBezTo>
                  <a:cubicBezTo>
                    <a:pt x="33064" y="17556"/>
                    <a:pt x="33362" y="17235"/>
                    <a:pt x="33624" y="16902"/>
                  </a:cubicBezTo>
                  <a:cubicBezTo>
                    <a:pt x="33850" y="16628"/>
                    <a:pt x="34041" y="16306"/>
                    <a:pt x="34267" y="16020"/>
                  </a:cubicBezTo>
                  <a:cubicBezTo>
                    <a:pt x="34803" y="15318"/>
                    <a:pt x="35255" y="14556"/>
                    <a:pt x="35600" y="13734"/>
                  </a:cubicBezTo>
                  <a:cubicBezTo>
                    <a:pt x="35862" y="13115"/>
                    <a:pt x="36136" y="12484"/>
                    <a:pt x="36184" y="11794"/>
                  </a:cubicBezTo>
                  <a:cubicBezTo>
                    <a:pt x="36208" y="11472"/>
                    <a:pt x="36279" y="11115"/>
                    <a:pt x="35946" y="10889"/>
                  </a:cubicBezTo>
                  <a:cubicBezTo>
                    <a:pt x="35922" y="10877"/>
                    <a:pt x="35910" y="10841"/>
                    <a:pt x="35898" y="10829"/>
                  </a:cubicBezTo>
                  <a:cubicBezTo>
                    <a:pt x="35838" y="10782"/>
                    <a:pt x="35791" y="10722"/>
                    <a:pt x="35731" y="10686"/>
                  </a:cubicBezTo>
                  <a:cubicBezTo>
                    <a:pt x="35386" y="10508"/>
                    <a:pt x="35041" y="10341"/>
                    <a:pt x="34695" y="10151"/>
                  </a:cubicBezTo>
                  <a:cubicBezTo>
                    <a:pt x="34660" y="10139"/>
                    <a:pt x="34636" y="10091"/>
                    <a:pt x="34624" y="10044"/>
                  </a:cubicBezTo>
                  <a:cubicBezTo>
                    <a:pt x="34600" y="9924"/>
                    <a:pt x="34600" y="9794"/>
                    <a:pt x="34564" y="9674"/>
                  </a:cubicBezTo>
                  <a:cubicBezTo>
                    <a:pt x="34445" y="9329"/>
                    <a:pt x="34172" y="9127"/>
                    <a:pt x="33850" y="9008"/>
                  </a:cubicBezTo>
                  <a:cubicBezTo>
                    <a:pt x="33721" y="8960"/>
                    <a:pt x="33589" y="8931"/>
                    <a:pt x="33461" y="8931"/>
                  </a:cubicBezTo>
                  <a:cubicBezTo>
                    <a:pt x="33270" y="8931"/>
                    <a:pt x="33085" y="8994"/>
                    <a:pt x="32921" y="9151"/>
                  </a:cubicBezTo>
                  <a:cubicBezTo>
                    <a:pt x="32859" y="9205"/>
                    <a:pt x="32796" y="9240"/>
                    <a:pt x="32726" y="9240"/>
                  </a:cubicBezTo>
                  <a:cubicBezTo>
                    <a:pt x="32690" y="9240"/>
                    <a:pt x="32653" y="9230"/>
                    <a:pt x="32612" y="9210"/>
                  </a:cubicBezTo>
                  <a:cubicBezTo>
                    <a:pt x="32409" y="9127"/>
                    <a:pt x="32207" y="9043"/>
                    <a:pt x="32005" y="8960"/>
                  </a:cubicBezTo>
                  <a:cubicBezTo>
                    <a:pt x="31659" y="8817"/>
                    <a:pt x="31314" y="8686"/>
                    <a:pt x="30957" y="8543"/>
                  </a:cubicBezTo>
                  <a:cubicBezTo>
                    <a:pt x="30385" y="8317"/>
                    <a:pt x="29814" y="8091"/>
                    <a:pt x="29230" y="7877"/>
                  </a:cubicBezTo>
                  <a:cubicBezTo>
                    <a:pt x="29126" y="7842"/>
                    <a:pt x="29002" y="7820"/>
                    <a:pt x="28883" y="7820"/>
                  </a:cubicBezTo>
                  <a:cubicBezTo>
                    <a:pt x="28839" y="7820"/>
                    <a:pt x="28796" y="7823"/>
                    <a:pt x="28754" y="7829"/>
                  </a:cubicBezTo>
                  <a:cubicBezTo>
                    <a:pt x="28671" y="7829"/>
                    <a:pt x="28623" y="7829"/>
                    <a:pt x="28552" y="7793"/>
                  </a:cubicBezTo>
                  <a:cubicBezTo>
                    <a:pt x="28358" y="7701"/>
                    <a:pt x="28163" y="7616"/>
                    <a:pt x="27952" y="7616"/>
                  </a:cubicBezTo>
                  <a:cubicBezTo>
                    <a:pt x="27892" y="7616"/>
                    <a:pt x="27830" y="7623"/>
                    <a:pt x="27766" y="7639"/>
                  </a:cubicBezTo>
                  <a:cubicBezTo>
                    <a:pt x="27750" y="7642"/>
                    <a:pt x="27736" y="7644"/>
                    <a:pt x="27724" y="7644"/>
                  </a:cubicBezTo>
                  <a:cubicBezTo>
                    <a:pt x="27658" y="7644"/>
                    <a:pt x="27655" y="7592"/>
                    <a:pt x="27635" y="7531"/>
                  </a:cubicBezTo>
                  <a:cubicBezTo>
                    <a:pt x="27552" y="7293"/>
                    <a:pt x="27504" y="7055"/>
                    <a:pt x="27397" y="6841"/>
                  </a:cubicBezTo>
                  <a:cubicBezTo>
                    <a:pt x="27159" y="6388"/>
                    <a:pt x="26897" y="5948"/>
                    <a:pt x="26659" y="5483"/>
                  </a:cubicBezTo>
                  <a:cubicBezTo>
                    <a:pt x="26337" y="4888"/>
                    <a:pt x="25921" y="4340"/>
                    <a:pt x="25480" y="3817"/>
                  </a:cubicBezTo>
                  <a:cubicBezTo>
                    <a:pt x="25337" y="3650"/>
                    <a:pt x="25170" y="3483"/>
                    <a:pt x="25004" y="3328"/>
                  </a:cubicBezTo>
                  <a:cubicBezTo>
                    <a:pt x="24635" y="2971"/>
                    <a:pt x="24266" y="2602"/>
                    <a:pt x="23873" y="2257"/>
                  </a:cubicBezTo>
                  <a:cubicBezTo>
                    <a:pt x="23337" y="1769"/>
                    <a:pt x="22742" y="1352"/>
                    <a:pt x="22087" y="1031"/>
                  </a:cubicBezTo>
                  <a:cubicBezTo>
                    <a:pt x="21432" y="721"/>
                    <a:pt x="20789" y="423"/>
                    <a:pt x="20075" y="257"/>
                  </a:cubicBezTo>
                  <a:cubicBezTo>
                    <a:pt x="19479" y="114"/>
                    <a:pt x="18872" y="54"/>
                    <a:pt x="18265" y="19"/>
                  </a:cubicBezTo>
                  <a:cubicBezTo>
                    <a:pt x="18086" y="6"/>
                    <a:pt x="17908" y="0"/>
                    <a:pt x="17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A787C0B-0D51-BE5F-5512-A594754BA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812" y="3729294"/>
            <a:ext cx="909580" cy="12088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720000" y="12178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UNIDENTIFIED</a:t>
            </a:r>
            <a:br>
              <a:rPr lang="en" dirty="0"/>
            </a:br>
            <a:br>
              <a:rPr lang="en" dirty="0"/>
            </a:br>
            <a:r>
              <a:rPr lang="en" dirty="0"/>
              <a:t>FLYING</a:t>
            </a:r>
            <a:br>
              <a:rPr lang="en" dirty="0"/>
            </a:br>
            <a:br>
              <a:rPr lang="en" dirty="0"/>
            </a:br>
            <a:r>
              <a:rPr lang="en" dirty="0"/>
              <a:t>OBJECT</a:t>
            </a:r>
            <a:endParaRPr dirty="0"/>
          </a:p>
        </p:txBody>
      </p:sp>
      <p:grpSp>
        <p:nvGrpSpPr>
          <p:cNvPr id="231" name="Google Shape;231;p32"/>
          <p:cNvGrpSpPr/>
          <p:nvPr/>
        </p:nvGrpSpPr>
        <p:grpSpPr>
          <a:xfrm rot="6558546">
            <a:off x="8281771" y="3861306"/>
            <a:ext cx="826618" cy="1650552"/>
            <a:chOff x="5984375" y="3480025"/>
            <a:chExt cx="469725" cy="937925"/>
          </a:xfrm>
        </p:grpSpPr>
        <p:sp>
          <p:nvSpPr>
            <p:cNvPr id="232" name="Google Shape;232;p32"/>
            <p:cNvSpPr/>
            <p:nvPr/>
          </p:nvSpPr>
          <p:spPr>
            <a:xfrm>
              <a:off x="6177250" y="3491925"/>
              <a:ext cx="5975" cy="333100"/>
            </a:xfrm>
            <a:custGeom>
              <a:avLst/>
              <a:gdLst/>
              <a:ahLst/>
              <a:cxnLst/>
              <a:rect l="l" t="t" r="r" b="b"/>
              <a:pathLst>
                <a:path w="239" h="13324" extrusionOk="0">
                  <a:moveTo>
                    <a:pt x="84" y="1"/>
                  </a:moveTo>
                  <a:cubicBezTo>
                    <a:pt x="36" y="1"/>
                    <a:pt x="12" y="24"/>
                    <a:pt x="0" y="72"/>
                  </a:cubicBezTo>
                  <a:cubicBezTo>
                    <a:pt x="0" y="846"/>
                    <a:pt x="0" y="1620"/>
                    <a:pt x="0" y="2394"/>
                  </a:cubicBezTo>
                  <a:cubicBezTo>
                    <a:pt x="0" y="2941"/>
                    <a:pt x="0" y="3477"/>
                    <a:pt x="0" y="4025"/>
                  </a:cubicBezTo>
                  <a:cubicBezTo>
                    <a:pt x="0" y="4537"/>
                    <a:pt x="0" y="5061"/>
                    <a:pt x="0" y="5573"/>
                  </a:cubicBezTo>
                  <a:cubicBezTo>
                    <a:pt x="0" y="6192"/>
                    <a:pt x="0" y="6799"/>
                    <a:pt x="0" y="7418"/>
                  </a:cubicBezTo>
                  <a:cubicBezTo>
                    <a:pt x="0" y="7621"/>
                    <a:pt x="0" y="7823"/>
                    <a:pt x="0" y="8025"/>
                  </a:cubicBezTo>
                  <a:cubicBezTo>
                    <a:pt x="0" y="8109"/>
                    <a:pt x="0" y="8180"/>
                    <a:pt x="0" y="8264"/>
                  </a:cubicBezTo>
                  <a:cubicBezTo>
                    <a:pt x="12" y="8454"/>
                    <a:pt x="12" y="8645"/>
                    <a:pt x="12" y="8835"/>
                  </a:cubicBezTo>
                  <a:cubicBezTo>
                    <a:pt x="12" y="8954"/>
                    <a:pt x="12" y="9073"/>
                    <a:pt x="24" y="9192"/>
                  </a:cubicBezTo>
                  <a:cubicBezTo>
                    <a:pt x="24" y="9478"/>
                    <a:pt x="36" y="9752"/>
                    <a:pt x="36" y="10038"/>
                  </a:cubicBezTo>
                  <a:cubicBezTo>
                    <a:pt x="48" y="10335"/>
                    <a:pt x="60" y="10633"/>
                    <a:pt x="60" y="10942"/>
                  </a:cubicBezTo>
                  <a:cubicBezTo>
                    <a:pt x="72" y="11228"/>
                    <a:pt x="84" y="11526"/>
                    <a:pt x="84" y="11824"/>
                  </a:cubicBezTo>
                  <a:cubicBezTo>
                    <a:pt x="84" y="12121"/>
                    <a:pt x="96" y="12419"/>
                    <a:pt x="84" y="12716"/>
                  </a:cubicBezTo>
                  <a:cubicBezTo>
                    <a:pt x="84" y="12776"/>
                    <a:pt x="84" y="12847"/>
                    <a:pt x="72" y="12919"/>
                  </a:cubicBezTo>
                  <a:cubicBezTo>
                    <a:pt x="72" y="12990"/>
                    <a:pt x="60" y="13062"/>
                    <a:pt x="60" y="13133"/>
                  </a:cubicBezTo>
                  <a:cubicBezTo>
                    <a:pt x="48" y="13133"/>
                    <a:pt x="36" y="13145"/>
                    <a:pt x="24" y="13157"/>
                  </a:cubicBezTo>
                  <a:cubicBezTo>
                    <a:pt x="12" y="13181"/>
                    <a:pt x="12" y="13193"/>
                    <a:pt x="12" y="13217"/>
                  </a:cubicBezTo>
                  <a:cubicBezTo>
                    <a:pt x="24" y="13228"/>
                    <a:pt x="24" y="13240"/>
                    <a:pt x="24" y="13252"/>
                  </a:cubicBezTo>
                  <a:cubicBezTo>
                    <a:pt x="24" y="13264"/>
                    <a:pt x="36" y="13276"/>
                    <a:pt x="36" y="13288"/>
                  </a:cubicBezTo>
                  <a:cubicBezTo>
                    <a:pt x="48" y="13300"/>
                    <a:pt x="72" y="13312"/>
                    <a:pt x="84" y="13324"/>
                  </a:cubicBezTo>
                  <a:cubicBezTo>
                    <a:pt x="108" y="13324"/>
                    <a:pt x="143" y="13324"/>
                    <a:pt x="155" y="13300"/>
                  </a:cubicBezTo>
                  <a:cubicBezTo>
                    <a:pt x="167" y="13288"/>
                    <a:pt x="179" y="13276"/>
                    <a:pt x="191" y="13264"/>
                  </a:cubicBezTo>
                  <a:cubicBezTo>
                    <a:pt x="191" y="13240"/>
                    <a:pt x="191" y="13228"/>
                    <a:pt x="191" y="13217"/>
                  </a:cubicBezTo>
                  <a:cubicBezTo>
                    <a:pt x="203" y="13193"/>
                    <a:pt x="203" y="13169"/>
                    <a:pt x="203" y="13145"/>
                  </a:cubicBezTo>
                  <a:cubicBezTo>
                    <a:pt x="203" y="13121"/>
                    <a:pt x="215" y="13086"/>
                    <a:pt x="215" y="13050"/>
                  </a:cubicBezTo>
                  <a:cubicBezTo>
                    <a:pt x="215" y="12978"/>
                    <a:pt x="227" y="12907"/>
                    <a:pt x="227" y="12836"/>
                  </a:cubicBezTo>
                  <a:cubicBezTo>
                    <a:pt x="227" y="12693"/>
                    <a:pt x="239" y="12562"/>
                    <a:pt x="239" y="12419"/>
                  </a:cubicBezTo>
                  <a:cubicBezTo>
                    <a:pt x="239" y="12133"/>
                    <a:pt x="227" y="11835"/>
                    <a:pt x="227" y="11538"/>
                  </a:cubicBezTo>
                  <a:cubicBezTo>
                    <a:pt x="215" y="10990"/>
                    <a:pt x="203" y="10430"/>
                    <a:pt x="179" y="9883"/>
                  </a:cubicBezTo>
                  <a:cubicBezTo>
                    <a:pt x="179" y="9597"/>
                    <a:pt x="167" y="9311"/>
                    <a:pt x="167" y="9026"/>
                  </a:cubicBezTo>
                  <a:cubicBezTo>
                    <a:pt x="155" y="8811"/>
                    <a:pt x="155" y="8609"/>
                    <a:pt x="155" y="8406"/>
                  </a:cubicBezTo>
                  <a:cubicBezTo>
                    <a:pt x="155" y="8323"/>
                    <a:pt x="155" y="8240"/>
                    <a:pt x="155" y="8156"/>
                  </a:cubicBezTo>
                  <a:cubicBezTo>
                    <a:pt x="155" y="7573"/>
                    <a:pt x="143" y="6990"/>
                    <a:pt x="155" y="6406"/>
                  </a:cubicBezTo>
                  <a:cubicBezTo>
                    <a:pt x="155" y="5870"/>
                    <a:pt x="155" y="5335"/>
                    <a:pt x="155" y="4787"/>
                  </a:cubicBezTo>
                  <a:cubicBezTo>
                    <a:pt x="155" y="4073"/>
                    <a:pt x="143" y="3346"/>
                    <a:pt x="143" y="2632"/>
                  </a:cubicBezTo>
                  <a:cubicBezTo>
                    <a:pt x="143" y="2037"/>
                    <a:pt x="143" y="1441"/>
                    <a:pt x="143" y="858"/>
                  </a:cubicBezTo>
                  <a:cubicBezTo>
                    <a:pt x="143" y="596"/>
                    <a:pt x="155" y="334"/>
                    <a:pt x="155" y="72"/>
                  </a:cubicBezTo>
                  <a:cubicBezTo>
                    <a:pt x="155" y="24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6138550" y="3819350"/>
              <a:ext cx="40800" cy="149000"/>
            </a:xfrm>
            <a:custGeom>
              <a:avLst/>
              <a:gdLst/>
              <a:ahLst/>
              <a:cxnLst/>
              <a:rect l="l" t="t" r="r" b="b"/>
              <a:pathLst>
                <a:path w="1632" h="5960" extrusionOk="0">
                  <a:moveTo>
                    <a:pt x="1560" y="0"/>
                  </a:moveTo>
                  <a:cubicBezTo>
                    <a:pt x="1525" y="0"/>
                    <a:pt x="1489" y="24"/>
                    <a:pt x="1477" y="60"/>
                  </a:cubicBezTo>
                  <a:cubicBezTo>
                    <a:pt x="1441" y="251"/>
                    <a:pt x="1394" y="453"/>
                    <a:pt x="1358" y="643"/>
                  </a:cubicBezTo>
                  <a:cubicBezTo>
                    <a:pt x="1322" y="822"/>
                    <a:pt x="1286" y="1001"/>
                    <a:pt x="1239" y="1167"/>
                  </a:cubicBezTo>
                  <a:cubicBezTo>
                    <a:pt x="1227" y="1251"/>
                    <a:pt x="1203" y="1322"/>
                    <a:pt x="1191" y="1405"/>
                  </a:cubicBezTo>
                  <a:cubicBezTo>
                    <a:pt x="1167" y="1477"/>
                    <a:pt x="1156" y="1548"/>
                    <a:pt x="1132" y="1620"/>
                  </a:cubicBezTo>
                  <a:cubicBezTo>
                    <a:pt x="1096" y="1786"/>
                    <a:pt x="1048" y="1953"/>
                    <a:pt x="1013" y="2108"/>
                  </a:cubicBezTo>
                  <a:cubicBezTo>
                    <a:pt x="917" y="2465"/>
                    <a:pt x="822" y="2822"/>
                    <a:pt x="739" y="3179"/>
                  </a:cubicBezTo>
                  <a:cubicBezTo>
                    <a:pt x="655" y="3489"/>
                    <a:pt x="584" y="3810"/>
                    <a:pt x="501" y="4120"/>
                  </a:cubicBezTo>
                  <a:cubicBezTo>
                    <a:pt x="417" y="4453"/>
                    <a:pt x="322" y="4799"/>
                    <a:pt x="239" y="5132"/>
                  </a:cubicBezTo>
                  <a:cubicBezTo>
                    <a:pt x="203" y="5239"/>
                    <a:pt x="179" y="5358"/>
                    <a:pt x="143" y="5465"/>
                  </a:cubicBezTo>
                  <a:cubicBezTo>
                    <a:pt x="120" y="5573"/>
                    <a:pt x="84" y="5680"/>
                    <a:pt x="48" y="5787"/>
                  </a:cubicBezTo>
                  <a:cubicBezTo>
                    <a:pt x="36" y="5799"/>
                    <a:pt x="36" y="5799"/>
                    <a:pt x="36" y="5811"/>
                  </a:cubicBezTo>
                  <a:cubicBezTo>
                    <a:pt x="24" y="5823"/>
                    <a:pt x="24" y="5835"/>
                    <a:pt x="13" y="5846"/>
                  </a:cubicBezTo>
                  <a:cubicBezTo>
                    <a:pt x="1" y="5858"/>
                    <a:pt x="1" y="5870"/>
                    <a:pt x="1" y="5882"/>
                  </a:cubicBezTo>
                  <a:cubicBezTo>
                    <a:pt x="1" y="5906"/>
                    <a:pt x="13" y="5930"/>
                    <a:pt x="24" y="5942"/>
                  </a:cubicBezTo>
                  <a:cubicBezTo>
                    <a:pt x="36" y="5954"/>
                    <a:pt x="57" y="5960"/>
                    <a:pt x="78" y="5960"/>
                  </a:cubicBezTo>
                  <a:cubicBezTo>
                    <a:pt x="99" y="5960"/>
                    <a:pt x="120" y="5954"/>
                    <a:pt x="132" y="5942"/>
                  </a:cubicBezTo>
                  <a:cubicBezTo>
                    <a:pt x="155" y="5918"/>
                    <a:pt x="167" y="5894"/>
                    <a:pt x="179" y="5858"/>
                  </a:cubicBezTo>
                  <a:cubicBezTo>
                    <a:pt x="179" y="5858"/>
                    <a:pt x="179" y="5846"/>
                    <a:pt x="191" y="5835"/>
                  </a:cubicBezTo>
                  <a:lnTo>
                    <a:pt x="191" y="5835"/>
                  </a:lnTo>
                  <a:cubicBezTo>
                    <a:pt x="190" y="5835"/>
                    <a:pt x="179" y="5846"/>
                    <a:pt x="179" y="5846"/>
                  </a:cubicBezTo>
                  <a:cubicBezTo>
                    <a:pt x="215" y="5775"/>
                    <a:pt x="239" y="5692"/>
                    <a:pt x="263" y="5608"/>
                  </a:cubicBezTo>
                  <a:cubicBezTo>
                    <a:pt x="286" y="5525"/>
                    <a:pt x="310" y="5442"/>
                    <a:pt x="334" y="5358"/>
                  </a:cubicBezTo>
                  <a:cubicBezTo>
                    <a:pt x="382" y="5192"/>
                    <a:pt x="429" y="5037"/>
                    <a:pt x="465" y="4882"/>
                  </a:cubicBezTo>
                  <a:cubicBezTo>
                    <a:pt x="548" y="4549"/>
                    <a:pt x="644" y="4227"/>
                    <a:pt x="715" y="3894"/>
                  </a:cubicBezTo>
                  <a:cubicBezTo>
                    <a:pt x="763" y="3715"/>
                    <a:pt x="810" y="3537"/>
                    <a:pt x="846" y="3358"/>
                  </a:cubicBezTo>
                  <a:cubicBezTo>
                    <a:pt x="894" y="3203"/>
                    <a:pt x="929" y="3048"/>
                    <a:pt x="965" y="2906"/>
                  </a:cubicBezTo>
                  <a:cubicBezTo>
                    <a:pt x="1001" y="2739"/>
                    <a:pt x="1048" y="2584"/>
                    <a:pt x="1084" y="2429"/>
                  </a:cubicBezTo>
                  <a:cubicBezTo>
                    <a:pt x="1132" y="2263"/>
                    <a:pt x="1179" y="2084"/>
                    <a:pt x="1227" y="1917"/>
                  </a:cubicBezTo>
                  <a:cubicBezTo>
                    <a:pt x="1251" y="1822"/>
                    <a:pt x="1275" y="1739"/>
                    <a:pt x="1286" y="1655"/>
                  </a:cubicBezTo>
                  <a:cubicBezTo>
                    <a:pt x="1310" y="1560"/>
                    <a:pt x="1334" y="1465"/>
                    <a:pt x="1358" y="1382"/>
                  </a:cubicBezTo>
                  <a:cubicBezTo>
                    <a:pt x="1370" y="1322"/>
                    <a:pt x="1382" y="1251"/>
                    <a:pt x="1406" y="1191"/>
                  </a:cubicBezTo>
                  <a:cubicBezTo>
                    <a:pt x="1417" y="1084"/>
                    <a:pt x="1441" y="977"/>
                    <a:pt x="1465" y="870"/>
                  </a:cubicBezTo>
                  <a:cubicBezTo>
                    <a:pt x="1525" y="608"/>
                    <a:pt x="1584" y="358"/>
                    <a:pt x="1632" y="96"/>
                  </a:cubicBezTo>
                  <a:cubicBezTo>
                    <a:pt x="1632" y="72"/>
                    <a:pt x="1632" y="60"/>
                    <a:pt x="1620" y="36"/>
                  </a:cubicBezTo>
                  <a:cubicBezTo>
                    <a:pt x="1608" y="24"/>
                    <a:pt x="1596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5994475" y="3976225"/>
              <a:ext cx="141725" cy="183975"/>
            </a:xfrm>
            <a:custGeom>
              <a:avLst/>
              <a:gdLst/>
              <a:ahLst/>
              <a:cxnLst/>
              <a:rect l="l" t="t" r="r" b="b"/>
              <a:pathLst>
                <a:path w="5669" h="7359" extrusionOk="0">
                  <a:moveTo>
                    <a:pt x="5573" y="0"/>
                  </a:moveTo>
                  <a:cubicBezTo>
                    <a:pt x="5549" y="0"/>
                    <a:pt x="5525" y="0"/>
                    <a:pt x="5514" y="24"/>
                  </a:cubicBezTo>
                  <a:cubicBezTo>
                    <a:pt x="5383" y="155"/>
                    <a:pt x="5252" y="286"/>
                    <a:pt x="5133" y="429"/>
                  </a:cubicBezTo>
                  <a:cubicBezTo>
                    <a:pt x="5073" y="488"/>
                    <a:pt x="5025" y="548"/>
                    <a:pt x="4978" y="595"/>
                  </a:cubicBezTo>
                  <a:cubicBezTo>
                    <a:pt x="4799" y="798"/>
                    <a:pt x="4621" y="988"/>
                    <a:pt x="4442" y="1191"/>
                  </a:cubicBezTo>
                  <a:cubicBezTo>
                    <a:pt x="4382" y="1262"/>
                    <a:pt x="4311" y="1322"/>
                    <a:pt x="4252" y="1393"/>
                  </a:cubicBezTo>
                  <a:cubicBezTo>
                    <a:pt x="4240" y="1417"/>
                    <a:pt x="4216" y="1441"/>
                    <a:pt x="4204" y="1453"/>
                  </a:cubicBezTo>
                  <a:cubicBezTo>
                    <a:pt x="4085" y="1595"/>
                    <a:pt x="3966" y="1738"/>
                    <a:pt x="3859" y="1881"/>
                  </a:cubicBezTo>
                  <a:cubicBezTo>
                    <a:pt x="3692" y="2096"/>
                    <a:pt x="3513" y="2298"/>
                    <a:pt x="3347" y="2512"/>
                  </a:cubicBezTo>
                  <a:cubicBezTo>
                    <a:pt x="3287" y="2584"/>
                    <a:pt x="3228" y="2667"/>
                    <a:pt x="3168" y="2738"/>
                  </a:cubicBezTo>
                  <a:cubicBezTo>
                    <a:pt x="3144" y="2774"/>
                    <a:pt x="3109" y="2798"/>
                    <a:pt x="3085" y="2834"/>
                  </a:cubicBezTo>
                  <a:cubicBezTo>
                    <a:pt x="2835" y="3167"/>
                    <a:pt x="2597" y="3500"/>
                    <a:pt x="2347" y="3846"/>
                  </a:cubicBezTo>
                  <a:cubicBezTo>
                    <a:pt x="2156" y="4108"/>
                    <a:pt x="1954" y="4370"/>
                    <a:pt x="1763" y="4632"/>
                  </a:cubicBezTo>
                  <a:cubicBezTo>
                    <a:pt x="1632" y="4810"/>
                    <a:pt x="1501" y="4977"/>
                    <a:pt x="1370" y="5155"/>
                  </a:cubicBezTo>
                  <a:cubicBezTo>
                    <a:pt x="1346" y="5203"/>
                    <a:pt x="1311" y="5239"/>
                    <a:pt x="1287" y="5286"/>
                  </a:cubicBezTo>
                  <a:cubicBezTo>
                    <a:pt x="1215" y="5382"/>
                    <a:pt x="1144" y="5477"/>
                    <a:pt x="1084" y="5572"/>
                  </a:cubicBezTo>
                  <a:cubicBezTo>
                    <a:pt x="1049" y="5620"/>
                    <a:pt x="1013" y="5667"/>
                    <a:pt x="977" y="5715"/>
                  </a:cubicBezTo>
                  <a:cubicBezTo>
                    <a:pt x="965" y="5739"/>
                    <a:pt x="953" y="5751"/>
                    <a:pt x="942" y="5775"/>
                  </a:cubicBezTo>
                  <a:cubicBezTo>
                    <a:pt x="882" y="5858"/>
                    <a:pt x="823" y="5953"/>
                    <a:pt x="775" y="6037"/>
                  </a:cubicBezTo>
                  <a:cubicBezTo>
                    <a:pt x="668" y="6179"/>
                    <a:pt x="572" y="6334"/>
                    <a:pt x="477" y="6489"/>
                  </a:cubicBezTo>
                  <a:cubicBezTo>
                    <a:pt x="406" y="6608"/>
                    <a:pt x="322" y="6739"/>
                    <a:pt x="251" y="6858"/>
                  </a:cubicBezTo>
                  <a:cubicBezTo>
                    <a:pt x="215" y="6929"/>
                    <a:pt x="168" y="6989"/>
                    <a:pt x="132" y="7049"/>
                  </a:cubicBezTo>
                  <a:cubicBezTo>
                    <a:pt x="96" y="7108"/>
                    <a:pt x="61" y="7168"/>
                    <a:pt x="13" y="7227"/>
                  </a:cubicBezTo>
                  <a:cubicBezTo>
                    <a:pt x="1" y="7251"/>
                    <a:pt x="1" y="7275"/>
                    <a:pt x="1" y="7299"/>
                  </a:cubicBezTo>
                  <a:cubicBezTo>
                    <a:pt x="13" y="7310"/>
                    <a:pt x="25" y="7334"/>
                    <a:pt x="49" y="7346"/>
                  </a:cubicBezTo>
                  <a:cubicBezTo>
                    <a:pt x="61" y="7358"/>
                    <a:pt x="84" y="7358"/>
                    <a:pt x="108" y="7358"/>
                  </a:cubicBezTo>
                  <a:cubicBezTo>
                    <a:pt x="132" y="7346"/>
                    <a:pt x="144" y="7334"/>
                    <a:pt x="156" y="7310"/>
                  </a:cubicBezTo>
                  <a:cubicBezTo>
                    <a:pt x="215" y="7239"/>
                    <a:pt x="263" y="7156"/>
                    <a:pt x="311" y="7072"/>
                  </a:cubicBezTo>
                  <a:cubicBezTo>
                    <a:pt x="370" y="6989"/>
                    <a:pt x="418" y="6918"/>
                    <a:pt x="465" y="6834"/>
                  </a:cubicBezTo>
                  <a:cubicBezTo>
                    <a:pt x="561" y="6668"/>
                    <a:pt x="668" y="6513"/>
                    <a:pt x="763" y="6346"/>
                  </a:cubicBezTo>
                  <a:cubicBezTo>
                    <a:pt x="870" y="6191"/>
                    <a:pt x="965" y="6037"/>
                    <a:pt x="1073" y="5870"/>
                  </a:cubicBezTo>
                  <a:cubicBezTo>
                    <a:pt x="1108" y="5822"/>
                    <a:pt x="1156" y="5763"/>
                    <a:pt x="1192" y="5703"/>
                  </a:cubicBezTo>
                  <a:cubicBezTo>
                    <a:pt x="1263" y="5608"/>
                    <a:pt x="1334" y="5501"/>
                    <a:pt x="1406" y="5394"/>
                  </a:cubicBezTo>
                  <a:cubicBezTo>
                    <a:pt x="1430" y="5358"/>
                    <a:pt x="1465" y="5322"/>
                    <a:pt x="1489" y="5286"/>
                  </a:cubicBezTo>
                  <a:cubicBezTo>
                    <a:pt x="1573" y="5179"/>
                    <a:pt x="1644" y="5084"/>
                    <a:pt x="1715" y="4977"/>
                  </a:cubicBezTo>
                  <a:cubicBezTo>
                    <a:pt x="1811" y="4858"/>
                    <a:pt x="1894" y="4739"/>
                    <a:pt x="1989" y="4620"/>
                  </a:cubicBezTo>
                  <a:cubicBezTo>
                    <a:pt x="2204" y="4322"/>
                    <a:pt x="2418" y="4024"/>
                    <a:pt x="2632" y="3727"/>
                  </a:cubicBezTo>
                  <a:cubicBezTo>
                    <a:pt x="2835" y="3465"/>
                    <a:pt x="3025" y="3191"/>
                    <a:pt x="3228" y="2929"/>
                  </a:cubicBezTo>
                  <a:cubicBezTo>
                    <a:pt x="3478" y="2619"/>
                    <a:pt x="3740" y="2298"/>
                    <a:pt x="3990" y="1976"/>
                  </a:cubicBezTo>
                  <a:cubicBezTo>
                    <a:pt x="4109" y="1846"/>
                    <a:pt x="4216" y="1703"/>
                    <a:pt x="4323" y="1572"/>
                  </a:cubicBezTo>
                  <a:cubicBezTo>
                    <a:pt x="4347" y="1548"/>
                    <a:pt x="4359" y="1524"/>
                    <a:pt x="4382" y="1512"/>
                  </a:cubicBezTo>
                  <a:cubicBezTo>
                    <a:pt x="4454" y="1429"/>
                    <a:pt x="4513" y="1357"/>
                    <a:pt x="4585" y="1286"/>
                  </a:cubicBezTo>
                  <a:cubicBezTo>
                    <a:pt x="4752" y="1095"/>
                    <a:pt x="4930" y="905"/>
                    <a:pt x="5109" y="714"/>
                  </a:cubicBezTo>
                  <a:cubicBezTo>
                    <a:pt x="5275" y="524"/>
                    <a:pt x="5454" y="333"/>
                    <a:pt x="5633" y="143"/>
                  </a:cubicBezTo>
                  <a:cubicBezTo>
                    <a:pt x="5656" y="107"/>
                    <a:pt x="5668" y="60"/>
                    <a:pt x="5633" y="24"/>
                  </a:cubicBezTo>
                  <a:cubicBezTo>
                    <a:pt x="5609" y="0"/>
                    <a:pt x="5597" y="0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6144500" y="3984550"/>
              <a:ext cx="299775" cy="420550"/>
            </a:xfrm>
            <a:custGeom>
              <a:avLst/>
              <a:gdLst/>
              <a:ahLst/>
              <a:cxnLst/>
              <a:rect l="l" t="t" r="r" b="b"/>
              <a:pathLst>
                <a:path w="11991" h="16822" extrusionOk="0">
                  <a:moveTo>
                    <a:pt x="96" y="0"/>
                  </a:moveTo>
                  <a:cubicBezTo>
                    <a:pt x="72" y="0"/>
                    <a:pt x="60" y="0"/>
                    <a:pt x="48" y="12"/>
                  </a:cubicBezTo>
                  <a:cubicBezTo>
                    <a:pt x="25" y="24"/>
                    <a:pt x="13" y="48"/>
                    <a:pt x="1" y="72"/>
                  </a:cubicBezTo>
                  <a:cubicBezTo>
                    <a:pt x="1" y="84"/>
                    <a:pt x="1" y="119"/>
                    <a:pt x="13" y="131"/>
                  </a:cubicBezTo>
                  <a:cubicBezTo>
                    <a:pt x="596" y="941"/>
                    <a:pt x="1179" y="1739"/>
                    <a:pt x="1763" y="2548"/>
                  </a:cubicBezTo>
                  <a:cubicBezTo>
                    <a:pt x="2334" y="3346"/>
                    <a:pt x="2906" y="4132"/>
                    <a:pt x="3477" y="4930"/>
                  </a:cubicBezTo>
                  <a:cubicBezTo>
                    <a:pt x="3751" y="5311"/>
                    <a:pt x="4025" y="5680"/>
                    <a:pt x="4287" y="6061"/>
                  </a:cubicBezTo>
                  <a:cubicBezTo>
                    <a:pt x="4882" y="6894"/>
                    <a:pt x="5478" y="7739"/>
                    <a:pt x="6073" y="8573"/>
                  </a:cubicBezTo>
                  <a:cubicBezTo>
                    <a:pt x="6204" y="8763"/>
                    <a:pt x="6335" y="8954"/>
                    <a:pt x="6478" y="9144"/>
                  </a:cubicBezTo>
                  <a:cubicBezTo>
                    <a:pt x="6513" y="9204"/>
                    <a:pt x="6549" y="9263"/>
                    <a:pt x="6597" y="9323"/>
                  </a:cubicBezTo>
                  <a:cubicBezTo>
                    <a:pt x="6704" y="9490"/>
                    <a:pt x="6823" y="9656"/>
                    <a:pt x="6942" y="9823"/>
                  </a:cubicBezTo>
                  <a:cubicBezTo>
                    <a:pt x="7240" y="10264"/>
                    <a:pt x="7537" y="10692"/>
                    <a:pt x="7835" y="11133"/>
                  </a:cubicBezTo>
                  <a:cubicBezTo>
                    <a:pt x="7978" y="11347"/>
                    <a:pt x="8121" y="11549"/>
                    <a:pt x="8264" y="11752"/>
                  </a:cubicBezTo>
                  <a:cubicBezTo>
                    <a:pt x="8680" y="12359"/>
                    <a:pt x="9085" y="12954"/>
                    <a:pt x="9490" y="13562"/>
                  </a:cubicBezTo>
                  <a:cubicBezTo>
                    <a:pt x="9645" y="13776"/>
                    <a:pt x="9788" y="13990"/>
                    <a:pt x="9931" y="14205"/>
                  </a:cubicBezTo>
                  <a:cubicBezTo>
                    <a:pt x="10002" y="14312"/>
                    <a:pt x="10073" y="14419"/>
                    <a:pt x="10157" y="14526"/>
                  </a:cubicBezTo>
                  <a:cubicBezTo>
                    <a:pt x="10288" y="14717"/>
                    <a:pt x="10419" y="14895"/>
                    <a:pt x="10550" y="15086"/>
                  </a:cubicBezTo>
                  <a:cubicBezTo>
                    <a:pt x="10585" y="15145"/>
                    <a:pt x="10633" y="15205"/>
                    <a:pt x="10681" y="15264"/>
                  </a:cubicBezTo>
                  <a:cubicBezTo>
                    <a:pt x="10681" y="15288"/>
                    <a:pt x="10693" y="15300"/>
                    <a:pt x="10704" y="15312"/>
                  </a:cubicBezTo>
                  <a:cubicBezTo>
                    <a:pt x="10740" y="15359"/>
                    <a:pt x="10776" y="15407"/>
                    <a:pt x="10812" y="15455"/>
                  </a:cubicBezTo>
                  <a:cubicBezTo>
                    <a:pt x="10859" y="15514"/>
                    <a:pt x="10919" y="15586"/>
                    <a:pt x="10966" y="15645"/>
                  </a:cubicBezTo>
                  <a:cubicBezTo>
                    <a:pt x="10990" y="15693"/>
                    <a:pt x="11026" y="15729"/>
                    <a:pt x="11050" y="15764"/>
                  </a:cubicBezTo>
                  <a:cubicBezTo>
                    <a:pt x="11133" y="15871"/>
                    <a:pt x="11216" y="15967"/>
                    <a:pt x="11300" y="16074"/>
                  </a:cubicBezTo>
                  <a:cubicBezTo>
                    <a:pt x="11443" y="16252"/>
                    <a:pt x="11597" y="16431"/>
                    <a:pt x="11740" y="16622"/>
                  </a:cubicBezTo>
                  <a:cubicBezTo>
                    <a:pt x="11740" y="16633"/>
                    <a:pt x="11752" y="16645"/>
                    <a:pt x="11764" y="16645"/>
                  </a:cubicBezTo>
                  <a:cubicBezTo>
                    <a:pt x="11752" y="16657"/>
                    <a:pt x="11752" y="16669"/>
                    <a:pt x="11740" y="16669"/>
                  </a:cubicBezTo>
                  <a:cubicBezTo>
                    <a:pt x="11716" y="16705"/>
                    <a:pt x="11728" y="16764"/>
                    <a:pt x="11776" y="16788"/>
                  </a:cubicBezTo>
                  <a:cubicBezTo>
                    <a:pt x="11810" y="16805"/>
                    <a:pt x="11843" y="16822"/>
                    <a:pt x="11881" y="16822"/>
                  </a:cubicBezTo>
                  <a:cubicBezTo>
                    <a:pt x="11897" y="16822"/>
                    <a:pt x="11913" y="16819"/>
                    <a:pt x="11931" y="16812"/>
                  </a:cubicBezTo>
                  <a:cubicBezTo>
                    <a:pt x="11955" y="16800"/>
                    <a:pt x="11967" y="16776"/>
                    <a:pt x="11978" y="16752"/>
                  </a:cubicBezTo>
                  <a:cubicBezTo>
                    <a:pt x="11990" y="16717"/>
                    <a:pt x="11978" y="16693"/>
                    <a:pt x="11967" y="16669"/>
                  </a:cubicBezTo>
                  <a:cubicBezTo>
                    <a:pt x="11955" y="16622"/>
                    <a:pt x="11931" y="16586"/>
                    <a:pt x="11895" y="16550"/>
                  </a:cubicBezTo>
                  <a:cubicBezTo>
                    <a:pt x="11883" y="16526"/>
                    <a:pt x="11871" y="16502"/>
                    <a:pt x="11847" y="16479"/>
                  </a:cubicBezTo>
                  <a:cubicBezTo>
                    <a:pt x="11776" y="16383"/>
                    <a:pt x="11693" y="16288"/>
                    <a:pt x="11609" y="16181"/>
                  </a:cubicBezTo>
                  <a:cubicBezTo>
                    <a:pt x="11466" y="16002"/>
                    <a:pt x="11324" y="15824"/>
                    <a:pt x="11181" y="15645"/>
                  </a:cubicBezTo>
                  <a:cubicBezTo>
                    <a:pt x="11074" y="15502"/>
                    <a:pt x="10954" y="15348"/>
                    <a:pt x="10835" y="15193"/>
                  </a:cubicBezTo>
                  <a:cubicBezTo>
                    <a:pt x="10812" y="15157"/>
                    <a:pt x="10788" y="15109"/>
                    <a:pt x="10752" y="15074"/>
                  </a:cubicBezTo>
                  <a:cubicBezTo>
                    <a:pt x="10681" y="14967"/>
                    <a:pt x="10609" y="14859"/>
                    <a:pt x="10538" y="14764"/>
                  </a:cubicBezTo>
                  <a:cubicBezTo>
                    <a:pt x="10454" y="14645"/>
                    <a:pt x="10359" y="14526"/>
                    <a:pt x="10276" y="14395"/>
                  </a:cubicBezTo>
                  <a:cubicBezTo>
                    <a:pt x="10157" y="14228"/>
                    <a:pt x="10038" y="14050"/>
                    <a:pt x="9931" y="13871"/>
                  </a:cubicBezTo>
                  <a:cubicBezTo>
                    <a:pt x="9478" y="13216"/>
                    <a:pt x="9026" y="12550"/>
                    <a:pt x="8573" y="11883"/>
                  </a:cubicBezTo>
                  <a:cubicBezTo>
                    <a:pt x="8180" y="11311"/>
                    <a:pt x="7776" y="10728"/>
                    <a:pt x="7383" y="10145"/>
                  </a:cubicBezTo>
                  <a:cubicBezTo>
                    <a:pt x="7144" y="9811"/>
                    <a:pt x="6906" y="9466"/>
                    <a:pt x="6680" y="9121"/>
                  </a:cubicBezTo>
                  <a:cubicBezTo>
                    <a:pt x="6597" y="9002"/>
                    <a:pt x="6502" y="8882"/>
                    <a:pt x="6418" y="8763"/>
                  </a:cubicBezTo>
                  <a:cubicBezTo>
                    <a:pt x="5859" y="7966"/>
                    <a:pt x="5287" y="7156"/>
                    <a:pt x="4716" y="6358"/>
                  </a:cubicBezTo>
                  <a:cubicBezTo>
                    <a:pt x="4477" y="6013"/>
                    <a:pt x="4239" y="5680"/>
                    <a:pt x="3989" y="5334"/>
                  </a:cubicBezTo>
                  <a:cubicBezTo>
                    <a:pt x="3918" y="5227"/>
                    <a:pt x="3846" y="5132"/>
                    <a:pt x="3775" y="5025"/>
                  </a:cubicBezTo>
                  <a:cubicBezTo>
                    <a:pt x="3251" y="4310"/>
                    <a:pt x="2727" y="3584"/>
                    <a:pt x="2215" y="2870"/>
                  </a:cubicBezTo>
                  <a:cubicBezTo>
                    <a:pt x="1739" y="2215"/>
                    <a:pt x="1263" y="1548"/>
                    <a:pt x="787" y="893"/>
                  </a:cubicBezTo>
                  <a:cubicBezTo>
                    <a:pt x="572" y="608"/>
                    <a:pt x="370" y="322"/>
                    <a:pt x="167" y="48"/>
                  </a:cubicBezTo>
                  <a:cubicBezTo>
                    <a:pt x="156" y="24"/>
                    <a:pt x="144" y="12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6169200" y="3812200"/>
              <a:ext cx="19975" cy="18775"/>
            </a:xfrm>
            <a:custGeom>
              <a:avLst/>
              <a:gdLst/>
              <a:ahLst/>
              <a:cxnLst/>
              <a:rect l="l" t="t" r="r" b="b"/>
              <a:pathLst>
                <a:path w="799" h="751" extrusionOk="0">
                  <a:moveTo>
                    <a:pt x="501" y="263"/>
                  </a:moveTo>
                  <a:cubicBezTo>
                    <a:pt x="513" y="263"/>
                    <a:pt x="525" y="263"/>
                    <a:pt x="537" y="275"/>
                  </a:cubicBezTo>
                  <a:cubicBezTo>
                    <a:pt x="549" y="275"/>
                    <a:pt x="561" y="286"/>
                    <a:pt x="572" y="298"/>
                  </a:cubicBezTo>
                  <a:cubicBezTo>
                    <a:pt x="584" y="298"/>
                    <a:pt x="584" y="310"/>
                    <a:pt x="596" y="310"/>
                  </a:cubicBezTo>
                  <a:cubicBezTo>
                    <a:pt x="596" y="310"/>
                    <a:pt x="596" y="310"/>
                    <a:pt x="596" y="322"/>
                  </a:cubicBezTo>
                  <a:cubicBezTo>
                    <a:pt x="596" y="322"/>
                    <a:pt x="596" y="334"/>
                    <a:pt x="584" y="346"/>
                  </a:cubicBezTo>
                  <a:cubicBezTo>
                    <a:pt x="561" y="310"/>
                    <a:pt x="537" y="298"/>
                    <a:pt x="501" y="286"/>
                  </a:cubicBezTo>
                  <a:lnTo>
                    <a:pt x="406" y="286"/>
                  </a:lnTo>
                  <a:cubicBezTo>
                    <a:pt x="418" y="275"/>
                    <a:pt x="430" y="275"/>
                    <a:pt x="441" y="275"/>
                  </a:cubicBezTo>
                  <a:cubicBezTo>
                    <a:pt x="441" y="263"/>
                    <a:pt x="453" y="263"/>
                    <a:pt x="465" y="263"/>
                  </a:cubicBezTo>
                  <a:close/>
                  <a:moveTo>
                    <a:pt x="441" y="441"/>
                  </a:moveTo>
                  <a:cubicBezTo>
                    <a:pt x="441" y="441"/>
                    <a:pt x="441" y="441"/>
                    <a:pt x="441" y="453"/>
                  </a:cubicBezTo>
                  <a:lnTo>
                    <a:pt x="430" y="453"/>
                  </a:lnTo>
                  <a:cubicBezTo>
                    <a:pt x="418" y="453"/>
                    <a:pt x="418" y="441"/>
                    <a:pt x="418" y="441"/>
                  </a:cubicBezTo>
                  <a:close/>
                  <a:moveTo>
                    <a:pt x="239" y="239"/>
                  </a:moveTo>
                  <a:lnTo>
                    <a:pt x="239" y="239"/>
                  </a:lnTo>
                  <a:cubicBezTo>
                    <a:pt x="227" y="263"/>
                    <a:pt x="227" y="275"/>
                    <a:pt x="215" y="298"/>
                  </a:cubicBezTo>
                  <a:cubicBezTo>
                    <a:pt x="203" y="322"/>
                    <a:pt x="191" y="346"/>
                    <a:pt x="191" y="370"/>
                  </a:cubicBezTo>
                  <a:cubicBezTo>
                    <a:pt x="180" y="394"/>
                    <a:pt x="180" y="406"/>
                    <a:pt x="180" y="417"/>
                  </a:cubicBezTo>
                  <a:cubicBezTo>
                    <a:pt x="180" y="441"/>
                    <a:pt x="180" y="453"/>
                    <a:pt x="191" y="477"/>
                  </a:cubicBezTo>
                  <a:cubicBezTo>
                    <a:pt x="191" y="477"/>
                    <a:pt x="191" y="477"/>
                    <a:pt x="191" y="489"/>
                  </a:cubicBezTo>
                  <a:cubicBezTo>
                    <a:pt x="180" y="477"/>
                    <a:pt x="180" y="477"/>
                    <a:pt x="180" y="465"/>
                  </a:cubicBezTo>
                  <a:cubicBezTo>
                    <a:pt x="168" y="453"/>
                    <a:pt x="168" y="429"/>
                    <a:pt x="168" y="417"/>
                  </a:cubicBezTo>
                  <a:cubicBezTo>
                    <a:pt x="168" y="394"/>
                    <a:pt x="168" y="382"/>
                    <a:pt x="168" y="370"/>
                  </a:cubicBezTo>
                  <a:cubicBezTo>
                    <a:pt x="168" y="358"/>
                    <a:pt x="168" y="346"/>
                    <a:pt x="180" y="334"/>
                  </a:cubicBezTo>
                  <a:cubicBezTo>
                    <a:pt x="180" y="310"/>
                    <a:pt x="191" y="298"/>
                    <a:pt x="203" y="275"/>
                  </a:cubicBezTo>
                  <a:cubicBezTo>
                    <a:pt x="215" y="263"/>
                    <a:pt x="227" y="251"/>
                    <a:pt x="239" y="239"/>
                  </a:cubicBezTo>
                  <a:close/>
                  <a:moveTo>
                    <a:pt x="418" y="1"/>
                  </a:moveTo>
                  <a:cubicBezTo>
                    <a:pt x="299" y="13"/>
                    <a:pt x="191" y="84"/>
                    <a:pt x="108" y="167"/>
                  </a:cubicBezTo>
                  <a:cubicBezTo>
                    <a:pt x="72" y="203"/>
                    <a:pt x="49" y="251"/>
                    <a:pt x="25" y="298"/>
                  </a:cubicBezTo>
                  <a:cubicBezTo>
                    <a:pt x="1" y="358"/>
                    <a:pt x="13" y="429"/>
                    <a:pt x="25" y="477"/>
                  </a:cubicBezTo>
                  <a:cubicBezTo>
                    <a:pt x="37" y="537"/>
                    <a:pt x="60" y="584"/>
                    <a:pt x="96" y="620"/>
                  </a:cubicBezTo>
                  <a:cubicBezTo>
                    <a:pt x="132" y="667"/>
                    <a:pt x="191" y="691"/>
                    <a:pt x="239" y="715"/>
                  </a:cubicBezTo>
                  <a:cubicBezTo>
                    <a:pt x="299" y="739"/>
                    <a:pt x="358" y="751"/>
                    <a:pt x="418" y="751"/>
                  </a:cubicBezTo>
                  <a:cubicBezTo>
                    <a:pt x="441" y="751"/>
                    <a:pt x="477" y="739"/>
                    <a:pt x="501" y="739"/>
                  </a:cubicBezTo>
                  <a:cubicBezTo>
                    <a:pt x="537" y="727"/>
                    <a:pt x="561" y="715"/>
                    <a:pt x="596" y="703"/>
                  </a:cubicBezTo>
                  <a:cubicBezTo>
                    <a:pt x="644" y="679"/>
                    <a:pt x="680" y="656"/>
                    <a:pt x="715" y="608"/>
                  </a:cubicBezTo>
                  <a:cubicBezTo>
                    <a:pt x="739" y="596"/>
                    <a:pt x="751" y="572"/>
                    <a:pt x="763" y="537"/>
                  </a:cubicBezTo>
                  <a:cubicBezTo>
                    <a:pt x="787" y="513"/>
                    <a:pt x="787" y="477"/>
                    <a:pt x="799" y="441"/>
                  </a:cubicBezTo>
                  <a:cubicBezTo>
                    <a:pt x="799" y="417"/>
                    <a:pt x="787" y="394"/>
                    <a:pt x="787" y="370"/>
                  </a:cubicBezTo>
                  <a:cubicBezTo>
                    <a:pt x="787" y="334"/>
                    <a:pt x="775" y="310"/>
                    <a:pt x="763" y="286"/>
                  </a:cubicBezTo>
                  <a:cubicBezTo>
                    <a:pt x="763" y="275"/>
                    <a:pt x="751" y="263"/>
                    <a:pt x="751" y="263"/>
                  </a:cubicBezTo>
                  <a:cubicBezTo>
                    <a:pt x="739" y="215"/>
                    <a:pt x="727" y="179"/>
                    <a:pt x="703" y="144"/>
                  </a:cubicBezTo>
                  <a:cubicBezTo>
                    <a:pt x="680" y="96"/>
                    <a:pt x="632" y="48"/>
                    <a:pt x="584" y="25"/>
                  </a:cubicBezTo>
                  <a:cubicBezTo>
                    <a:pt x="549" y="13"/>
                    <a:pt x="501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6126950" y="3964000"/>
              <a:ext cx="25325" cy="23550"/>
            </a:xfrm>
            <a:custGeom>
              <a:avLst/>
              <a:gdLst/>
              <a:ahLst/>
              <a:cxnLst/>
              <a:rect l="l" t="t" r="r" b="b"/>
              <a:pathLst>
                <a:path w="1013" h="942" extrusionOk="0">
                  <a:moveTo>
                    <a:pt x="596" y="191"/>
                  </a:moveTo>
                  <a:cubicBezTo>
                    <a:pt x="619" y="203"/>
                    <a:pt x="643" y="203"/>
                    <a:pt x="667" y="215"/>
                  </a:cubicBezTo>
                  <a:cubicBezTo>
                    <a:pt x="679" y="227"/>
                    <a:pt x="691" y="227"/>
                    <a:pt x="703" y="239"/>
                  </a:cubicBezTo>
                  <a:cubicBezTo>
                    <a:pt x="727" y="251"/>
                    <a:pt x="750" y="275"/>
                    <a:pt x="774" y="299"/>
                  </a:cubicBezTo>
                  <a:cubicBezTo>
                    <a:pt x="786" y="322"/>
                    <a:pt x="798" y="346"/>
                    <a:pt x="810" y="370"/>
                  </a:cubicBezTo>
                  <a:cubicBezTo>
                    <a:pt x="822" y="382"/>
                    <a:pt x="822" y="406"/>
                    <a:pt x="822" y="418"/>
                  </a:cubicBezTo>
                  <a:cubicBezTo>
                    <a:pt x="834" y="453"/>
                    <a:pt x="834" y="477"/>
                    <a:pt x="822" y="513"/>
                  </a:cubicBezTo>
                  <a:cubicBezTo>
                    <a:pt x="810" y="549"/>
                    <a:pt x="786" y="572"/>
                    <a:pt x="762" y="608"/>
                  </a:cubicBezTo>
                  <a:cubicBezTo>
                    <a:pt x="750" y="620"/>
                    <a:pt x="738" y="632"/>
                    <a:pt x="727" y="644"/>
                  </a:cubicBezTo>
                  <a:cubicBezTo>
                    <a:pt x="738" y="620"/>
                    <a:pt x="750" y="596"/>
                    <a:pt x="762" y="572"/>
                  </a:cubicBezTo>
                  <a:cubicBezTo>
                    <a:pt x="762" y="549"/>
                    <a:pt x="762" y="513"/>
                    <a:pt x="762" y="489"/>
                  </a:cubicBezTo>
                  <a:cubicBezTo>
                    <a:pt x="762" y="465"/>
                    <a:pt x="762" y="430"/>
                    <a:pt x="750" y="406"/>
                  </a:cubicBezTo>
                  <a:cubicBezTo>
                    <a:pt x="738" y="346"/>
                    <a:pt x="703" y="299"/>
                    <a:pt x="655" y="275"/>
                  </a:cubicBezTo>
                  <a:cubicBezTo>
                    <a:pt x="631" y="263"/>
                    <a:pt x="607" y="257"/>
                    <a:pt x="584" y="257"/>
                  </a:cubicBezTo>
                  <a:cubicBezTo>
                    <a:pt x="560" y="257"/>
                    <a:pt x="536" y="263"/>
                    <a:pt x="512" y="275"/>
                  </a:cubicBezTo>
                  <a:cubicBezTo>
                    <a:pt x="524" y="263"/>
                    <a:pt x="524" y="251"/>
                    <a:pt x="524" y="239"/>
                  </a:cubicBezTo>
                  <a:cubicBezTo>
                    <a:pt x="524" y="227"/>
                    <a:pt x="524" y="215"/>
                    <a:pt x="512" y="203"/>
                  </a:cubicBezTo>
                  <a:cubicBezTo>
                    <a:pt x="512" y="203"/>
                    <a:pt x="524" y="203"/>
                    <a:pt x="524" y="191"/>
                  </a:cubicBezTo>
                  <a:close/>
                  <a:moveTo>
                    <a:pt x="453" y="1"/>
                  </a:moveTo>
                  <a:cubicBezTo>
                    <a:pt x="393" y="13"/>
                    <a:pt x="322" y="25"/>
                    <a:pt x="262" y="60"/>
                  </a:cubicBezTo>
                  <a:cubicBezTo>
                    <a:pt x="238" y="72"/>
                    <a:pt x="215" y="96"/>
                    <a:pt x="191" y="108"/>
                  </a:cubicBezTo>
                  <a:cubicBezTo>
                    <a:pt x="179" y="132"/>
                    <a:pt x="155" y="144"/>
                    <a:pt x="131" y="168"/>
                  </a:cubicBezTo>
                  <a:cubicBezTo>
                    <a:pt x="96" y="215"/>
                    <a:pt x="60" y="263"/>
                    <a:pt x="36" y="322"/>
                  </a:cubicBezTo>
                  <a:cubicBezTo>
                    <a:pt x="24" y="346"/>
                    <a:pt x="12" y="382"/>
                    <a:pt x="12" y="406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72"/>
                    <a:pt x="24" y="644"/>
                    <a:pt x="48" y="703"/>
                  </a:cubicBezTo>
                  <a:cubicBezTo>
                    <a:pt x="72" y="751"/>
                    <a:pt x="107" y="799"/>
                    <a:pt x="155" y="834"/>
                  </a:cubicBezTo>
                  <a:cubicBezTo>
                    <a:pt x="191" y="882"/>
                    <a:pt x="250" y="906"/>
                    <a:pt x="310" y="930"/>
                  </a:cubicBezTo>
                  <a:cubicBezTo>
                    <a:pt x="346" y="941"/>
                    <a:pt x="369" y="941"/>
                    <a:pt x="405" y="941"/>
                  </a:cubicBezTo>
                  <a:lnTo>
                    <a:pt x="488" y="941"/>
                  </a:lnTo>
                  <a:cubicBezTo>
                    <a:pt x="524" y="930"/>
                    <a:pt x="548" y="930"/>
                    <a:pt x="584" y="918"/>
                  </a:cubicBezTo>
                  <a:cubicBezTo>
                    <a:pt x="619" y="906"/>
                    <a:pt x="655" y="894"/>
                    <a:pt x="679" y="882"/>
                  </a:cubicBezTo>
                  <a:cubicBezTo>
                    <a:pt x="738" y="858"/>
                    <a:pt x="786" y="822"/>
                    <a:pt x="822" y="787"/>
                  </a:cubicBezTo>
                  <a:lnTo>
                    <a:pt x="834" y="787"/>
                  </a:lnTo>
                  <a:cubicBezTo>
                    <a:pt x="846" y="775"/>
                    <a:pt x="858" y="763"/>
                    <a:pt x="869" y="751"/>
                  </a:cubicBezTo>
                  <a:cubicBezTo>
                    <a:pt x="917" y="715"/>
                    <a:pt x="941" y="668"/>
                    <a:pt x="965" y="608"/>
                  </a:cubicBezTo>
                  <a:cubicBezTo>
                    <a:pt x="988" y="560"/>
                    <a:pt x="1000" y="525"/>
                    <a:pt x="1000" y="477"/>
                  </a:cubicBezTo>
                  <a:cubicBezTo>
                    <a:pt x="1012" y="418"/>
                    <a:pt x="1000" y="346"/>
                    <a:pt x="965" y="287"/>
                  </a:cubicBezTo>
                  <a:cubicBezTo>
                    <a:pt x="941" y="239"/>
                    <a:pt x="905" y="191"/>
                    <a:pt x="869" y="144"/>
                  </a:cubicBezTo>
                  <a:cubicBezTo>
                    <a:pt x="822" y="108"/>
                    <a:pt x="774" y="84"/>
                    <a:pt x="727" y="60"/>
                  </a:cubicBezTo>
                  <a:cubicBezTo>
                    <a:pt x="703" y="49"/>
                    <a:pt x="667" y="25"/>
                    <a:pt x="631" y="13"/>
                  </a:cubicBezTo>
                  <a:cubicBezTo>
                    <a:pt x="584" y="1"/>
                    <a:pt x="548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5984375" y="4152125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310" y="179"/>
                  </a:moveTo>
                  <a:cubicBezTo>
                    <a:pt x="274" y="191"/>
                    <a:pt x="262" y="215"/>
                    <a:pt x="238" y="251"/>
                  </a:cubicBezTo>
                  <a:cubicBezTo>
                    <a:pt x="226" y="251"/>
                    <a:pt x="226" y="263"/>
                    <a:pt x="214" y="274"/>
                  </a:cubicBezTo>
                  <a:cubicBezTo>
                    <a:pt x="214" y="274"/>
                    <a:pt x="214" y="286"/>
                    <a:pt x="214" y="286"/>
                  </a:cubicBezTo>
                  <a:cubicBezTo>
                    <a:pt x="203" y="286"/>
                    <a:pt x="191" y="286"/>
                    <a:pt x="191" y="298"/>
                  </a:cubicBezTo>
                  <a:cubicBezTo>
                    <a:pt x="191" y="286"/>
                    <a:pt x="191" y="286"/>
                    <a:pt x="191" y="286"/>
                  </a:cubicBezTo>
                  <a:cubicBezTo>
                    <a:pt x="203" y="274"/>
                    <a:pt x="214" y="251"/>
                    <a:pt x="226" y="227"/>
                  </a:cubicBezTo>
                  <a:cubicBezTo>
                    <a:pt x="238" y="227"/>
                    <a:pt x="238" y="215"/>
                    <a:pt x="250" y="203"/>
                  </a:cubicBezTo>
                  <a:cubicBezTo>
                    <a:pt x="262" y="191"/>
                    <a:pt x="274" y="191"/>
                    <a:pt x="286" y="179"/>
                  </a:cubicBezTo>
                  <a:close/>
                  <a:moveTo>
                    <a:pt x="417" y="310"/>
                  </a:moveTo>
                  <a:cubicBezTo>
                    <a:pt x="405" y="322"/>
                    <a:pt x="393" y="322"/>
                    <a:pt x="393" y="334"/>
                  </a:cubicBezTo>
                  <a:cubicBezTo>
                    <a:pt x="393" y="334"/>
                    <a:pt x="393" y="322"/>
                    <a:pt x="393" y="322"/>
                  </a:cubicBezTo>
                  <a:cubicBezTo>
                    <a:pt x="405" y="322"/>
                    <a:pt x="405" y="310"/>
                    <a:pt x="417" y="310"/>
                  </a:cubicBezTo>
                  <a:close/>
                  <a:moveTo>
                    <a:pt x="393" y="1"/>
                  </a:moveTo>
                  <a:cubicBezTo>
                    <a:pt x="357" y="1"/>
                    <a:pt x="310" y="1"/>
                    <a:pt x="274" y="13"/>
                  </a:cubicBezTo>
                  <a:cubicBezTo>
                    <a:pt x="214" y="24"/>
                    <a:pt x="167" y="60"/>
                    <a:pt x="119" y="96"/>
                  </a:cubicBezTo>
                  <a:cubicBezTo>
                    <a:pt x="95" y="120"/>
                    <a:pt x="84" y="144"/>
                    <a:pt x="72" y="167"/>
                  </a:cubicBezTo>
                  <a:cubicBezTo>
                    <a:pt x="48" y="191"/>
                    <a:pt x="36" y="227"/>
                    <a:pt x="24" y="263"/>
                  </a:cubicBezTo>
                  <a:cubicBezTo>
                    <a:pt x="0" y="310"/>
                    <a:pt x="0" y="370"/>
                    <a:pt x="0" y="429"/>
                  </a:cubicBezTo>
                  <a:cubicBezTo>
                    <a:pt x="0" y="501"/>
                    <a:pt x="12" y="560"/>
                    <a:pt x="36" y="620"/>
                  </a:cubicBezTo>
                  <a:cubicBezTo>
                    <a:pt x="60" y="667"/>
                    <a:pt x="95" y="715"/>
                    <a:pt x="143" y="751"/>
                  </a:cubicBezTo>
                  <a:cubicBezTo>
                    <a:pt x="167" y="775"/>
                    <a:pt x="191" y="786"/>
                    <a:pt x="214" y="798"/>
                  </a:cubicBezTo>
                  <a:cubicBezTo>
                    <a:pt x="250" y="822"/>
                    <a:pt x="286" y="822"/>
                    <a:pt x="322" y="834"/>
                  </a:cubicBezTo>
                  <a:cubicBezTo>
                    <a:pt x="345" y="834"/>
                    <a:pt x="381" y="834"/>
                    <a:pt x="405" y="822"/>
                  </a:cubicBezTo>
                  <a:cubicBezTo>
                    <a:pt x="441" y="822"/>
                    <a:pt x="465" y="810"/>
                    <a:pt x="500" y="798"/>
                  </a:cubicBezTo>
                  <a:cubicBezTo>
                    <a:pt x="512" y="786"/>
                    <a:pt x="536" y="775"/>
                    <a:pt x="548" y="763"/>
                  </a:cubicBezTo>
                  <a:cubicBezTo>
                    <a:pt x="607" y="751"/>
                    <a:pt x="643" y="715"/>
                    <a:pt x="691" y="691"/>
                  </a:cubicBezTo>
                  <a:cubicBezTo>
                    <a:pt x="786" y="608"/>
                    <a:pt x="834" y="489"/>
                    <a:pt x="822" y="370"/>
                  </a:cubicBezTo>
                  <a:cubicBezTo>
                    <a:pt x="822" y="334"/>
                    <a:pt x="810" y="310"/>
                    <a:pt x="798" y="274"/>
                  </a:cubicBezTo>
                  <a:cubicBezTo>
                    <a:pt x="798" y="251"/>
                    <a:pt x="786" y="227"/>
                    <a:pt x="762" y="203"/>
                  </a:cubicBezTo>
                  <a:cubicBezTo>
                    <a:pt x="738" y="144"/>
                    <a:pt x="691" y="96"/>
                    <a:pt x="631" y="60"/>
                  </a:cubicBezTo>
                  <a:cubicBezTo>
                    <a:pt x="607" y="48"/>
                    <a:pt x="584" y="36"/>
                    <a:pt x="548" y="24"/>
                  </a:cubicBezTo>
                  <a:cubicBezTo>
                    <a:pt x="524" y="13"/>
                    <a:pt x="500" y="13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6431750" y="4393525"/>
              <a:ext cx="20850" cy="24425"/>
            </a:xfrm>
            <a:custGeom>
              <a:avLst/>
              <a:gdLst/>
              <a:ahLst/>
              <a:cxnLst/>
              <a:rect l="l" t="t" r="r" b="b"/>
              <a:pathLst>
                <a:path w="834" h="977" extrusionOk="0">
                  <a:moveTo>
                    <a:pt x="572" y="239"/>
                  </a:moveTo>
                  <a:lnTo>
                    <a:pt x="572" y="239"/>
                  </a:lnTo>
                  <a:cubicBezTo>
                    <a:pt x="584" y="251"/>
                    <a:pt x="584" y="251"/>
                    <a:pt x="584" y="251"/>
                  </a:cubicBezTo>
                  <a:cubicBezTo>
                    <a:pt x="596" y="263"/>
                    <a:pt x="596" y="274"/>
                    <a:pt x="607" y="286"/>
                  </a:cubicBezTo>
                  <a:cubicBezTo>
                    <a:pt x="607" y="298"/>
                    <a:pt x="596" y="310"/>
                    <a:pt x="596" y="322"/>
                  </a:cubicBezTo>
                  <a:cubicBezTo>
                    <a:pt x="596" y="310"/>
                    <a:pt x="596" y="310"/>
                    <a:pt x="584" y="310"/>
                  </a:cubicBezTo>
                  <a:cubicBezTo>
                    <a:pt x="584" y="286"/>
                    <a:pt x="584" y="263"/>
                    <a:pt x="572" y="239"/>
                  </a:cubicBezTo>
                  <a:close/>
                  <a:moveTo>
                    <a:pt x="417" y="227"/>
                  </a:moveTo>
                  <a:cubicBezTo>
                    <a:pt x="417" y="227"/>
                    <a:pt x="429" y="227"/>
                    <a:pt x="429" y="239"/>
                  </a:cubicBezTo>
                  <a:lnTo>
                    <a:pt x="441" y="239"/>
                  </a:lnTo>
                  <a:cubicBezTo>
                    <a:pt x="441" y="239"/>
                    <a:pt x="441" y="239"/>
                    <a:pt x="441" y="251"/>
                  </a:cubicBezTo>
                  <a:cubicBezTo>
                    <a:pt x="453" y="251"/>
                    <a:pt x="453" y="263"/>
                    <a:pt x="453" y="274"/>
                  </a:cubicBezTo>
                  <a:cubicBezTo>
                    <a:pt x="465" y="274"/>
                    <a:pt x="465" y="274"/>
                    <a:pt x="465" y="286"/>
                  </a:cubicBezTo>
                  <a:cubicBezTo>
                    <a:pt x="441" y="286"/>
                    <a:pt x="429" y="286"/>
                    <a:pt x="417" y="298"/>
                  </a:cubicBezTo>
                  <a:cubicBezTo>
                    <a:pt x="405" y="298"/>
                    <a:pt x="393" y="310"/>
                    <a:pt x="381" y="322"/>
                  </a:cubicBezTo>
                  <a:cubicBezTo>
                    <a:pt x="357" y="334"/>
                    <a:pt x="346" y="358"/>
                    <a:pt x="322" y="370"/>
                  </a:cubicBezTo>
                  <a:cubicBezTo>
                    <a:pt x="334" y="358"/>
                    <a:pt x="334" y="346"/>
                    <a:pt x="334" y="334"/>
                  </a:cubicBezTo>
                  <a:cubicBezTo>
                    <a:pt x="357" y="298"/>
                    <a:pt x="369" y="263"/>
                    <a:pt x="393" y="239"/>
                  </a:cubicBezTo>
                  <a:cubicBezTo>
                    <a:pt x="393" y="239"/>
                    <a:pt x="393" y="239"/>
                    <a:pt x="393" y="227"/>
                  </a:cubicBezTo>
                  <a:close/>
                  <a:moveTo>
                    <a:pt x="441" y="465"/>
                  </a:moveTo>
                  <a:lnTo>
                    <a:pt x="441" y="465"/>
                  </a:lnTo>
                  <a:cubicBezTo>
                    <a:pt x="441" y="501"/>
                    <a:pt x="429" y="548"/>
                    <a:pt x="417" y="584"/>
                  </a:cubicBezTo>
                  <a:cubicBezTo>
                    <a:pt x="405" y="584"/>
                    <a:pt x="393" y="596"/>
                    <a:pt x="381" y="596"/>
                  </a:cubicBezTo>
                  <a:cubicBezTo>
                    <a:pt x="381" y="584"/>
                    <a:pt x="393" y="572"/>
                    <a:pt x="393" y="560"/>
                  </a:cubicBezTo>
                  <a:cubicBezTo>
                    <a:pt x="405" y="524"/>
                    <a:pt x="429" y="501"/>
                    <a:pt x="441" y="465"/>
                  </a:cubicBezTo>
                  <a:close/>
                  <a:moveTo>
                    <a:pt x="655" y="620"/>
                  </a:moveTo>
                  <a:lnTo>
                    <a:pt x="655" y="620"/>
                  </a:lnTo>
                  <a:cubicBezTo>
                    <a:pt x="643" y="644"/>
                    <a:pt x="643" y="655"/>
                    <a:pt x="631" y="679"/>
                  </a:cubicBezTo>
                  <a:cubicBezTo>
                    <a:pt x="619" y="703"/>
                    <a:pt x="607" y="727"/>
                    <a:pt x="596" y="739"/>
                  </a:cubicBezTo>
                  <a:cubicBezTo>
                    <a:pt x="584" y="751"/>
                    <a:pt x="572" y="763"/>
                    <a:pt x="560" y="774"/>
                  </a:cubicBezTo>
                  <a:cubicBezTo>
                    <a:pt x="548" y="786"/>
                    <a:pt x="536" y="798"/>
                    <a:pt x="524" y="798"/>
                  </a:cubicBezTo>
                  <a:cubicBezTo>
                    <a:pt x="512" y="810"/>
                    <a:pt x="500" y="810"/>
                    <a:pt x="488" y="810"/>
                  </a:cubicBezTo>
                  <a:lnTo>
                    <a:pt x="477" y="810"/>
                  </a:lnTo>
                  <a:cubicBezTo>
                    <a:pt x="488" y="798"/>
                    <a:pt x="488" y="786"/>
                    <a:pt x="488" y="774"/>
                  </a:cubicBezTo>
                  <a:cubicBezTo>
                    <a:pt x="500" y="763"/>
                    <a:pt x="500" y="763"/>
                    <a:pt x="500" y="763"/>
                  </a:cubicBezTo>
                  <a:cubicBezTo>
                    <a:pt x="536" y="739"/>
                    <a:pt x="560" y="715"/>
                    <a:pt x="584" y="679"/>
                  </a:cubicBezTo>
                  <a:cubicBezTo>
                    <a:pt x="584" y="679"/>
                    <a:pt x="596" y="679"/>
                    <a:pt x="596" y="667"/>
                  </a:cubicBezTo>
                  <a:cubicBezTo>
                    <a:pt x="619" y="655"/>
                    <a:pt x="631" y="632"/>
                    <a:pt x="655" y="620"/>
                  </a:cubicBezTo>
                  <a:close/>
                  <a:moveTo>
                    <a:pt x="369" y="1"/>
                  </a:moveTo>
                  <a:cubicBezTo>
                    <a:pt x="346" y="1"/>
                    <a:pt x="322" y="12"/>
                    <a:pt x="298" y="24"/>
                  </a:cubicBezTo>
                  <a:cubicBezTo>
                    <a:pt x="262" y="24"/>
                    <a:pt x="226" y="48"/>
                    <a:pt x="203" y="72"/>
                  </a:cubicBezTo>
                  <a:cubicBezTo>
                    <a:pt x="131" y="132"/>
                    <a:pt x="96" y="215"/>
                    <a:pt x="72" y="310"/>
                  </a:cubicBezTo>
                  <a:cubicBezTo>
                    <a:pt x="36" y="370"/>
                    <a:pt x="24" y="417"/>
                    <a:pt x="12" y="477"/>
                  </a:cubicBezTo>
                  <a:cubicBezTo>
                    <a:pt x="0" y="501"/>
                    <a:pt x="0" y="536"/>
                    <a:pt x="0" y="560"/>
                  </a:cubicBezTo>
                  <a:cubicBezTo>
                    <a:pt x="0" y="596"/>
                    <a:pt x="0" y="620"/>
                    <a:pt x="12" y="644"/>
                  </a:cubicBezTo>
                  <a:cubicBezTo>
                    <a:pt x="12" y="679"/>
                    <a:pt x="24" y="703"/>
                    <a:pt x="36" y="727"/>
                  </a:cubicBezTo>
                  <a:cubicBezTo>
                    <a:pt x="48" y="751"/>
                    <a:pt x="72" y="774"/>
                    <a:pt x="84" y="810"/>
                  </a:cubicBezTo>
                  <a:cubicBezTo>
                    <a:pt x="107" y="822"/>
                    <a:pt x="119" y="834"/>
                    <a:pt x="143" y="858"/>
                  </a:cubicBezTo>
                  <a:cubicBezTo>
                    <a:pt x="167" y="870"/>
                    <a:pt x="179" y="894"/>
                    <a:pt x="203" y="905"/>
                  </a:cubicBezTo>
                  <a:cubicBezTo>
                    <a:pt x="250" y="929"/>
                    <a:pt x="310" y="953"/>
                    <a:pt x="369" y="965"/>
                  </a:cubicBezTo>
                  <a:cubicBezTo>
                    <a:pt x="393" y="977"/>
                    <a:pt x="417" y="977"/>
                    <a:pt x="453" y="977"/>
                  </a:cubicBezTo>
                  <a:cubicBezTo>
                    <a:pt x="477" y="977"/>
                    <a:pt x="500" y="977"/>
                    <a:pt x="536" y="965"/>
                  </a:cubicBezTo>
                  <a:cubicBezTo>
                    <a:pt x="560" y="965"/>
                    <a:pt x="584" y="953"/>
                    <a:pt x="607" y="941"/>
                  </a:cubicBezTo>
                  <a:cubicBezTo>
                    <a:pt x="643" y="929"/>
                    <a:pt x="667" y="905"/>
                    <a:pt x="691" y="882"/>
                  </a:cubicBezTo>
                  <a:cubicBezTo>
                    <a:pt x="715" y="870"/>
                    <a:pt x="727" y="846"/>
                    <a:pt x="738" y="822"/>
                  </a:cubicBezTo>
                  <a:cubicBezTo>
                    <a:pt x="750" y="798"/>
                    <a:pt x="762" y="774"/>
                    <a:pt x="774" y="751"/>
                  </a:cubicBezTo>
                  <a:cubicBezTo>
                    <a:pt x="786" y="727"/>
                    <a:pt x="798" y="703"/>
                    <a:pt x="810" y="679"/>
                  </a:cubicBezTo>
                  <a:cubicBezTo>
                    <a:pt x="822" y="644"/>
                    <a:pt x="822" y="608"/>
                    <a:pt x="822" y="572"/>
                  </a:cubicBezTo>
                  <a:cubicBezTo>
                    <a:pt x="834" y="513"/>
                    <a:pt x="822" y="465"/>
                    <a:pt x="810" y="405"/>
                  </a:cubicBezTo>
                  <a:cubicBezTo>
                    <a:pt x="810" y="358"/>
                    <a:pt x="798" y="298"/>
                    <a:pt x="774" y="251"/>
                  </a:cubicBezTo>
                  <a:cubicBezTo>
                    <a:pt x="774" y="203"/>
                    <a:pt x="762" y="143"/>
                    <a:pt x="738" y="108"/>
                  </a:cubicBezTo>
                  <a:cubicBezTo>
                    <a:pt x="703" y="60"/>
                    <a:pt x="655" y="36"/>
                    <a:pt x="607" y="12"/>
                  </a:cubicBezTo>
                  <a:lnTo>
                    <a:pt x="584" y="12"/>
                  </a:lnTo>
                  <a:cubicBezTo>
                    <a:pt x="572" y="1"/>
                    <a:pt x="548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6433225" y="4393525"/>
              <a:ext cx="20875" cy="23025"/>
            </a:xfrm>
            <a:custGeom>
              <a:avLst/>
              <a:gdLst/>
              <a:ahLst/>
              <a:cxnLst/>
              <a:rect l="l" t="t" r="r" b="b"/>
              <a:pathLst>
                <a:path w="835" h="921" extrusionOk="0">
                  <a:moveTo>
                    <a:pt x="492" y="155"/>
                  </a:moveTo>
                  <a:cubicBezTo>
                    <a:pt x="495" y="155"/>
                    <a:pt x="498" y="155"/>
                    <a:pt x="501" y="155"/>
                  </a:cubicBezTo>
                  <a:cubicBezTo>
                    <a:pt x="513" y="167"/>
                    <a:pt x="537" y="179"/>
                    <a:pt x="548" y="191"/>
                  </a:cubicBezTo>
                  <a:cubicBezTo>
                    <a:pt x="572" y="203"/>
                    <a:pt x="584" y="215"/>
                    <a:pt x="596" y="239"/>
                  </a:cubicBezTo>
                  <a:cubicBezTo>
                    <a:pt x="620" y="274"/>
                    <a:pt x="644" y="310"/>
                    <a:pt x="656" y="346"/>
                  </a:cubicBezTo>
                  <a:cubicBezTo>
                    <a:pt x="679" y="382"/>
                    <a:pt x="679" y="417"/>
                    <a:pt x="691" y="453"/>
                  </a:cubicBezTo>
                  <a:cubicBezTo>
                    <a:pt x="691" y="477"/>
                    <a:pt x="691" y="501"/>
                    <a:pt x="691" y="536"/>
                  </a:cubicBezTo>
                  <a:cubicBezTo>
                    <a:pt x="691" y="560"/>
                    <a:pt x="679" y="584"/>
                    <a:pt x="668" y="608"/>
                  </a:cubicBezTo>
                  <a:cubicBezTo>
                    <a:pt x="656" y="632"/>
                    <a:pt x="656" y="644"/>
                    <a:pt x="644" y="667"/>
                  </a:cubicBezTo>
                  <a:cubicBezTo>
                    <a:pt x="632" y="679"/>
                    <a:pt x="620" y="691"/>
                    <a:pt x="608" y="703"/>
                  </a:cubicBezTo>
                  <a:cubicBezTo>
                    <a:pt x="620" y="667"/>
                    <a:pt x="620" y="632"/>
                    <a:pt x="620" y="608"/>
                  </a:cubicBezTo>
                  <a:cubicBezTo>
                    <a:pt x="632" y="584"/>
                    <a:pt x="632" y="560"/>
                    <a:pt x="632" y="536"/>
                  </a:cubicBezTo>
                  <a:cubicBezTo>
                    <a:pt x="632" y="513"/>
                    <a:pt x="644" y="489"/>
                    <a:pt x="644" y="465"/>
                  </a:cubicBezTo>
                  <a:cubicBezTo>
                    <a:pt x="644" y="417"/>
                    <a:pt x="632" y="382"/>
                    <a:pt x="632" y="334"/>
                  </a:cubicBezTo>
                  <a:cubicBezTo>
                    <a:pt x="620" y="286"/>
                    <a:pt x="596" y="251"/>
                    <a:pt x="560" y="215"/>
                  </a:cubicBezTo>
                  <a:cubicBezTo>
                    <a:pt x="543" y="188"/>
                    <a:pt x="518" y="168"/>
                    <a:pt x="492" y="155"/>
                  </a:cubicBezTo>
                  <a:close/>
                  <a:moveTo>
                    <a:pt x="418" y="1"/>
                  </a:moveTo>
                  <a:cubicBezTo>
                    <a:pt x="346" y="1"/>
                    <a:pt x="263" y="24"/>
                    <a:pt x="203" y="60"/>
                  </a:cubicBezTo>
                  <a:cubicBezTo>
                    <a:pt x="179" y="72"/>
                    <a:pt x="167" y="84"/>
                    <a:pt x="156" y="96"/>
                  </a:cubicBezTo>
                  <a:cubicBezTo>
                    <a:pt x="132" y="108"/>
                    <a:pt x="108" y="120"/>
                    <a:pt x="96" y="143"/>
                  </a:cubicBezTo>
                  <a:cubicBezTo>
                    <a:pt x="60" y="179"/>
                    <a:pt x="37" y="227"/>
                    <a:pt x="25" y="274"/>
                  </a:cubicBezTo>
                  <a:cubicBezTo>
                    <a:pt x="13" y="310"/>
                    <a:pt x="13" y="358"/>
                    <a:pt x="1" y="405"/>
                  </a:cubicBezTo>
                  <a:cubicBezTo>
                    <a:pt x="1" y="453"/>
                    <a:pt x="1" y="501"/>
                    <a:pt x="13" y="548"/>
                  </a:cubicBezTo>
                  <a:cubicBezTo>
                    <a:pt x="13" y="596"/>
                    <a:pt x="25" y="632"/>
                    <a:pt x="37" y="679"/>
                  </a:cubicBezTo>
                  <a:cubicBezTo>
                    <a:pt x="48" y="703"/>
                    <a:pt x="60" y="727"/>
                    <a:pt x="72" y="739"/>
                  </a:cubicBezTo>
                  <a:cubicBezTo>
                    <a:pt x="72" y="751"/>
                    <a:pt x="84" y="763"/>
                    <a:pt x="96" y="763"/>
                  </a:cubicBezTo>
                  <a:cubicBezTo>
                    <a:pt x="108" y="774"/>
                    <a:pt x="120" y="786"/>
                    <a:pt x="132" y="786"/>
                  </a:cubicBezTo>
                  <a:cubicBezTo>
                    <a:pt x="144" y="786"/>
                    <a:pt x="167" y="786"/>
                    <a:pt x="179" y="774"/>
                  </a:cubicBezTo>
                  <a:cubicBezTo>
                    <a:pt x="191" y="774"/>
                    <a:pt x="203" y="763"/>
                    <a:pt x="215" y="739"/>
                  </a:cubicBezTo>
                  <a:cubicBezTo>
                    <a:pt x="227" y="715"/>
                    <a:pt x="215" y="679"/>
                    <a:pt x="203" y="655"/>
                  </a:cubicBezTo>
                  <a:cubicBezTo>
                    <a:pt x="203" y="644"/>
                    <a:pt x="203" y="620"/>
                    <a:pt x="203" y="608"/>
                  </a:cubicBezTo>
                  <a:cubicBezTo>
                    <a:pt x="191" y="572"/>
                    <a:pt x="191" y="524"/>
                    <a:pt x="203" y="477"/>
                  </a:cubicBezTo>
                  <a:cubicBezTo>
                    <a:pt x="203" y="453"/>
                    <a:pt x="215" y="417"/>
                    <a:pt x="227" y="382"/>
                  </a:cubicBezTo>
                  <a:cubicBezTo>
                    <a:pt x="239" y="370"/>
                    <a:pt x="239" y="358"/>
                    <a:pt x="251" y="346"/>
                  </a:cubicBezTo>
                  <a:cubicBezTo>
                    <a:pt x="263" y="334"/>
                    <a:pt x="275" y="322"/>
                    <a:pt x="275" y="310"/>
                  </a:cubicBezTo>
                  <a:cubicBezTo>
                    <a:pt x="298" y="298"/>
                    <a:pt x="310" y="298"/>
                    <a:pt x="322" y="286"/>
                  </a:cubicBezTo>
                  <a:cubicBezTo>
                    <a:pt x="334" y="286"/>
                    <a:pt x="346" y="274"/>
                    <a:pt x="370" y="274"/>
                  </a:cubicBezTo>
                  <a:lnTo>
                    <a:pt x="418" y="274"/>
                  </a:lnTo>
                  <a:cubicBezTo>
                    <a:pt x="394" y="286"/>
                    <a:pt x="382" y="310"/>
                    <a:pt x="382" y="334"/>
                  </a:cubicBezTo>
                  <a:cubicBezTo>
                    <a:pt x="382" y="417"/>
                    <a:pt x="370" y="501"/>
                    <a:pt x="370" y="584"/>
                  </a:cubicBezTo>
                  <a:cubicBezTo>
                    <a:pt x="370" y="620"/>
                    <a:pt x="370" y="655"/>
                    <a:pt x="370" y="691"/>
                  </a:cubicBezTo>
                  <a:cubicBezTo>
                    <a:pt x="370" y="703"/>
                    <a:pt x="370" y="727"/>
                    <a:pt x="370" y="751"/>
                  </a:cubicBezTo>
                  <a:cubicBezTo>
                    <a:pt x="370" y="774"/>
                    <a:pt x="370" y="798"/>
                    <a:pt x="370" y="810"/>
                  </a:cubicBezTo>
                  <a:cubicBezTo>
                    <a:pt x="370" y="822"/>
                    <a:pt x="370" y="846"/>
                    <a:pt x="382" y="858"/>
                  </a:cubicBezTo>
                  <a:cubicBezTo>
                    <a:pt x="382" y="870"/>
                    <a:pt x="382" y="882"/>
                    <a:pt x="394" y="882"/>
                  </a:cubicBezTo>
                  <a:cubicBezTo>
                    <a:pt x="413" y="901"/>
                    <a:pt x="433" y="921"/>
                    <a:pt x="459" y="921"/>
                  </a:cubicBezTo>
                  <a:cubicBezTo>
                    <a:pt x="464" y="921"/>
                    <a:pt x="470" y="920"/>
                    <a:pt x="477" y="917"/>
                  </a:cubicBezTo>
                  <a:cubicBezTo>
                    <a:pt x="477" y="917"/>
                    <a:pt x="489" y="917"/>
                    <a:pt x="501" y="905"/>
                  </a:cubicBezTo>
                  <a:cubicBezTo>
                    <a:pt x="513" y="905"/>
                    <a:pt x="525" y="894"/>
                    <a:pt x="525" y="882"/>
                  </a:cubicBezTo>
                  <a:cubicBezTo>
                    <a:pt x="537" y="870"/>
                    <a:pt x="548" y="858"/>
                    <a:pt x="560" y="846"/>
                  </a:cubicBezTo>
                  <a:cubicBezTo>
                    <a:pt x="560" y="834"/>
                    <a:pt x="560" y="834"/>
                    <a:pt x="560" y="822"/>
                  </a:cubicBezTo>
                  <a:cubicBezTo>
                    <a:pt x="560" y="822"/>
                    <a:pt x="572" y="834"/>
                    <a:pt x="572" y="834"/>
                  </a:cubicBezTo>
                  <a:cubicBezTo>
                    <a:pt x="584" y="846"/>
                    <a:pt x="602" y="852"/>
                    <a:pt x="620" y="852"/>
                  </a:cubicBezTo>
                  <a:cubicBezTo>
                    <a:pt x="638" y="852"/>
                    <a:pt x="656" y="846"/>
                    <a:pt x="668" y="834"/>
                  </a:cubicBezTo>
                  <a:cubicBezTo>
                    <a:pt x="715" y="786"/>
                    <a:pt x="763" y="739"/>
                    <a:pt x="787" y="679"/>
                  </a:cubicBezTo>
                  <a:cubicBezTo>
                    <a:pt x="834" y="584"/>
                    <a:pt x="834" y="489"/>
                    <a:pt x="822" y="393"/>
                  </a:cubicBezTo>
                  <a:cubicBezTo>
                    <a:pt x="810" y="346"/>
                    <a:pt x="787" y="298"/>
                    <a:pt x="775" y="263"/>
                  </a:cubicBezTo>
                  <a:cubicBezTo>
                    <a:pt x="751" y="215"/>
                    <a:pt x="727" y="179"/>
                    <a:pt x="703" y="143"/>
                  </a:cubicBezTo>
                  <a:cubicBezTo>
                    <a:pt x="668" y="108"/>
                    <a:pt x="632" y="84"/>
                    <a:pt x="596" y="60"/>
                  </a:cubicBezTo>
                  <a:cubicBezTo>
                    <a:pt x="560" y="24"/>
                    <a:pt x="513" y="12"/>
                    <a:pt x="453" y="12"/>
                  </a:cubicBezTo>
                  <a:cubicBezTo>
                    <a:pt x="441" y="1"/>
                    <a:pt x="429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6168925" y="3480025"/>
              <a:ext cx="22625" cy="20200"/>
            </a:xfrm>
            <a:custGeom>
              <a:avLst/>
              <a:gdLst/>
              <a:ahLst/>
              <a:cxnLst/>
              <a:rect l="l" t="t" r="r" b="b"/>
              <a:pathLst>
                <a:path w="905" h="808" extrusionOk="0">
                  <a:moveTo>
                    <a:pt x="191" y="340"/>
                  </a:moveTo>
                  <a:cubicBezTo>
                    <a:pt x="191" y="350"/>
                    <a:pt x="191" y="361"/>
                    <a:pt x="191" y="381"/>
                  </a:cubicBezTo>
                  <a:cubicBezTo>
                    <a:pt x="191" y="393"/>
                    <a:pt x="191" y="417"/>
                    <a:pt x="191" y="429"/>
                  </a:cubicBezTo>
                  <a:cubicBezTo>
                    <a:pt x="191" y="429"/>
                    <a:pt x="179" y="417"/>
                    <a:pt x="179" y="405"/>
                  </a:cubicBezTo>
                  <a:cubicBezTo>
                    <a:pt x="179" y="405"/>
                    <a:pt x="167" y="405"/>
                    <a:pt x="167" y="393"/>
                  </a:cubicBezTo>
                  <a:cubicBezTo>
                    <a:pt x="167" y="393"/>
                    <a:pt x="167" y="393"/>
                    <a:pt x="167" y="381"/>
                  </a:cubicBezTo>
                  <a:cubicBezTo>
                    <a:pt x="179" y="369"/>
                    <a:pt x="179" y="369"/>
                    <a:pt x="179" y="358"/>
                  </a:cubicBezTo>
                  <a:cubicBezTo>
                    <a:pt x="185" y="352"/>
                    <a:pt x="188" y="346"/>
                    <a:pt x="191" y="340"/>
                  </a:cubicBezTo>
                  <a:close/>
                  <a:moveTo>
                    <a:pt x="518" y="249"/>
                  </a:moveTo>
                  <a:cubicBezTo>
                    <a:pt x="520" y="250"/>
                    <a:pt x="521" y="250"/>
                    <a:pt x="524" y="250"/>
                  </a:cubicBezTo>
                  <a:cubicBezTo>
                    <a:pt x="536" y="262"/>
                    <a:pt x="560" y="274"/>
                    <a:pt x="583" y="286"/>
                  </a:cubicBezTo>
                  <a:cubicBezTo>
                    <a:pt x="595" y="298"/>
                    <a:pt x="607" y="310"/>
                    <a:pt x="619" y="310"/>
                  </a:cubicBezTo>
                  <a:cubicBezTo>
                    <a:pt x="631" y="346"/>
                    <a:pt x="655" y="369"/>
                    <a:pt x="667" y="393"/>
                  </a:cubicBezTo>
                  <a:cubicBezTo>
                    <a:pt x="667" y="405"/>
                    <a:pt x="679" y="429"/>
                    <a:pt x="679" y="441"/>
                  </a:cubicBezTo>
                  <a:cubicBezTo>
                    <a:pt x="679" y="453"/>
                    <a:pt x="679" y="477"/>
                    <a:pt x="679" y="489"/>
                  </a:cubicBezTo>
                  <a:cubicBezTo>
                    <a:pt x="679" y="500"/>
                    <a:pt x="667" y="500"/>
                    <a:pt x="667" y="500"/>
                  </a:cubicBezTo>
                  <a:cubicBezTo>
                    <a:pt x="643" y="512"/>
                    <a:pt x="631" y="536"/>
                    <a:pt x="607" y="548"/>
                  </a:cubicBezTo>
                  <a:cubicBezTo>
                    <a:pt x="607" y="500"/>
                    <a:pt x="607" y="465"/>
                    <a:pt x="595" y="417"/>
                  </a:cubicBezTo>
                  <a:cubicBezTo>
                    <a:pt x="595" y="381"/>
                    <a:pt x="572" y="346"/>
                    <a:pt x="560" y="310"/>
                  </a:cubicBezTo>
                  <a:cubicBezTo>
                    <a:pt x="549" y="290"/>
                    <a:pt x="531" y="269"/>
                    <a:pt x="518" y="249"/>
                  </a:cubicBezTo>
                  <a:close/>
                  <a:moveTo>
                    <a:pt x="393" y="0"/>
                  </a:moveTo>
                  <a:cubicBezTo>
                    <a:pt x="369" y="0"/>
                    <a:pt x="345" y="12"/>
                    <a:pt x="322" y="12"/>
                  </a:cubicBezTo>
                  <a:cubicBezTo>
                    <a:pt x="298" y="12"/>
                    <a:pt x="274" y="24"/>
                    <a:pt x="250" y="36"/>
                  </a:cubicBezTo>
                  <a:cubicBezTo>
                    <a:pt x="226" y="36"/>
                    <a:pt x="214" y="48"/>
                    <a:pt x="202" y="48"/>
                  </a:cubicBezTo>
                  <a:cubicBezTo>
                    <a:pt x="191" y="60"/>
                    <a:pt x="179" y="72"/>
                    <a:pt x="155" y="84"/>
                  </a:cubicBezTo>
                  <a:cubicBezTo>
                    <a:pt x="143" y="108"/>
                    <a:pt x="119" y="131"/>
                    <a:pt x="107" y="143"/>
                  </a:cubicBezTo>
                  <a:cubicBezTo>
                    <a:pt x="83" y="167"/>
                    <a:pt x="71" y="191"/>
                    <a:pt x="60" y="215"/>
                  </a:cubicBezTo>
                  <a:cubicBezTo>
                    <a:pt x="48" y="239"/>
                    <a:pt x="36" y="274"/>
                    <a:pt x="24" y="298"/>
                  </a:cubicBezTo>
                  <a:cubicBezTo>
                    <a:pt x="24" y="310"/>
                    <a:pt x="24" y="322"/>
                    <a:pt x="24" y="334"/>
                  </a:cubicBezTo>
                  <a:cubicBezTo>
                    <a:pt x="12" y="358"/>
                    <a:pt x="12" y="393"/>
                    <a:pt x="0" y="417"/>
                  </a:cubicBezTo>
                  <a:cubicBezTo>
                    <a:pt x="0" y="453"/>
                    <a:pt x="0" y="477"/>
                    <a:pt x="0" y="512"/>
                  </a:cubicBezTo>
                  <a:cubicBezTo>
                    <a:pt x="0" y="536"/>
                    <a:pt x="12" y="560"/>
                    <a:pt x="24" y="584"/>
                  </a:cubicBezTo>
                  <a:cubicBezTo>
                    <a:pt x="48" y="643"/>
                    <a:pt x="71" y="703"/>
                    <a:pt x="119" y="739"/>
                  </a:cubicBezTo>
                  <a:cubicBezTo>
                    <a:pt x="143" y="762"/>
                    <a:pt x="167" y="774"/>
                    <a:pt x="202" y="774"/>
                  </a:cubicBezTo>
                  <a:cubicBezTo>
                    <a:pt x="226" y="786"/>
                    <a:pt x="250" y="786"/>
                    <a:pt x="274" y="786"/>
                  </a:cubicBezTo>
                  <a:lnTo>
                    <a:pt x="286" y="786"/>
                  </a:lnTo>
                  <a:cubicBezTo>
                    <a:pt x="286" y="798"/>
                    <a:pt x="298" y="798"/>
                    <a:pt x="310" y="798"/>
                  </a:cubicBezTo>
                  <a:cubicBezTo>
                    <a:pt x="339" y="804"/>
                    <a:pt x="372" y="807"/>
                    <a:pt x="405" y="807"/>
                  </a:cubicBezTo>
                  <a:cubicBezTo>
                    <a:pt x="438" y="807"/>
                    <a:pt x="470" y="804"/>
                    <a:pt x="500" y="798"/>
                  </a:cubicBezTo>
                  <a:cubicBezTo>
                    <a:pt x="560" y="786"/>
                    <a:pt x="607" y="762"/>
                    <a:pt x="655" y="739"/>
                  </a:cubicBezTo>
                  <a:cubicBezTo>
                    <a:pt x="679" y="727"/>
                    <a:pt x="703" y="715"/>
                    <a:pt x="726" y="691"/>
                  </a:cubicBezTo>
                  <a:cubicBezTo>
                    <a:pt x="750" y="679"/>
                    <a:pt x="762" y="655"/>
                    <a:pt x="786" y="631"/>
                  </a:cubicBezTo>
                  <a:cubicBezTo>
                    <a:pt x="798" y="608"/>
                    <a:pt x="810" y="596"/>
                    <a:pt x="810" y="572"/>
                  </a:cubicBezTo>
                  <a:cubicBezTo>
                    <a:pt x="833" y="548"/>
                    <a:pt x="857" y="524"/>
                    <a:pt x="869" y="489"/>
                  </a:cubicBezTo>
                  <a:cubicBezTo>
                    <a:pt x="893" y="465"/>
                    <a:pt x="905" y="441"/>
                    <a:pt x="905" y="405"/>
                  </a:cubicBezTo>
                  <a:cubicBezTo>
                    <a:pt x="905" y="381"/>
                    <a:pt x="893" y="346"/>
                    <a:pt x="893" y="322"/>
                  </a:cubicBezTo>
                  <a:cubicBezTo>
                    <a:pt x="869" y="262"/>
                    <a:pt x="833" y="215"/>
                    <a:pt x="798" y="179"/>
                  </a:cubicBezTo>
                  <a:cubicBezTo>
                    <a:pt x="714" y="96"/>
                    <a:pt x="607" y="36"/>
                    <a:pt x="488" y="12"/>
                  </a:cubicBezTo>
                  <a:cubicBezTo>
                    <a:pt x="452" y="12"/>
                    <a:pt x="42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32"/>
          <p:cNvGrpSpPr/>
          <p:nvPr/>
        </p:nvGrpSpPr>
        <p:grpSpPr>
          <a:xfrm rot="6558546">
            <a:off x="-127454" y="-408619"/>
            <a:ext cx="826618" cy="1650552"/>
            <a:chOff x="5984375" y="3480025"/>
            <a:chExt cx="469725" cy="937925"/>
          </a:xfrm>
        </p:grpSpPr>
        <p:sp>
          <p:nvSpPr>
            <p:cNvPr id="243" name="Google Shape;243;p32"/>
            <p:cNvSpPr/>
            <p:nvPr/>
          </p:nvSpPr>
          <p:spPr>
            <a:xfrm>
              <a:off x="6177250" y="3491925"/>
              <a:ext cx="5975" cy="333100"/>
            </a:xfrm>
            <a:custGeom>
              <a:avLst/>
              <a:gdLst/>
              <a:ahLst/>
              <a:cxnLst/>
              <a:rect l="l" t="t" r="r" b="b"/>
              <a:pathLst>
                <a:path w="239" h="13324" extrusionOk="0">
                  <a:moveTo>
                    <a:pt x="84" y="1"/>
                  </a:moveTo>
                  <a:cubicBezTo>
                    <a:pt x="36" y="1"/>
                    <a:pt x="12" y="24"/>
                    <a:pt x="0" y="72"/>
                  </a:cubicBezTo>
                  <a:cubicBezTo>
                    <a:pt x="0" y="846"/>
                    <a:pt x="0" y="1620"/>
                    <a:pt x="0" y="2394"/>
                  </a:cubicBezTo>
                  <a:cubicBezTo>
                    <a:pt x="0" y="2941"/>
                    <a:pt x="0" y="3477"/>
                    <a:pt x="0" y="4025"/>
                  </a:cubicBezTo>
                  <a:cubicBezTo>
                    <a:pt x="0" y="4537"/>
                    <a:pt x="0" y="5061"/>
                    <a:pt x="0" y="5573"/>
                  </a:cubicBezTo>
                  <a:cubicBezTo>
                    <a:pt x="0" y="6192"/>
                    <a:pt x="0" y="6799"/>
                    <a:pt x="0" y="7418"/>
                  </a:cubicBezTo>
                  <a:cubicBezTo>
                    <a:pt x="0" y="7621"/>
                    <a:pt x="0" y="7823"/>
                    <a:pt x="0" y="8025"/>
                  </a:cubicBezTo>
                  <a:cubicBezTo>
                    <a:pt x="0" y="8109"/>
                    <a:pt x="0" y="8180"/>
                    <a:pt x="0" y="8264"/>
                  </a:cubicBezTo>
                  <a:cubicBezTo>
                    <a:pt x="12" y="8454"/>
                    <a:pt x="12" y="8645"/>
                    <a:pt x="12" y="8835"/>
                  </a:cubicBezTo>
                  <a:cubicBezTo>
                    <a:pt x="12" y="8954"/>
                    <a:pt x="12" y="9073"/>
                    <a:pt x="24" y="9192"/>
                  </a:cubicBezTo>
                  <a:cubicBezTo>
                    <a:pt x="24" y="9478"/>
                    <a:pt x="36" y="9752"/>
                    <a:pt x="36" y="10038"/>
                  </a:cubicBezTo>
                  <a:cubicBezTo>
                    <a:pt x="48" y="10335"/>
                    <a:pt x="60" y="10633"/>
                    <a:pt x="60" y="10942"/>
                  </a:cubicBezTo>
                  <a:cubicBezTo>
                    <a:pt x="72" y="11228"/>
                    <a:pt x="84" y="11526"/>
                    <a:pt x="84" y="11824"/>
                  </a:cubicBezTo>
                  <a:cubicBezTo>
                    <a:pt x="84" y="12121"/>
                    <a:pt x="96" y="12419"/>
                    <a:pt x="84" y="12716"/>
                  </a:cubicBezTo>
                  <a:cubicBezTo>
                    <a:pt x="84" y="12776"/>
                    <a:pt x="84" y="12847"/>
                    <a:pt x="72" y="12919"/>
                  </a:cubicBezTo>
                  <a:cubicBezTo>
                    <a:pt x="72" y="12990"/>
                    <a:pt x="60" y="13062"/>
                    <a:pt x="60" y="13133"/>
                  </a:cubicBezTo>
                  <a:cubicBezTo>
                    <a:pt x="48" y="13133"/>
                    <a:pt x="36" y="13145"/>
                    <a:pt x="24" y="13157"/>
                  </a:cubicBezTo>
                  <a:cubicBezTo>
                    <a:pt x="12" y="13181"/>
                    <a:pt x="12" y="13193"/>
                    <a:pt x="12" y="13217"/>
                  </a:cubicBezTo>
                  <a:cubicBezTo>
                    <a:pt x="24" y="13228"/>
                    <a:pt x="24" y="13240"/>
                    <a:pt x="24" y="13252"/>
                  </a:cubicBezTo>
                  <a:cubicBezTo>
                    <a:pt x="24" y="13264"/>
                    <a:pt x="36" y="13276"/>
                    <a:pt x="36" y="13288"/>
                  </a:cubicBezTo>
                  <a:cubicBezTo>
                    <a:pt x="48" y="13300"/>
                    <a:pt x="72" y="13312"/>
                    <a:pt x="84" y="13324"/>
                  </a:cubicBezTo>
                  <a:cubicBezTo>
                    <a:pt x="108" y="13324"/>
                    <a:pt x="143" y="13324"/>
                    <a:pt x="155" y="13300"/>
                  </a:cubicBezTo>
                  <a:cubicBezTo>
                    <a:pt x="167" y="13288"/>
                    <a:pt x="179" y="13276"/>
                    <a:pt x="191" y="13264"/>
                  </a:cubicBezTo>
                  <a:cubicBezTo>
                    <a:pt x="191" y="13240"/>
                    <a:pt x="191" y="13228"/>
                    <a:pt x="191" y="13217"/>
                  </a:cubicBezTo>
                  <a:cubicBezTo>
                    <a:pt x="203" y="13193"/>
                    <a:pt x="203" y="13169"/>
                    <a:pt x="203" y="13145"/>
                  </a:cubicBezTo>
                  <a:cubicBezTo>
                    <a:pt x="203" y="13121"/>
                    <a:pt x="215" y="13086"/>
                    <a:pt x="215" y="13050"/>
                  </a:cubicBezTo>
                  <a:cubicBezTo>
                    <a:pt x="215" y="12978"/>
                    <a:pt x="227" y="12907"/>
                    <a:pt x="227" y="12836"/>
                  </a:cubicBezTo>
                  <a:cubicBezTo>
                    <a:pt x="227" y="12693"/>
                    <a:pt x="239" y="12562"/>
                    <a:pt x="239" y="12419"/>
                  </a:cubicBezTo>
                  <a:cubicBezTo>
                    <a:pt x="239" y="12133"/>
                    <a:pt x="227" y="11835"/>
                    <a:pt x="227" y="11538"/>
                  </a:cubicBezTo>
                  <a:cubicBezTo>
                    <a:pt x="215" y="10990"/>
                    <a:pt x="203" y="10430"/>
                    <a:pt x="179" y="9883"/>
                  </a:cubicBezTo>
                  <a:cubicBezTo>
                    <a:pt x="179" y="9597"/>
                    <a:pt x="167" y="9311"/>
                    <a:pt x="167" y="9026"/>
                  </a:cubicBezTo>
                  <a:cubicBezTo>
                    <a:pt x="155" y="8811"/>
                    <a:pt x="155" y="8609"/>
                    <a:pt x="155" y="8406"/>
                  </a:cubicBezTo>
                  <a:cubicBezTo>
                    <a:pt x="155" y="8323"/>
                    <a:pt x="155" y="8240"/>
                    <a:pt x="155" y="8156"/>
                  </a:cubicBezTo>
                  <a:cubicBezTo>
                    <a:pt x="155" y="7573"/>
                    <a:pt x="143" y="6990"/>
                    <a:pt x="155" y="6406"/>
                  </a:cubicBezTo>
                  <a:cubicBezTo>
                    <a:pt x="155" y="5870"/>
                    <a:pt x="155" y="5335"/>
                    <a:pt x="155" y="4787"/>
                  </a:cubicBezTo>
                  <a:cubicBezTo>
                    <a:pt x="155" y="4073"/>
                    <a:pt x="143" y="3346"/>
                    <a:pt x="143" y="2632"/>
                  </a:cubicBezTo>
                  <a:cubicBezTo>
                    <a:pt x="143" y="2037"/>
                    <a:pt x="143" y="1441"/>
                    <a:pt x="143" y="858"/>
                  </a:cubicBezTo>
                  <a:cubicBezTo>
                    <a:pt x="143" y="596"/>
                    <a:pt x="155" y="334"/>
                    <a:pt x="155" y="72"/>
                  </a:cubicBezTo>
                  <a:cubicBezTo>
                    <a:pt x="155" y="24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6138550" y="3819350"/>
              <a:ext cx="40800" cy="149000"/>
            </a:xfrm>
            <a:custGeom>
              <a:avLst/>
              <a:gdLst/>
              <a:ahLst/>
              <a:cxnLst/>
              <a:rect l="l" t="t" r="r" b="b"/>
              <a:pathLst>
                <a:path w="1632" h="5960" extrusionOk="0">
                  <a:moveTo>
                    <a:pt x="1560" y="0"/>
                  </a:moveTo>
                  <a:cubicBezTo>
                    <a:pt x="1525" y="0"/>
                    <a:pt x="1489" y="24"/>
                    <a:pt x="1477" y="60"/>
                  </a:cubicBezTo>
                  <a:cubicBezTo>
                    <a:pt x="1441" y="251"/>
                    <a:pt x="1394" y="453"/>
                    <a:pt x="1358" y="643"/>
                  </a:cubicBezTo>
                  <a:cubicBezTo>
                    <a:pt x="1322" y="822"/>
                    <a:pt x="1286" y="1001"/>
                    <a:pt x="1239" y="1167"/>
                  </a:cubicBezTo>
                  <a:cubicBezTo>
                    <a:pt x="1227" y="1251"/>
                    <a:pt x="1203" y="1322"/>
                    <a:pt x="1191" y="1405"/>
                  </a:cubicBezTo>
                  <a:cubicBezTo>
                    <a:pt x="1167" y="1477"/>
                    <a:pt x="1156" y="1548"/>
                    <a:pt x="1132" y="1620"/>
                  </a:cubicBezTo>
                  <a:cubicBezTo>
                    <a:pt x="1096" y="1786"/>
                    <a:pt x="1048" y="1953"/>
                    <a:pt x="1013" y="2108"/>
                  </a:cubicBezTo>
                  <a:cubicBezTo>
                    <a:pt x="917" y="2465"/>
                    <a:pt x="822" y="2822"/>
                    <a:pt x="739" y="3179"/>
                  </a:cubicBezTo>
                  <a:cubicBezTo>
                    <a:pt x="655" y="3489"/>
                    <a:pt x="584" y="3810"/>
                    <a:pt x="501" y="4120"/>
                  </a:cubicBezTo>
                  <a:cubicBezTo>
                    <a:pt x="417" y="4453"/>
                    <a:pt x="322" y="4799"/>
                    <a:pt x="239" y="5132"/>
                  </a:cubicBezTo>
                  <a:cubicBezTo>
                    <a:pt x="203" y="5239"/>
                    <a:pt x="179" y="5358"/>
                    <a:pt x="143" y="5465"/>
                  </a:cubicBezTo>
                  <a:cubicBezTo>
                    <a:pt x="120" y="5573"/>
                    <a:pt x="84" y="5680"/>
                    <a:pt x="48" y="5787"/>
                  </a:cubicBezTo>
                  <a:cubicBezTo>
                    <a:pt x="36" y="5799"/>
                    <a:pt x="36" y="5799"/>
                    <a:pt x="36" y="5811"/>
                  </a:cubicBezTo>
                  <a:cubicBezTo>
                    <a:pt x="24" y="5823"/>
                    <a:pt x="24" y="5835"/>
                    <a:pt x="13" y="5846"/>
                  </a:cubicBezTo>
                  <a:cubicBezTo>
                    <a:pt x="1" y="5858"/>
                    <a:pt x="1" y="5870"/>
                    <a:pt x="1" y="5882"/>
                  </a:cubicBezTo>
                  <a:cubicBezTo>
                    <a:pt x="1" y="5906"/>
                    <a:pt x="13" y="5930"/>
                    <a:pt x="24" y="5942"/>
                  </a:cubicBezTo>
                  <a:cubicBezTo>
                    <a:pt x="36" y="5954"/>
                    <a:pt x="57" y="5960"/>
                    <a:pt x="78" y="5960"/>
                  </a:cubicBezTo>
                  <a:cubicBezTo>
                    <a:pt x="99" y="5960"/>
                    <a:pt x="120" y="5954"/>
                    <a:pt x="132" y="5942"/>
                  </a:cubicBezTo>
                  <a:cubicBezTo>
                    <a:pt x="155" y="5918"/>
                    <a:pt x="167" y="5894"/>
                    <a:pt x="179" y="5858"/>
                  </a:cubicBezTo>
                  <a:cubicBezTo>
                    <a:pt x="179" y="5858"/>
                    <a:pt x="179" y="5846"/>
                    <a:pt x="191" y="5835"/>
                  </a:cubicBezTo>
                  <a:lnTo>
                    <a:pt x="191" y="5835"/>
                  </a:lnTo>
                  <a:cubicBezTo>
                    <a:pt x="190" y="5835"/>
                    <a:pt x="179" y="5846"/>
                    <a:pt x="179" y="5846"/>
                  </a:cubicBezTo>
                  <a:cubicBezTo>
                    <a:pt x="215" y="5775"/>
                    <a:pt x="239" y="5692"/>
                    <a:pt x="263" y="5608"/>
                  </a:cubicBezTo>
                  <a:cubicBezTo>
                    <a:pt x="286" y="5525"/>
                    <a:pt x="310" y="5442"/>
                    <a:pt x="334" y="5358"/>
                  </a:cubicBezTo>
                  <a:cubicBezTo>
                    <a:pt x="382" y="5192"/>
                    <a:pt x="429" y="5037"/>
                    <a:pt x="465" y="4882"/>
                  </a:cubicBezTo>
                  <a:cubicBezTo>
                    <a:pt x="548" y="4549"/>
                    <a:pt x="644" y="4227"/>
                    <a:pt x="715" y="3894"/>
                  </a:cubicBezTo>
                  <a:cubicBezTo>
                    <a:pt x="763" y="3715"/>
                    <a:pt x="810" y="3537"/>
                    <a:pt x="846" y="3358"/>
                  </a:cubicBezTo>
                  <a:cubicBezTo>
                    <a:pt x="894" y="3203"/>
                    <a:pt x="929" y="3048"/>
                    <a:pt x="965" y="2906"/>
                  </a:cubicBezTo>
                  <a:cubicBezTo>
                    <a:pt x="1001" y="2739"/>
                    <a:pt x="1048" y="2584"/>
                    <a:pt x="1084" y="2429"/>
                  </a:cubicBezTo>
                  <a:cubicBezTo>
                    <a:pt x="1132" y="2263"/>
                    <a:pt x="1179" y="2084"/>
                    <a:pt x="1227" y="1917"/>
                  </a:cubicBezTo>
                  <a:cubicBezTo>
                    <a:pt x="1251" y="1822"/>
                    <a:pt x="1275" y="1739"/>
                    <a:pt x="1286" y="1655"/>
                  </a:cubicBezTo>
                  <a:cubicBezTo>
                    <a:pt x="1310" y="1560"/>
                    <a:pt x="1334" y="1465"/>
                    <a:pt x="1358" y="1382"/>
                  </a:cubicBezTo>
                  <a:cubicBezTo>
                    <a:pt x="1370" y="1322"/>
                    <a:pt x="1382" y="1251"/>
                    <a:pt x="1406" y="1191"/>
                  </a:cubicBezTo>
                  <a:cubicBezTo>
                    <a:pt x="1417" y="1084"/>
                    <a:pt x="1441" y="977"/>
                    <a:pt x="1465" y="870"/>
                  </a:cubicBezTo>
                  <a:cubicBezTo>
                    <a:pt x="1525" y="608"/>
                    <a:pt x="1584" y="358"/>
                    <a:pt x="1632" y="96"/>
                  </a:cubicBezTo>
                  <a:cubicBezTo>
                    <a:pt x="1632" y="72"/>
                    <a:pt x="1632" y="60"/>
                    <a:pt x="1620" y="36"/>
                  </a:cubicBezTo>
                  <a:cubicBezTo>
                    <a:pt x="1608" y="24"/>
                    <a:pt x="1596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5994475" y="3976225"/>
              <a:ext cx="141725" cy="183975"/>
            </a:xfrm>
            <a:custGeom>
              <a:avLst/>
              <a:gdLst/>
              <a:ahLst/>
              <a:cxnLst/>
              <a:rect l="l" t="t" r="r" b="b"/>
              <a:pathLst>
                <a:path w="5669" h="7359" extrusionOk="0">
                  <a:moveTo>
                    <a:pt x="5573" y="0"/>
                  </a:moveTo>
                  <a:cubicBezTo>
                    <a:pt x="5549" y="0"/>
                    <a:pt x="5525" y="0"/>
                    <a:pt x="5514" y="24"/>
                  </a:cubicBezTo>
                  <a:cubicBezTo>
                    <a:pt x="5383" y="155"/>
                    <a:pt x="5252" y="286"/>
                    <a:pt x="5133" y="429"/>
                  </a:cubicBezTo>
                  <a:cubicBezTo>
                    <a:pt x="5073" y="488"/>
                    <a:pt x="5025" y="548"/>
                    <a:pt x="4978" y="595"/>
                  </a:cubicBezTo>
                  <a:cubicBezTo>
                    <a:pt x="4799" y="798"/>
                    <a:pt x="4621" y="988"/>
                    <a:pt x="4442" y="1191"/>
                  </a:cubicBezTo>
                  <a:cubicBezTo>
                    <a:pt x="4382" y="1262"/>
                    <a:pt x="4311" y="1322"/>
                    <a:pt x="4252" y="1393"/>
                  </a:cubicBezTo>
                  <a:cubicBezTo>
                    <a:pt x="4240" y="1417"/>
                    <a:pt x="4216" y="1441"/>
                    <a:pt x="4204" y="1453"/>
                  </a:cubicBezTo>
                  <a:cubicBezTo>
                    <a:pt x="4085" y="1595"/>
                    <a:pt x="3966" y="1738"/>
                    <a:pt x="3859" y="1881"/>
                  </a:cubicBezTo>
                  <a:cubicBezTo>
                    <a:pt x="3692" y="2096"/>
                    <a:pt x="3513" y="2298"/>
                    <a:pt x="3347" y="2512"/>
                  </a:cubicBezTo>
                  <a:cubicBezTo>
                    <a:pt x="3287" y="2584"/>
                    <a:pt x="3228" y="2667"/>
                    <a:pt x="3168" y="2738"/>
                  </a:cubicBezTo>
                  <a:cubicBezTo>
                    <a:pt x="3144" y="2774"/>
                    <a:pt x="3109" y="2798"/>
                    <a:pt x="3085" y="2834"/>
                  </a:cubicBezTo>
                  <a:cubicBezTo>
                    <a:pt x="2835" y="3167"/>
                    <a:pt x="2597" y="3500"/>
                    <a:pt x="2347" y="3846"/>
                  </a:cubicBezTo>
                  <a:cubicBezTo>
                    <a:pt x="2156" y="4108"/>
                    <a:pt x="1954" y="4370"/>
                    <a:pt x="1763" y="4632"/>
                  </a:cubicBezTo>
                  <a:cubicBezTo>
                    <a:pt x="1632" y="4810"/>
                    <a:pt x="1501" y="4977"/>
                    <a:pt x="1370" y="5155"/>
                  </a:cubicBezTo>
                  <a:cubicBezTo>
                    <a:pt x="1346" y="5203"/>
                    <a:pt x="1311" y="5239"/>
                    <a:pt x="1287" y="5286"/>
                  </a:cubicBezTo>
                  <a:cubicBezTo>
                    <a:pt x="1215" y="5382"/>
                    <a:pt x="1144" y="5477"/>
                    <a:pt x="1084" y="5572"/>
                  </a:cubicBezTo>
                  <a:cubicBezTo>
                    <a:pt x="1049" y="5620"/>
                    <a:pt x="1013" y="5667"/>
                    <a:pt x="977" y="5715"/>
                  </a:cubicBezTo>
                  <a:cubicBezTo>
                    <a:pt x="965" y="5739"/>
                    <a:pt x="953" y="5751"/>
                    <a:pt x="942" y="5775"/>
                  </a:cubicBezTo>
                  <a:cubicBezTo>
                    <a:pt x="882" y="5858"/>
                    <a:pt x="823" y="5953"/>
                    <a:pt x="775" y="6037"/>
                  </a:cubicBezTo>
                  <a:cubicBezTo>
                    <a:pt x="668" y="6179"/>
                    <a:pt x="572" y="6334"/>
                    <a:pt x="477" y="6489"/>
                  </a:cubicBezTo>
                  <a:cubicBezTo>
                    <a:pt x="406" y="6608"/>
                    <a:pt x="322" y="6739"/>
                    <a:pt x="251" y="6858"/>
                  </a:cubicBezTo>
                  <a:cubicBezTo>
                    <a:pt x="215" y="6929"/>
                    <a:pt x="168" y="6989"/>
                    <a:pt x="132" y="7049"/>
                  </a:cubicBezTo>
                  <a:cubicBezTo>
                    <a:pt x="96" y="7108"/>
                    <a:pt x="61" y="7168"/>
                    <a:pt x="13" y="7227"/>
                  </a:cubicBezTo>
                  <a:cubicBezTo>
                    <a:pt x="1" y="7251"/>
                    <a:pt x="1" y="7275"/>
                    <a:pt x="1" y="7299"/>
                  </a:cubicBezTo>
                  <a:cubicBezTo>
                    <a:pt x="13" y="7310"/>
                    <a:pt x="25" y="7334"/>
                    <a:pt x="49" y="7346"/>
                  </a:cubicBezTo>
                  <a:cubicBezTo>
                    <a:pt x="61" y="7358"/>
                    <a:pt x="84" y="7358"/>
                    <a:pt x="108" y="7358"/>
                  </a:cubicBezTo>
                  <a:cubicBezTo>
                    <a:pt x="132" y="7346"/>
                    <a:pt x="144" y="7334"/>
                    <a:pt x="156" y="7310"/>
                  </a:cubicBezTo>
                  <a:cubicBezTo>
                    <a:pt x="215" y="7239"/>
                    <a:pt x="263" y="7156"/>
                    <a:pt x="311" y="7072"/>
                  </a:cubicBezTo>
                  <a:cubicBezTo>
                    <a:pt x="370" y="6989"/>
                    <a:pt x="418" y="6918"/>
                    <a:pt x="465" y="6834"/>
                  </a:cubicBezTo>
                  <a:cubicBezTo>
                    <a:pt x="561" y="6668"/>
                    <a:pt x="668" y="6513"/>
                    <a:pt x="763" y="6346"/>
                  </a:cubicBezTo>
                  <a:cubicBezTo>
                    <a:pt x="870" y="6191"/>
                    <a:pt x="965" y="6037"/>
                    <a:pt x="1073" y="5870"/>
                  </a:cubicBezTo>
                  <a:cubicBezTo>
                    <a:pt x="1108" y="5822"/>
                    <a:pt x="1156" y="5763"/>
                    <a:pt x="1192" y="5703"/>
                  </a:cubicBezTo>
                  <a:cubicBezTo>
                    <a:pt x="1263" y="5608"/>
                    <a:pt x="1334" y="5501"/>
                    <a:pt x="1406" y="5394"/>
                  </a:cubicBezTo>
                  <a:cubicBezTo>
                    <a:pt x="1430" y="5358"/>
                    <a:pt x="1465" y="5322"/>
                    <a:pt x="1489" y="5286"/>
                  </a:cubicBezTo>
                  <a:cubicBezTo>
                    <a:pt x="1573" y="5179"/>
                    <a:pt x="1644" y="5084"/>
                    <a:pt x="1715" y="4977"/>
                  </a:cubicBezTo>
                  <a:cubicBezTo>
                    <a:pt x="1811" y="4858"/>
                    <a:pt x="1894" y="4739"/>
                    <a:pt x="1989" y="4620"/>
                  </a:cubicBezTo>
                  <a:cubicBezTo>
                    <a:pt x="2204" y="4322"/>
                    <a:pt x="2418" y="4024"/>
                    <a:pt x="2632" y="3727"/>
                  </a:cubicBezTo>
                  <a:cubicBezTo>
                    <a:pt x="2835" y="3465"/>
                    <a:pt x="3025" y="3191"/>
                    <a:pt x="3228" y="2929"/>
                  </a:cubicBezTo>
                  <a:cubicBezTo>
                    <a:pt x="3478" y="2619"/>
                    <a:pt x="3740" y="2298"/>
                    <a:pt x="3990" y="1976"/>
                  </a:cubicBezTo>
                  <a:cubicBezTo>
                    <a:pt x="4109" y="1846"/>
                    <a:pt x="4216" y="1703"/>
                    <a:pt x="4323" y="1572"/>
                  </a:cubicBezTo>
                  <a:cubicBezTo>
                    <a:pt x="4347" y="1548"/>
                    <a:pt x="4359" y="1524"/>
                    <a:pt x="4382" y="1512"/>
                  </a:cubicBezTo>
                  <a:cubicBezTo>
                    <a:pt x="4454" y="1429"/>
                    <a:pt x="4513" y="1357"/>
                    <a:pt x="4585" y="1286"/>
                  </a:cubicBezTo>
                  <a:cubicBezTo>
                    <a:pt x="4752" y="1095"/>
                    <a:pt x="4930" y="905"/>
                    <a:pt x="5109" y="714"/>
                  </a:cubicBezTo>
                  <a:cubicBezTo>
                    <a:pt x="5275" y="524"/>
                    <a:pt x="5454" y="333"/>
                    <a:pt x="5633" y="143"/>
                  </a:cubicBezTo>
                  <a:cubicBezTo>
                    <a:pt x="5656" y="107"/>
                    <a:pt x="5668" y="60"/>
                    <a:pt x="5633" y="24"/>
                  </a:cubicBezTo>
                  <a:cubicBezTo>
                    <a:pt x="5609" y="0"/>
                    <a:pt x="5597" y="0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6144500" y="3984550"/>
              <a:ext cx="299775" cy="420550"/>
            </a:xfrm>
            <a:custGeom>
              <a:avLst/>
              <a:gdLst/>
              <a:ahLst/>
              <a:cxnLst/>
              <a:rect l="l" t="t" r="r" b="b"/>
              <a:pathLst>
                <a:path w="11991" h="16822" extrusionOk="0">
                  <a:moveTo>
                    <a:pt x="96" y="0"/>
                  </a:moveTo>
                  <a:cubicBezTo>
                    <a:pt x="72" y="0"/>
                    <a:pt x="60" y="0"/>
                    <a:pt x="48" y="12"/>
                  </a:cubicBezTo>
                  <a:cubicBezTo>
                    <a:pt x="25" y="24"/>
                    <a:pt x="13" y="48"/>
                    <a:pt x="1" y="72"/>
                  </a:cubicBezTo>
                  <a:cubicBezTo>
                    <a:pt x="1" y="84"/>
                    <a:pt x="1" y="119"/>
                    <a:pt x="13" y="131"/>
                  </a:cubicBezTo>
                  <a:cubicBezTo>
                    <a:pt x="596" y="941"/>
                    <a:pt x="1179" y="1739"/>
                    <a:pt x="1763" y="2548"/>
                  </a:cubicBezTo>
                  <a:cubicBezTo>
                    <a:pt x="2334" y="3346"/>
                    <a:pt x="2906" y="4132"/>
                    <a:pt x="3477" y="4930"/>
                  </a:cubicBezTo>
                  <a:cubicBezTo>
                    <a:pt x="3751" y="5311"/>
                    <a:pt x="4025" y="5680"/>
                    <a:pt x="4287" y="6061"/>
                  </a:cubicBezTo>
                  <a:cubicBezTo>
                    <a:pt x="4882" y="6894"/>
                    <a:pt x="5478" y="7739"/>
                    <a:pt x="6073" y="8573"/>
                  </a:cubicBezTo>
                  <a:cubicBezTo>
                    <a:pt x="6204" y="8763"/>
                    <a:pt x="6335" y="8954"/>
                    <a:pt x="6478" y="9144"/>
                  </a:cubicBezTo>
                  <a:cubicBezTo>
                    <a:pt x="6513" y="9204"/>
                    <a:pt x="6549" y="9263"/>
                    <a:pt x="6597" y="9323"/>
                  </a:cubicBezTo>
                  <a:cubicBezTo>
                    <a:pt x="6704" y="9490"/>
                    <a:pt x="6823" y="9656"/>
                    <a:pt x="6942" y="9823"/>
                  </a:cubicBezTo>
                  <a:cubicBezTo>
                    <a:pt x="7240" y="10264"/>
                    <a:pt x="7537" y="10692"/>
                    <a:pt x="7835" y="11133"/>
                  </a:cubicBezTo>
                  <a:cubicBezTo>
                    <a:pt x="7978" y="11347"/>
                    <a:pt x="8121" y="11549"/>
                    <a:pt x="8264" y="11752"/>
                  </a:cubicBezTo>
                  <a:cubicBezTo>
                    <a:pt x="8680" y="12359"/>
                    <a:pt x="9085" y="12954"/>
                    <a:pt x="9490" y="13562"/>
                  </a:cubicBezTo>
                  <a:cubicBezTo>
                    <a:pt x="9645" y="13776"/>
                    <a:pt x="9788" y="13990"/>
                    <a:pt x="9931" y="14205"/>
                  </a:cubicBezTo>
                  <a:cubicBezTo>
                    <a:pt x="10002" y="14312"/>
                    <a:pt x="10073" y="14419"/>
                    <a:pt x="10157" y="14526"/>
                  </a:cubicBezTo>
                  <a:cubicBezTo>
                    <a:pt x="10288" y="14717"/>
                    <a:pt x="10419" y="14895"/>
                    <a:pt x="10550" y="15086"/>
                  </a:cubicBezTo>
                  <a:cubicBezTo>
                    <a:pt x="10585" y="15145"/>
                    <a:pt x="10633" y="15205"/>
                    <a:pt x="10681" y="15264"/>
                  </a:cubicBezTo>
                  <a:cubicBezTo>
                    <a:pt x="10681" y="15288"/>
                    <a:pt x="10693" y="15300"/>
                    <a:pt x="10704" y="15312"/>
                  </a:cubicBezTo>
                  <a:cubicBezTo>
                    <a:pt x="10740" y="15359"/>
                    <a:pt x="10776" y="15407"/>
                    <a:pt x="10812" y="15455"/>
                  </a:cubicBezTo>
                  <a:cubicBezTo>
                    <a:pt x="10859" y="15514"/>
                    <a:pt x="10919" y="15586"/>
                    <a:pt x="10966" y="15645"/>
                  </a:cubicBezTo>
                  <a:cubicBezTo>
                    <a:pt x="10990" y="15693"/>
                    <a:pt x="11026" y="15729"/>
                    <a:pt x="11050" y="15764"/>
                  </a:cubicBezTo>
                  <a:cubicBezTo>
                    <a:pt x="11133" y="15871"/>
                    <a:pt x="11216" y="15967"/>
                    <a:pt x="11300" y="16074"/>
                  </a:cubicBezTo>
                  <a:cubicBezTo>
                    <a:pt x="11443" y="16252"/>
                    <a:pt x="11597" y="16431"/>
                    <a:pt x="11740" y="16622"/>
                  </a:cubicBezTo>
                  <a:cubicBezTo>
                    <a:pt x="11740" y="16633"/>
                    <a:pt x="11752" y="16645"/>
                    <a:pt x="11764" y="16645"/>
                  </a:cubicBezTo>
                  <a:cubicBezTo>
                    <a:pt x="11752" y="16657"/>
                    <a:pt x="11752" y="16669"/>
                    <a:pt x="11740" y="16669"/>
                  </a:cubicBezTo>
                  <a:cubicBezTo>
                    <a:pt x="11716" y="16705"/>
                    <a:pt x="11728" y="16764"/>
                    <a:pt x="11776" y="16788"/>
                  </a:cubicBezTo>
                  <a:cubicBezTo>
                    <a:pt x="11810" y="16805"/>
                    <a:pt x="11843" y="16822"/>
                    <a:pt x="11881" y="16822"/>
                  </a:cubicBezTo>
                  <a:cubicBezTo>
                    <a:pt x="11897" y="16822"/>
                    <a:pt x="11913" y="16819"/>
                    <a:pt x="11931" y="16812"/>
                  </a:cubicBezTo>
                  <a:cubicBezTo>
                    <a:pt x="11955" y="16800"/>
                    <a:pt x="11967" y="16776"/>
                    <a:pt x="11978" y="16752"/>
                  </a:cubicBezTo>
                  <a:cubicBezTo>
                    <a:pt x="11990" y="16717"/>
                    <a:pt x="11978" y="16693"/>
                    <a:pt x="11967" y="16669"/>
                  </a:cubicBezTo>
                  <a:cubicBezTo>
                    <a:pt x="11955" y="16622"/>
                    <a:pt x="11931" y="16586"/>
                    <a:pt x="11895" y="16550"/>
                  </a:cubicBezTo>
                  <a:cubicBezTo>
                    <a:pt x="11883" y="16526"/>
                    <a:pt x="11871" y="16502"/>
                    <a:pt x="11847" y="16479"/>
                  </a:cubicBezTo>
                  <a:cubicBezTo>
                    <a:pt x="11776" y="16383"/>
                    <a:pt x="11693" y="16288"/>
                    <a:pt x="11609" y="16181"/>
                  </a:cubicBezTo>
                  <a:cubicBezTo>
                    <a:pt x="11466" y="16002"/>
                    <a:pt x="11324" y="15824"/>
                    <a:pt x="11181" y="15645"/>
                  </a:cubicBezTo>
                  <a:cubicBezTo>
                    <a:pt x="11074" y="15502"/>
                    <a:pt x="10954" y="15348"/>
                    <a:pt x="10835" y="15193"/>
                  </a:cubicBezTo>
                  <a:cubicBezTo>
                    <a:pt x="10812" y="15157"/>
                    <a:pt x="10788" y="15109"/>
                    <a:pt x="10752" y="15074"/>
                  </a:cubicBezTo>
                  <a:cubicBezTo>
                    <a:pt x="10681" y="14967"/>
                    <a:pt x="10609" y="14859"/>
                    <a:pt x="10538" y="14764"/>
                  </a:cubicBezTo>
                  <a:cubicBezTo>
                    <a:pt x="10454" y="14645"/>
                    <a:pt x="10359" y="14526"/>
                    <a:pt x="10276" y="14395"/>
                  </a:cubicBezTo>
                  <a:cubicBezTo>
                    <a:pt x="10157" y="14228"/>
                    <a:pt x="10038" y="14050"/>
                    <a:pt x="9931" y="13871"/>
                  </a:cubicBezTo>
                  <a:cubicBezTo>
                    <a:pt x="9478" y="13216"/>
                    <a:pt x="9026" y="12550"/>
                    <a:pt x="8573" y="11883"/>
                  </a:cubicBezTo>
                  <a:cubicBezTo>
                    <a:pt x="8180" y="11311"/>
                    <a:pt x="7776" y="10728"/>
                    <a:pt x="7383" y="10145"/>
                  </a:cubicBezTo>
                  <a:cubicBezTo>
                    <a:pt x="7144" y="9811"/>
                    <a:pt x="6906" y="9466"/>
                    <a:pt x="6680" y="9121"/>
                  </a:cubicBezTo>
                  <a:cubicBezTo>
                    <a:pt x="6597" y="9002"/>
                    <a:pt x="6502" y="8882"/>
                    <a:pt x="6418" y="8763"/>
                  </a:cubicBezTo>
                  <a:cubicBezTo>
                    <a:pt x="5859" y="7966"/>
                    <a:pt x="5287" y="7156"/>
                    <a:pt x="4716" y="6358"/>
                  </a:cubicBezTo>
                  <a:cubicBezTo>
                    <a:pt x="4477" y="6013"/>
                    <a:pt x="4239" y="5680"/>
                    <a:pt x="3989" y="5334"/>
                  </a:cubicBezTo>
                  <a:cubicBezTo>
                    <a:pt x="3918" y="5227"/>
                    <a:pt x="3846" y="5132"/>
                    <a:pt x="3775" y="5025"/>
                  </a:cubicBezTo>
                  <a:cubicBezTo>
                    <a:pt x="3251" y="4310"/>
                    <a:pt x="2727" y="3584"/>
                    <a:pt x="2215" y="2870"/>
                  </a:cubicBezTo>
                  <a:cubicBezTo>
                    <a:pt x="1739" y="2215"/>
                    <a:pt x="1263" y="1548"/>
                    <a:pt x="787" y="893"/>
                  </a:cubicBezTo>
                  <a:cubicBezTo>
                    <a:pt x="572" y="608"/>
                    <a:pt x="370" y="322"/>
                    <a:pt x="167" y="48"/>
                  </a:cubicBezTo>
                  <a:cubicBezTo>
                    <a:pt x="156" y="24"/>
                    <a:pt x="144" y="12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6169200" y="3812200"/>
              <a:ext cx="19975" cy="18775"/>
            </a:xfrm>
            <a:custGeom>
              <a:avLst/>
              <a:gdLst/>
              <a:ahLst/>
              <a:cxnLst/>
              <a:rect l="l" t="t" r="r" b="b"/>
              <a:pathLst>
                <a:path w="799" h="751" extrusionOk="0">
                  <a:moveTo>
                    <a:pt x="501" y="263"/>
                  </a:moveTo>
                  <a:cubicBezTo>
                    <a:pt x="513" y="263"/>
                    <a:pt x="525" y="263"/>
                    <a:pt x="537" y="275"/>
                  </a:cubicBezTo>
                  <a:cubicBezTo>
                    <a:pt x="549" y="275"/>
                    <a:pt x="561" y="286"/>
                    <a:pt x="572" y="298"/>
                  </a:cubicBezTo>
                  <a:cubicBezTo>
                    <a:pt x="584" y="298"/>
                    <a:pt x="584" y="310"/>
                    <a:pt x="596" y="310"/>
                  </a:cubicBezTo>
                  <a:cubicBezTo>
                    <a:pt x="596" y="310"/>
                    <a:pt x="596" y="310"/>
                    <a:pt x="596" y="322"/>
                  </a:cubicBezTo>
                  <a:cubicBezTo>
                    <a:pt x="596" y="322"/>
                    <a:pt x="596" y="334"/>
                    <a:pt x="584" y="346"/>
                  </a:cubicBezTo>
                  <a:cubicBezTo>
                    <a:pt x="561" y="310"/>
                    <a:pt x="537" y="298"/>
                    <a:pt x="501" y="286"/>
                  </a:cubicBezTo>
                  <a:lnTo>
                    <a:pt x="406" y="286"/>
                  </a:lnTo>
                  <a:cubicBezTo>
                    <a:pt x="418" y="275"/>
                    <a:pt x="430" y="275"/>
                    <a:pt x="441" y="275"/>
                  </a:cubicBezTo>
                  <a:cubicBezTo>
                    <a:pt x="441" y="263"/>
                    <a:pt x="453" y="263"/>
                    <a:pt x="465" y="263"/>
                  </a:cubicBezTo>
                  <a:close/>
                  <a:moveTo>
                    <a:pt x="441" y="441"/>
                  </a:moveTo>
                  <a:cubicBezTo>
                    <a:pt x="441" y="441"/>
                    <a:pt x="441" y="441"/>
                    <a:pt x="441" y="453"/>
                  </a:cubicBezTo>
                  <a:lnTo>
                    <a:pt x="430" y="453"/>
                  </a:lnTo>
                  <a:cubicBezTo>
                    <a:pt x="418" y="453"/>
                    <a:pt x="418" y="441"/>
                    <a:pt x="418" y="441"/>
                  </a:cubicBezTo>
                  <a:close/>
                  <a:moveTo>
                    <a:pt x="239" y="239"/>
                  </a:moveTo>
                  <a:lnTo>
                    <a:pt x="239" y="239"/>
                  </a:lnTo>
                  <a:cubicBezTo>
                    <a:pt x="227" y="263"/>
                    <a:pt x="227" y="275"/>
                    <a:pt x="215" y="298"/>
                  </a:cubicBezTo>
                  <a:cubicBezTo>
                    <a:pt x="203" y="322"/>
                    <a:pt x="191" y="346"/>
                    <a:pt x="191" y="370"/>
                  </a:cubicBezTo>
                  <a:cubicBezTo>
                    <a:pt x="180" y="394"/>
                    <a:pt x="180" y="406"/>
                    <a:pt x="180" y="417"/>
                  </a:cubicBezTo>
                  <a:cubicBezTo>
                    <a:pt x="180" y="441"/>
                    <a:pt x="180" y="453"/>
                    <a:pt x="191" y="477"/>
                  </a:cubicBezTo>
                  <a:cubicBezTo>
                    <a:pt x="191" y="477"/>
                    <a:pt x="191" y="477"/>
                    <a:pt x="191" y="489"/>
                  </a:cubicBezTo>
                  <a:cubicBezTo>
                    <a:pt x="180" y="477"/>
                    <a:pt x="180" y="477"/>
                    <a:pt x="180" y="465"/>
                  </a:cubicBezTo>
                  <a:cubicBezTo>
                    <a:pt x="168" y="453"/>
                    <a:pt x="168" y="429"/>
                    <a:pt x="168" y="417"/>
                  </a:cubicBezTo>
                  <a:cubicBezTo>
                    <a:pt x="168" y="394"/>
                    <a:pt x="168" y="382"/>
                    <a:pt x="168" y="370"/>
                  </a:cubicBezTo>
                  <a:cubicBezTo>
                    <a:pt x="168" y="358"/>
                    <a:pt x="168" y="346"/>
                    <a:pt x="180" y="334"/>
                  </a:cubicBezTo>
                  <a:cubicBezTo>
                    <a:pt x="180" y="310"/>
                    <a:pt x="191" y="298"/>
                    <a:pt x="203" y="275"/>
                  </a:cubicBezTo>
                  <a:cubicBezTo>
                    <a:pt x="215" y="263"/>
                    <a:pt x="227" y="251"/>
                    <a:pt x="239" y="239"/>
                  </a:cubicBezTo>
                  <a:close/>
                  <a:moveTo>
                    <a:pt x="418" y="1"/>
                  </a:moveTo>
                  <a:cubicBezTo>
                    <a:pt x="299" y="13"/>
                    <a:pt x="191" y="84"/>
                    <a:pt x="108" y="167"/>
                  </a:cubicBezTo>
                  <a:cubicBezTo>
                    <a:pt x="72" y="203"/>
                    <a:pt x="49" y="251"/>
                    <a:pt x="25" y="298"/>
                  </a:cubicBezTo>
                  <a:cubicBezTo>
                    <a:pt x="1" y="358"/>
                    <a:pt x="13" y="429"/>
                    <a:pt x="25" y="477"/>
                  </a:cubicBezTo>
                  <a:cubicBezTo>
                    <a:pt x="37" y="537"/>
                    <a:pt x="60" y="584"/>
                    <a:pt x="96" y="620"/>
                  </a:cubicBezTo>
                  <a:cubicBezTo>
                    <a:pt x="132" y="667"/>
                    <a:pt x="191" y="691"/>
                    <a:pt x="239" y="715"/>
                  </a:cubicBezTo>
                  <a:cubicBezTo>
                    <a:pt x="299" y="739"/>
                    <a:pt x="358" y="751"/>
                    <a:pt x="418" y="751"/>
                  </a:cubicBezTo>
                  <a:cubicBezTo>
                    <a:pt x="441" y="751"/>
                    <a:pt x="477" y="739"/>
                    <a:pt x="501" y="739"/>
                  </a:cubicBezTo>
                  <a:cubicBezTo>
                    <a:pt x="537" y="727"/>
                    <a:pt x="561" y="715"/>
                    <a:pt x="596" y="703"/>
                  </a:cubicBezTo>
                  <a:cubicBezTo>
                    <a:pt x="644" y="679"/>
                    <a:pt x="680" y="656"/>
                    <a:pt x="715" y="608"/>
                  </a:cubicBezTo>
                  <a:cubicBezTo>
                    <a:pt x="739" y="596"/>
                    <a:pt x="751" y="572"/>
                    <a:pt x="763" y="537"/>
                  </a:cubicBezTo>
                  <a:cubicBezTo>
                    <a:pt x="787" y="513"/>
                    <a:pt x="787" y="477"/>
                    <a:pt x="799" y="441"/>
                  </a:cubicBezTo>
                  <a:cubicBezTo>
                    <a:pt x="799" y="417"/>
                    <a:pt x="787" y="394"/>
                    <a:pt x="787" y="370"/>
                  </a:cubicBezTo>
                  <a:cubicBezTo>
                    <a:pt x="787" y="334"/>
                    <a:pt x="775" y="310"/>
                    <a:pt x="763" y="286"/>
                  </a:cubicBezTo>
                  <a:cubicBezTo>
                    <a:pt x="763" y="275"/>
                    <a:pt x="751" y="263"/>
                    <a:pt x="751" y="263"/>
                  </a:cubicBezTo>
                  <a:cubicBezTo>
                    <a:pt x="739" y="215"/>
                    <a:pt x="727" y="179"/>
                    <a:pt x="703" y="144"/>
                  </a:cubicBezTo>
                  <a:cubicBezTo>
                    <a:pt x="680" y="96"/>
                    <a:pt x="632" y="48"/>
                    <a:pt x="584" y="25"/>
                  </a:cubicBezTo>
                  <a:cubicBezTo>
                    <a:pt x="549" y="13"/>
                    <a:pt x="501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6126950" y="3964000"/>
              <a:ext cx="25325" cy="23550"/>
            </a:xfrm>
            <a:custGeom>
              <a:avLst/>
              <a:gdLst/>
              <a:ahLst/>
              <a:cxnLst/>
              <a:rect l="l" t="t" r="r" b="b"/>
              <a:pathLst>
                <a:path w="1013" h="942" extrusionOk="0">
                  <a:moveTo>
                    <a:pt x="596" y="191"/>
                  </a:moveTo>
                  <a:cubicBezTo>
                    <a:pt x="619" y="203"/>
                    <a:pt x="643" y="203"/>
                    <a:pt x="667" y="215"/>
                  </a:cubicBezTo>
                  <a:cubicBezTo>
                    <a:pt x="679" y="227"/>
                    <a:pt x="691" y="227"/>
                    <a:pt x="703" y="239"/>
                  </a:cubicBezTo>
                  <a:cubicBezTo>
                    <a:pt x="727" y="251"/>
                    <a:pt x="750" y="275"/>
                    <a:pt x="774" y="299"/>
                  </a:cubicBezTo>
                  <a:cubicBezTo>
                    <a:pt x="786" y="322"/>
                    <a:pt x="798" y="346"/>
                    <a:pt x="810" y="370"/>
                  </a:cubicBezTo>
                  <a:cubicBezTo>
                    <a:pt x="822" y="382"/>
                    <a:pt x="822" y="406"/>
                    <a:pt x="822" y="418"/>
                  </a:cubicBezTo>
                  <a:cubicBezTo>
                    <a:pt x="834" y="453"/>
                    <a:pt x="834" y="477"/>
                    <a:pt x="822" y="513"/>
                  </a:cubicBezTo>
                  <a:cubicBezTo>
                    <a:pt x="810" y="549"/>
                    <a:pt x="786" y="572"/>
                    <a:pt x="762" y="608"/>
                  </a:cubicBezTo>
                  <a:cubicBezTo>
                    <a:pt x="750" y="620"/>
                    <a:pt x="738" y="632"/>
                    <a:pt x="727" y="644"/>
                  </a:cubicBezTo>
                  <a:cubicBezTo>
                    <a:pt x="738" y="620"/>
                    <a:pt x="750" y="596"/>
                    <a:pt x="762" y="572"/>
                  </a:cubicBezTo>
                  <a:cubicBezTo>
                    <a:pt x="762" y="549"/>
                    <a:pt x="762" y="513"/>
                    <a:pt x="762" y="489"/>
                  </a:cubicBezTo>
                  <a:cubicBezTo>
                    <a:pt x="762" y="465"/>
                    <a:pt x="762" y="430"/>
                    <a:pt x="750" y="406"/>
                  </a:cubicBezTo>
                  <a:cubicBezTo>
                    <a:pt x="738" y="346"/>
                    <a:pt x="703" y="299"/>
                    <a:pt x="655" y="275"/>
                  </a:cubicBezTo>
                  <a:cubicBezTo>
                    <a:pt x="631" y="263"/>
                    <a:pt x="607" y="257"/>
                    <a:pt x="584" y="257"/>
                  </a:cubicBezTo>
                  <a:cubicBezTo>
                    <a:pt x="560" y="257"/>
                    <a:pt x="536" y="263"/>
                    <a:pt x="512" y="275"/>
                  </a:cubicBezTo>
                  <a:cubicBezTo>
                    <a:pt x="524" y="263"/>
                    <a:pt x="524" y="251"/>
                    <a:pt x="524" y="239"/>
                  </a:cubicBezTo>
                  <a:cubicBezTo>
                    <a:pt x="524" y="227"/>
                    <a:pt x="524" y="215"/>
                    <a:pt x="512" y="203"/>
                  </a:cubicBezTo>
                  <a:cubicBezTo>
                    <a:pt x="512" y="203"/>
                    <a:pt x="524" y="203"/>
                    <a:pt x="524" y="191"/>
                  </a:cubicBezTo>
                  <a:close/>
                  <a:moveTo>
                    <a:pt x="453" y="1"/>
                  </a:moveTo>
                  <a:cubicBezTo>
                    <a:pt x="393" y="13"/>
                    <a:pt x="322" y="25"/>
                    <a:pt x="262" y="60"/>
                  </a:cubicBezTo>
                  <a:cubicBezTo>
                    <a:pt x="238" y="72"/>
                    <a:pt x="215" y="96"/>
                    <a:pt x="191" y="108"/>
                  </a:cubicBezTo>
                  <a:cubicBezTo>
                    <a:pt x="179" y="132"/>
                    <a:pt x="155" y="144"/>
                    <a:pt x="131" y="168"/>
                  </a:cubicBezTo>
                  <a:cubicBezTo>
                    <a:pt x="96" y="215"/>
                    <a:pt x="60" y="263"/>
                    <a:pt x="36" y="322"/>
                  </a:cubicBezTo>
                  <a:cubicBezTo>
                    <a:pt x="24" y="346"/>
                    <a:pt x="12" y="382"/>
                    <a:pt x="12" y="406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72"/>
                    <a:pt x="24" y="644"/>
                    <a:pt x="48" y="703"/>
                  </a:cubicBezTo>
                  <a:cubicBezTo>
                    <a:pt x="72" y="751"/>
                    <a:pt x="107" y="799"/>
                    <a:pt x="155" y="834"/>
                  </a:cubicBezTo>
                  <a:cubicBezTo>
                    <a:pt x="191" y="882"/>
                    <a:pt x="250" y="906"/>
                    <a:pt x="310" y="930"/>
                  </a:cubicBezTo>
                  <a:cubicBezTo>
                    <a:pt x="346" y="941"/>
                    <a:pt x="369" y="941"/>
                    <a:pt x="405" y="941"/>
                  </a:cubicBezTo>
                  <a:lnTo>
                    <a:pt x="488" y="941"/>
                  </a:lnTo>
                  <a:cubicBezTo>
                    <a:pt x="524" y="930"/>
                    <a:pt x="548" y="930"/>
                    <a:pt x="584" y="918"/>
                  </a:cubicBezTo>
                  <a:cubicBezTo>
                    <a:pt x="619" y="906"/>
                    <a:pt x="655" y="894"/>
                    <a:pt x="679" y="882"/>
                  </a:cubicBezTo>
                  <a:cubicBezTo>
                    <a:pt x="738" y="858"/>
                    <a:pt x="786" y="822"/>
                    <a:pt x="822" y="787"/>
                  </a:cubicBezTo>
                  <a:lnTo>
                    <a:pt x="834" y="787"/>
                  </a:lnTo>
                  <a:cubicBezTo>
                    <a:pt x="846" y="775"/>
                    <a:pt x="858" y="763"/>
                    <a:pt x="869" y="751"/>
                  </a:cubicBezTo>
                  <a:cubicBezTo>
                    <a:pt x="917" y="715"/>
                    <a:pt x="941" y="668"/>
                    <a:pt x="965" y="608"/>
                  </a:cubicBezTo>
                  <a:cubicBezTo>
                    <a:pt x="988" y="560"/>
                    <a:pt x="1000" y="525"/>
                    <a:pt x="1000" y="477"/>
                  </a:cubicBezTo>
                  <a:cubicBezTo>
                    <a:pt x="1012" y="418"/>
                    <a:pt x="1000" y="346"/>
                    <a:pt x="965" y="287"/>
                  </a:cubicBezTo>
                  <a:cubicBezTo>
                    <a:pt x="941" y="239"/>
                    <a:pt x="905" y="191"/>
                    <a:pt x="869" y="144"/>
                  </a:cubicBezTo>
                  <a:cubicBezTo>
                    <a:pt x="822" y="108"/>
                    <a:pt x="774" y="84"/>
                    <a:pt x="727" y="60"/>
                  </a:cubicBezTo>
                  <a:cubicBezTo>
                    <a:pt x="703" y="49"/>
                    <a:pt x="667" y="25"/>
                    <a:pt x="631" y="13"/>
                  </a:cubicBezTo>
                  <a:cubicBezTo>
                    <a:pt x="584" y="1"/>
                    <a:pt x="548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5984375" y="4152125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310" y="179"/>
                  </a:moveTo>
                  <a:cubicBezTo>
                    <a:pt x="274" y="191"/>
                    <a:pt x="262" y="215"/>
                    <a:pt x="238" y="251"/>
                  </a:cubicBezTo>
                  <a:cubicBezTo>
                    <a:pt x="226" y="251"/>
                    <a:pt x="226" y="263"/>
                    <a:pt x="214" y="274"/>
                  </a:cubicBezTo>
                  <a:cubicBezTo>
                    <a:pt x="214" y="274"/>
                    <a:pt x="214" y="286"/>
                    <a:pt x="214" y="286"/>
                  </a:cubicBezTo>
                  <a:cubicBezTo>
                    <a:pt x="203" y="286"/>
                    <a:pt x="191" y="286"/>
                    <a:pt x="191" y="298"/>
                  </a:cubicBezTo>
                  <a:cubicBezTo>
                    <a:pt x="191" y="286"/>
                    <a:pt x="191" y="286"/>
                    <a:pt x="191" y="286"/>
                  </a:cubicBezTo>
                  <a:cubicBezTo>
                    <a:pt x="203" y="274"/>
                    <a:pt x="214" y="251"/>
                    <a:pt x="226" y="227"/>
                  </a:cubicBezTo>
                  <a:cubicBezTo>
                    <a:pt x="238" y="227"/>
                    <a:pt x="238" y="215"/>
                    <a:pt x="250" y="203"/>
                  </a:cubicBezTo>
                  <a:cubicBezTo>
                    <a:pt x="262" y="191"/>
                    <a:pt x="274" y="191"/>
                    <a:pt x="286" y="179"/>
                  </a:cubicBezTo>
                  <a:close/>
                  <a:moveTo>
                    <a:pt x="417" y="310"/>
                  </a:moveTo>
                  <a:cubicBezTo>
                    <a:pt x="405" y="322"/>
                    <a:pt x="393" y="322"/>
                    <a:pt x="393" y="334"/>
                  </a:cubicBezTo>
                  <a:cubicBezTo>
                    <a:pt x="393" y="334"/>
                    <a:pt x="393" y="322"/>
                    <a:pt x="393" y="322"/>
                  </a:cubicBezTo>
                  <a:cubicBezTo>
                    <a:pt x="405" y="322"/>
                    <a:pt x="405" y="310"/>
                    <a:pt x="417" y="310"/>
                  </a:cubicBezTo>
                  <a:close/>
                  <a:moveTo>
                    <a:pt x="393" y="1"/>
                  </a:moveTo>
                  <a:cubicBezTo>
                    <a:pt x="357" y="1"/>
                    <a:pt x="310" y="1"/>
                    <a:pt x="274" y="13"/>
                  </a:cubicBezTo>
                  <a:cubicBezTo>
                    <a:pt x="214" y="24"/>
                    <a:pt x="167" y="60"/>
                    <a:pt x="119" y="96"/>
                  </a:cubicBezTo>
                  <a:cubicBezTo>
                    <a:pt x="95" y="120"/>
                    <a:pt x="84" y="144"/>
                    <a:pt x="72" y="167"/>
                  </a:cubicBezTo>
                  <a:cubicBezTo>
                    <a:pt x="48" y="191"/>
                    <a:pt x="36" y="227"/>
                    <a:pt x="24" y="263"/>
                  </a:cubicBezTo>
                  <a:cubicBezTo>
                    <a:pt x="0" y="310"/>
                    <a:pt x="0" y="370"/>
                    <a:pt x="0" y="429"/>
                  </a:cubicBezTo>
                  <a:cubicBezTo>
                    <a:pt x="0" y="501"/>
                    <a:pt x="12" y="560"/>
                    <a:pt x="36" y="620"/>
                  </a:cubicBezTo>
                  <a:cubicBezTo>
                    <a:pt x="60" y="667"/>
                    <a:pt x="95" y="715"/>
                    <a:pt x="143" y="751"/>
                  </a:cubicBezTo>
                  <a:cubicBezTo>
                    <a:pt x="167" y="775"/>
                    <a:pt x="191" y="786"/>
                    <a:pt x="214" y="798"/>
                  </a:cubicBezTo>
                  <a:cubicBezTo>
                    <a:pt x="250" y="822"/>
                    <a:pt x="286" y="822"/>
                    <a:pt x="322" y="834"/>
                  </a:cubicBezTo>
                  <a:cubicBezTo>
                    <a:pt x="345" y="834"/>
                    <a:pt x="381" y="834"/>
                    <a:pt x="405" y="822"/>
                  </a:cubicBezTo>
                  <a:cubicBezTo>
                    <a:pt x="441" y="822"/>
                    <a:pt x="465" y="810"/>
                    <a:pt x="500" y="798"/>
                  </a:cubicBezTo>
                  <a:cubicBezTo>
                    <a:pt x="512" y="786"/>
                    <a:pt x="536" y="775"/>
                    <a:pt x="548" y="763"/>
                  </a:cubicBezTo>
                  <a:cubicBezTo>
                    <a:pt x="607" y="751"/>
                    <a:pt x="643" y="715"/>
                    <a:pt x="691" y="691"/>
                  </a:cubicBezTo>
                  <a:cubicBezTo>
                    <a:pt x="786" y="608"/>
                    <a:pt x="834" y="489"/>
                    <a:pt x="822" y="370"/>
                  </a:cubicBezTo>
                  <a:cubicBezTo>
                    <a:pt x="822" y="334"/>
                    <a:pt x="810" y="310"/>
                    <a:pt x="798" y="274"/>
                  </a:cubicBezTo>
                  <a:cubicBezTo>
                    <a:pt x="798" y="251"/>
                    <a:pt x="786" y="227"/>
                    <a:pt x="762" y="203"/>
                  </a:cubicBezTo>
                  <a:cubicBezTo>
                    <a:pt x="738" y="144"/>
                    <a:pt x="691" y="96"/>
                    <a:pt x="631" y="60"/>
                  </a:cubicBezTo>
                  <a:cubicBezTo>
                    <a:pt x="607" y="48"/>
                    <a:pt x="584" y="36"/>
                    <a:pt x="548" y="24"/>
                  </a:cubicBezTo>
                  <a:cubicBezTo>
                    <a:pt x="524" y="13"/>
                    <a:pt x="500" y="13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6431750" y="4393525"/>
              <a:ext cx="20850" cy="24425"/>
            </a:xfrm>
            <a:custGeom>
              <a:avLst/>
              <a:gdLst/>
              <a:ahLst/>
              <a:cxnLst/>
              <a:rect l="l" t="t" r="r" b="b"/>
              <a:pathLst>
                <a:path w="834" h="977" extrusionOk="0">
                  <a:moveTo>
                    <a:pt x="572" y="239"/>
                  </a:moveTo>
                  <a:lnTo>
                    <a:pt x="572" y="239"/>
                  </a:lnTo>
                  <a:cubicBezTo>
                    <a:pt x="584" y="251"/>
                    <a:pt x="584" y="251"/>
                    <a:pt x="584" y="251"/>
                  </a:cubicBezTo>
                  <a:cubicBezTo>
                    <a:pt x="596" y="263"/>
                    <a:pt x="596" y="274"/>
                    <a:pt x="607" y="286"/>
                  </a:cubicBezTo>
                  <a:cubicBezTo>
                    <a:pt x="607" y="298"/>
                    <a:pt x="596" y="310"/>
                    <a:pt x="596" y="322"/>
                  </a:cubicBezTo>
                  <a:cubicBezTo>
                    <a:pt x="596" y="310"/>
                    <a:pt x="596" y="310"/>
                    <a:pt x="584" y="310"/>
                  </a:cubicBezTo>
                  <a:cubicBezTo>
                    <a:pt x="584" y="286"/>
                    <a:pt x="584" y="263"/>
                    <a:pt x="572" y="239"/>
                  </a:cubicBezTo>
                  <a:close/>
                  <a:moveTo>
                    <a:pt x="417" y="227"/>
                  </a:moveTo>
                  <a:cubicBezTo>
                    <a:pt x="417" y="227"/>
                    <a:pt x="429" y="227"/>
                    <a:pt x="429" y="239"/>
                  </a:cubicBezTo>
                  <a:lnTo>
                    <a:pt x="441" y="239"/>
                  </a:lnTo>
                  <a:cubicBezTo>
                    <a:pt x="441" y="239"/>
                    <a:pt x="441" y="239"/>
                    <a:pt x="441" y="251"/>
                  </a:cubicBezTo>
                  <a:cubicBezTo>
                    <a:pt x="453" y="251"/>
                    <a:pt x="453" y="263"/>
                    <a:pt x="453" y="274"/>
                  </a:cubicBezTo>
                  <a:cubicBezTo>
                    <a:pt x="465" y="274"/>
                    <a:pt x="465" y="274"/>
                    <a:pt x="465" y="286"/>
                  </a:cubicBezTo>
                  <a:cubicBezTo>
                    <a:pt x="441" y="286"/>
                    <a:pt x="429" y="286"/>
                    <a:pt x="417" y="298"/>
                  </a:cubicBezTo>
                  <a:cubicBezTo>
                    <a:pt x="405" y="298"/>
                    <a:pt x="393" y="310"/>
                    <a:pt x="381" y="322"/>
                  </a:cubicBezTo>
                  <a:cubicBezTo>
                    <a:pt x="357" y="334"/>
                    <a:pt x="346" y="358"/>
                    <a:pt x="322" y="370"/>
                  </a:cubicBezTo>
                  <a:cubicBezTo>
                    <a:pt x="334" y="358"/>
                    <a:pt x="334" y="346"/>
                    <a:pt x="334" y="334"/>
                  </a:cubicBezTo>
                  <a:cubicBezTo>
                    <a:pt x="357" y="298"/>
                    <a:pt x="369" y="263"/>
                    <a:pt x="393" y="239"/>
                  </a:cubicBezTo>
                  <a:cubicBezTo>
                    <a:pt x="393" y="239"/>
                    <a:pt x="393" y="239"/>
                    <a:pt x="393" y="227"/>
                  </a:cubicBezTo>
                  <a:close/>
                  <a:moveTo>
                    <a:pt x="441" y="465"/>
                  </a:moveTo>
                  <a:lnTo>
                    <a:pt x="441" y="465"/>
                  </a:lnTo>
                  <a:cubicBezTo>
                    <a:pt x="441" y="501"/>
                    <a:pt x="429" y="548"/>
                    <a:pt x="417" y="584"/>
                  </a:cubicBezTo>
                  <a:cubicBezTo>
                    <a:pt x="405" y="584"/>
                    <a:pt x="393" y="596"/>
                    <a:pt x="381" y="596"/>
                  </a:cubicBezTo>
                  <a:cubicBezTo>
                    <a:pt x="381" y="584"/>
                    <a:pt x="393" y="572"/>
                    <a:pt x="393" y="560"/>
                  </a:cubicBezTo>
                  <a:cubicBezTo>
                    <a:pt x="405" y="524"/>
                    <a:pt x="429" y="501"/>
                    <a:pt x="441" y="465"/>
                  </a:cubicBezTo>
                  <a:close/>
                  <a:moveTo>
                    <a:pt x="655" y="620"/>
                  </a:moveTo>
                  <a:lnTo>
                    <a:pt x="655" y="620"/>
                  </a:lnTo>
                  <a:cubicBezTo>
                    <a:pt x="643" y="644"/>
                    <a:pt x="643" y="655"/>
                    <a:pt x="631" y="679"/>
                  </a:cubicBezTo>
                  <a:cubicBezTo>
                    <a:pt x="619" y="703"/>
                    <a:pt x="607" y="727"/>
                    <a:pt x="596" y="739"/>
                  </a:cubicBezTo>
                  <a:cubicBezTo>
                    <a:pt x="584" y="751"/>
                    <a:pt x="572" y="763"/>
                    <a:pt x="560" y="774"/>
                  </a:cubicBezTo>
                  <a:cubicBezTo>
                    <a:pt x="548" y="786"/>
                    <a:pt x="536" y="798"/>
                    <a:pt x="524" y="798"/>
                  </a:cubicBezTo>
                  <a:cubicBezTo>
                    <a:pt x="512" y="810"/>
                    <a:pt x="500" y="810"/>
                    <a:pt x="488" y="810"/>
                  </a:cubicBezTo>
                  <a:lnTo>
                    <a:pt x="477" y="810"/>
                  </a:lnTo>
                  <a:cubicBezTo>
                    <a:pt x="488" y="798"/>
                    <a:pt x="488" y="786"/>
                    <a:pt x="488" y="774"/>
                  </a:cubicBezTo>
                  <a:cubicBezTo>
                    <a:pt x="500" y="763"/>
                    <a:pt x="500" y="763"/>
                    <a:pt x="500" y="763"/>
                  </a:cubicBezTo>
                  <a:cubicBezTo>
                    <a:pt x="536" y="739"/>
                    <a:pt x="560" y="715"/>
                    <a:pt x="584" y="679"/>
                  </a:cubicBezTo>
                  <a:cubicBezTo>
                    <a:pt x="584" y="679"/>
                    <a:pt x="596" y="679"/>
                    <a:pt x="596" y="667"/>
                  </a:cubicBezTo>
                  <a:cubicBezTo>
                    <a:pt x="619" y="655"/>
                    <a:pt x="631" y="632"/>
                    <a:pt x="655" y="620"/>
                  </a:cubicBezTo>
                  <a:close/>
                  <a:moveTo>
                    <a:pt x="369" y="1"/>
                  </a:moveTo>
                  <a:cubicBezTo>
                    <a:pt x="346" y="1"/>
                    <a:pt x="322" y="12"/>
                    <a:pt x="298" y="24"/>
                  </a:cubicBezTo>
                  <a:cubicBezTo>
                    <a:pt x="262" y="24"/>
                    <a:pt x="226" y="48"/>
                    <a:pt x="203" y="72"/>
                  </a:cubicBezTo>
                  <a:cubicBezTo>
                    <a:pt x="131" y="132"/>
                    <a:pt x="96" y="215"/>
                    <a:pt x="72" y="310"/>
                  </a:cubicBezTo>
                  <a:cubicBezTo>
                    <a:pt x="36" y="370"/>
                    <a:pt x="24" y="417"/>
                    <a:pt x="12" y="477"/>
                  </a:cubicBezTo>
                  <a:cubicBezTo>
                    <a:pt x="0" y="501"/>
                    <a:pt x="0" y="536"/>
                    <a:pt x="0" y="560"/>
                  </a:cubicBezTo>
                  <a:cubicBezTo>
                    <a:pt x="0" y="596"/>
                    <a:pt x="0" y="620"/>
                    <a:pt x="12" y="644"/>
                  </a:cubicBezTo>
                  <a:cubicBezTo>
                    <a:pt x="12" y="679"/>
                    <a:pt x="24" y="703"/>
                    <a:pt x="36" y="727"/>
                  </a:cubicBezTo>
                  <a:cubicBezTo>
                    <a:pt x="48" y="751"/>
                    <a:pt x="72" y="774"/>
                    <a:pt x="84" y="810"/>
                  </a:cubicBezTo>
                  <a:cubicBezTo>
                    <a:pt x="107" y="822"/>
                    <a:pt x="119" y="834"/>
                    <a:pt x="143" y="858"/>
                  </a:cubicBezTo>
                  <a:cubicBezTo>
                    <a:pt x="167" y="870"/>
                    <a:pt x="179" y="894"/>
                    <a:pt x="203" y="905"/>
                  </a:cubicBezTo>
                  <a:cubicBezTo>
                    <a:pt x="250" y="929"/>
                    <a:pt x="310" y="953"/>
                    <a:pt x="369" y="965"/>
                  </a:cubicBezTo>
                  <a:cubicBezTo>
                    <a:pt x="393" y="977"/>
                    <a:pt x="417" y="977"/>
                    <a:pt x="453" y="977"/>
                  </a:cubicBezTo>
                  <a:cubicBezTo>
                    <a:pt x="477" y="977"/>
                    <a:pt x="500" y="977"/>
                    <a:pt x="536" y="965"/>
                  </a:cubicBezTo>
                  <a:cubicBezTo>
                    <a:pt x="560" y="965"/>
                    <a:pt x="584" y="953"/>
                    <a:pt x="607" y="941"/>
                  </a:cubicBezTo>
                  <a:cubicBezTo>
                    <a:pt x="643" y="929"/>
                    <a:pt x="667" y="905"/>
                    <a:pt x="691" y="882"/>
                  </a:cubicBezTo>
                  <a:cubicBezTo>
                    <a:pt x="715" y="870"/>
                    <a:pt x="727" y="846"/>
                    <a:pt x="738" y="822"/>
                  </a:cubicBezTo>
                  <a:cubicBezTo>
                    <a:pt x="750" y="798"/>
                    <a:pt x="762" y="774"/>
                    <a:pt x="774" y="751"/>
                  </a:cubicBezTo>
                  <a:cubicBezTo>
                    <a:pt x="786" y="727"/>
                    <a:pt x="798" y="703"/>
                    <a:pt x="810" y="679"/>
                  </a:cubicBezTo>
                  <a:cubicBezTo>
                    <a:pt x="822" y="644"/>
                    <a:pt x="822" y="608"/>
                    <a:pt x="822" y="572"/>
                  </a:cubicBezTo>
                  <a:cubicBezTo>
                    <a:pt x="834" y="513"/>
                    <a:pt x="822" y="465"/>
                    <a:pt x="810" y="405"/>
                  </a:cubicBezTo>
                  <a:cubicBezTo>
                    <a:pt x="810" y="358"/>
                    <a:pt x="798" y="298"/>
                    <a:pt x="774" y="251"/>
                  </a:cubicBezTo>
                  <a:cubicBezTo>
                    <a:pt x="774" y="203"/>
                    <a:pt x="762" y="143"/>
                    <a:pt x="738" y="108"/>
                  </a:cubicBezTo>
                  <a:cubicBezTo>
                    <a:pt x="703" y="60"/>
                    <a:pt x="655" y="36"/>
                    <a:pt x="607" y="12"/>
                  </a:cubicBezTo>
                  <a:lnTo>
                    <a:pt x="584" y="12"/>
                  </a:lnTo>
                  <a:cubicBezTo>
                    <a:pt x="572" y="1"/>
                    <a:pt x="548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6433225" y="4393525"/>
              <a:ext cx="20875" cy="23025"/>
            </a:xfrm>
            <a:custGeom>
              <a:avLst/>
              <a:gdLst/>
              <a:ahLst/>
              <a:cxnLst/>
              <a:rect l="l" t="t" r="r" b="b"/>
              <a:pathLst>
                <a:path w="835" h="921" extrusionOk="0">
                  <a:moveTo>
                    <a:pt x="492" y="155"/>
                  </a:moveTo>
                  <a:cubicBezTo>
                    <a:pt x="495" y="155"/>
                    <a:pt x="498" y="155"/>
                    <a:pt x="501" y="155"/>
                  </a:cubicBezTo>
                  <a:cubicBezTo>
                    <a:pt x="513" y="167"/>
                    <a:pt x="537" y="179"/>
                    <a:pt x="548" y="191"/>
                  </a:cubicBezTo>
                  <a:cubicBezTo>
                    <a:pt x="572" y="203"/>
                    <a:pt x="584" y="215"/>
                    <a:pt x="596" y="239"/>
                  </a:cubicBezTo>
                  <a:cubicBezTo>
                    <a:pt x="620" y="274"/>
                    <a:pt x="644" y="310"/>
                    <a:pt x="656" y="346"/>
                  </a:cubicBezTo>
                  <a:cubicBezTo>
                    <a:pt x="679" y="382"/>
                    <a:pt x="679" y="417"/>
                    <a:pt x="691" y="453"/>
                  </a:cubicBezTo>
                  <a:cubicBezTo>
                    <a:pt x="691" y="477"/>
                    <a:pt x="691" y="501"/>
                    <a:pt x="691" y="536"/>
                  </a:cubicBezTo>
                  <a:cubicBezTo>
                    <a:pt x="691" y="560"/>
                    <a:pt x="679" y="584"/>
                    <a:pt x="668" y="608"/>
                  </a:cubicBezTo>
                  <a:cubicBezTo>
                    <a:pt x="656" y="632"/>
                    <a:pt x="656" y="644"/>
                    <a:pt x="644" y="667"/>
                  </a:cubicBezTo>
                  <a:cubicBezTo>
                    <a:pt x="632" y="679"/>
                    <a:pt x="620" y="691"/>
                    <a:pt x="608" y="703"/>
                  </a:cubicBezTo>
                  <a:cubicBezTo>
                    <a:pt x="620" y="667"/>
                    <a:pt x="620" y="632"/>
                    <a:pt x="620" y="608"/>
                  </a:cubicBezTo>
                  <a:cubicBezTo>
                    <a:pt x="632" y="584"/>
                    <a:pt x="632" y="560"/>
                    <a:pt x="632" y="536"/>
                  </a:cubicBezTo>
                  <a:cubicBezTo>
                    <a:pt x="632" y="513"/>
                    <a:pt x="644" y="489"/>
                    <a:pt x="644" y="465"/>
                  </a:cubicBezTo>
                  <a:cubicBezTo>
                    <a:pt x="644" y="417"/>
                    <a:pt x="632" y="382"/>
                    <a:pt x="632" y="334"/>
                  </a:cubicBezTo>
                  <a:cubicBezTo>
                    <a:pt x="620" y="286"/>
                    <a:pt x="596" y="251"/>
                    <a:pt x="560" y="215"/>
                  </a:cubicBezTo>
                  <a:cubicBezTo>
                    <a:pt x="543" y="188"/>
                    <a:pt x="518" y="168"/>
                    <a:pt x="492" y="155"/>
                  </a:cubicBezTo>
                  <a:close/>
                  <a:moveTo>
                    <a:pt x="418" y="1"/>
                  </a:moveTo>
                  <a:cubicBezTo>
                    <a:pt x="346" y="1"/>
                    <a:pt x="263" y="24"/>
                    <a:pt x="203" y="60"/>
                  </a:cubicBezTo>
                  <a:cubicBezTo>
                    <a:pt x="179" y="72"/>
                    <a:pt x="167" y="84"/>
                    <a:pt x="156" y="96"/>
                  </a:cubicBezTo>
                  <a:cubicBezTo>
                    <a:pt x="132" y="108"/>
                    <a:pt x="108" y="120"/>
                    <a:pt x="96" y="143"/>
                  </a:cubicBezTo>
                  <a:cubicBezTo>
                    <a:pt x="60" y="179"/>
                    <a:pt x="37" y="227"/>
                    <a:pt x="25" y="274"/>
                  </a:cubicBezTo>
                  <a:cubicBezTo>
                    <a:pt x="13" y="310"/>
                    <a:pt x="13" y="358"/>
                    <a:pt x="1" y="405"/>
                  </a:cubicBezTo>
                  <a:cubicBezTo>
                    <a:pt x="1" y="453"/>
                    <a:pt x="1" y="501"/>
                    <a:pt x="13" y="548"/>
                  </a:cubicBezTo>
                  <a:cubicBezTo>
                    <a:pt x="13" y="596"/>
                    <a:pt x="25" y="632"/>
                    <a:pt x="37" y="679"/>
                  </a:cubicBezTo>
                  <a:cubicBezTo>
                    <a:pt x="48" y="703"/>
                    <a:pt x="60" y="727"/>
                    <a:pt x="72" y="739"/>
                  </a:cubicBezTo>
                  <a:cubicBezTo>
                    <a:pt x="72" y="751"/>
                    <a:pt x="84" y="763"/>
                    <a:pt x="96" y="763"/>
                  </a:cubicBezTo>
                  <a:cubicBezTo>
                    <a:pt x="108" y="774"/>
                    <a:pt x="120" y="786"/>
                    <a:pt x="132" y="786"/>
                  </a:cubicBezTo>
                  <a:cubicBezTo>
                    <a:pt x="144" y="786"/>
                    <a:pt x="167" y="786"/>
                    <a:pt x="179" y="774"/>
                  </a:cubicBezTo>
                  <a:cubicBezTo>
                    <a:pt x="191" y="774"/>
                    <a:pt x="203" y="763"/>
                    <a:pt x="215" y="739"/>
                  </a:cubicBezTo>
                  <a:cubicBezTo>
                    <a:pt x="227" y="715"/>
                    <a:pt x="215" y="679"/>
                    <a:pt x="203" y="655"/>
                  </a:cubicBezTo>
                  <a:cubicBezTo>
                    <a:pt x="203" y="644"/>
                    <a:pt x="203" y="620"/>
                    <a:pt x="203" y="608"/>
                  </a:cubicBezTo>
                  <a:cubicBezTo>
                    <a:pt x="191" y="572"/>
                    <a:pt x="191" y="524"/>
                    <a:pt x="203" y="477"/>
                  </a:cubicBezTo>
                  <a:cubicBezTo>
                    <a:pt x="203" y="453"/>
                    <a:pt x="215" y="417"/>
                    <a:pt x="227" y="382"/>
                  </a:cubicBezTo>
                  <a:cubicBezTo>
                    <a:pt x="239" y="370"/>
                    <a:pt x="239" y="358"/>
                    <a:pt x="251" y="346"/>
                  </a:cubicBezTo>
                  <a:cubicBezTo>
                    <a:pt x="263" y="334"/>
                    <a:pt x="275" y="322"/>
                    <a:pt x="275" y="310"/>
                  </a:cubicBezTo>
                  <a:cubicBezTo>
                    <a:pt x="298" y="298"/>
                    <a:pt x="310" y="298"/>
                    <a:pt x="322" y="286"/>
                  </a:cubicBezTo>
                  <a:cubicBezTo>
                    <a:pt x="334" y="286"/>
                    <a:pt x="346" y="274"/>
                    <a:pt x="370" y="274"/>
                  </a:cubicBezTo>
                  <a:lnTo>
                    <a:pt x="418" y="274"/>
                  </a:lnTo>
                  <a:cubicBezTo>
                    <a:pt x="394" y="286"/>
                    <a:pt x="382" y="310"/>
                    <a:pt x="382" y="334"/>
                  </a:cubicBezTo>
                  <a:cubicBezTo>
                    <a:pt x="382" y="417"/>
                    <a:pt x="370" y="501"/>
                    <a:pt x="370" y="584"/>
                  </a:cubicBezTo>
                  <a:cubicBezTo>
                    <a:pt x="370" y="620"/>
                    <a:pt x="370" y="655"/>
                    <a:pt x="370" y="691"/>
                  </a:cubicBezTo>
                  <a:cubicBezTo>
                    <a:pt x="370" y="703"/>
                    <a:pt x="370" y="727"/>
                    <a:pt x="370" y="751"/>
                  </a:cubicBezTo>
                  <a:cubicBezTo>
                    <a:pt x="370" y="774"/>
                    <a:pt x="370" y="798"/>
                    <a:pt x="370" y="810"/>
                  </a:cubicBezTo>
                  <a:cubicBezTo>
                    <a:pt x="370" y="822"/>
                    <a:pt x="370" y="846"/>
                    <a:pt x="382" y="858"/>
                  </a:cubicBezTo>
                  <a:cubicBezTo>
                    <a:pt x="382" y="870"/>
                    <a:pt x="382" y="882"/>
                    <a:pt x="394" y="882"/>
                  </a:cubicBezTo>
                  <a:cubicBezTo>
                    <a:pt x="413" y="901"/>
                    <a:pt x="433" y="921"/>
                    <a:pt x="459" y="921"/>
                  </a:cubicBezTo>
                  <a:cubicBezTo>
                    <a:pt x="464" y="921"/>
                    <a:pt x="470" y="920"/>
                    <a:pt x="477" y="917"/>
                  </a:cubicBezTo>
                  <a:cubicBezTo>
                    <a:pt x="477" y="917"/>
                    <a:pt x="489" y="917"/>
                    <a:pt x="501" y="905"/>
                  </a:cubicBezTo>
                  <a:cubicBezTo>
                    <a:pt x="513" y="905"/>
                    <a:pt x="525" y="894"/>
                    <a:pt x="525" y="882"/>
                  </a:cubicBezTo>
                  <a:cubicBezTo>
                    <a:pt x="537" y="870"/>
                    <a:pt x="548" y="858"/>
                    <a:pt x="560" y="846"/>
                  </a:cubicBezTo>
                  <a:cubicBezTo>
                    <a:pt x="560" y="834"/>
                    <a:pt x="560" y="834"/>
                    <a:pt x="560" y="822"/>
                  </a:cubicBezTo>
                  <a:cubicBezTo>
                    <a:pt x="560" y="822"/>
                    <a:pt x="572" y="834"/>
                    <a:pt x="572" y="834"/>
                  </a:cubicBezTo>
                  <a:cubicBezTo>
                    <a:pt x="584" y="846"/>
                    <a:pt x="602" y="852"/>
                    <a:pt x="620" y="852"/>
                  </a:cubicBezTo>
                  <a:cubicBezTo>
                    <a:pt x="638" y="852"/>
                    <a:pt x="656" y="846"/>
                    <a:pt x="668" y="834"/>
                  </a:cubicBezTo>
                  <a:cubicBezTo>
                    <a:pt x="715" y="786"/>
                    <a:pt x="763" y="739"/>
                    <a:pt x="787" y="679"/>
                  </a:cubicBezTo>
                  <a:cubicBezTo>
                    <a:pt x="834" y="584"/>
                    <a:pt x="834" y="489"/>
                    <a:pt x="822" y="393"/>
                  </a:cubicBezTo>
                  <a:cubicBezTo>
                    <a:pt x="810" y="346"/>
                    <a:pt x="787" y="298"/>
                    <a:pt x="775" y="263"/>
                  </a:cubicBezTo>
                  <a:cubicBezTo>
                    <a:pt x="751" y="215"/>
                    <a:pt x="727" y="179"/>
                    <a:pt x="703" y="143"/>
                  </a:cubicBezTo>
                  <a:cubicBezTo>
                    <a:pt x="668" y="108"/>
                    <a:pt x="632" y="84"/>
                    <a:pt x="596" y="60"/>
                  </a:cubicBezTo>
                  <a:cubicBezTo>
                    <a:pt x="560" y="24"/>
                    <a:pt x="513" y="12"/>
                    <a:pt x="453" y="12"/>
                  </a:cubicBezTo>
                  <a:cubicBezTo>
                    <a:pt x="441" y="1"/>
                    <a:pt x="429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6168925" y="3480025"/>
              <a:ext cx="22625" cy="20200"/>
            </a:xfrm>
            <a:custGeom>
              <a:avLst/>
              <a:gdLst/>
              <a:ahLst/>
              <a:cxnLst/>
              <a:rect l="l" t="t" r="r" b="b"/>
              <a:pathLst>
                <a:path w="905" h="808" extrusionOk="0">
                  <a:moveTo>
                    <a:pt x="191" y="340"/>
                  </a:moveTo>
                  <a:cubicBezTo>
                    <a:pt x="191" y="350"/>
                    <a:pt x="191" y="361"/>
                    <a:pt x="191" y="381"/>
                  </a:cubicBezTo>
                  <a:cubicBezTo>
                    <a:pt x="191" y="393"/>
                    <a:pt x="191" y="417"/>
                    <a:pt x="191" y="429"/>
                  </a:cubicBezTo>
                  <a:cubicBezTo>
                    <a:pt x="191" y="429"/>
                    <a:pt x="179" y="417"/>
                    <a:pt x="179" y="405"/>
                  </a:cubicBezTo>
                  <a:cubicBezTo>
                    <a:pt x="179" y="405"/>
                    <a:pt x="167" y="405"/>
                    <a:pt x="167" y="393"/>
                  </a:cubicBezTo>
                  <a:cubicBezTo>
                    <a:pt x="167" y="393"/>
                    <a:pt x="167" y="393"/>
                    <a:pt x="167" y="381"/>
                  </a:cubicBezTo>
                  <a:cubicBezTo>
                    <a:pt x="179" y="369"/>
                    <a:pt x="179" y="369"/>
                    <a:pt x="179" y="358"/>
                  </a:cubicBezTo>
                  <a:cubicBezTo>
                    <a:pt x="185" y="352"/>
                    <a:pt x="188" y="346"/>
                    <a:pt x="191" y="340"/>
                  </a:cubicBezTo>
                  <a:close/>
                  <a:moveTo>
                    <a:pt x="518" y="249"/>
                  </a:moveTo>
                  <a:cubicBezTo>
                    <a:pt x="520" y="250"/>
                    <a:pt x="521" y="250"/>
                    <a:pt x="524" y="250"/>
                  </a:cubicBezTo>
                  <a:cubicBezTo>
                    <a:pt x="536" y="262"/>
                    <a:pt x="560" y="274"/>
                    <a:pt x="583" y="286"/>
                  </a:cubicBezTo>
                  <a:cubicBezTo>
                    <a:pt x="595" y="298"/>
                    <a:pt x="607" y="310"/>
                    <a:pt x="619" y="310"/>
                  </a:cubicBezTo>
                  <a:cubicBezTo>
                    <a:pt x="631" y="346"/>
                    <a:pt x="655" y="369"/>
                    <a:pt x="667" y="393"/>
                  </a:cubicBezTo>
                  <a:cubicBezTo>
                    <a:pt x="667" y="405"/>
                    <a:pt x="679" y="429"/>
                    <a:pt x="679" y="441"/>
                  </a:cubicBezTo>
                  <a:cubicBezTo>
                    <a:pt x="679" y="453"/>
                    <a:pt x="679" y="477"/>
                    <a:pt x="679" y="489"/>
                  </a:cubicBezTo>
                  <a:cubicBezTo>
                    <a:pt x="679" y="500"/>
                    <a:pt x="667" y="500"/>
                    <a:pt x="667" y="500"/>
                  </a:cubicBezTo>
                  <a:cubicBezTo>
                    <a:pt x="643" y="512"/>
                    <a:pt x="631" y="536"/>
                    <a:pt x="607" y="548"/>
                  </a:cubicBezTo>
                  <a:cubicBezTo>
                    <a:pt x="607" y="500"/>
                    <a:pt x="607" y="465"/>
                    <a:pt x="595" y="417"/>
                  </a:cubicBezTo>
                  <a:cubicBezTo>
                    <a:pt x="595" y="381"/>
                    <a:pt x="572" y="346"/>
                    <a:pt x="560" y="310"/>
                  </a:cubicBezTo>
                  <a:cubicBezTo>
                    <a:pt x="549" y="290"/>
                    <a:pt x="531" y="269"/>
                    <a:pt x="518" y="249"/>
                  </a:cubicBezTo>
                  <a:close/>
                  <a:moveTo>
                    <a:pt x="393" y="0"/>
                  </a:moveTo>
                  <a:cubicBezTo>
                    <a:pt x="369" y="0"/>
                    <a:pt x="345" y="12"/>
                    <a:pt x="322" y="12"/>
                  </a:cubicBezTo>
                  <a:cubicBezTo>
                    <a:pt x="298" y="12"/>
                    <a:pt x="274" y="24"/>
                    <a:pt x="250" y="36"/>
                  </a:cubicBezTo>
                  <a:cubicBezTo>
                    <a:pt x="226" y="36"/>
                    <a:pt x="214" y="48"/>
                    <a:pt x="202" y="48"/>
                  </a:cubicBezTo>
                  <a:cubicBezTo>
                    <a:pt x="191" y="60"/>
                    <a:pt x="179" y="72"/>
                    <a:pt x="155" y="84"/>
                  </a:cubicBezTo>
                  <a:cubicBezTo>
                    <a:pt x="143" y="108"/>
                    <a:pt x="119" y="131"/>
                    <a:pt x="107" y="143"/>
                  </a:cubicBezTo>
                  <a:cubicBezTo>
                    <a:pt x="83" y="167"/>
                    <a:pt x="71" y="191"/>
                    <a:pt x="60" y="215"/>
                  </a:cubicBezTo>
                  <a:cubicBezTo>
                    <a:pt x="48" y="239"/>
                    <a:pt x="36" y="274"/>
                    <a:pt x="24" y="298"/>
                  </a:cubicBezTo>
                  <a:cubicBezTo>
                    <a:pt x="24" y="310"/>
                    <a:pt x="24" y="322"/>
                    <a:pt x="24" y="334"/>
                  </a:cubicBezTo>
                  <a:cubicBezTo>
                    <a:pt x="12" y="358"/>
                    <a:pt x="12" y="393"/>
                    <a:pt x="0" y="417"/>
                  </a:cubicBezTo>
                  <a:cubicBezTo>
                    <a:pt x="0" y="453"/>
                    <a:pt x="0" y="477"/>
                    <a:pt x="0" y="512"/>
                  </a:cubicBezTo>
                  <a:cubicBezTo>
                    <a:pt x="0" y="536"/>
                    <a:pt x="12" y="560"/>
                    <a:pt x="24" y="584"/>
                  </a:cubicBezTo>
                  <a:cubicBezTo>
                    <a:pt x="48" y="643"/>
                    <a:pt x="71" y="703"/>
                    <a:pt x="119" y="739"/>
                  </a:cubicBezTo>
                  <a:cubicBezTo>
                    <a:pt x="143" y="762"/>
                    <a:pt x="167" y="774"/>
                    <a:pt x="202" y="774"/>
                  </a:cubicBezTo>
                  <a:cubicBezTo>
                    <a:pt x="226" y="786"/>
                    <a:pt x="250" y="786"/>
                    <a:pt x="274" y="786"/>
                  </a:cubicBezTo>
                  <a:lnTo>
                    <a:pt x="286" y="786"/>
                  </a:lnTo>
                  <a:cubicBezTo>
                    <a:pt x="286" y="798"/>
                    <a:pt x="298" y="798"/>
                    <a:pt x="310" y="798"/>
                  </a:cubicBezTo>
                  <a:cubicBezTo>
                    <a:pt x="339" y="804"/>
                    <a:pt x="372" y="807"/>
                    <a:pt x="405" y="807"/>
                  </a:cubicBezTo>
                  <a:cubicBezTo>
                    <a:pt x="438" y="807"/>
                    <a:pt x="470" y="804"/>
                    <a:pt x="500" y="798"/>
                  </a:cubicBezTo>
                  <a:cubicBezTo>
                    <a:pt x="560" y="786"/>
                    <a:pt x="607" y="762"/>
                    <a:pt x="655" y="739"/>
                  </a:cubicBezTo>
                  <a:cubicBezTo>
                    <a:pt x="679" y="727"/>
                    <a:pt x="703" y="715"/>
                    <a:pt x="726" y="691"/>
                  </a:cubicBezTo>
                  <a:cubicBezTo>
                    <a:pt x="750" y="679"/>
                    <a:pt x="762" y="655"/>
                    <a:pt x="786" y="631"/>
                  </a:cubicBezTo>
                  <a:cubicBezTo>
                    <a:pt x="798" y="608"/>
                    <a:pt x="810" y="596"/>
                    <a:pt x="810" y="572"/>
                  </a:cubicBezTo>
                  <a:cubicBezTo>
                    <a:pt x="833" y="548"/>
                    <a:pt x="857" y="524"/>
                    <a:pt x="869" y="489"/>
                  </a:cubicBezTo>
                  <a:cubicBezTo>
                    <a:pt x="893" y="465"/>
                    <a:pt x="905" y="441"/>
                    <a:pt x="905" y="405"/>
                  </a:cubicBezTo>
                  <a:cubicBezTo>
                    <a:pt x="905" y="381"/>
                    <a:pt x="893" y="346"/>
                    <a:pt x="893" y="322"/>
                  </a:cubicBezTo>
                  <a:cubicBezTo>
                    <a:pt x="869" y="262"/>
                    <a:pt x="833" y="215"/>
                    <a:pt x="798" y="179"/>
                  </a:cubicBezTo>
                  <a:cubicBezTo>
                    <a:pt x="714" y="96"/>
                    <a:pt x="607" y="36"/>
                    <a:pt x="488" y="12"/>
                  </a:cubicBezTo>
                  <a:cubicBezTo>
                    <a:pt x="452" y="12"/>
                    <a:pt x="42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A724BD3-B59E-E65F-397D-C51AACBF1028}"/>
              </a:ext>
            </a:extLst>
          </p:cNvPr>
          <p:cNvSpPr txBox="1"/>
          <p:nvPr/>
        </p:nvSpPr>
        <p:spPr>
          <a:xfrm>
            <a:off x="2866574" y="1830433"/>
            <a:ext cx="3923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This analysis aims to </a:t>
            </a:r>
            <a:r>
              <a:rPr lang="en-US" sz="1200" dirty="0">
                <a:solidFill>
                  <a:srgbClr val="FFFF00"/>
                </a:solidFill>
              </a:rPr>
              <a:t>identify</a:t>
            </a:r>
            <a:r>
              <a:rPr lang="en-US" sz="1200" dirty="0">
                <a:solidFill>
                  <a:schemeClr val="bg1"/>
                </a:solidFill>
              </a:rPr>
              <a:t> and classify UFO’s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86BD6-A261-03CB-8EDB-81584B740E6A}"/>
              </a:ext>
            </a:extLst>
          </p:cNvPr>
          <p:cNvSpPr txBox="1"/>
          <p:nvPr/>
        </p:nvSpPr>
        <p:spPr>
          <a:xfrm>
            <a:off x="2507343" y="2755615"/>
            <a:ext cx="472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“Landing” some conclusions about information we find online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38E26-9008-C2B6-1AA2-BD4972846DDF}"/>
              </a:ext>
            </a:extLst>
          </p:cNvPr>
          <p:cNvSpPr txBox="1"/>
          <p:nvPr/>
        </p:nvSpPr>
        <p:spPr>
          <a:xfrm>
            <a:off x="3432632" y="3636275"/>
            <a:ext cx="472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Being as objective as possible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F8D14A-6176-89C0-59E2-60A0BA24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0789"/>
            <a:ext cx="909580" cy="12088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pic>
        <p:nvPicPr>
          <p:cNvPr id="258" name="Google Shape;258;p33"/>
          <p:cNvPicPr preferRelativeResize="0"/>
          <p:nvPr/>
        </p:nvPicPr>
        <p:blipFill rotWithShape="1">
          <a:blip r:embed="rId3">
            <a:alphaModFix/>
          </a:blip>
          <a:srcRect l="17314" t="17314" r="17321" b="17321"/>
          <a:stretch/>
        </p:blipFill>
        <p:spPr>
          <a:xfrm rot="5400000">
            <a:off x="4125347" y="4111181"/>
            <a:ext cx="4550100" cy="4550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9" name="Google Shape;259;p33"/>
          <p:cNvSpPr txBox="1">
            <a:spLocks noGrp="1"/>
          </p:cNvSpPr>
          <p:nvPr>
            <p:ph type="title" idx="2"/>
          </p:nvPr>
        </p:nvSpPr>
        <p:spPr>
          <a:xfrm>
            <a:off x="599501" y="1272347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0" name="Google Shape;260;p33"/>
          <p:cNvSpPr txBox="1">
            <a:spLocks noGrp="1"/>
          </p:cNvSpPr>
          <p:nvPr>
            <p:ph type="subTitle" idx="1"/>
          </p:nvPr>
        </p:nvSpPr>
        <p:spPr>
          <a:xfrm>
            <a:off x="1548626" y="1283950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subTitle" idx="3"/>
          </p:nvPr>
        </p:nvSpPr>
        <p:spPr>
          <a:xfrm>
            <a:off x="1548626" y="1752175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was used for cleaning, merging, exporting, reading</a:t>
            </a:r>
            <a:endParaRPr dirty="0"/>
          </a:p>
        </p:txBody>
      </p:sp>
      <p:sp>
        <p:nvSpPr>
          <p:cNvPr id="262" name="Google Shape;262;p33"/>
          <p:cNvSpPr txBox="1">
            <a:spLocks noGrp="1"/>
          </p:cNvSpPr>
          <p:nvPr>
            <p:ph type="title" idx="4"/>
          </p:nvPr>
        </p:nvSpPr>
        <p:spPr>
          <a:xfrm>
            <a:off x="599501" y="2397172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subTitle" idx="5"/>
          </p:nvPr>
        </p:nvSpPr>
        <p:spPr>
          <a:xfrm>
            <a:off x="1548626" y="2408775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Web Scraping</a:t>
            </a:r>
            <a:endParaRPr dirty="0"/>
          </a:p>
        </p:txBody>
      </p:sp>
      <p:sp>
        <p:nvSpPr>
          <p:cNvPr id="264" name="Google Shape;264;p33"/>
          <p:cNvSpPr txBox="1">
            <a:spLocks noGrp="1"/>
          </p:cNvSpPr>
          <p:nvPr>
            <p:ph type="subTitle" idx="6"/>
          </p:nvPr>
        </p:nvSpPr>
        <p:spPr>
          <a:xfrm>
            <a:off x="1548626" y="2877000"/>
            <a:ext cx="2910888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Building the database</a:t>
            </a:r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 idx="7"/>
          </p:nvPr>
        </p:nvSpPr>
        <p:spPr>
          <a:xfrm>
            <a:off x="599501" y="3521997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subTitle" idx="8"/>
          </p:nvPr>
        </p:nvSpPr>
        <p:spPr>
          <a:xfrm>
            <a:off x="1548625" y="3533600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SQL Database</a:t>
            </a:r>
            <a:endParaRPr dirty="0"/>
          </a:p>
        </p:txBody>
      </p:sp>
      <p:sp>
        <p:nvSpPr>
          <p:cNvPr id="267" name="Google Shape;267;p33"/>
          <p:cNvSpPr txBox="1">
            <a:spLocks noGrp="1"/>
          </p:cNvSpPr>
          <p:nvPr>
            <p:ph type="title" idx="9"/>
          </p:nvPr>
        </p:nvSpPr>
        <p:spPr>
          <a:xfrm>
            <a:off x="4817875" y="1272347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8" name="Google Shape;268;p33"/>
          <p:cNvSpPr txBox="1">
            <a:spLocks noGrp="1"/>
          </p:cNvSpPr>
          <p:nvPr>
            <p:ph type="subTitle" idx="13"/>
          </p:nvPr>
        </p:nvSpPr>
        <p:spPr>
          <a:xfrm>
            <a:off x="5766900" y="1283950"/>
            <a:ext cx="2681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</a:t>
            </a:r>
            <a:r>
              <a:rPr lang="en" dirty="0"/>
              <a:t>pp.py</a:t>
            </a:r>
            <a:endParaRPr dirty="0"/>
          </a:p>
        </p:txBody>
      </p:sp>
      <p:sp>
        <p:nvSpPr>
          <p:cNvPr id="269" name="Google Shape;269;p33"/>
          <p:cNvSpPr txBox="1">
            <a:spLocks noGrp="1"/>
          </p:cNvSpPr>
          <p:nvPr>
            <p:ph type="subTitle" idx="14"/>
          </p:nvPr>
        </p:nvSpPr>
        <p:spPr>
          <a:xfrm>
            <a:off x="5766900" y="1752175"/>
            <a:ext cx="2681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instructions to create api and deploy WebApp</a:t>
            </a:r>
            <a:endParaRPr dirty="0"/>
          </a:p>
        </p:txBody>
      </p:sp>
      <p:sp>
        <p:nvSpPr>
          <p:cNvPr id="270" name="Google Shape;270;p33"/>
          <p:cNvSpPr txBox="1">
            <a:spLocks noGrp="1"/>
          </p:cNvSpPr>
          <p:nvPr>
            <p:ph type="title" idx="15"/>
          </p:nvPr>
        </p:nvSpPr>
        <p:spPr>
          <a:xfrm>
            <a:off x="4817875" y="2397172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16"/>
          </p:nvPr>
        </p:nvSpPr>
        <p:spPr>
          <a:xfrm>
            <a:off x="5766900" y="2408775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 Depth</a:t>
            </a:r>
            <a:endParaRPr dirty="0"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17"/>
          </p:nvPr>
        </p:nvSpPr>
        <p:spPr>
          <a:xfrm>
            <a:off x="5766900" y="2877000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the directory tree</a:t>
            </a:r>
            <a:endParaRPr dirty="0"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18"/>
          </p:nvPr>
        </p:nvSpPr>
        <p:spPr>
          <a:xfrm>
            <a:off x="1548626" y="4003450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Reading and utilizing</a:t>
            </a:r>
            <a:endParaRPr dirty="0"/>
          </a:p>
        </p:txBody>
      </p:sp>
      <p:grpSp>
        <p:nvGrpSpPr>
          <p:cNvPr id="274" name="Google Shape;274;p33"/>
          <p:cNvGrpSpPr/>
          <p:nvPr/>
        </p:nvGrpSpPr>
        <p:grpSpPr>
          <a:xfrm>
            <a:off x="4032106" y="3535641"/>
            <a:ext cx="4806272" cy="1457002"/>
            <a:chOff x="4032106" y="3535641"/>
            <a:chExt cx="4806272" cy="1457002"/>
          </a:xfrm>
        </p:grpSpPr>
        <p:sp>
          <p:nvSpPr>
            <p:cNvPr id="275" name="Google Shape;275;p33"/>
            <p:cNvSpPr/>
            <p:nvPr/>
          </p:nvSpPr>
          <p:spPr>
            <a:xfrm rot="-9481702">
              <a:off x="4023718" y="4844590"/>
              <a:ext cx="511188" cy="5439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 rot="-8954212">
              <a:off x="4329714" y="4497423"/>
              <a:ext cx="511188" cy="5439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 rot="-8099957">
              <a:off x="4694193" y="4189226"/>
              <a:ext cx="511183" cy="5439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 rot="-7481839">
              <a:off x="5135190" y="3979525"/>
              <a:ext cx="511186" cy="5439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 rot="-6696354">
              <a:off x="5584893" y="3827068"/>
              <a:ext cx="511182" cy="54398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 rot="9481702" flipH="1">
              <a:off x="8335577" y="4844590"/>
              <a:ext cx="511188" cy="5439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 rot="8954212" flipH="1">
              <a:off x="8029582" y="4497423"/>
              <a:ext cx="511188" cy="5439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 rot="8099957" flipH="1">
              <a:off x="7665108" y="4189226"/>
              <a:ext cx="511183" cy="5439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 rot="7481839" flipH="1">
              <a:off x="7224108" y="3979525"/>
              <a:ext cx="511186" cy="5439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 rot="6696354" flipH="1">
              <a:off x="6774408" y="3827068"/>
              <a:ext cx="511182" cy="54398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 rot="-5737030">
              <a:off x="6182192" y="3765468"/>
              <a:ext cx="511182" cy="54398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3"/>
          <p:cNvGrpSpPr/>
          <p:nvPr/>
        </p:nvGrpSpPr>
        <p:grpSpPr>
          <a:xfrm>
            <a:off x="4384620" y="3755442"/>
            <a:ext cx="4123974" cy="1076292"/>
            <a:chOff x="4384620" y="3755442"/>
            <a:chExt cx="4123974" cy="1076292"/>
          </a:xfrm>
        </p:grpSpPr>
        <p:sp>
          <p:nvSpPr>
            <p:cNvPr id="287" name="Google Shape;287;p33"/>
            <p:cNvSpPr/>
            <p:nvPr/>
          </p:nvSpPr>
          <p:spPr>
            <a:xfrm rot="8926574" flipH="1">
              <a:off x="8216118" y="4715349"/>
              <a:ext cx="303989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 rot="8620306" flipH="1">
              <a:off x="7908142" y="4417623"/>
              <a:ext cx="303987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 rot="7736767" flipH="1">
              <a:off x="7502635" y="4174064"/>
              <a:ext cx="303982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 rot="7417453" flipH="1">
              <a:off x="7068260" y="3981331"/>
              <a:ext cx="303977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 rot="-5978144">
              <a:off x="6036201" y="3888415"/>
              <a:ext cx="303977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 rot="-5250172">
              <a:off x="6544943" y="3888413"/>
              <a:ext cx="303981" cy="40528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 rot="-8926574">
              <a:off x="4373108" y="4714849"/>
              <a:ext cx="303989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 rot="-8620306">
              <a:off x="4681085" y="4417123"/>
              <a:ext cx="303987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 rot="-7736767">
              <a:off x="5086597" y="4173564"/>
              <a:ext cx="303982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 rot="-7417453">
              <a:off x="5520978" y="3980831"/>
              <a:ext cx="303977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33"/>
          <p:cNvGrpSpPr/>
          <p:nvPr/>
        </p:nvGrpSpPr>
        <p:grpSpPr>
          <a:xfrm rot="983256">
            <a:off x="-95046" y="273566"/>
            <a:ext cx="1390500" cy="763215"/>
            <a:chOff x="1092100" y="1218725"/>
            <a:chExt cx="521200" cy="286075"/>
          </a:xfrm>
        </p:grpSpPr>
        <p:sp>
          <p:nvSpPr>
            <p:cNvPr id="298" name="Google Shape;298;p33"/>
            <p:cNvSpPr/>
            <p:nvPr/>
          </p:nvSpPr>
          <p:spPr>
            <a:xfrm>
              <a:off x="1095950" y="1227875"/>
              <a:ext cx="82475" cy="266875"/>
            </a:xfrm>
            <a:custGeom>
              <a:avLst/>
              <a:gdLst/>
              <a:ahLst/>
              <a:cxnLst/>
              <a:rect l="l" t="t" r="r" b="b"/>
              <a:pathLst>
                <a:path w="3299" h="10675" extrusionOk="0">
                  <a:moveTo>
                    <a:pt x="3220" y="1"/>
                  </a:moveTo>
                  <a:cubicBezTo>
                    <a:pt x="3192" y="1"/>
                    <a:pt x="3166" y="22"/>
                    <a:pt x="3156" y="52"/>
                  </a:cubicBezTo>
                  <a:cubicBezTo>
                    <a:pt x="2989" y="575"/>
                    <a:pt x="2835" y="1099"/>
                    <a:pt x="2668" y="1635"/>
                  </a:cubicBezTo>
                  <a:cubicBezTo>
                    <a:pt x="2596" y="1849"/>
                    <a:pt x="2537" y="2076"/>
                    <a:pt x="2465" y="2302"/>
                  </a:cubicBezTo>
                  <a:cubicBezTo>
                    <a:pt x="2394" y="2540"/>
                    <a:pt x="2334" y="2790"/>
                    <a:pt x="2263" y="3028"/>
                  </a:cubicBezTo>
                  <a:cubicBezTo>
                    <a:pt x="2203" y="3266"/>
                    <a:pt x="2132" y="3504"/>
                    <a:pt x="2073" y="3731"/>
                  </a:cubicBezTo>
                  <a:cubicBezTo>
                    <a:pt x="2013" y="3957"/>
                    <a:pt x="1942" y="4195"/>
                    <a:pt x="1870" y="4421"/>
                  </a:cubicBezTo>
                  <a:cubicBezTo>
                    <a:pt x="1739" y="4885"/>
                    <a:pt x="1596" y="5338"/>
                    <a:pt x="1453" y="5802"/>
                  </a:cubicBezTo>
                  <a:cubicBezTo>
                    <a:pt x="1322" y="6255"/>
                    <a:pt x="1180" y="6707"/>
                    <a:pt x="1049" y="7148"/>
                  </a:cubicBezTo>
                  <a:cubicBezTo>
                    <a:pt x="906" y="7612"/>
                    <a:pt x="763" y="8076"/>
                    <a:pt x="620" y="8529"/>
                  </a:cubicBezTo>
                  <a:cubicBezTo>
                    <a:pt x="477" y="8993"/>
                    <a:pt x="334" y="9469"/>
                    <a:pt x="191" y="9934"/>
                  </a:cubicBezTo>
                  <a:cubicBezTo>
                    <a:pt x="168" y="10041"/>
                    <a:pt x="132" y="10148"/>
                    <a:pt x="96" y="10255"/>
                  </a:cubicBezTo>
                  <a:cubicBezTo>
                    <a:pt x="72" y="10362"/>
                    <a:pt x="37" y="10469"/>
                    <a:pt x="13" y="10577"/>
                  </a:cubicBezTo>
                  <a:cubicBezTo>
                    <a:pt x="1" y="10612"/>
                    <a:pt x="25" y="10660"/>
                    <a:pt x="60" y="10672"/>
                  </a:cubicBezTo>
                  <a:cubicBezTo>
                    <a:pt x="67" y="10674"/>
                    <a:pt x="73" y="10675"/>
                    <a:pt x="80" y="10675"/>
                  </a:cubicBezTo>
                  <a:cubicBezTo>
                    <a:pt x="112" y="10675"/>
                    <a:pt x="146" y="10654"/>
                    <a:pt x="156" y="10624"/>
                  </a:cubicBezTo>
                  <a:cubicBezTo>
                    <a:pt x="168" y="10565"/>
                    <a:pt x="191" y="10505"/>
                    <a:pt x="203" y="10446"/>
                  </a:cubicBezTo>
                  <a:cubicBezTo>
                    <a:pt x="215" y="10398"/>
                    <a:pt x="239" y="10338"/>
                    <a:pt x="251" y="10279"/>
                  </a:cubicBezTo>
                  <a:cubicBezTo>
                    <a:pt x="287" y="10172"/>
                    <a:pt x="322" y="10053"/>
                    <a:pt x="346" y="9946"/>
                  </a:cubicBezTo>
                  <a:cubicBezTo>
                    <a:pt x="418" y="9707"/>
                    <a:pt x="489" y="9481"/>
                    <a:pt x="560" y="9255"/>
                  </a:cubicBezTo>
                  <a:cubicBezTo>
                    <a:pt x="691" y="8803"/>
                    <a:pt x="834" y="8350"/>
                    <a:pt x="977" y="7898"/>
                  </a:cubicBezTo>
                  <a:cubicBezTo>
                    <a:pt x="1120" y="7421"/>
                    <a:pt x="1263" y="6945"/>
                    <a:pt x="1406" y="6469"/>
                  </a:cubicBezTo>
                  <a:cubicBezTo>
                    <a:pt x="1537" y="6017"/>
                    <a:pt x="1680" y="5564"/>
                    <a:pt x="1811" y="5124"/>
                  </a:cubicBezTo>
                  <a:cubicBezTo>
                    <a:pt x="1953" y="4659"/>
                    <a:pt x="2084" y="4195"/>
                    <a:pt x="2215" y="3742"/>
                  </a:cubicBezTo>
                  <a:cubicBezTo>
                    <a:pt x="2287" y="3504"/>
                    <a:pt x="2346" y="3266"/>
                    <a:pt x="2406" y="3028"/>
                  </a:cubicBezTo>
                  <a:cubicBezTo>
                    <a:pt x="2442" y="2909"/>
                    <a:pt x="2477" y="2790"/>
                    <a:pt x="2513" y="2671"/>
                  </a:cubicBezTo>
                  <a:cubicBezTo>
                    <a:pt x="2537" y="2540"/>
                    <a:pt x="2573" y="2421"/>
                    <a:pt x="2608" y="2302"/>
                  </a:cubicBezTo>
                  <a:cubicBezTo>
                    <a:pt x="2680" y="2076"/>
                    <a:pt x="2739" y="1849"/>
                    <a:pt x="2811" y="1635"/>
                  </a:cubicBezTo>
                  <a:cubicBezTo>
                    <a:pt x="2894" y="1385"/>
                    <a:pt x="2965" y="1123"/>
                    <a:pt x="3049" y="873"/>
                  </a:cubicBezTo>
                  <a:cubicBezTo>
                    <a:pt x="3120" y="611"/>
                    <a:pt x="3204" y="349"/>
                    <a:pt x="3287" y="87"/>
                  </a:cubicBezTo>
                  <a:cubicBezTo>
                    <a:pt x="3299" y="52"/>
                    <a:pt x="3275" y="16"/>
                    <a:pt x="3239" y="4"/>
                  </a:cubicBezTo>
                  <a:cubicBezTo>
                    <a:pt x="3233" y="2"/>
                    <a:pt x="3227" y="1"/>
                    <a:pt x="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1099525" y="1455075"/>
              <a:ext cx="505450" cy="43775"/>
            </a:xfrm>
            <a:custGeom>
              <a:avLst/>
              <a:gdLst/>
              <a:ahLst/>
              <a:cxnLst/>
              <a:rect l="l" t="t" r="r" b="b"/>
              <a:pathLst>
                <a:path w="20218" h="1751" extrusionOk="0">
                  <a:moveTo>
                    <a:pt x="11064" y="857"/>
                  </a:moveTo>
                  <a:lnTo>
                    <a:pt x="11064" y="857"/>
                  </a:lnTo>
                  <a:cubicBezTo>
                    <a:pt x="11063" y="857"/>
                    <a:pt x="11062" y="857"/>
                    <a:pt x="11062" y="858"/>
                  </a:cubicBezTo>
                  <a:cubicBezTo>
                    <a:pt x="11062" y="858"/>
                    <a:pt x="11063" y="858"/>
                    <a:pt x="11064" y="857"/>
                  </a:cubicBezTo>
                  <a:close/>
                  <a:moveTo>
                    <a:pt x="20146" y="0"/>
                  </a:moveTo>
                  <a:cubicBezTo>
                    <a:pt x="20075" y="12"/>
                    <a:pt x="20003" y="24"/>
                    <a:pt x="19932" y="36"/>
                  </a:cubicBezTo>
                  <a:cubicBezTo>
                    <a:pt x="19848" y="48"/>
                    <a:pt x="19777" y="60"/>
                    <a:pt x="19706" y="72"/>
                  </a:cubicBezTo>
                  <a:cubicBezTo>
                    <a:pt x="19563" y="84"/>
                    <a:pt x="19420" y="107"/>
                    <a:pt x="19277" y="119"/>
                  </a:cubicBezTo>
                  <a:lnTo>
                    <a:pt x="19289" y="119"/>
                  </a:lnTo>
                  <a:cubicBezTo>
                    <a:pt x="19229" y="131"/>
                    <a:pt x="19158" y="131"/>
                    <a:pt x="19098" y="143"/>
                  </a:cubicBezTo>
                  <a:cubicBezTo>
                    <a:pt x="19003" y="155"/>
                    <a:pt x="18908" y="155"/>
                    <a:pt x="18824" y="167"/>
                  </a:cubicBezTo>
                  <a:cubicBezTo>
                    <a:pt x="18717" y="179"/>
                    <a:pt x="18610" y="179"/>
                    <a:pt x="18503" y="191"/>
                  </a:cubicBezTo>
                  <a:cubicBezTo>
                    <a:pt x="18301" y="191"/>
                    <a:pt x="18098" y="203"/>
                    <a:pt x="17896" y="215"/>
                  </a:cubicBezTo>
                  <a:cubicBezTo>
                    <a:pt x="17693" y="227"/>
                    <a:pt x="17503" y="238"/>
                    <a:pt x="17300" y="250"/>
                  </a:cubicBezTo>
                  <a:cubicBezTo>
                    <a:pt x="17086" y="262"/>
                    <a:pt x="16872" y="262"/>
                    <a:pt x="16658" y="274"/>
                  </a:cubicBezTo>
                  <a:cubicBezTo>
                    <a:pt x="16538" y="274"/>
                    <a:pt x="16431" y="286"/>
                    <a:pt x="16312" y="298"/>
                  </a:cubicBezTo>
                  <a:cubicBezTo>
                    <a:pt x="16229" y="298"/>
                    <a:pt x="16146" y="310"/>
                    <a:pt x="16050" y="310"/>
                  </a:cubicBezTo>
                  <a:cubicBezTo>
                    <a:pt x="15967" y="322"/>
                    <a:pt x="15872" y="322"/>
                    <a:pt x="15776" y="334"/>
                  </a:cubicBezTo>
                  <a:cubicBezTo>
                    <a:pt x="15657" y="346"/>
                    <a:pt x="15538" y="358"/>
                    <a:pt x="15407" y="369"/>
                  </a:cubicBezTo>
                  <a:cubicBezTo>
                    <a:pt x="15003" y="405"/>
                    <a:pt x="14586" y="441"/>
                    <a:pt x="14181" y="488"/>
                  </a:cubicBezTo>
                  <a:cubicBezTo>
                    <a:pt x="13991" y="500"/>
                    <a:pt x="13800" y="524"/>
                    <a:pt x="13610" y="536"/>
                  </a:cubicBezTo>
                  <a:cubicBezTo>
                    <a:pt x="13514" y="548"/>
                    <a:pt x="13419" y="560"/>
                    <a:pt x="13312" y="560"/>
                  </a:cubicBezTo>
                  <a:cubicBezTo>
                    <a:pt x="13217" y="560"/>
                    <a:pt x="13121" y="572"/>
                    <a:pt x="13026" y="572"/>
                  </a:cubicBezTo>
                  <a:cubicBezTo>
                    <a:pt x="12800" y="584"/>
                    <a:pt x="12574" y="596"/>
                    <a:pt x="12336" y="608"/>
                  </a:cubicBezTo>
                  <a:cubicBezTo>
                    <a:pt x="12133" y="619"/>
                    <a:pt x="11943" y="631"/>
                    <a:pt x="11740" y="655"/>
                  </a:cubicBezTo>
                  <a:cubicBezTo>
                    <a:pt x="11562" y="667"/>
                    <a:pt x="11395" y="679"/>
                    <a:pt x="11228" y="691"/>
                  </a:cubicBezTo>
                  <a:cubicBezTo>
                    <a:pt x="11050" y="715"/>
                    <a:pt x="10883" y="727"/>
                    <a:pt x="10704" y="750"/>
                  </a:cubicBezTo>
                  <a:cubicBezTo>
                    <a:pt x="10621" y="762"/>
                    <a:pt x="10526" y="774"/>
                    <a:pt x="10431" y="786"/>
                  </a:cubicBezTo>
                  <a:cubicBezTo>
                    <a:pt x="10347" y="798"/>
                    <a:pt x="10252" y="810"/>
                    <a:pt x="10157" y="822"/>
                  </a:cubicBezTo>
                  <a:cubicBezTo>
                    <a:pt x="10061" y="834"/>
                    <a:pt x="9966" y="846"/>
                    <a:pt x="9871" y="858"/>
                  </a:cubicBezTo>
                  <a:cubicBezTo>
                    <a:pt x="9788" y="869"/>
                    <a:pt x="9692" y="881"/>
                    <a:pt x="9609" y="893"/>
                  </a:cubicBezTo>
                  <a:cubicBezTo>
                    <a:pt x="9514" y="893"/>
                    <a:pt x="9419" y="905"/>
                    <a:pt x="9323" y="917"/>
                  </a:cubicBezTo>
                  <a:cubicBezTo>
                    <a:pt x="9228" y="929"/>
                    <a:pt x="9121" y="929"/>
                    <a:pt x="9026" y="941"/>
                  </a:cubicBezTo>
                  <a:cubicBezTo>
                    <a:pt x="8823" y="953"/>
                    <a:pt x="8621" y="965"/>
                    <a:pt x="8418" y="977"/>
                  </a:cubicBezTo>
                  <a:cubicBezTo>
                    <a:pt x="8216" y="977"/>
                    <a:pt x="8002" y="989"/>
                    <a:pt x="7799" y="989"/>
                  </a:cubicBezTo>
                  <a:cubicBezTo>
                    <a:pt x="7597" y="1000"/>
                    <a:pt x="7394" y="1000"/>
                    <a:pt x="7204" y="1012"/>
                  </a:cubicBezTo>
                  <a:cubicBezTo>
                    <a:pt x="7097" y="1024"/>
                    <a:pt x="7002" y="1024"/>
                    <a:pt x="6906" y="1036"/>
                  </a:cubicBezTo>
                  <a:cubicBezTo>
                    <a:pt x="6787" y="1036"/>
                    <a:pt x="6680" y="1048"/>
                    <a:pt x="6573" y="1060"/>
                  </a:cubicBezTo>
                  <a:cubicBezTo>
                    <a:pt x="6406" y="1072"/>
                    <a:pt x="6240" y="1084"/>
                    <a:pt x="6085" y="1096"/>
                  </a:cubicBezTo>
                  <a:cubicBezTo>
                    <a:pt x="5609" y="1131"/>
                    <a:pt x="5132" y="1179"/>
                    <a:pt x="4656" y="1215"/>
                  </a:cubicBezTo>
                  <a:cubicBezTo>
                    <a:pt x="3751" y="1298"/>
                    <a:pt x="2846" y="1370"/>
                    <a:pt x="1941" y="1453"/>
                  </a:cubicBezTo>
                  <a:cubicBezTo>
                    <a:pt x="1322" y="1501"/>
                    <a:pt x="703" y="1560"/>
                    <a:pt x="84" y="1608"/>
                  </a:cubicBezTo>
                  <a:cubicBezTo>
                    <a:pt x="60" y="1608"/>
                    <a:pt x="48" y="1620"/>
                    <a:pt x="25" y="1631"/>
                  </a:cubicBezTo>
                  <a:cubicBezTo>
                    <a:pt x="13" y="1643"/>
                    <a:pt x="1" y="1655"/>
                    <a:pt x="1" y="1679"/>
                  </a:cubicBezTo>
                  <a:cubicBezTo>
                    <a:pt x="1" y="1703"/>
                    <a:pt x="13" y="1715"/>
                    <a:pt x="25" y="1727"/>
                  </a:cubicBezTo>
                  <a:cubicBezTo>
                    <a:pt x="36" y="1739"/>
                    <a:pt x="60" y="1751"/>
                    <a:pt x="72" y="1751"/>
                  </a:cubicBezTo>
                  <a:cubicBezTo>
                    <a:pt x="1334" y="1643"/>
                    <a:pt x="2584" y="1536"/>
                    <a:pt x="3835" y="1429"/>
                  </a:cubicBezTo>
                  <a:cubicBezTo>
                    <a:pt x="4608" y="1370"/>
                    <a:pt x="5394" y="1298"/>
                    <a:pt x="6168" y="1227"/>
                  </a:cubicBezTo>
                  <a:cubicBezTo>
                    <a:pt x="6382" y="1215"/>
                    <a:pt x="6585" y="1203"/>
                    <a:pt x="6799" y="1179"/>
                  </a:cubicBezTo>
                  <a:cubicBezTo>
                    <a:pt x="6871" y="1179"/>
                    <a:pt x="6930" y="1167"/>
                    <a:pt x="7002" y="1167"/>
                  </a:cubicBezTo>
                  <a:cubicBezTo>
                    <a:pt x="7073" y="1167"/>
                    <a:pt x="7144" y="1155"/>
                    <a:pt x="7216" y="1155"/>
                  </a:cubicBezTo>
                  <a:lnTo>
                    <a:pt x="7323" y="1155"/>
                  </a:lnTo>
                  <a:cubicBezTo>
                    <a:pt x="7418" y="1143"/>
                    <a:pt x="7525" y="1143"/>
                    <a:pt x="7621" y="1143"/>
                  </a:cubicBezTo>
                  <a:cubicBezTo>
                    <a:pt x="7728" y="1131"/>
                    <a:pt x="7823" y="1131"/>
                    <a:pt x="7918" y="1131"/>
                  </a:cubicBezTo>
                  <a:cubicBezTo>
                    <a:pt x="8133" y="1120"/>
                    <a:pt x="8347" y="1120"/>
                    <a:pt x="8561" y="1108"/>
                  </a:cubicBezTo>
                  <a:cubicBezTo>
                    <a:pt x="8764" y="1096"/>
                    <a:pt x="8966" y="1084"/>
                    <a:pt x="9169" y="1072"/>
                  </a:cubicBezTo>
                  <a:cubicBezTo>
                    <a:pt x="9383" y="1060"/>
                    <a:pt x="9585" y="1036"/>
                    <a:pt x="9788" y="1012"/>
                  </a:cubicBezTo>
                  <a:cubicBezTo>
                    <a:pt x="10002" y="989"/>
                    <a:pt x="10204" y="953"/>
                    <a:pt x="10419" y="929"/>
                  </a:cubicBezTo>
                  <a:cubicBezTo>
                    <a:pt x="10621" y="905"/>
                    <a:pt x="10823" y="881"/>
                    <a:pt x="11038" y="858"/>
                  </a:cubicBezTo>
                  <a:cubicBezTo>
                    <a:pt x="11050" y="858"/>
                    <a:pt x="11062" y="858"/>
                    <a:pt x="11074" y="846"/>
                  </a:cubicBezTo>
                  <a:lnTo>
                    <a:pt x="11074" y="846"/>
                  </a:lnTo>
                  <a:cubicBezTo>
                    <a:pt x="11074" y="854"/>
                    <a:pt x="11067" y="857"/>
                    <a:pt x="11064" y="857"/>
                  </a:cubicBezTo>
                  <a:lnTo>
                    <a:pt x="11064" y="857"/>
                  </a:lnTo>
                  <a:cubicBezTo>
                    <a:pt x="11265" y="834"/>
                    <a:pt x="11455" y="810"/>
                    <a:pt x="11657" y="798"/>
                  </a:cubicBezTo>
                  <a:cubicBezTo>
                    <a:pt x="11764" y="786"/>
                    <a:pt x="11859" y="774"/>
                    <a:pt x="11966" y="774"/>
                  </a:cubicBezTo>
                  <a:lnTo>
                    <a:pt x="12300" y="750"/>
                  </a:lnTo>
                  <a:cubicBezTo>
                    <a:pt x="12407" y="739"/>
                    <a:pt x="12514" y="739"/>
                    <a:pt x="12621" y="727"/>
                  </a:cubicBezTo>
                  <a:cubicBezTo>
                    <a:pt x="12717" y="727"/>
                    <a:pt x="12812" y="727"/>
                    <a:pt x="12907" y="715"/>
                  </a:cubicBezTo>
                  <a:cubicBezTo>
                    <a:pt x="13098" y="715"/>
                    <a:pt x="13288" y="703"/>
                    <a:pt x="13479" y="691"/>
                  </a:cubicBezTo>
                  <a:cubicBezTo>
                    <a:pt x="13586" y="679"/>
                    <a:pt x="13681" y="679"/>
                    <a:pt x="13788" y="667"/>
                  </a:cubicBezTo>
                  <a:lnTo>
                    <a:pt x="14133" y="631"/>
                  </a:lnTo>
                  <a:cubicBezTo>
                    <a:pt x="14336" y="608"/>
                    <a:pt x="14526" y="584"/>
                    <a:pt x="14717" y="572"/>
                  </a:cubicBezTo>
                  <a:cubicBezTo>
                    <a:pt x="14943" y="548"/>
                    <a:pt x="15157" y="524"/>
                    <a:pt x="15384" y="512"/>
                  </a:cubicBezTo>
                  <a:cubicBezTo>
                    <a:pt x="15562" y="488"/>
                    <a:pt x="15741" y="477"/>
                    <a:pt x="15919" y="453"/>
                  </a:cubicBezTo>
                  <a:cubicBezTo>
                    <a:pt x="15991" y="453"/>
                    <a:pt x="16062" y="453"/>
                    <a:pt x="16134" y="441"/>
                  </a:cubicBezTo>
                  <a:cubicBezTo>
                    <a:pt x="16169" y="441"/>
                    <a:pt x="16205" y="441"/>
                    <a:pt x="16241" y="429"/>
                  </a:cubicBezTo>
                  <a:cubicBezTo>
                    <a:pt x="16360" y="429"/>
                    <a:pt x="16479" y="417"/>
                    <a:pt x="16610" y="417"/>
                  </a:cubicBezTo>
                  <a:cubicBezTo>
                    <a:pt x="16789" y="405"/>
                    <a:pt x="16979" y="405"/>
                    <a:pt x="17170" y="393"/>
                  </a:cubicBezTo>
                  <a:cubicBezTo>
                    <a:pt x="17372" y="381"/>
                    <a:pt x="17574" y="369"/>
                    <a:pt x="17765" y="358"/>
                  </a:cubicBezTo>
                  <a:cubicBezTo>
                    <a:pt x="17967" y="346"/>
                    <a:pt x="18170" y="346"/>
                    <a:pt x="18372" y="334"/>
                  </a:cubicBezTo>
                  <a:cubicBezTo>
                    <a:pt x="18455" y="322"/>
                    <a:pt x="18539" y="322"/>
                    <a:pt x="18610" y="322"/>
                  </a:cubicBezTo>
                  <a:cubicBezTo>
                    <a:pt x="18694" y="310"/>
                    <a:pt x="18777" y="310"/>
                    <a:pt x="18860" y="298"/>
                  </a:cubicBezTo>
                  <a:cubicBezTo>
                    <a:pt x="18932" y="298"/>
                    <a:pt x="19003" y="286"/>
                    <a:pt x="19086" y="286"/>
                  </a:cubicBezTo>
                  <a:cubicBezTo>
                    <a:pt x="19146" y="274"/>
                    <a:pt x="19217" y="262"/>
                    <a:pt x="19289" y="262"/>
                  </a:cubicBezTo>
                  <a:cubicBezTo>
                    <a:pt x="19432" y="238"/>
                    <a:pt x="19575" y="227"/>
                    <a:pt x="19717" y="203"/>
                  </a:cubicBezTo>
                  <a:cubicBezTo>
                    <a:pt x="19789" y="203"/>
                    <a:pt x="19860" y="191"/>
                    <a:pt x="19932" y="179"/>
                  </a:cubicBezTo>
                  <a:cubicBezTo>
                    <a:pt x="19991" y="167"/>
                    <a:pt x="20063" y="155"/>
                    <a:pt x="20134" y="143"/>
                  </a:cubicBezTo>
                  <a:lnTo>
                    <a:pt x="20146" y="143"/>
                  </a:lnTo>
                  <a:cubicBezTo>
                    <a:pt x="20158" y="143"/>
                    <a:pt x="20170" y="143"/>
                    <a:pt x="20194" y="119"/>
                  </a:cubicBezTo>
                  <a:cubicBezTo>
                    <a:pt x="20206" y="107"/>
                    <a:pt x="20206" y="96"/>
                    <a:pt x="20218" y="72"/>
                  </a:cubicBezTo>
                  <a:cubicBezTo>
                    <a:pt x="20218" y="60"/>
                    <a:pt x="20206" y="36"/>
                    <a:pt x="20194" y="24"/>
                  </a:cubicBezTo>
                  <a:cubicBezTo>
                    <a:pt x="20182" y="12"/>
                    <a:pt x="20170" y="12"/>
                    <a:pt x="20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1175725" y="1232425"/>
              <a:ext cx="428350" cy="222675"/>
            </a:xfrm>
            <a:custGeom>
              <a:avLst/>
              <a:gdLst/>
              <a:ahLst/>
              <a:cxnLst/>
              <a:rect l="l" t="t" r="r" b="b"/>
              <a:pathLst>
                <a:path w="17134" h="8907" extrusionOk="0">
                  <a:moveTo>
                    <a:pt x="84" y="0"/>
                  </a:moveTo>
                  <a:cubicBezTo>
                    <a:pt x="72" y="0"/>
                    <a:pt x="48" y="12"/>
                    <a:pt x="36" y="24"/>
                  </a:cubicBezTo>
                  <a:cubicBezTo>
                    <a:pt x="13" y="48"/>
                    <a:pt x="1" y="84"/>
                    <a:pt x="13" y="120"/>
                  </a:cubicBezTo>
                  <a:cubicBezTo>
                    <a:pt x="36" y="143"/>
                    <a:pt x="60" y="155"/>
                    <a:pt x="84" y="179"/>
                  </a:cubicBezTo>
                  <a:cubicBezTo>
                    <a:pt x="96" y="191"/>
                    <a:pt x="120" y="191"/>
                    <a:pt x="144" y="203"/>
                  </a:cubicBezTo>
                  <a:cubicBezTo>
                    <a:pt x="179" y="227"/>
                    <a:pt x="227" y="250"/>
                    <a:pt x="275" y="274"/>
                  </a:cubicBezTo>
                  <a:cubicBezTo>
                    <a:pt x="370" y="322"/>
                    <a:pt x="453" y="370"/>
                    <a:pt x="548" y="417"/>
                  </a:cubicBezTo>
                  <a:cubicBezTo>
                    <a:pt x="715" y="501"/>
                    <a:pt x="882" y="584"/>
                    <a:pt x="1048" y="667"/>
                  </a:cubicBezTo>
                  <a:cubicBezTo>
                    <a:pt x="1227" y="751"/>
                    <a:pt x="1406" y="834"/>
                    <a:pt x="1584" y="917"/>
                  </a:cubicBezTo>
                  <a:cubicBezTo>
                    <a:pt x="1787" y="1012"/>
                    <a:pt x="1977" y="1096"/>
                    <a:pt x="2180" y="1179"/>
                  </a:cubicBezTo>
                  <a:cubicBezTo>
                    <a:pt x="2251" y="1215"/>
                    <a:pt x="2334" y="1251"/>
                    <a:pt x="2406" y="1286"/>
                  </a:cubicBezTo>
                  <a:cubicBezTo>
                    <a:pt x="2501" y="1322"/>
                    <a:pt x="2596" y="1370"/>
                    <a:pt x="2692" y="1417"/>
                  </a:cubicBezTo>
                  <a:cubicBezTo>
                    <a:pt x="2703" y="1417"/>
                    <a:pt x="2715" y="1417"/>
                    <a:pt x="2727" y="1429"/>
                  </a:cubicBezTo>
                  <a:lnTo>
                    <a:pt x="2739" y="1429"/>
                  </a:lnTo>
                  <a:lnTo>
                    <a:pt x="2763" y="1441"/>
                  </a:lnTo>
                  <a:cubicBezTo>
                    <a:pt x="2846" y="1489"/>
                    <a:pt x="2942" y="1524"/>
                    <a:pt x="3025" y="1560"/>
                  </a:cubicBezTo>
                  <a:cubicBezTo>
                    <a:pt x="3203" y="1644"/>
                    <a:pt x="3370" y="1727"/>
                    <a:pt x="3537" y="1810"/>
                  </a:cubicBezTo>
                  <a:cubicBezTo>
                    <a:pt x="3715" y="1905"/>
                    <a:pt x="3894" y="2001"/>
                    <a:pt x="4085" y="2084"/>
                  </a:cubicBezTo>
                  <a:cubicBezTo>
                    <a:pt x="4263" y="2179"/>
                    <a:pt x="4442" y="2263"/>
                    <a:pt x="4608" y="2358"/>
                  </a:cubicBezTo>
                  <a:cubicBezTo>
                    <a:pt x="4704" y="2394"/>
                    <a:pt x="4787" y="2441"/>
                    <a:pt x="4882" y="2489"/>
                  </a:cubicBezTo>
                  <a:cubicBezTo>
                    <a:pt x="4978" y="2536"/>
                    <a:pt x="5073" y="2584"/>
                    <a:pt x="5168" y="2632"/>
                  </a:cubicBezTo>
                  <a:cubicBezTo>
                    <a:pt x="5549" y="2810"/>
                    <a:pt x="5930" y="2989"/>
                    <a:pt x="6311" y="3168"/>
                  </a:cubicBezTo>
                  <a:cubicBezTo>
                    <a:pt x="6478" y="3251"/>
                    <a:pt x="6656" y="3334"/>
                    <a:pt x="6835" y="3418"/>
                  </a:cubicBezTo>
                  <a:cubicBezTo>
                    <a:pt x="7013" y="3513"/>
                    <a:pt x="7192" y="3596"/>
                    <a:pt x="7383" y="3691"/>
                  </a:cubicBezTo>
                  <a:cubicBezTo>
                    <a:pt x="7549" y="3787"/>
                    <a:pt x="7728" y="3858"/>
                    <a:pt x="7895" y="3941"/>
                  </a:cubicBezTo>
                  <a:cubicBezTo>
                    <a:pt x="8085" y="4037"/>
                    <a:pt x="8276" y="4132"/>
                    <a:pt x="8466" y="4227"/>
                  </a:cubicBezTo>
                  <a:cubicBezTo>
                    <a:pt x="8657" y="4322"/>
                    <a:pt x="8859" y="4418"/>
                    <a:pt x="9049" y="4513"/>
                  </a:cubicBezTo>
                  <a:cubicBezTo>
                    <a:pt x="9228" y="4608"/>
                    <a:pt x="9407" y="4692"/>
                    <a:pt x="9573" y="4775"/>
                  </a:cubicBezTo>
                  <a:cubicBezTo>
                    <a:pt x="9942" y="4965"/>
                    <a:pt x="10312" y="5156"/>
                    <a:pt x="10681" y="5346"/>
                  </a:cubicBezTo>
                  <a:cubicBezTo>
                    <a:pt x="10871" y="5442"/>
                    <a:pt x="11062" y="5537"/>
                    <a:pt x="11252" y="5644"/>
                  </a:cubicBezTo>
                  <a:cubicBezTo>
                    <a:pt x="11347" y="5692"/>
                    <a:pt x="11431" y="5739"/>
                    <a:pt x="11514" y="5787"/>
                  </a:cubicBezTo>
                  <a:cubicBezTo>
                    <a:pt x="11585" y="5823"/>
                    <a:pt x="11657" y="5858"/>
                    <a:pt x="11728" y="5906"/>
                  </a:cubicBezTo>
                  <a:cubicBezTo>
                    <a:pt x="11847" y="5965"/>
                    <a:pt x="11966" y="6037"/>
                    <a:pt x="12086" y="6096"/>
                  </a:cubicBezTo>
                  <a:cubicBezTo>
                    <a:pt x="12157" y="6144"/>
                    <a:pt x="12228" y="6180"/>
                    <a:pt x="12288" y="6227"/>
                  </a:cubicBezTo>
                  <a:cubicBezTo>
                    <a:pt x="12478" y="6335"/>
                    <a:pt x="12669" y="6454"/>
                    <a:pt x="12859" y="6561"/>
                  </a:cubicBezTo>
                  <a:cubicBezTo>
                    <a:pt x="13050" y="6680"/>
                    <a:pt x="13229" y="6787"/>
                    <a:pt x="13419" y="6894"/>
                  </a:cubicBezTo>
                  <a:cubicBezTo>
                    <a:pt x="13467" y="6930"/>
                    <a:pt x="13526" y="6966"/>
                    <a:pt x="13586" y="7001"/>
                  </a:cubicBezTo>
                  <a:cubicBezTo>
                    <a:pt x="13717" y="7061"/>
                    <a:pt x="13836" y="7132"/>
                    <a:pt x="13955" y="7204"/>
                  </a:cubicBezTo>
                  <a:cubicBezTo>
                    <a:pt x="14133" y="7299"/>
                    <a:pt x="14324" y="7394"/>
                    <a:pt x="14503" y="7501"/>
                  </a:cubicBezTo>
                  <a:cubicBezTo>
                    <a:pt x="14669" y="7597"/>
                    <a:pt x="14848" y="7692"/>
                    <a:pt x="15014" y="7787"/>
                  </a:cubicBezTo>
                  <a:cubicBezTo>
                    <a:pt x="15384" y="7990"/>
                    <a:pt x="15753" y="8204"/>
                    <a:pt x="16122" y="8406"/>
                  </a:cubicBezTo>
                  <a:cubicBezTo>
                    <a:pt x="16241" y="8478"/>
                    <a:pt x="16360" y="8537"/>
                    <a:pt x="16479" y="8597"/>
                  </a:cubicBezTo>
                  <a:cubicBezTo>
                    <a:pt x="16658" y="8704"/>
                    <a:pt x="16836" y="8799"/>
                    <a:pt x="17015" y="8894"/>
                  </a:cubicBezTo>
                  <a:cubicBezTo>
                    <a:pt x="17027" y="8903"/>
                    <a:pt x="17042" y="8907"/>
                    <a:pt x="17056" y="8907"/>
                  </a:cubicBezTo>
                  <a:cubicBezTo>
                    <a:pt x="17081" y="8907"/>
                    <a:pt x="17107" y="8894"/>
                    <a:pt x="17122" y="8871"/>
                  </a:cubicBezTo>
                  <a:cubicBezTo>
                    <a:pt x="17134" y="8835"/>
                    <a:pt x="17134" y="8787"/>
                    <a:pt x="17098" y="8763"/>
                  </a:cubicBezTo>
                  <a:cubicBezTo>
                    <a:pt x="16693" y="8549"/>
                    <a:pt x="16288" y="8323"/>
                    <a:pt x="15884" y="8097"/>
                  </a:cubicBezTo>
                  <a:cubicBezTo>
                    <a:pt x="15503" y="7870"/>
                    <a:pt x="15110" y="7656"/>
                    <a:pt x="14717" y="7442"/>
                  </a:cubicBezTo>
                  <a:cubicBezTo>
                    <a:pt x="14538" y="7335"/>
                    <a:pt x="14360" y="7239"/>
                    <a:pt x="14181" y="7144"/>
                  </a:cubicBezTo>
                  <a:cubicBezTo>
                    <a:pt x="14002" y="7049"/>
                    <a:pt x="13824" y="6942"/>
                    <a:pt x="13645" y="6847"/>
                  </a:cubicBezTo>
                  <a:cubicBezTo>
                    <a:pt x="13586" y="6811"/>
                    <a:pt x="13514" y="6775"/>
                    <a:pt x="13455" y="6727"/>
                  </a:cubicBezTo>
                  <a:cubicBezTo>
                    <a:pt x="13348" y="6668"/>
                    <a:pt x="13240" y="6608"/>
                    <a:pt x="13133" y="6537"/>
                  </a:cubicBezTo>
                  <a:cubicBezTo>
                    <a:pt x="12967" y="6442"/>
                    <a:pt x="12812" y="6346"/>
                    <a:pt x="12645" y="6251"/>
                  </a:cubicBezTo>
                  <a:cubicBezTo>
                    <a:pt x="12478" y="6144"/>
                    <a:pt x="12312" y="6037"/>
                    <a:pt x="12133" y="5942"/>
                  </a:cubicBezTo>
                  <a:cubicBezTo>
                    <a:pt x="12026" y="5882"/>
                    <a:pt x="11907" y="5811"/>
                    <a:pt x="11788" y="5751"/>
                  </a:cubicBezTo>
                  <a:cubicBezTo>
                    <a:pt x="11716" y="5704"/>
                    <a:pt x="11633" y="5656"/>
                    <a:pt x="11550" y="5620"/>
                  </a:cubicBezTo>
                  <a:cubicBezTo>
                    <a:pt x="11359" y="5513"/>
                    <a:pt x="11169" y="5406"/>
                    <a:pt x="10978" y="5311"/>
                  </a:cubicBezTo>
                  <a:cubicBezTo>
                    <a:pt x="10812" y="5227"/>
                    <a:pt x="10657" y="5144"/>
                    <a:pt x="10490" y="5061"/>
                  </a:cubicBezTo>
                  <a:cubicBezTo>
                    <a:pt x="10121" y="4870"/>
                    <a:pt x="9752" y="4668"/>
                    <a:pt x="9371" y="4489"/>
                  </a:cubicBezTo>
                  <a:cubicBezTo>
                    <a:pt x="8990" y="4299"/>
                    <a:pt x="8621" y="4108"/>
                    <a:pt x="8240" y="3918"/>
                  </a:cubicBezTo>
                  <a:cubicBezTo>
                    <a:pt x="8049" y="3834"/>
                    <a:pt x="7871" y="3739"/>
                    <a:pt x="7680" y="3656"/>
                  </a:cubicBezTo>
                  <a:cubicBezTo>
                    <a:pt x="7514" y="3572"/>
                    <a:pt x="7335" y="3477"/>
                    <a:pt x="7168" y="3394"/>
                  </a:cubicBezTo>
                  <a:cubicBezTo>
                    <a:pt x="6990" y="3298"/>
                    <a:pt x="6811" y="3215"/>
                    <a:pt x="6632" y="3132"/>
                  </a:cubicBezTo>
                  <a:cubicBezTo>
                    <a:pt x="6454" y="3048"/>
                    <a:pt x="6263" y="2965"/>
                    <a:pt x="6085" y="2870"/>
                  </a:cubicBezTo>
                  <a:cubicBezTo>
                    <a:pt x="5906" y="2787"/>
                    <a:pt x="5716" y="2703"/>
                    <a:pt x="5537" y="2620"/>
                  </a:cubicBezTo>
                  <a:cubicBezTo>
                    <a:pt x="5442" y="2572"/>
                    <a:pt x="5347" y="2525"/>
                    <a:pt x="5251" y="2477"/>
                  </a:cubicBezTo>
                  <a:cubicBezTo>
                    <a:pt x="5156" y="2429"/>
                    <a:pt x="5049" y="2382"/>
                    <a:pt x="4954" y="2334"/>
                  </a:cubicBezTo>
                  <a:cubicBezTo>
                    <a:pt x="4585" y="2155"/>
                    <a:pt x="4227" y="1977"/>
                    <a:pt x="3870" y="1786"/>
                  </a:cubicBezTo>
                  <a:cubicBezTo>
                    <a:pt x="3775" y="1739"/>
                    <a:pt x="3680" y="1691"/>
                    <a:pt x="3584" y="1644"/>
                  </a:cubicBezTo>
                  <a:cubicBezTo>
                    <a:pt x="3489" y="1596"/>
                    <a:pt x="3394" y="1548"/>
                    <a:pt x="3287" y="1501"/>
                  </a:cubicBezTo>
                  <a:cubicBezTo>
                    <a:pt x="3192" y="1453"/>
                    <a:pt x="3096" y="1405"/>
                    <a:pt x="3001" y="1370"/>
                  </a:cubicBezTo>
                  <a:cubicBezTo>
                    <a:pt x="2942" y="1334"/>
                    <a:pt x="2870" y="1310"/>
                    <a:pt x="2811" y="1286"/>
                  </a:cubicBezTo>
                  <a:cubicBezTo>
                    <a:pt x="2811" y="1274"/>
                    <a:pt x="2799" y="1274"/>
                    <a:pt x="2799" y="1274"/>
                  </a:cubicBezTo>
                  <a:cubicBezTo>
                    <a:pt x="2763" y="1263"/>
                    <a:pt x="2727" y="1239"/>
                    <a:pt x="2680" y="1227"/>
                  </a:cubicBezTo>
                  <a:cubicBezTo>
                    <a:pt x="2477" y="1132"/>
                    <a:pt x="2263" y="1036"/>
                    <a:pt x="2037" y="941"/>
                  </a:cubicBezTo>
                  <a:cubicBezTo>
                    <a:pt x="1846" y="846"/>
                    <a:pt x="1656" y="762"/>
                    <a:pt x="1465" y="679"/>
                  </a:cubicBezTo>
                  <a:cubicBezTo>
                    <a:pt x="1346" y="631"/>
                    <a:pt x="1227" y="572"/>
                    <a:pt x="1120" y="512"/>
                  </a:cubicBezTo>
                  <a:cubicBezTo>
                    <a:pt x="1013" y="465"/>
                    <a:pt x="906" y="405"/>
                    <a:pt x="798" y="358"/>
                  </a:cubicBezTo>
                  <a:cubicBezTo>
                    <a:pt x="679" y="298"/>
                    <a:pt x="572" y="239"/>
                    <a:pt x="453" y="179"/>
                  </a:cubicBezTo>
                  <a:cubicBezTo>
                    <a:pt x="394" y="155"/>
                    <a:pt x="346" y="120"/>
                    <a:pt x="286" y="96"/>
                  </a:cubicBezTo>
                  <a:cubicBezTo>
                    <a:pt x="263" y="84"/>
                    <a:pt x="239" y="72"/>
                    <a:pt x="203" y="60"/>
                  </a:cubicBezTo>
                  <a:cubicBezTo>
                    <a:pt x="191" y="48"/>
                    <a:pt x="179" y="48"/>
                    <a:pt x="167" y="36"/>
                  </a:cubicBezTo>
                  <a:cubicBezTo>
                    <a:pt x="155" y="36"/>
                    <a:pt x="144" y="24"/>
                    <a:pt x="132" y="12"/>
                  </a:cubicBezTo>
                  <a:lnTo>
                    <a:pt x="108" y="12"/>
                  </a:lnTo>
                  <a:cubicBezTo>
                    <a:pt x="108" y="0"/>
                    <a:pt x="96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1092100" y="1490075"/>
              <a:ext cx="13400" cy="14725"/>
            </a:xfrm>
            <a:custGeom>
              <a:avLst/>
              <a:gdLst/>
              <a:ahLst/>
              <a:cxnLst/>
              <a:rect l="l" t="t" r="r" b="b"/>
              <a:pathLst>
                <a:path w="536" h="589" extrusionOk="0">
                  <a:moveTo>
                    <a:pt x="262" y="1"/>
                  </a:moveTo>
                  <a:cubicBezTo>
                    <a:pt x="219" y="1"/>
                    <a:pt x="178" y="12"/>
                    <a:pt x="143" y="29"/>
                  </a:cubicBezTo>
                  <a:cubicBezTo>
                    <a:pt x="119" y="53"/>
                    <a:pt x="95" y="77"/>
                    <a:pt x="71" y="101"/>
                  </a:cubicBezTo>
                  <a:cubicBezTo>
                    <a:pt x="48" y="124"/>
                    <a:pt x="36" y="148"/>
                    <a:pt x="24" y="184"/>
                  </a:cubicBezTo>
                  <a:cubicBezTo>
                    <a:pt x="12" y="208"/>
                    <a:pt x="0" y="231"/>
                    <a:pt x="0" y="267"/>
                  </a:cubicBezTo>
                  <a:cubicBezTo>
                    <a:pt x="0" y="279"/>
                    <a:pt x="0" y="291"/>
                    <a:pt x="0" y="303"/>
                  </a:cubicBezTo>
                  <a:cubicBezTo>
                    <a:pt x="0" y="315"/>
                    <a:pt x="0" y="327"/>
                    <a:pt x="12" y="339"/>
                  </a:cubicBezTo>
                  <a:cubicBezTo>
                    <a:pt x="12" y="374"/>
                    <a:pt x="24" y="398"/>
                    <a:pt x="48" y="422"/>
                  </a:cubicBezTo>
                  <a:cubicBezTo>
                    <a:pt x="60" y="434"/>
                    <a:pt x="71" y="446"/>
                    <a:pt x="83" y="458"/>
                  </a:cubicBezTo>
                  <a:cubicBezTo>
                    <a:pt x="83" y="470"/>
                    <a:pt x="95" y="482"/>
                    <a:pt x="95" y="482"/>
                  </a:cubicBezTo>
                  <a:cubicBezTo>
                    <a:pt x="131" y="529"/>
                    <a:pt x="179" y="565"/>
                    <a:pt x="226" y="577"/>
                  </a:cubicBezTo>
                  <a:cubicBezTo>
                    <a:pt x="250" y="577"/>
                    <a:pt x="262" y="577"/>
                    <a:pt x="274" y="589"/>
                  </a:cubicBezTo>
                  <a:cubicBezTo>
                    <a:pt x="286" y="589"/>
                    <a:pt x="298" y="589"/>
                    <a:pt x="322" y="577"/>
                  </a:cubicBezTo>
                  <a:cubicBezTo>
                    <a:pt x="345" y="577"/>
                    <a:pt x="381" y="565"/>
                    <a:pt x="405" y="553"/>
                  </a:cubicBezTo>
                  <a:cubicBezTo>
                    <a:pt x="452" y="541"/>
                    <a:pt x="500" y="493"/>
                    <a:pt x="512" y="446"/>
                  </a:cubicBezTo>
                  <a:cubicBezTo>
                    <a:pt x="536" y="386"/>
                    <a:pt x="524" y="327"/>
                    <a:pt x="500" y="267"/>
                  </a:cubicBezTo>
                  <a:cubicBezTo>
                    <a:pt x="500" y="243"/>
                    <a:pt x="500" y="231"/>
                    <a:pt x="488" y="220"/>
                  </a:cubicBezTo>
                  <a:cubicBezTo>
                    <a:pt x="488" y="196"/>
                    <a:pt x="476" y="172"/>
                    <a:pt x="464" y="148"/>
                  </a:cubicBezTo>
                  <a:cubicBezTo>
                    <a:pt x="452" y="112"/>
                    <a:pt x="441" y="101"/>
                    <a:pt x="417" y="77"/>
                  </a:cubicBezTo>
                  <a:cubicBezTo>
                    <a:pt x="405" y="77"/>
                    <a:pt x="393" y="65"/>
                    <a:pt x="393" y="65"/>
                  </a:cubicBezTo>
                  <a:cubicBezTo>
                    <a:pt x="369" y="41"/>
                    <a:pt x="345" y="29"/>
                    <a:pt x="310" y="17"/>
                  </a:cubicBezTo>
                  <a:cubicBezTo>
                    <a:pt x="310" y="17"/>
                    <a:pt x="310" y="5"/>
                    <a:pt x="310" y="5"/>
                  </a:cubicBezTo>
                  <a:cubicBezTo>
                    <a:pt x="294" y="2"/>
                    <a:pt x="278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1095950" y="1490500"/>
              <a:ext cx="11950" cy="12475"/>
            </a:xfrm>
            <a:custGeom>
              <a:avLst/>
              <a:gdLst/>
              <a:ahLst/>
              <a:cxnLst/>
              <a:rect l="l" t="t" r="r" b="b"/>
              <a:pathLst>
                <a:path w="478" h="499" extrusionOk="0">
                  <a:moveTo>
                    <a:pt x="203" y="0"/>
                  </a:moveTo>
                  <a:cubicBezTo>
                    <a:pt x="191" y="12"/>
                    <a:pt x="179" y="12"/>
                    <a:pt x="156" y="24"/>
                  </a:cubicBezTo>
                  <a:cubicBezTo>
                    <a:pt x="144" y="24"/>
                    <a:pt x="120" y="36"/>
                    <a:pt x="108" y="48"/>
                  </a:cubicBezTo>
                  <a:cubicBezTo>
                    <a:pt x="84" y="60"/>
                    <a:pt x="72" y="72"/>
                    <a:pt x="60" y="84"/>
                  </a:cubicBezTo>
                  <a:cubicBezTo>
                    <a:pt x="48" y="95"/>
                    <a:pt x="37" y="107"/>
                    <a:pt x="25" y="131"/>
                  </a:cubicBezTo>
                  <a:cubicBezTo>
                    <a:pt x="1" y="167"/>
                    <a:pt x="1" y="203"/>
                    <a:pt x="37" y="226"/>
                  </a:cubicBezTo>
                  <a:cubicBezTo>
                    <a:pt x="50" y="235"/>
                    <a:pt x="64" y="239"/>
                    <a:pt x="77" y="239"/>
                  </a:cubicBezTo>
                  <a:cubicBezTo>
                    <a:pt x="98" y="239"/>
                    <a:pt x="117" y="229"/>
                    <a:pt x="132" y="214"/>
                  </a:cubicBezTo>
                  <a:cubicBezTo>
                    <a:pt x="144" y="203"/>
                    <a:pt x="144" y="191"/>
                    <a:pt x="156" y="179"/>
                  </a:cubicBezTo>
                  <a:cubicBezTo>
                    <a:pt x="156" y="179"/>
                    <a:pt x="168" y="167"/>
                    <a:pt x="168" y="167"/>
                  </a:cubicBezTo>
                  <a:cubicBezTo>
                    <a:pt x="191" y="155"/>
                    <a:pt x="203" y="155"/>
                    <a:pt x="215" y="143"/>
                  </a:cubicBezTo>
                  <a:lnTo>
                    <a:pt x="251" y="143"/>
                  </a:lnTo>
                  <a:cubicBezTo>
                    <a:pt x="251" y="143"/>
                    <a:pt x="263" y="143"/>
                    <a:pt x="263" y="155"/>
                  </a:cubicBezTo>
                  <a:cubicBezTo>
                    <a:pt x="275" y="155"/>
                    <a:pt x="275" y="155"/>
                    <a:pt x="275" y="167"/>
                  </a:cubicBezTo>
                  <a:cubicBezTo>
                    <a:pt x="287" y="167"/>
                    <a:pt x="298" y="179"/>
                    <a:pt x="298" y="191"/>
                  </a:cubicBezTo>
                  <a:cubicBezTo>
                    <a:pt x="310" y="203"/>
                    <a:pt x="310" y="214"/>
                    <a:pt x="322" y="226"/>
                  </a:cubicBezTo>
                  <a:cubicBezTo>
                    <a:pt x="322" y="250"/>
                    <a:pt x="334" y="274"/>
                    <a:pt x="334" y="286"/>
                  </a:cubicBezTo>
                  <a:cubicBezTo>
                    <a:pt x="334" y="298"/>
                    <a:pt x="334" y="310"/>
                    <a:pt x="334" y="322"/>
                  </a:cubicBezTo>
                  <a:cubicBezTo>
                    <a:pt x="322" y="322"/>
                    <a:pt x="322" y="334"/>
                    <a:pt x="322" y="345"/>
                  </a:cubicBezTo>
                  <a:cubicBezTo>
                    <a:pt x="310" y="345"/>
                    <a:pt x="310" y="357"/>
                    <a:pt x="298" y="369"/>
                  </a:cubicBezTo>
                  <a:cubicBezTo>
                    <a:pt x="287" y="381"/>
                    <a:pt x="275" y="405"/>
                    <a:pt x="275" y="417"/>
                  </a:cubicBezTo>
                  <a:cubicBezTo>
                    <a:pt x="275" y="441"/>
                    <a:pt x="275" y="453"/>
                    <a:pt x="287" y="476"/>
                  </a:cubicBezTo>
                  <a:cubicBezTo>
                    <a:pt x="300" y="489"/>
                    <a:pt x="320" y="499"/>
                    <a:pt x="341" y="499"/>
                  </a:cubicBezTo>
                  <a:cubicBezTo>
                    <a:pt x="359" y="499"/>
                    <a:pt x="378" y="493"/>
                    <a:pt x="394" y="476"/>
                  </a:cubicBezTo>
                  <a:cubicBezTo>
                    <a:pt x="406" y="465"/>
                    <a:pt x="429" y="441"/>
                    <a:pt x="441" y="417"/>
                  </a:cubicBezTo>
                  <a:cubicBezTo>
                    <a:pt x="465" y="381"/>
                    <a:pt x="477" y="345"/>
                    <a:pt x="477" y="298"/>
                  </a:cubicBezTo>
                  <a:cubicBezTo>
                    <a:pt x="477" y="262"/>
                    <a:pt x="465" y="226"/>
                    <a:pt x="453" y="191"/>
                  </a:cubicBezTo>
                  <a:cubicBezTo>
                    <a:pt x="441" y="155"/>
                    <a:pt x="429" y="119"/>
                    <a:pt x="406" y="95"/>
                  </a:cubicBezTo>
                  <a:cubicBezTo>
                    <a:pt x="394" y="84"/>
                    <a:pt x="382" y="72"/>
                    <a:pt x="370" y="60"/>
                  </a:cubicBezTo>
                  <a:cubicBezTo>
                    <a:pt x="358" y="36"/>
                    <a:pt x="346" y="36"/>
                    <a:pt x="322" y="24"/>
                  </a:cubicBezTo>
                  <a:cubicBezTo>
                    <a:pt x="310" y="12"/>
                    <a:pt x="310" y="12"/>
                    <a:pt x="298" y="12"/>
                  </a:cubicBezTo>
                  <a:cubicBezTo>
                    <a:pt x="263" y="0"/>
                    <a:pt x="239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1596025" y="1448300"/>
              <a:ext cx="17275" cy="15925"/>
            </a:xfrm>
            <a:custGeom>
              <a:avLst/>
              <a:gdLst/>
              <a:ahLst/>
              <a:cxnLst/>
              <a:rect l="l" t="t" r="r" b="b"/>
              <a:pathLst>
                <a:path w="691" h="637" extrusionOk="0">
                  <a:moveTo>
                    <a:pt x="411" y="0"/>
                  </a:moveTo>
                  <a:cubicBezTo>
                    <a:pt x="402" y="0"/>
                    <a:pt x="393" y="3"/>
                    <a:pt x="381" y="9"/>
                  </a:cubicBezTo>
                  <a:cubicBezTo>
                    <a:pt x="369" y="9"/>
                    <a:pt x="358" y="21"/>
                    <a:pt x="346" y="21"/>
                  </a:cubicBezTo>
                  <a:cubicBezTo>
                    <a:pt x="334" y="33"/>
                    <a:pt x="310" y="33"/>
                    <a:pt x="298" y="33"/>
                  </a:cubicBezTo>
                  <a:cubicBezTo>
                    <a:pt x="274" y="45"/>
                    <a:pt x="250" y="45"/>
                    <a:pt x="227" y="69"/>
                  </a:cubicBezTo>
                  <a:cubicBezTo>
                    <a:pt x="179" y="81"/>
                    <a:pt x="131" y="117"/>
                    <a:pt x="107" y="140"/>
                  </a:cubicBezTo>
                  <a:cubicBezTo>
                    <a:pt x="60" y="188"/>
                    <a:pt x="24" y="236"/>
                    <a:pt x="12" y="283"/>
                  </a:cubicBezTo>
                  <a:cubicBezTo>
                    <a:pt x="12" y="307"/>
                    <a:pt x="12" y="319"/>
                    <a:pt x="0" y="331"/>
                  </a:cubicBezTo>
                  <a:cubicBezTo>
                    <a:pt x="0" y="355"/>
                    <a:pt x="0" y="367"/>
                    <a:pt x="12" y="378"/>
                  </a:cubicBezTo>
                  <a:cubicBezTo>
                    <a:pt x="12" y="390"/>
                    <a:pt x="12" y="402"/>
                    <a:pt x="12" y="426"/>
                  </a:cubicBezTo>
                  <a:cubicBezTo>
                    <a:pt x="24" y="438"/>
                    <a:pt x="36" y="450"/>
                    <a:pt x="36" y="462"/>
                  </a:cubicBezTo>
                  <a:cubicBezTo>
                    <a:pt x="60" y="498"/>
                    <a:pt x="72" y="521"/>
                    <a:pt x="107" y="533"/>
                  </a:cubicBezTo>
                  <a:cubicBezTo>
                    <a:pt x="107" y="545"/>
                    <a:pt x="119" y="557"/>
                    <a:pt x="131" y="557"/>
                  </a:cubicBezTo>
                  <a:cubicBezTo>
                    <a:pt x="143" y="581"/>
                    <a:pt x="179" y="593"/>
                    <a:pt x="203" y="605"/>
                  </a:cubicBezTo>
                  <a:cubicBezTo>
                    <a:pt x="227" y="617"/>
                    <a:pt x="262" y="629"/>
                    <a:pt x="286" y="629"/>
                  </a:cubicBezTo>
                  <a:cubicBezTo>
                    <a:pt x="311" y="633"/>
                    <a:pt x="335" y="636"/>
                    <a:pt x="360" y="636"/>
                  </a:cubicBezTo>
                  <a:cubicBezTo>
                    <a:pt x="395" y="636"/>
                    <a:pt x="430" y="631"/>
                    <a:pt x="465" y="617"/>
                  </a:cubicBezTo>
                  <a:cubicBezTo>
                    <a:pt x="500" y="605"/>
                    <a:pt x="524" y="593"/>
                    <a:pt x="548" y="569"/>
                  </a:cubicBezTo>
                  <a:cubicBezTo>
                    <a:pt x="560" y="557"/>
                    <a:pt x="584" y="545"/>
                    <a:pt x="596" y="521"/>
                  </a:cubicBezTo>
                  <a:cubicBezTo>
                    <a:pt x="608" y="509"/>
                    <a:pt x="631" y="498"/>
                    <a:pt x="643" y="474"/>
                  </a:cubicBezTo>
                  <a:cubicBezTo>
                    <a:pt x="667" y="450"/>
                    <a:pt x="679" y="426"/>
                    <a:pt x="691" y="402"/>
                  </a:cubicBezTo>
                  <a:cubicBezTo>
                    <a:pt x="691" y="378"/>
                    <a:pt x="691" y="343"/>
                    <a:pt x="691" y="307"/>
                  </a:cubicBezTo>
                  <a:cubicBezTo>
                    <a:pt x="691" y="248"/>
                    <a:pt x="667" y="200"/>
                    <a:pt x="631" y="152"/>
                  </a:cubicBezTo>
                  <a:cubicBezTo>
                    <a:pt x="608" y="128"/>
                    <a:pt x="584" y="105"/>
                    <a:pt x="560" y="93"/>
                  </a:cubicBezTo>
                  <a:cubicBezTo>
                    <a:pt x="536" y="69"/>
                    <a:pt x="512" y="57"/>
                    <a:pt x="477" y="45"/>
                  </a:cubicBezTo>
                  <a:cubicBezTo>
                    <a:pt x="477" y="21"/>
                    <a:pt x="453" y="9"/>
                    <a:pt x="441" y="9"/>
                  </a:cubicBezTo>
                  <a:cubicBezTo>
                    <a:pt x="429" y="3"/>
                    <a:pt x="420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1165300" y="1219350"/>
              <a:ext cx="27725" cy="25425"/>
            </a:xfrm>
            <a:custGeom>
              <a:avLst/>
              <a:gdLst/>
              <a:ahLst/>
              <a:cxnLst/>
              <a:rect l="l" t="t" r="r" b="b"/>
              <a:pathLst>
                <a:path w="1109" h="1017" extrusionOk="0">
                  <a:moveTo>
                    <a:pt x="489" y="214"/>
                  </a:moveTo>
                  <a:cubicBezTo>
                    <a:pt x="477" y="214"/>
                    <a:pt x="465" y="226"/>
                    <a:pt x="453" y="226"/>
                  </a:cubicBezTo>
                  <a:cubicBezTo>
                    <a:pt x="437" y="226"/>
                    <a:pt x="426" y="232"/>
                    <a:pt x="413" y="239"/>
                  </a:cubicBezTo>
                  <a:lnTo>
                    <a:pt x="413" y="239"/>
                  </a:lnTo>
                  <a:cubicBezTo>
                    <a:pt x="416" y="235"/>
                    <a:pt x="418" y="231"/>
                    <a:pt x="418" y="226"/>
                  </a:cubicBezTo>
                  <a:lnTo>
                    <a:pt x="442" y="226"/>
                  </a:lnTo>
                  <a:cubicBezTo>
                    <a:pt x="465" y="214"/>
                    <a:pt x="477" y="214"/>
                    <a:pt x="489" y="214"/>
                  </a:cubicBezTo>
                  <a:close/>
                  <a:moveTo>
                    <a:pt x="489" y="512"/>
                  </a:moveTo>
                  <a:cubicBezTo>
                    <a:pt x="489" y="512"/>
                    <a:pt x="489" y="512"/>
                    <a:pt x="489" y="523"/>
                  </a:cubicBezTo>
                  <a:cubicBezTo>
                    <a:pt x="489" y="535"/>
                    <a:pt x="477" y="547"/>
                    <a:pt x="477" y="559"/>
                  </a:cubicBezTo>
                  <a:cubicBezTo>
                    <a:pt x="477" y="559"/>
                    <a:pt x="477" y="559"/>
                    <a:pt x="477" y="571"/>
                  </a:cubicBezTo>
                  <a:lnTo>
                    <a:pt x="465" y="571"/>
                  </a:lnTo>
                  <a:cubicBezTo>
                    <a:pt x="465" y="559"/>
                    <a:pt x="465" y="559"/>
                    <a:pt x="465" y="559"/>
                  </a:cubicBezTo>
                  <a:cubicBezTo>
                    <a:pt x="465" y="559"/>
                    <a:pt x="465" y="547"/>
                    <a:pt x="465" y="547"/>
                  </a:cubicBezTo>
                  <a:cubicBezTo>
                    <a:pt x="465" y="535"/>
                    <a:pt x="465" y="535"/>
                    <a:pt x="465" y="535"/>
                  </a:cubicBezTo>
                  <a:cubicBezTo>
                    <a:pt x="477" y="523"/>
                    <a:pt x="489" y="512"/>
                    <a:pt x="489" y="512"/>
                  </a:cubicBezTo>
                  <a:close/>
                  <a:moveTo>
                    <a:pt x="906" y="416"/>
                  </a:moveTo>
                  <a:lnTo>
                    <a:pt x="906" y="416"/>
                  </a:lnTo>
                  <a:cubicBezTo>
                    <a:pt x="918" y="428"/>
                    <a:pt x="930" y="440"/>
                    <a:pt x="930" y="464"/>
                  </a:cubicBezTo>
                  <a:cubicBezTo>
                    <a:pt x="942" y="476"/>
                    <a:pt x="942" y="500"/>
                    <a:pt x="942" y="523"/>
                  </a:cubicBezTo>
                  <a:cubicBezTo>
                    <a:pt x="942" y="535"/>
                    <a:pt x="942" y="559"/>
                    <a:pt x="942" y="583"/>
                  </a:cubicBezTo>
                  <a:lnTo>
                    <a:pt x="930" y="583"/>
                  </a:lnTo>
                  <a:cubicBezTo>
                    <a:pt x="942" y="559"/>
                    <a:pt x="930" y="523"/>
                    <a:pt x="930" y="500"/>
                  </a:cubicBezTo>
                  <a:cubicBezTo>
                    <a:pt x="930" y="476"/>
                    <a:pt x="918" y="440"/>
                    <a:pt x="906" y="416"/>
                  </a:cubicBezTo>
                  <a:close/>
                  <a:moveTo>
                    <a:pt x="471" y="1"/>
                  </a:moveTo>
                  <a:cubicBezTo>
                    <a:pt x="256" y="1"/>
                    <a:pt x="67" y="182"/>
                    <a:pt x="25" y="381"/>
                  </a:cubicBezTo>
                  <a:cubicBezTo>
                    <a:pt x="13" y="416"/>
                    <a:pt x="13" y="440"/>
                    <a:pt x="1" y="476"/>
                  </a:cubicBezTo>
                  <a:cubicBezTo>
                    <a:pt x="1" y="500"/>
                    <a:pt x="1" y="523"/>
                    <a:pt x="13" y="559"/>
                  </a:cubicBezTo>
                  <a:cubicBezTo>
                    <a:pt x="13" y="619"/>
                    <a:pt x="49" y="678"/>
                    <a:pt x="84" y="726"/>
                  </a:cubicBezTo>
                  <a:cubicBezTo>
                    <a:pt x="96" y="726"/>
                    <a:pt x="96" y="738"/>
                    <a:pt x="96" y="738"/>
                  </a:cubicBezTo>
                  <a:cubicBezTo>
                    <a:pt x="120" y="773"/>
                    <a:pt x="132" y="797"/>
                    <a:pt x="156" y="821"/>
                  </a:cubicBezTo>
                  <a:cubicBezTo>
                    <a:pt x="168" y="845"/>
                    <a:pt x="191" y="869"/>
                    <a:pt x="215" y="881"/>
                  </a:cubicBezTo>
                  <a:cubicBezTo>
                    <a:pt x="239" y="904"/>
                    <a:pt x="263" y="916"/>
                    <a:pt x="287" y="940"/>
                  </a:cubicBezTo>
                  <a:cubicBezTo>
                    <a:pt x="334" y="964"/>
                    <a:pt x="394" y="988"/>
                    <a:pt x="453" y="1000"/>
                  </a:cubicBezTo>
                  <a:cubicBezTo>
                    <a:pt x="477" y="1012"/>
                    <a:pt x="513" y="1012"/>
                    <a:pt x="549" y="1012"/>
                  </a:cubicBezTo>
                  <a:cubicBezTo>
                    <a:pt x="561" y="1016"/>
                    <a:pt x="572" y="1017"/>
                    <a:pt x="584" y="1017"/>
                  </a:cubicBezTo>
                  <a:cubicBezTo>
                    <a:pt x="608" y="1017"/>
                    <a:pt x="632" y="1012"/>
                    <a:pt x="656" y="1012"/>
                  </a:cubicBezTo>
                  <a:cubicBezTo>
                    <a:pt x="703" y="1012"/>
                    <a:pt x="763" y="988"/>
                    <a:pt x="811" y="964"/>
                  </a:cubicBezTo>
                  <a:cubicBezTo>
                    <a:pt x="846" y="952"/>
                    <a:pt x="870" y="940"/>
                    <a:pt x="894" y="916"/>
                  </a:cubicBezTo>
                  <a:cubicBezTo>
                    <a:pt x="918" y="904"/>
                    <a:pt x="942" y="881"/>
                    <a:pt x="965" y="857"/>
                  </a:cubicBezTo>
                  <a:cubicBezTo>
                    <a:pt x="1049" y="773"/>
                    <a:pt x="1108" y="654"/>
                    <a:pt x="1108" y="523"/>
                  </a:cubicBezTo>
                  <a:cubicBezTo>
                    <a:pt x="1108" y="464"/>
                    <a:pt x="1096" y="404"/>
                    <a:pt x="1073" y="357"/>
                  </a:cubicBezTo>
                  <a:cubicBezTo>
                    <a:pt x="1049" y="297"/>
                    <a:pt x="1001" y="250"/>
                    <a:pt x="953" y="214"/>
                  </a:cubicBezTo>
                  <a:cubicBezTo>
                    <a:pt x="918" y="178"/>
                    <a:pt x="870" y="142"/>
                    <a:pt x="823" y="119"/>
                  </a:cubicBezTo>
                  <a:cubicBezTo>
                    <a:pt x="763" y="83"/>
                    <a:pt x="703" y="71"/>
                    <a:pt x="644" y="47"/>
                  </a:cubicBezTo>
                  <a:lnTo>
                    <a:pt x="632" y="47"/>
                  </a:lnTo>
                  <a:cubicBezTo>
                    <a:pt x="620" y="35"/>
                    <a:pt x="596" y="23"/>
                    <a:pt x="572" y="12"/>
                  </a:cubicBezTo>
                  <a:lnTo>
                    <a:pt x="561" y="12"/>
                  </a:lnTo>
                  <a:cubicBezTo>
                    <a:pt x="531" y="4"/>
                    <a:pt x="501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1169175" y="1218725"/>
              <a:ext cx="22650" cy="22075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77" y="1"/>
                  </a:moveTo>
                  <a:cubicBezTo>
                    <a:pt x="429" y="1"/>
                    <a:pt x="370" y="1"/>
                    <a:pt x="322" y="25"/>
                  </a:cubicBezTo>
                  <a:cubicBezTo>
                    <a:pt x="287" y="48"/>
                    <a:pt x="239" y="72"/>
                    <a:pt x="215" y="108"/>
                  </a:cubicBezTo>
                  <a:cubicBezTo>
                    <a:pt x="156" y="179"/>
                    <a:pt x="108" y="251"/>
                    <a:pt x="72" y="322"/>
                  </a:cubicBezTo>
                  <a:cubicBezTo>
                    <a:pt x="48" y="370"/>
                    <a:pt x="25" y="406"/>
                    <a:pt x="13" y="453"/>
                  </a:cubicBezTo>
                  <a:cubicBezTo>
                    <a:pt x="1" y="489"/>
                    <a:pt x="13" y="525"/>
                    <a:pt x="48" y="548"/>
                  </a:cubicBezTo>
                  <a:cubicBezTo>
                    <a:pt x="55" y="551"/>
                    <a:pt x="61" y="552"/>
                    <a:pt x="68" y="552"/>
                  </a:cubicBezTo>
                  <a:cubicBezTo>
                    <a:pt x="100" y="552"/>
                    <a:pt x="134" y="530"/>
                    <a:pt x="144" y="501"/>
                  </a:cubicBezTo>
                  <a:cubicBezTo>
                    <a:pt x="167" y="453"/>
                    <a:pt x="179" y="406"/>
                    <a:pt x="203" y="370"/>
                  </a:cubicBezTo>
                  <a:cubicBezTo>
                    <a:pt x="239" y="310"/>
                    <a:pt x="263" y="263"/>
                    <a:pt x="310" y="227"/>
                  </a:cubicBezTo>
                  <a:cubicBezTo>
                    <a:pt x="322" y="203"/>
                    <a:pt x="346" y="179"/>
                    <a:pt x="370" y="167"/>
                  </a:cubicBezTo>
                  <a:cubicBezTo>
                    <a:pt x="382" y="167"/>
                    <a:pt x="394" y="156"/>
                    <a:pt x="406" y="156"/>
                  </a:cubicBezTo>
                  <a:cubicBezTo>
                    <a:pt x="406" y="156"/>
                    <a:pt x="417" y="144"/>
                    <a:pt x="429" y="144"/>
                  </a:cubicBezTo>
                  <a:cubicBezTo>
                    <a:pt x="441" y="144"/>
                    <a:pt x="441" y="144"/>
                    <a:pt x="453" y="156"/>
                  </a:cubicBezTo>
                  <a:cubicBezTo>
                    <a:pt x="465" y="156"/>
                    <a:pt x="477" y="156"/>
                    <a:pt x="489" y="167"/>
                  </a:cubicBezTo>
                  <a:cubicBezTo>
                    <a:pt x="525" y="179"/>
                    <a:pt x="560" y="203"/>
                    <a:pt x="584" y="227"/>
                  </a:cubicBezTo>
                  <a:cubicBezTo>
                    <a:pt x="608" y="251"/>
                    <a:pt x="632" y="263"/>
                    <a:pt x="656" y="287"/>
                  </a:cubicBezTo>
                  <a:cubicBezTo>
                    <a:pt x="679" y="310"/>
                    <a:pt x="715" y="346"/>
                    <a:pt x="739" y="382"/>
                  </a:cubicBezTo>
                  <a:cubicBezTo>
                    <a:pt x="739" y="394"/>
                    <a:pt x="751" y="418"/>
                    <a:pt x="763" y="429"/>
                  </a:cubicBezTo>
                  <a:cubicBezTo>
                    <a:pt x="763" y="441"/>
                    <a:pt x="763" y="453"/>
                    <a:pt x="763" y="465"/>
                  </a:cubicBezTo>
                  <a:cubicBezTo>
                    <a:pt x="763" y="489"/>
                    <a:pt x="763" y="513"/>
                    <a:pt x="751" y="537"/>
                  </a:cubicBezTo>
                  <a:cubicBezTo>
                    <a:pt x="751" y="584"/>
                    <a:pt x="727" y="620"/>
                    <a:pt x="715" y="656"/>
                  </a:cubicBezTo>
                  <a:cubicBezTo>
                    <a:pt x="691" y="703"/>
                    <a:pt x="668" y="739"/>
                    <a:pt x="632" y="775"/>
                  </a:cubicBezTo>
                  <a:cubicBezTo>
                    <a:pt x="620" y="810"/>
                    <a:pt x="620" y="846"/>
                    <a:pt x="656" y="870"/>
                  </a:cubicBezTo>
                  <a:cubicBezTo>
                    <a:pt x="665" y="879"/>
                    <a:pt x="677" y="883"/>
                    <a:pt x="691" y="883"/>
                  </a:cubicBezTo>
                  <a:cubicBezTo>
                    <a:pt x="712" y="883"/>
                    <a:pt x="736" y="873"/>
                    <a:pt x="751" y="858"/>
                  </a:cubicBezTo>
                  <a:cubicBezTo>
                    <a:pt x="810" y="775"/>
                    <a:pt x="858" y="691"/>
                    <a:pt x="882" y="584"/>
                  </a:cubicBezTo>
                  <a:cubicBezTo>
                    <a:pt x="894" y="560"/>
                    <a:pt x="894" y="537"/>
                    <a:pt x="906" y="513"/>
                  </a:cubicBezTo>
                  <a:cubicBezTo>
                    <a:pt x="906" y="489"/>
                    <a:pt x="906" y="453"/>
                    <a:pt x="906" y="429"/>
                  </a:cubicBezTo>
                  <a:cubicBezTo>
                    <a:pt x="894" y="382"/>
                    <a:pt x="870" y="334"/>
                    <a:pt x="846" y="298"/>
                  </a:cubicBezTo>
                  <a:cubicBezTo>
                    <a:pt x="798" y="215"/>
                    <a:pt x="727" y="156"/>
                    <a:pt x="644" y="96"/>
                  </a:cubicBezTo>
                  <a:cubicBezTo>
                    <a:pt x="632" y="84"/>
                    <a:pt x="620" y="72"/>
                    <a:pt x="608" y="72"/>
                  </a:cubicBezTo>
                  <a:cubicBezTo>
                    <a:pt x="596" y="60"/>
                    <a:pt x="572" y="48"/>
                    <a:pt x="560" y="37"/>
                  </a:cubicBezTo>
                  <a:cubicBezTo>
                    <a:pt x="548" y="37"/>
                    <a:pt x="537" y="25"/>
                    <a:pt x="513" y="13"/>
                  </a:cubicBezTo>
                  <a:cubicBezTo>
                    <a:pt x="501" y="13"/>
                    <a:pt x="489" y="13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>
            <a:spLocks noGrp="1"/>
          </p:cNvSpPr>
          <p:nvPr>
            <p:ph type="title"/>
          </p:nvPr>
        </p:nvSpPr>
        <p:spPr>
          <a:xfrm>
            <a:off x="-104056" y="1813347"/>
            <a:ext cx="6617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311" name="Google Shape;311;p34"/>
          <p:cNvSpPr txBox="1">
            <a:spLocks noGrp="1"/>
          </p:cNvSpPr>
          <p:nvPr>
            <p:ph type="subTitle" idx="1"/>
          </p:nvPr>
        </p:nvSpPr>
        <p:spPr>
          <a:xfrm>
            <a:off x="1850689" y="2446249"/>
            <a:ext cx="5508053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92D050"/>
                </a:solidFill>
              </a:rPr>
              <a:t>Splinter</a:t>
            </a:r>
            <a:r>
              <a:rPr lang="en" dirty="0"/>
              <a:t> and </a:t>
            </a:r>
            <a:r>
              <a:rPr lang="en" dirty="0">
                <a:solidFill>
                  <a:srgbClr val="92D050"/>
                </a:solidFill>
              </a:rPr>
              <a:t>BeautifulSoup</a:t>
            </a:r>
            <a:r>
              <a:rPr lang="en" dirty="0"/>
              <a:t> for web scraping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92D050"/>
                </a:solidFill>
              </a:rPr>
              <a:t>FuzzyWuzzy</a:t>
            </a:r>
            <a:r>
              <a:rPr lang="en" dirty="0"/>
              <a:t> for string matching and comparison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92D050"/>
                </a:solidFill>
              </a:rPr>
              <a:t>Pandas</a:t>
            </a:r>
            <a:r>
              <a:rPr lang="en" dirty="0"/>
              <a:t> for data manipulation and analysis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92D050"/>
                </a:solidFill>
              </a:rPr>
              <a:t>Flask</a:t>
            </a:r>
            <a:r>
              <a:rPr lang="en" dirty="0"/>
              <a:t> for building a WebApp and API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92D050"/>
                </a:solidFill>
              </a:rPr>
              <a:t>SQLAlchemy</a:t>
            </a:r>
            <a:r>
              <a:rPr lang="en" dirty="0"/>
              <a:t> for working with a database from </a:t>
            </a:r>
            <a:r>
              <a:rPr lang="en" dirty="0">
                <a:solidFill>
                  <a:srgbClr val="92D050"/>
                </a:solidFill>
              </a:rPr>
              <a:t>pgAdmin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92D050"/>
                </a:solidFill>
              </a:rPr>
              <a:t>Leaflet </a:t>
            </a:r>
            <a:r>
              <a:rPr lang="en" dirty="0">
                <a:solidFill>
                  <a:schemeClr val="bg1"/>
                </a:solidFill>
              </a:rPr>
              <a:t>for interactive map generation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92D050"/>
                </a:solidFill>
              </a:rPr>
              <a:t>D3</a:t>
            </a:r>
            <a:r>
              <a:rPr lang="en" dirty="0">
                <a:solidFill>
                  <a:schemeClr val="bg1"/>
                </a:solidFill>
              </a:rPr>
              <a:t> for data binding JSON</a:t>
            </a:r>
            <a:endParaRPr lang="en" dirty="0">
              <a:solidFill>
                <a:srgbClr val="92D05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12" name="Google Shape;312;p34"/>
          <p:cNvSpPr txBox="1">
            <a:spLocks noGrp="1"/>
          </p:cNvSpPr>
          <p:nvPr>
            <p:ph type="title" idx="2"/>
          </p:nvPr>
        </p:nvSpPr>
        <p:spPr>
          <a:xfrm>
            <a:off x="1745992" y="410497"/>
            <a:ext cx="2139300" cy="1171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13" name="Google Shape;313;p34"/>
          <p:cNvGrpSpPr/>
          <p:nvPr/>
        </p:nvGrpSpPr>
        <p:grpSpPr>
          <a:xfrm>
            <a:off x="0" y="3375625"/>
            <a:ext cx="2174436" cy="1766690"/>
            <a:chOff x="0" y="3356575"/>
            <a:chExt cx="2174436" cy="1766690"/>
          </a:xfrm>
        </p:grpSpPr>
        <p:sp>
          <p:nvSpPr>
            <p:cNvPr id="314" name="Google Shape;314;p34"/>
            <p:cNvSpPr/>
            <p:nvPr/>
          </p:nvSpPr>
          <p:spPr>
            <a:xfrm flipH="1">
              <a:off x="1162493" y="3376577"/>
              <a:ext cx="16579" cy="45140"/>
            </a:xfrm>
            <a:custGeom>
              <a:avLst/>
              <a:gdLst/>
              <a:ahLst/>
              <a:cxnLst/>
              <a:rect l="l" t="t" r="r" b="b"/>
              <a:pathLst>
                <a:path w="184" h="501" extrusionOk="0">
                  <a:moveTo>
                    <a:pt x="59" y="1"/>
                  </a:moveTo>
                  <a:cubicBezTo>
                    <a:pt x="28" y="1"/>
                    <a:pt x="0" y="20"/>
                    <a:pt x="3" y="60"/>
                  </a:cubicBezTo>
                  <a:cubicBezTo>
                    <a:pt x="23" y="187"/>
                    <a:pt x="37" y="314"/>
                    <a:pt x="57" y="440"/>
                  </a:cubicBezTo>
                  <a:cubicBezTo>
                    <a:pt x="60" y="480"/>
                    <a:pt x="93" y="500"/>
                    <a:pt x="124" y="500"/>
                  </a:cubicBezTo>
                  <a:cubicBezTo>
                    <a:pt x="155" y="500"/>
                    <a:pt x="183" y="480"/>
                    <a:pt x="176" y="440"/>
                  </a:cubicBezTo>
                  <a:cubicBezTo>
                    <a:pt x="163" y="314"/>
                    <a:pt x="143" y="187"/>
                    <a:pt x="130" y="60"/>
                  </a:cubicBezTo>
                  <a:cubicBezTo>
                    <a:pt x="123" y="20"/>
                    <a:pt x="90" y="1"/>
                    <a:pt x="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 flipH="1">
              <a:off x="1158709" y="3356575"/>
              <a:ext cx="32707" cy="31085"/>
            </a:xfrm>
            <a:custGeom>
              <a:avLst/>
              <a:gdLst/>
              <a:ahLst/>
              <a:cxnLst/>
              <a:rect l="l" t="t" r="r" b="b"/>
              <a:pathLst>
                <a:path w="363" h="345" extrusionOk="0">
                  <a:moveTo>
                    <a:pt x="184" y="124"/>
                  </a:moveTo>
                  <a:cubicBezTo>
                    <a:pt x="209" y="124"/>
                    <a:pt x="235" y="141"/>
                    <a:pt x="239" y="172"/>
                  </a:cubicBezTo>
                  <a:lnTo>
                    <a:pt x="239" y="172"/>
                  </a:lnTo>
                  <a:cubicBezTo>
                    <a:pt x="233" y="198"/>
                    <a:pt x="219" y="223"/>
                    <a:pt x="187" y="223"/>
                  </a:cubicBezTo>
                  <a:cubicBezTo>
                    <a:pt x="160" y="223"/>
                    <a:pt x="140" y="203"/>
                    <a:pt x="140" y="176"/>
                  </a:cubicBezTo>
                  <a:cubicBezTo>
                    <a:pt x="137" y="141"/>
                    <a:pt x="160" y="124"/>
                    <a:pt x="184" y="124"/>
                  </a:cubicBezTo>
                  <a:close/>
                  <a:moveTo>
                    <a:pt x="188" y="1"/>
                  </a:moveTo>
                  <a:cubicBezTo>
                    <a:pt x="105" y="1"/>
                    <a:pt x="33" y="58"/>
                    <a:pt x="20" y="143"/>
                  </a:cubicBezTo>
                  <a:cubicBezTo>
                    <a:pt x="0" y="242"/>
                    <a:pt x="67" y="329"/>
                    <a:pt x="160" y="342"/>
                  </a:cubicBezTo>
                  <a:cubicBezTo>
                    <a:pt x="169" y="344"/>
                    <a:pt x="178" y="344"/>
                    <a:pt x="186" y="344"/>
                  </a:cubicBezTo>
                  <a:cubicBezTo>
                    <a:pt x="270" y="344"/>
                    <a:pt x="348" y="287"/>
                    <a:pt x="360" y="203"/>
                  </a:cubicBezTo>
                  <a:cubicBezTo>
                    <a:pt x="362" y="193"/>
                    <a:pt x="362" y="183"/>
                    <a:pt x="361" y="173"/>
                  </a:cubicBezTo>
                  <a:lnTo>
                    <a:pt x="361" y="173"/>
                  </a:lnTo>
                  <a:cubicBezTo>
                    <a:pt x="362" y="90"/>
                    <a:pt x="304" y="16"/>
                    <a:pt x="214" y="3"/>
                  </a:cubicBezTo>
                  <a:cubicBezTo>
                    <a:pt x="205" y="1"/>
                    <a:pt x="196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 flipH="1">
              <a:off x="1164205" y="3805818"/>
              <a:ext cx="102807" cy="230926"/>
            </a:xfrm>
            <a:custGeom>
              <a:avLst/>
              <a:gdLst/>
              <a:ahLst/>
              <a:cxnLst/>
              <a:rect l="l" t="t" r="r" b="b"/>
              <a:pathLst>
                <a:path w="1141" h="2563" extrusionOk="0">
                  <a:moveTo>
                    <a:pt x="837" y="0"/>
                  </a:moveTo>
                  <a:cubicBezTo>
                    <a:pt x="827" y="0"/>
                    <a:pt x="817" y="4"/>
                    <a:pt x="806" y="12"/>
                  </a:cubicBezTo>
                  <a:cubicBezTo>
                    <a:pt x="0" y="605"/>
                    <a:pt x="27" y="1657"/>
                    <a:pt x="300" y="2516"/>
                  </a:cubicBezTo>
                  <a:cubicBezTo>
                    <a:pt x="312" y="2548"/>
                    <a:pt x="337" y="2563"/>
                    <a:pt x="361" y="2563"/>
                  </a:cubicBezTo>
                  <a:cubicBezTo>
                    <a:pt x="392" y="2563"/>
                    <a:pt x="423" y="2540"/>
                    <a:pt x="427" y="2503"/>
                  </a:cubicBezTo>
                  <a:cubicBezTo>
                    <a:pt x="473" y="1910"/>
                    <a:pt x="533" y="1271"/>
                    <a:pt x="1086" y="924"/>
                  </a:cubicBezTo>
                  <a:cubicBezTo>
                    <a:pt x="1141" y="886"/>
                    <a:pt x="1110" y="806"/>
                    <a:pt x="1056" y="806"/>
                  </a:cubicBezTo>
                  <a:cubicBezTo>
                    <a:pt x="1044" y="806"/>
                    <a:pt x="1032" y="810"/>
                    <a:pt x="1019" y="818"/>
                  </a:cubicBezTo>
                  <a:cubicBezTo>
                    <a:pt x="538" y="1118"/>
                    <a:pt x="394" y="1630"/>
                    <a:pt x="332" y="2157"/>
                  </a:cubicBezTo>
                  <a:lnTo>
                    <a:pt x="332" y="2157"/>
                  </a:lnTo>
                  <a:cubicBezTo>
                    <a:pt x="167" y="1425"/>
                    <a:pt x="213" y="598"/>
                    <a:pt x="866" y="118"/>
                  </a:cubicBezTo>
                  <a:cubicBezTo>
                    <a:pt x="921" y="80"/>
                    <a:pt x="885" y="0"/>
                    <a:pt x="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 flipH="1">
              <a:off x="959403" y="3779058"/>
              <a:ext cx="118755" cy="234440"/>
            </a:xfrm>
            <a:custGeom>
              <a:avLst/>
              <a:gdLst/>
              <a:ahLst/>
              <a:cxnLst/>
              <a:rect l="l" t="t" r="r" b="b"/>
              <a:pathLst>
                <a:path w="1318" h="2602" extrusionOk="0">
                  <a:moveTo>
                    <a:pt x="163" y="0"/>
                  </a:moveTo>
                  <a:cubicBezTo>
                    <a:pt x="107" y="0"/>
                    <a:pt x="72" y="83"/>
                    <a:pt x="129" y="122"/>
                  </a:cubicBezTo>
                  <a:cubicBezTo>
                    <a:pt x="904" y="584"/>
                    <a:pt x="1138" y="1382"/>
                    <a:pt x="993" y="2212"/>
                  </a:cubicBezTo>
                  <a:lnTo>
                    <a:pt x="993" y="2212"/>
                  </a:lnTo>
                  <a:cubicBezTo>
                    <a:pt x="879" y="1679"/>
                    <a:pt x="632" y="1187"/>
                    <a:pt x="122" y="922"/>
                  </a:cubicBezTo>
                  <a:cubicBezTo>
                    <a:pt x="111" y="915"/>
                    <a:pt x="100" y="913"/>
                    <a:pt x="90" y="913"/>
                  </a:cubicBezTo>
                  <a:cubicBezTo>
                    <a:pt x="34" y="913"/>
                    <a:pt x="0" y="994"/>
                    <a:pt x="62" y="1028"/>
                  </a:cubicBezTo>
                  <a:cubicBezTo>
                    <a:pt x="628" y="1328"/>
                    <a:pt x="848" y="1934"/>
                    <a:pt x="921" y="2540"/>
                  </a:cubicBezTo>
                  <a:cubicBezTo>
                    <a:pt x="925" y="2578"/>
                    <a:pt x="957" y="2601"/>
                    <a:pt x="988" y="2601"/>
                  </a:cubicBezTo>
                  <a:cubicBezTo>
                    <a:pt x="1011" y="2601"/>
                    <a:pt x="1033" y="2588"/>
                    <a:pt x="1041" y="2560"/>
                  </a:cubicBezTo>
                  <a:cubicBezTo>
                    <a:pt x="1043" y="2553"/>
                    <a:pt x="1045" y="2547"/>
                    <a:pt x="1047" y="2540"/>
                  </a:cubicBezTo>
                  <a:lnTo>
                    <a:pt x="1047" y="2540"/>
                  </a:lnTo>
                  <a:cubicBezTo>
                    <a:pt x="1047" y="2540"/>
                    <a:pt x="1048" y="2540"/>
                    <a:pt x="1048" y="2540"/>
                  </a:cubicBezTo>
                  <a:cubicBezTo>
                    <a:pt x="1048" y="2539"/>
                    <a:pt x="1048" y="2538"/>
                    <a:pt x="1048" y="2537"/>
                  </a:cubicBezTo>
                  <a:lnTo>
                    <a:pt x="1048" y="2537"/>
                  </a:lnTo>
                  <a:cubicBezTo>
                    <a:pt x="1318" y="1546"/>
                    <a:pt x="1107" y="558"/>
                    <a:pt x="195" y="9"/>
                  </a:cubicBezTo>
                  <a:cubicBezTo>
                    <a:pt x="184" y="3"/>
                    <a:pt x="173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 flipH="1">
              <a:off x="1064732" y="3408203"/>
              <a:ext cx="144705" cy="594029"/>
            </a:xfrm>
            <a:custGeom>
              <a:avLst/>
              <a:gdLst/>
              <a:ahLst/>
              <a:cxnLst/>
              <a:rect l="l" t="t" r="r" b="b"/>
              <a:pathLst>
                <a:path w="1606" h="6593" extrusionOk="0">
                  <a:moveTo>
                    <a:pt x="454" y="222"/>
                  </a:moveTo>
                  <a:cubicBezTo>
                    <a:pt x="1046" y="1258"/>
                    <a:pt x="1362" y="2442"/>
                    <a:pt x="1439" y="3632"/>
                  </a:cubicBezTo>
                  <a:cubicBezTo>
                    <a:pt x="1479" y="4185"/>
                    <a:pt x="1459" y="4738"/>
                    <a:pt x="1426" y="5284"/>
                  </a:cubicBezTo>
                  <a:cubicBezTo>
                    <a:pt x="1413" y="5510"/>
                    <a:pt x="1393" y="5737"/>
                    <a:pt x="1366" y="5970"/>
                  </a:cubicBezTo>
                  <a:cubicBezTo>
                    <a:pt x="1366" y="5981"/>
                    <a:pt x="1336" y="6451"/>
                    <a:pt x="1188" y="6451"/>
                  </a:cubicBezTo>
                  <a:cubicBezTo>
                    <a:pt x="1164" y="6451"/>
                    <a:pt x="1137" y="6439"/>
                    <a:pt x="1106" y="6410"/>
                  </a:cubicBezTo>
                  <a:lnTo>
                    <a:pt x="1106" y="6410"/>
                  </a:lnTo>
                  <a:cubicBezTo>
                    <a:pt x="1106" y="6410"/>
                    <a:pt x="1106" y="6410"/>
                    <a:pt x="1106" y="6410"/>
                  </a:cubicBezTo>
                  <a:cubicBezTo>
                    <a:pt x="507" y="5657"/>
                    <a:pt x="314" y="4671"/>
                    <a:pt x="254" y="3732"/>
                  </a:cubicBezTo>
                  <a:cubicBezTo>
                    <a:pt x="171" y="2550"/>
                    <a:pt x="155" y="1374"/>
                    <a:pt x="454" y="222"/>
                  </a:cubicBezTo>
                  <a:close/>
                  <a:moveTo>
                    <a:pt x="437" y="0"/>
                  </a:moveTo>
                  <a:cubicBezTo>
                    <a:pt x="412" y="0"/>
                    <a:pt x="385" y="16"/>
                    <a:pt x="374" y="42"/>
                  </a:cubicBezTo>
                  <a:cubicBezTo>
                    <a:pt x="1" y="1355"/>
                    <a:pt x="41" y="2700"/>
                    <a:pt x="147" y="4039"/>
                  </a:cubicBezTo>
                  <a:cubicBezTo>
                    <a:pt x="220" y="4905"/>
                    <a:pt x="464" y="5798"/>
                    <a:pt x="1009" y="6489"/>
                  </a:cubicBezTo>
                  <a:lnTo>
                    <a:pt x="1009" y="6489"/>
                  </a:lnTo>
                  <a:cubicBezTo>
                    <a:pt x="1012" y="6494"/>
                    <a:pt x="1015" y="6498"/>
                    <a:pt x="1020" y="6503"/>
                  </a:cubicBezTo>
                  <a:cubicBezTo>
                    <a:pt x="1020" y="6503"/>
                    <a:pt x="1020" y="6503"/>
                    <a:pt x="1020" y="6503"/>
                  </a:cubicBezTo>
                  <a:lnTo>
                    <a:pt x="1020" y="6503"/>
                  </a:lnTo>
                  <a:cubicBezTo>
                    <a:pt x="1023" y="6507"/>
                    <a:pt x="1027" y="6511"/>
                    <a:pt x="1031" y="6513"/>
                  </a:cubicBezTo>
                  <a:lnTo>
                    <a:pt x="1031" y="6513"/>
                  </a:lnTo>
                  <a:cubicBezTo>
                    <a:pt x="1095" y="6569"/>
                    <a:pt x="1151" y="6593"/>
                    <a:pt x="1201" y="6593"/>
                  </a:cubicBezTo>
                  <a:cubicBezTo>
                    <a:pt x="1351" y="6593"/>
                    <a:pt x="1436" y="6373"/>
                    <a:pt x="1466" y="6190"/>
                  </a:cubicBezTo>
                  <a:cubicBezTo>
                    <a:pt x="1546" y="5604"/>
                    <a:pt x="1579" y="5011"/>
                    <a:pt x="1586" y="4418"/>
                  </a:cubicBezTo>
                  <a:cubicBezTo>
                    <a:pt x="1606" y="2893"/>
                    <a:pt x="1273" y="1348"/>
                    <a:pt x="487" y="29"/>
                  </a:cubicBezTo>
                  <a:cubicBezTo>
                    <a:pt x="475" y="9"/>
                    <a:pt x="457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 flipH="1">
              <a:off x="1101585" y="3763111"/>
              <a:ext cx="27121" cy="170920"/>
            </a:xfrm>
            <a:custGeom>
              <a:avLst/>
              <a:gdLst/>
              <a:ahLst/>
              <a:cxnLst/>
              <a:rect l="l" t="t" r="r" b="b"/>
              <a:pathLst>
                <a:path w="301" h="1897" extrusionOk="0">
                  <a:moveTo>
                    <a:pt x="57" y="1"/>
                  </a:moveTo>
                  <a:cubicBezTo>
                    <a:pt x="29" y="1"/>
                    <a:pt x="0" y="20"/>
                    <a:pt x="4" y="53"/>
                  </a:cubicBezTo>
                  <a:cubicBezTo>
                    <a:pt x="77" y="652"/>
                    <a:pt x="117" y="1258"/>
                    <a:pt x="197" y="1858"/>
                  </a:cubicBezTo>
                  <a:cubicBezTo>
                    <a:pt x="203" y="1885"/>
                    <a:pt x="225" y="1897"/>
                    <a:pt x="246" y="1897"/>
                  </a:cubicBezTo>
                  <a:cubicBezTo>
                    <a:pt x="273" y="1897"/>
                    <a:pt x="301" y="1878"/>
                    <a:pt x="297" y="1845"/>
                  </a:cubicBezTo>
                  <a:cubicBezTo>
                    <a:pt x="237" y="1245"/>
                    <a:pt x="204" y="632"/>
                    <a:pt x="104" y="40"/>
                  </a:cubicBezTo>
                  <a:cubicBezTo>
                    <a:pt x="101" y="13"/>
                    <a:pt x="79" y="1"/>
                    <a:pt x="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 flipH="1">
              <a:off x="1130687" y="3539480"/>
              <a:ext cx="27301" cy="141097"/>
            </a:xfrm>
            <a:custGeom>
              <a:avLst/>
              <a:gdLst/>
              <a:ahLst/>
              <a:cxnLst/>
              <a:rect l="l" t="t" r="r" b="b"/>
              <a:pathLst>
                <a:path w="303" h="1566" extrusionOk="0">
                  <a:moveTo>
                    <a:pt x="64" y="1"/>
                  </a:moveTo>
                  <a:cubicBezTo>
                    <a:pt x="35" y="1"/>
                    <a:pt x="1" y="27"/>
                    <a:pt x="9" y="64"/>
                  </a:cubicBezTo>
                  <a:cubicBezTo>
                    <a:pt x="82" y="550"/>
                    <a:pt x="162" y="1023"/>
                    <a:pt x="196" y="1516"/>
                  </a:cubicBezTo>
                  <a:cubicBezTo>
                    <a:pt x="199" y="1549"/>
                    <a:pt x="226" y="1566"/>
                    <a:pt x="251" y="1566"/>
                  </a:cubicBezTo>
                  <a:cubicBezTo>
                    <a:pt x="277" y="1566"/>
                    <a:pt x="302" y="1549"/>
                    <a:pt x="302" y="1516"/>
                  </a:cubicBezTo>
                  <a:cubicBezTo>
                    <a:pt x="282" y="1016"/>
                    <a:pt x="196" y="524"/>
                    <a:pt x="102" y="37"/>
                  </a:cubicBezTo>
                  <a:cubicBezTo>
                    <a:pt x="100" y="11"/>
                    <a:pt x="83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 flipH="1">
              <a:off x="1050947" y="3955026"/>
              <a:ext cx="93707" cy="71629"/>
            </a:xfrm>
            <a:custGeom>
              <a:avLst/>
              <a:gdLst/>
              <a:ahLst/>
              <a:cxnLst/>
              <a:rect l="l" t="t" r="r" b="b"/>
              <a:pathLst>
                <a:path w="1040" h="795" extrusionOk="0">
                  <a:moveTo>
                    <a:pt x="707" y="0"/>
                  </a:moveTo>
                  <a:cubicBezTo>
                    <a:pt x="677" y="0"/>
                    <a:pt x="648" y="22"/>
                    <a:pt x="660" y="54"/>
                  </a:cubicBezTo>
                  <a:cubicBezTo>
                    <a:pt x="734" y="234"/>
                    <a:pt x="940" y="587"/>
                    <a:pt x="660" y="667"/>
                  </a:cubicBezTo>
                  <a:cubicBezTo>
                    <a:pt x="584" y="689"/>
                    <a:pt x="500" y="697"/>
                    <a:pt x="416" y="697"/>
                  </a:cubicBezTo>
                  <a:cubicBezTo>
                    <a:pt x="309" y="697"/>
                    <a:pt x="201" y="684"/>
                    <a:pt x="104" y="667"/>
                  </a:cubicBezTo>
                  <a:lnTo>
                    <a:pt x="104" y="667"/>
                  </a:lnTo>
                  <a:cubicBezTo>
                    <a:pt x="135" y="515"/>
                    <a:pt x="171" y="358"/>
                    <a:pt x="201" y="207"/>
                  </a:cubicBezTo>
                  <a:cubicBezTo>
                    <a:pt x="205" y="174"/>
                    <a:pt x="176" y="152"/>
                    <a:pt x="150" y="152"/>
                  </a:cubicBezTo>
                  <a:cubicBezTo>
                    <a:pt x="134" y="152"/>
                    <a:pt x="119" y="160"/>
                    <a:pt x="114" y="181"/>
                  </a:cubicBezTo>
                  <a:cubicBezTo>
                    <a:pt x="81" y="354"/>
                    <a:pt x="41" y="520"/>
                    <a:pt x="8" y="694"/>
                  </a:cubicBezTo>
                  <a:cubicBezTo>
                    <a:pt x="1" y="714"/>
                    <a:pt x="14" y="747"/>
                    <a:pt x="41" y="747"/>
                  </a:cubicBezTo>
                  <a:cubicBezTo>
                    <a:pt x="161" y="772"/>
                    <a:pt x="299" y="795"/>
                    <a:pt x="434" y="795"/>
                  </a:cubicBezTo>
                  <a:cubicBezTo>
                    <a:pt x="553" y="795"/>
                    <a:pt x="671" y="777"/>
                    <a:pt x="774" y="727"/>
                  </a:cubicBezTo>
                  <a:cubicBezTo>
                    <a:pt x="1040" y="607"/>
                    <a:pt x="827" y="207"/>
                    <a:pt x="760" y="34"/>
                  </a:cubicBezTo>
                  <a:cubicBezTo>
                    <a:pt x="750" y="10"/>
                    <a:pt x="728" y="0"/>
                    <a:pt x="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 flipH="1">
              <a:off x="1202859" y="3857176"/>
              <a:ext cx="28292" cy="39554"/>
            </a:xfrm>
            <a:custGeom>
              <a:avLst/>
              <a:gdLst/>
              <a:ahLst/>
              <a:cxnLst/>
              <a:rect l="l" t="t" r="r" b="b"/>
              <a:pathLst>
                <a:path w="314" h="439" extrusionOk="0">
                  <a:moveTo>
                    <a:pt x="262" y="0"/>
                  </a:moveTo>
                  <a:cubicBezTo>
                    <a:pt x="253" y="0"/>
                    <a:pt x="243" y="5"/>
                    <a:pt x="235" y="15"/>
                  </a:cubicBezTo>
                  <a:cubicBezTo>
                    <a:pt x="128" y="115"/>
                    <a:pt x="55" y="248"/>
                    <a:pt x="9" y="388"/>
                  </a:cubicBezTo>
                  <a:cubicBezTo>
                    <a:pt x="1" y="419"/>
                    <a:pt x="25" y="439"/>
                    <a:pt x="50" y="439"/>
                  </a:cubicBezTo>
                  <a:cubicBezTo>
                    <a:pt x="66" y="439"/>
                    <a:pt x="83" y="429"/>
                    <a:pt x="88" y="408"/>
                  </a:cubicBezTo>
                  <a:cubicBezTo>
                    <a:pt x="128" y="281"/>
                    <a:pt x="195" y="161"/>
                    <a:pt x="288" y="68"/>
                  </a:cubicBezTo>
                  <a:cubicBezTo>
                    <a:pt x="313" y="38"/>
                    <a:pt x="290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 flipH="1">
              <a:off x="1003374" y="3849067"/>
              <a:ext cx="16849" cy="19822"/>
            </a:xfrm>
            <a:custGeom>
              <a:avLst/>
              <a:gdLst/>
              <a:ahLst/>
              <a:cxnLst/>
              <a:rect l="l" t="t" r="r" b="b"/>
              <a:pathLst>
                <a:path w="187" h="220" extrusionOk="0">
                  <a:moveTo>
                    <a:pt x="47" y="0"/>
                  </a:moveTo>
                  <a:cubicBezTo>
                    <a:pt x="22" y="0"/>
                    <a:pt x="0" y="24"/>
                    <a:pt x="19" y="51"/>
                  </a:cubicBezTo>
                  <a:cubicBezTo>
                    <a:pt x="52" y="98"/>
                    <a:pt x="92" y="145"/>
                    <a:pt x="112" y="198"/>
                  </a:cubicBezTo>
                  <a:cubicBezTo>
                    <a:pt x="117" y="213"/>
                    <a:pt x="130" y="220"/>
                    <a:pt x="143" y="220"/>
                  </a:cubicBezTo>
                  <a:cubicBezTo>
                    <a:pt x="164" y="220"/>
                    <a:pt x="187" y="203"/>
                    <a:pt x="178" y="178"/>
                  </a:cubicBezTo>
                  <a:cubicBezTo>
                    <a:pt x="158" y="118"/>
                    <a:pt x="119" y="65"/>
                    <a:pt x="79" y="18"/>
                  </a:cubicBezTo>
                  <a:cubicBezTo>
                    <a:pt x="70" y="5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806951" y="4530591"/>
              <a:ext cx="262378" cy="167496"/>
            </a:xfrm>
            <a:custGeom>
              <a:avLst/>
              <a:gdLst/>
              <a:ahLst/>
              <a:cxnLst/>
              <a:rect l="l" t="t" r="r" b="b"/>
              <a:pathLst>
                <a:path w="2912" h="1859" extrusionOk="0">
                  <a:moveTo>
                    <a:pt x="2445" y="87"/>
                  </a:moveTo>
                  <a:cubicBezTo>
                    <a:pt x="2585" y="87"/>
                    <a:pt x="2685" y="107"/>
                    <a:pt x="2745" y="160"/>
                  </a:cubicBezTo>
                  <a:cubicBezTo>
                    <a:pt x="2798" y="200"/>
                    <a:pt x="2825" y="247"/>
                    <a:pt x="2825" y="300"/>
                  </a:cubicBezTo>
                  <a:cubicBezTo>
                    <a:pt x="2825" y="506"/>
                    <a:pt x="2478" y="799"/>
                    <a:pt x="2205" y="1026"/>
                  </a:cubicBezTo>
                  <a:cubicBezTo>
                    <a:pt x="2145" y="1079"/>
                    <a:pt x="2085" y="1126"/>
                    <a:pt x="2032" y="1172"/>
                  </a:cubicBezTo>
                  <a:cubicBezTo>
                    <a:pt x="1659" y="1499"/>
                    <a:pt x="873" y="1718"/>
                    <a:pt x="553" y="1758"/>
                  </a:cubicBezTo>
                  <a:cubicBezTo>
                    <a:pt x="487" y="1772"/>
                    <a:pt x="427" y="1772"/>
                    <a:pt x="380" y="1772"/>
                  </a:cubicBezTo>
                  <a:cubicBezTo>
                    <a:pt x="254" y="1772"/>
                    <a:pt x="167" y="1745"/>
                    <a:pt x="127" y="1692"/>
                  </a:cubicBezTo>
                  <a:cubicBezTo>
                    <a:pt x="94" y="1645"/>
                    <a:pt x="87" y="1572"/>
                    <a:pt x="114" y="1465"/>
                  </a:cubicBezTo>
                  <a:cubicBezTo>
                    <a:pt x="187" y="1166"/>
                    <a:pt x="806" y="553"/>
                    <a:pt x="1199" y="393"/>
                  </a:cubicBezTo>
                  <a:cubicBezTo>
                    <a:pt x="1479" y="280"/>
                    <a:pt x="2059" y="87"/>
                    <a:pt x="2445" y="87"/>
                  </a:cubicBezTo>
                  <a:close/>
                  <a:moveTo>
                    <a:pt x="2445" y="0"/>
                  </a:moveTo>
                  <a:cubicBezTo>
                    <a:pt x="2045" y="0"/>
                    <a:pt x="1453" y="200"/>
                    <a:pt x="1173" y="313"/>
                  </a:cubicBezTo>
                  <a:cubicBezTo>
                    <a:pt x="780" y="473"/>
                    <a:pt x="114" y="1099"/>
                    <a:pt x="27" y="1445"/>
                  </a:cubicBezTo>
                  <a:cubicBezTo>
                    <a:pt x="1" y="1579"/>
                    <a:pt x="7" y="1678"/>
                    <a:pt x="67" y="1745"/>
                  </a:cubicBezTo>
                  <a:cubicBezTo>
                    <a:pt x="120" y="1818"/>
                    <a:pt x="227" y="1858"/>
                    <a:pt x="380" y="1858"/>
                  </a:cubicBezTo>
                  <a:cubicBezTo>
                    <a:pt x="434" y="1858"/>
                    <a:pt x="493" y="1852"/>
                    <a:pt x="560" y="1845"/>
                  </a:cubicBezTo>
                  <a:cubicBezTo>
                    <a:pt x="900" y="1798"/>
                    <a:pt x="1699" y="1579"/>
                    <a:pt x="2085" y="1239"/>
                  </a:cubicBezTo>
                  <a:cubicBezTo>
                    <a:pt x="2139" y="1192"/>
                    <a:pt x="2198" y="1139"/>
                    <a:pt x="2258" y="1092"/>
                  </a:cubicBezTo>
                  <a:cubicBezTo>
                    <a:pt x="2565" y="839"/>
                    <a:pt x="2911" y="546"/>
                    <a:pt x="2904" y="300"/>
                  </a:cubicBezTo>
                  <a:cubicBezTo>
                    <a:pt x="2904" y="220"/>
                    <a:pt x="2871" y="147"/>
                    <a:pt x="2798" y="93"/>
                  </a:cubicBezTo>
                  <a:cubicBezTo>
                    <a:pt x="2725" y="33"/>
                    <a:pt x="2605" y="0"/>
                    <a:pt x="2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444472" y="4360300"/>
              <a:ext cx="235348" cy="60547"/>
            </a:xfrm>
            <a:custGeom>
              <a:avLst/>
              <a:gdLst/>
              <a:ahLst/>
              <a:cxnLst/>
              <a:rect l="l" t="t" r="r" b="b"/>
              <a:pathLst>
                <a:path w="2612" h="672" extrusionOk="0">
                  <a:moveTo>
                    <a:pt x="1428" y="82"/>
                  </a:moveTo>
                  <a:cubicBezTo>
                    <a:pt x="1585" y="82"/>
                    <a:pt x="1757" y="94"/>
                    <a:pt x="1919" y="105"/>
                  </a:cubicBezTo>
                  <a:cubicBezTo>
                    <a:pt x="2252" y="132"/>
                    <a:pt x="2452" y="212"/>
                    <a:pt x="2512" y="338"/>
                  </a:cubicBezTo>
                  <a:cubicBezTo>
                    <a:pt x="2525" y="358"/>
                    <a:pt x="2518" y="378"/>
                    <a:pt x="2505" y="398"/>
                  </a:cubicBezTo>
                  <a:cubicBezTo>
                    <a:pt x="2456" y="472"/>
                    <a:pt x="2247" y="546"/>
                    <a:pt x="2020" y="546"/>
                  </a:cubicBezTo>
                  <a:cubicBezTo>
                    <a:pt x="2002" y="546"/>
                    <a:pt x="1984" y="546"/>
                    <a:pt x="1966" y="545"/>
                  </a:cubicBezTo>
                  <a:cubicBezTo>
                    <a:pt x="1815" y="534"/>
                    <a:pt x="1567" y="521"/>
                    <a:pt x="1318" y="521"/>
                  </a:cubicBezTo>
                  <a:cubicBezTo>
                    <a:pt x="1106" y="521"/>
                    <a:pt x="893" y="530"/>
                    <a:pt x="740" y="558"/>
                  </a:cubicBezTo>
                  <a:cubicBezTo>
                    <a:pt x="604" y="580"/>
                    <a:pt x="487" y="590"/>
                    <a:pt x="391" y="590"/>
                  </a:cubicBezTo>
                  <a:cubicBezTo>
                    <a:pt x="227" y="590"/>
                    <a:pt x="123" y="562"/>
                    <a:pt x="94" y="525"/>
                  </a:cubicBezTo>
                  <a:cubicBezTo>
                    <a:pt x="101" y="518"/>
                    <a:pt x="101" y="505"/>
                    <a:pt x="114" y="491"/>
                  </a:cubicBezTo>
                  <a:cubicBezTo>
                    <a:pt x="234" y="305"/>
                    <a:pt x="827" y="158"/>
                    <a:pt x="1120" y="105"/>
                  </a:cubicBezTo>
                  <a:cubicBezTo>
                    <a:pt x="1207" y="88"/>
                    <a:pt x="1313" y="82"/>
                    <a:pt x="1428" y="82"/>
                  </a:cubicBezTo>
                  <a:close/>
                  <a:moveTo>
                    <a:pt x="1430" y="0"/>
                  </a:moveTo>
                  <a:cubicBezTo>
                    <a:pt x="1296" y="0"/>
                    <a:pt x="1190" y="9"/>
                    <a:pt x="1100" y="25"/>
                  </a:cubicBezTo>
                  <a:cubicBezTo>
                    <a:pt x="1013" y="39"/>
                    <a:pt x="214" y="192"/>
                    <a:pt x="41" y="445"/>
                  </a:cubicBezTo>
                  <a:cubicBezTo>
                    <a:pt x="14" y="491"/>
                    <a:pt x="1" y="538"/>
                    <a:pt x="14" y="591"/>
                  </a:cubicBezTo>
                  <a:lnTo>
                    <a:pt x="34" y="585"/>
                  </a:lnTo>
                  <a:cubicBezTo>
                    <a:pt x="94" y="651"/>
                    <a:pt x="234" y="671"/>
                    <a:pt x="374" y="671"/>
                  </a:cubicBezTo>
                  <a:cubicBezTo>
                    <a:pt x="527" y="671"/>
                    <a:pt x="680" y="651"/>
                    <a:pt x="753" y="638"/>
                  </a:cubicBezTo>
                  <a:cubicBezTo>
                    <a:pt x="909" y="613"/>
                    <a:pt x="1129" y="604"/>
                    <a:pt x="1346" y="604"/>
                  </a:cubicBezTo>
                  <a:cubicBezTo>
                    <a:pt x="1583" y="604"/>
                    <a:pt x="1816" y="614"/>
                    <a:pt x="1959" y="625"/>
                  </a:cubicBezTo>
                  <a:cubicBezTo>
                    <a:pt x="1986" y="627"/>
                    <a:pt x="2014" y="628"/>
                    <a:pt x="2041" y="628"/>
                  </a:cubicBezTo>
                  <a:cubicBezTo>
                    <a:pt x="2278" y="628"/>
                    <a:pt x="2501" y="552"/>
                    <a:pt x="2578" y="445"/>
                  </a:cubicBezTo>
                  <a:cubicBezTo>
                    <a:pt x="2605" y="398"/>
                    <a:pt x="2612" y="352"/>
                    <a:pt x="2592" y="305"/>
                  </a:cubicBezTo>
                  <a:cubicBezTo>
                    <a:pt x="2512" y="145"/>
                    <a:pt x="2292" y="52"/>
                    <a:pt x="1926" y="25"/>
                  </a:cubicBezTo>
                  <a:cubicBezTo>
                    <a:pt x="1726" y="9"/>
                    <a:pt x="1564" y="0"/>
                    <a:pt x="1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397078" y="4379311"/>
              <a:ext cx="298960" cy="73882"/>
            </a:xfrm>
            <a:custGeom>
              <a:avLst/>
              <a:gdLst/>
              <a:ahLst/>
              <a:cxnLst/>
              <a:rect l="l" t="t" r="r" b="b"/>
              <a:pathLst>
                <a:path w="3318" h="820" extrusionOk="0">
                  <a:moveTo>
                    <a:pt x="3091" y="1"/>
                  </a:moveTo>
                  <a:lnTo>
                    <a:pt x="3078" y="81"/>
                  </a:lnTo>
                  <a:cubicBezTo>
                    <a:pt x="3144" y="94"/>
                    <a:pt x="3224" y="114"/>
                    <a:pt x="3224" y="181"/>
                  </a:cubicBezTo>
                  <a:cubicBezTo>
                    <a:pt x="3231" y="294"/>
                    <a:pt x="3018" y="487"/>
                    <a:pt x="2745" y="560"/>
                  </a:cubicBezTo>
                  <a:cubicBezTo>
                    <a:pt x="2472" y="633"/>
                    <a:pt x="1919" y="640"/>
                    <a:pt x="1519" y="647"/>
                  </a:cubicBezTo>
                  <a:cubicBezTo>
                    <a:pt x="1319" y="653"/>
                    <a:pt x="1166" y="653"/>
                    <a:pt x="1086" y="667"/>
                  </a:cubicBezTo>
                  <a:cubicBezTo>
                    <a:pt x="1020" y="673"/>
                    <a:pt x="946" y="680"/>
                    <a:pt x="873" y="693"/>
                  </a:cubicBezTo>
                  <a:cubicBezTo>
                    <a:pt x="723" y="717"/>
                    <a:pt x="567" y="735"/>
                    <a:pt x="433" y="735"/>
                  </a:cubicBezTo>
                  <a:cubicBezTo>
                    <a:pt x="413" y="735"/>
                    <a:pt x="393" y="734"/>
                    <a:pt x="374" y="733"/>
                  </a:cubicBezTo>
                  <a:cubicBezTo>
                    <a:pt x="147" y="727"/>
                    <a:pt x="101" y="667"/>
                    <a:pt x="94" y="580"/>
                  </a:cubicBezTo>
                  <a:cubicBezTo>
                    <a:pt x="87" y="487"/>
                    <a:pt x="354" y="354"/>
                    <a:pt x="587" y="294"/>
                  </a:cubicBezTo>
                  <a:lnTo>
                    <a:pt x="567" y="214"/>
                  </a:lnTo>
                  <a:cubicBezTo>
                    <a:pt x="407" y="254"/>
                    <a:pt x="1" y="400"/>
                    <a:pt x="14" y="587"/>
                  </a:cubicBezTo>
                  <a:cubicBezTo>
                    <a:pt x="27" y="780"/>
                    <a:pt x="201" y="813"/>
                    <a:pt x="374" y="820"/>
                  </a:cubicBezTo>
                  <a:lnTo>
                    <a:pt x="420" y="820"/>
                  </a:lnTo>
                  <a:cubicBezTo>
                    <a:pt x="567" y="820"/>
                    <a:pt x="727" y="800"/>
                    <a:pt x="880" y="773"/>
                  </a:cubicBezTo>
                  <a:cubicBezTo>
                    <a:pt x="953" y="767"/>
                    <a:pt x="1026" y="753"/>
                    <a:pt x="1100" y="747"/>
                  </a:cubicBezTo>
                  <a:cubicBezTo>
                    <a:pt x="1173" y="740"/>
                    <a:pt x="1333" y="733"/>
                    <a:pt x="1519" y="733"/>
                  </a:cubicBezTo>
                  <a:cubicBezTo>
                    <a:pt x="1926" y="727"/>
                    <a:pt x="2485" y="713"/>
                    <a:pt x="2765" y="640"/>
                  </a:cubicBezTo>
                  <a:cubicBezTo>
                    <a:pt x="3064" y="560"/>
                    <a:pt x="3317" y="347"/>
                    <a:pt x="3311" y="174"/>
                  </a:cubicBezTo>
                  <a:cubicBezTo>
                    <a:pt x="3304" y="121"/>
                    <a:pt x="3278" y="27"/>
                    <a:pt x="3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809384" y="4545548"/>
              <a:ext cx="258684" cy="133889"/>
            </a:xfrm>
            <a:custGeom>
              <a:avLst/>
              <a:gdLst/>
              <a:ahLst/>
              <a:cxnLst/>
              <a:rect l="l" t="t" r="r" b="b"/>
              <a:pathLst>
                <a:path w="2871" h="1486" extrusionOk="0">
                  <a:moveTo>
                    <a:pt x="2831" y="1"/>
                  </a:moveTo>
                  <a:lnTo>
                    <a:pt x="2751" y="14"/>
                  </a:lnTo>
                  <a:cubicBezTo>
                    <a:pt x="2784" y="154"/>
                    <a:pt x="2072" y="513"/>
                    <a:pt x="1805" y="653"/>
                  </a:cubicBezTo>
                  <a:cubicBezTo>
                    <a:pt x="1752" y="680"/>
                    <a:pt x="1705" y="707"/>
                    <a:pt x="1665" y="727"/>
                  </a:cubicBezTo>
                  <a:cubicBezTo>
                    <a:pt x="1372" y="880"/>
                    <a:pt x="740" y="1206"/>
                    <a:pt x="580" y="1279"/>
                  </a:cubicBezTo>
                  <a:cubicBezTo>
                    <a:pt x="433" y="1352"/>
                    <a:pt x="221" y="1405"/>
                    <a:pt x="114" y="1405"/>
                  </a:cubicBezTo>
                  <a:cubicBezTo>
                    <a:pt x="85" y="1405"/>
                    <a:pt x="64" y="1401"/>
                    <a:pt x="54" y="1393"/>
                  </a:cubicBezTo>
                  <a:lnTo>
                    <a:pt x="0" y="1459"/>
                  </a:lnTo>
                  <a:cubicBezTo>
                    <a:pt x="27" y="1479"/>
                    <a:pt x="67" y="1486"/>
                    <a:pt x="120" y="1486"/>
                  </a:cubicBezTo>
                  <a:cubicBezTo>
                    <a:pt x="280" y="1486"/>
                    <a:pt x="533" y="1393"/>
                    <a:pt x="613" y="1359"/>
                  </a:cubicBezTo>
                  <a:cubicBezTo>
                    <a:pt x="773" y="1286"/>
                    <a:pt x="1406" y="953"/>
                    <a:pt x="1705" y="800"/>
                  </a:cubicBezTo>
                  <a:cubicBezTo>
                    <a:pt x="1739" y="780"/>
                    <a:pt x="1792" y="753"/>
                    <a:pt x="1845" y="727"/>
                  </a:cubicBezTo>
                  <a:cubicBezTo>
                    <a:pt x="2498" y="394"/>
                    <a:pt x="2871" y="167"/>
                    <a:pt x="28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685764" y="4948209"/>
              <a:ext cx="99653" cy="37301"/>
            </a:xfrm>
            <a:custGeom>
              <a:avLst/>
              <a:gdLst/>
              <a:ahLst/>
              <a:cxnLst/>
              <a:rect l="l" t="t" r="r" b="b"/>
              <a:pathLst>
                <a:path w="1106" h="414" extrusionOk="0">
                  <a:moveTo>
                    <a:pt x="899" y="81"/>
                  </a:moveTo>
                  <a:cubicBezTo>
                    <a:pt x="993" y="81"/>
                    <a:pt x="1013" y="94"/>
                    <a:pt x="1013" y="94"/>
                  </a:cubicBezTo>
                  <a:cubicBezTo>
                    <a:pt x="1019" y="114"/>
                    <a:pt x="1019" y="127"/>
                    <a:pt x="1013" y="140"/>
                  </a:cubicBezTo>
                  <a:cubicBezTo>
                    <a:pt x="939" y="254"/>
                    <a:pt x="466" y="327"/>
                    <a:pt x="167" y="327"/>
                  </a:cubicBezTo>
                  <a:lnTo>
                    <a:pt x="93" y="327"/>
                  </a:lnTo>
                  <a:cubicBezTo>
                    <a:pt x="93" y="320"/>
                    <a:pt x="93" y="314"/>
                    <a:pt x="100" y="300"/>
                  </a:cubicBezTo>
                  <a:cubicBezTo>
                    <a:pt x="113" y="260"/>
                    <a:pt x="167" y="207"/>
                    <a:pt x="260" y="180"/>
                  </a:cubicBezTo>
                  <a:cubicBezTo>
                    <a:pt x="373" y="147"/>
                    <a:pt x="706" y="81"/>
                    <a:pt x="899" y="81"/>
                  </a:cubicBezTo>
                  <a:close/>
                  <a:moveTo>
                    <a:pt x="899" y="1"/>
                  </a:moveTo>
                  <a:cubicBezTo>
                    <a:pt x="693" y="1"/>
                    <a:pt x="353" y="67"/>
                    <a:pt x="233" y="100"/>
                  </a:cubicBezTo>
                  <a:cubicBezTo>
                    <a:pt x="100" y="140"/>
                    <a:pt x="27" y="234"/>
                    <a:pt x="14" y="300"/>
                  </a:cubicBezTo>
                  <a:cubicBezTo>
                    <a:pt x="0" y="334"/>
                    <a:pt x="14" y="367"/>
                    <a:pt x="34" y="394"/>
                  </a:cubicBezTo>
                  <a:cubicBezTo>
                    <a:pt x="47" y="400"/>
                    <a:pt x="67" y="414"/>
                    <a:pt x="167" y="414"/>
                  </a:cubicBezTo>
                  <a:cubicBezTo>
                    <a:pt x="320" y="414"/>
                    <a:pt x="966" y="374"/>
                    <a:pt x="1079" y="180"/>
                  </a:cubicBezTo>
                  <a:cubicBezTo>
                    <a:pt x="1106" y="147"/>
                    <a:pt x="1106" y="100"/>
                    <a:pt x="1086" y="54"/>
                  </a:cubicBezTo>
                  <a:cubicBezTo>
                    <a:pt x="1066" y="14"/>
                    <a:pt x="1013" y="1"/>
                    <a:pt x="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1071580" y="4798821"/>
              <a:ext cx="137496" cy="76315"/>
            </a:xfrm>
            <a:custGeom>
              <a:avLst/>
              <a:gdLst/>
              <a:ahLst/>
              <a:cxnLst/>
              <a:rect l="l" t="t" r="r" b="b"/>
              <a:pathLst>
                <a:path w="1526" h="847" extrusionOk="0">
                  <a:moveTo>
                    <a:pt x="1093" y="80"/>
                  </a:moveTo>
                  <a:cubicBezTo>
                    <a:pt x="1266" y="80"/>
                    <a:pt x="1386" y="133"/>
                    <a:pt x="1399" y="180"/>
                  </a:cubicBezTo>
                  <a:cubicBezTo>
                    <a:pt x="1426" y="300"/>
                    <a:pt x="1086" y="633"/>
                    <a:pt x="793" y="733"/>
                  </a:cubicBezTo>
                  <a:cubicBezTo>
                    <a:pt x="740" y="753"/>
                    <a:pt x="673" y="759"/>
                    <a:pt x="607" y="759"/>
                  </a:cubicBezTo>
                  <a:cubicBezTo>
                    <a:pt x="354" y="759"/>
                    <a:pt x="114" y="633"/>
                    <a:pt x="107" y="526"/>
                  </a:cubicBezTo>
                  <a:cubicBezTo>
                    <a:pt x="94" y="406"/>
                    <a:pt x="480" y="220"/>
                    <a:pt x="840" y="120"/>
                  </a:cubicBezTo>
                  <a:cubicBezTo>
                    <a:pt x="920" y="93"/>
                    <a:pt x="1006" y="80"/>
                    <a:pt x="1093" y="80"/>
                  </a:cubicBezTo>
                  <a:close/>
                  <a:moveTo>
                    <a:pt x="1093" y="0"/>
                  </a:moveTo>
                  <a:cubicBezTo>
                    <a:pt x="1000" y="0"/>
                    <a:pt x="907" y="14"/>
                    <a:pt x="820" y="40"/>
                  </a:cubicBezTo>
                  <a:cubicBezTo>
                    <a:pt x="787" y="47"/>
                    <a:pt x="1" y="267"/>
                    <a:pt x="21" y="533"/>
                  </a:cubicBezTo>
                  <a:cubicBezTo>
                    <a:pt x="41" y="713"/>
                    <a:pt x="347" y="846"/>
                    <a:pt x="607" y="846"/>
                  </a:cubicBezTo>
                  <a:cubicBezTo>
                    <a:pt x="687" y="846"/>
                    <a:pt x="760" y="833"/>
                    <a:pt x="820" y="813"/>
                  </a:cubicBezTo>
                  <a:cubicBezTo>
                    <a:pt x="1100" y="713"/>
                    <a:pt x="1526" y="353"/>
                    <a:pt x="1479" y="160"/>
                  </a:cubicBezTo>
                  <a:cubicBezTo>
                    <a:pt x="1453" y="60"/>
                    <a:pt x="1306" y="0"/>
                    <a:pt x="10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1436492" y="4738814"/>
              <a:ext cx="181917" cy="141097"/>
            </a:xfrm>
            <a:custGeom>
              <a:avLst/>
              <a:gdLst/>
              <a:ahLst/>
              <a:cxnLst/>
              <a:rect l="l" t="t" r="r" b="b"/>
              <a:pathLst>
                <a:path w="2019" h="1566" extrusionOk="0">
                  <a:moveTo>
                    <a:pt x="240" y="80"/>
                  </a:moveTo>
                  <a:cubicBezTo>
                    <a:pt x="493" y="80"/>
                    <a:pt x="893" y="307"/>
                    <a:pt x="1192" y="473"/>
                  </a:cubicBezTo>
                  <a:lnTo>
                    <a:pt x="1279" y="520"/>
                  </a:lnTo>
                  <a:cubicBezTo>
                    <a:pt x="1545" y="666"/>
                    <a:pt x="1878" y="1086"/>
                    <a:pt x="1918" y="1326"/>
                  </a:cubicBezTo>
                  <a:cubicBezTo>
                    <a:pt x="1932" y="1379"/>
                    <a:pt x="1925" y="1419"/>
                    <a:pt x="1905" y="1445"/>
                  </a:cubicBezTo>
                  <a:cubicBezTo>
                    <a:pt x="1872" y="1479"/>
                    <a:pt x="1818" y="1485"/>
                    <a:pt x="1772" y="1485"/>
                  </a:cubicBezTo>
                  <a:cubicBezTo>
                    <a:pt x="1505" y="1485"/>
                    <a:pt x="999" y="1246"/>
                    <a:pt x="566" y="926"/>
                  </a:cubicBezTo>
                  <a:cubicBezTo>
                    <a:pt x="93" y="566"/>
                    <a:pt x="100" y="240"/>
                    <a:pt x="107" y="180"/>
                  </a:cubicBezTo>
                  <a:cubicBezTo>
                    <a:pt x="113" y="127"/>
                    <a:pt x="133" y="100"/>
                    <a:pt x="140" y="100"/>
                  </a:cubicBezTo>
                  <a:cubicBezTo>
                    <a:pt x="167" y="87"/>
                    <a:pt x="200" y="80"/>
                    <a:pt x="240" y="80"/>
                  </a:cubicBezTo>
                  <a:close/>
                  <a:moveTo>
                    <a:pt x="240" y="0"/>
                  </a:moveTo>
                  <a:cubicBezTo>
                    <a:pt x="187" y="0"/>
                    <a:pt x="140" y="7"/>
                    <a:pt x="107" y="27"/>
                  </a:cubicBezTo>
                  <a:cubicBezTo>
                    <a:pt x="60" y="40"/>
                    <a:pt x="33" y="100"/>
                    <a:pt x="27" y="173"/>
                  </a:cubicBezTo>
                  <a:cubicBezTo>
                    <a:pt x="0" y="373"/>
                    <a:pt x="120" y="693"/>
                    <a:pt x="520" y="993"/>
                  </a:cubicBezTo>
                  <a:cubicBezTo>
                    <a:pt x="973" y="1332"/>
                    <a:pt x="1485" y="1565"/>
                    <a:pt x="1772" y="1565"/>
                  </a:cubicBezTo>
                  <a:cubicBezTo>
                    <a:pt x="1858" y="1565"/>
                    <a:pt x="1925" y="1545"/>
                    <a:pt x="1965" y="1499"/>
                  </a:cubicBezTo>
                  <a:cubicBezTo>
                    <a:pt x="2005" y="1452"/>
                    <a:pt x="2018" y="1392"/>
                    <a:pt x="2005" y="1312"/>
                  </a:cubicBezTo>
                  <a:cubicBezTo>
                    <a:pt x="1952" y="1046"/>
                    <a:pt x="1605" y="606"/>
                    <a:pt x="1319" y="446"/>
                  </a:cubicBezTo>
                  <a:lnTo>
                    <a:pt x="1232" y="400"/>
                  </a:lnTo>
                  <a:cubicBezTo>
                    <a:pt x="926" y="227"/>
                    <a:pt x="51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1336839" y="4467971"/>
              <a:ext cx="126684" cy="63250"/>
            </a:xfrm>
            <a:custGeom>
              <a:avLst/>
              <a:gdLst/>
              <a:ahLst/>
              <a:cxnLst/>
              <a:rect l="l" t="t" r="r" b="b"/>
              <a:pathLst>
                <a:path w="1406" h="702" extrusionOk="0">
                  <a:moveTo>
                    <a:pt x="283" y="1"/>
                  </a:moveTo>
                  <a:cubicBezTo>
                    <a:pt x="229" y="1"/>
                    <a:pt x="181" y="4"/>
                    <a:pt x="140" y="9"/>
                  </a:cubicBezTo>
                  <a:cubicBezTo>
                    <a:pt x="60" y="22"/>
                    <a:pt x="21" y="42"/>
                    <a:pt x="14" y="76"/>
                  </a:cubicBezTo>
                  <a:cubicBezTo>
                    <a:pt x="1" y="96"/>
                    <a:pt x="14" y="116"/>
                    <a:pt x="21" y="136"/>
                  </a:cubicBezTo>
                  <a:cubicBezTo>
                    <a:pt x="87" y="249"/>
                    <a:pt x="487" y="595"/>
                    <a:pt x="1159" y="702"/>
                  </a:cubicBezTo>
                  <a:lnTo>
                    <a:pt x="1173" y="615"/>
                  </a:lnTo>
                  <a:cubicBezTo>
                    <a:pt x="547" y="522"/>
                    <a:pt x="174" y="202"/>
                    <a:pt x="100" y="102"/>
                  </a:cubicBezTo>
                  <a:cubicBezTo>
                    <a:pt x="131" y="95"/>
                    <a:pt x="197" y="87"/>
                    <a:pt x="288" y="87"/>
                  </a:cubicBezTo>
                  <a:cubicBezTo>
                    <a:pt x="354" y="87"/>
                    <a:pt x="433" y="91"/>
                    <a:pt x="520" y="102"/>
                  </a:cubicBezTo>
                  <a:cubicBezTo>
                    <a:pt x="700" y="129"/>
                    <a:pt x="1133" y="216"/>
                    <a:pt x="1339" y="502"/>
                  </a:cubicBezTo>
                  <a:lnTo>
                    <a:pt x="1406" y="455"/>
                  </a:lnTo>
                  <a:cubicBezTo>
                    <a:pt x="1165" y="117"/>
                    <a:pt x="617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451680" y="4723767"/>
              <a:ext cx="158580" cy="103345"/>
            </a:xfrm>
            <a:custGeom>
              <a:avLst/>
              <a:gdLst/>
              <a:ahLst/>
              <a:cxnLst/>
              <a:rect l="l" t="t" r="r" b="b"/>
              <a:pathLst>
                <a:path w="1760" h="1147" extrusionOk="0">
                  <a:moveTo>
                    <a:pt x="387" y="87"/>
                  </a:moveTo>
                  <a:cubicBezTo>
                    <a:pt x="494" y="87"/>
                    <a:pt x="933" y="240"/>
                    <a:pt x="1006" y="294"/>
                  </a:cubicBezTo>
                  <a:cubicBezTo>
                    <a:pt x="1040" y="314"/>
                    <a:pt x="1073" y="320"/>
                    <a:pt x="1113" y="320"/>
                  </a:cubicBezTo>
                  <a:cubicBezTo>
                    <a:pt x="1180" y="334"/>
                    <a:pt x="1266" y="347"/>
                    <a:pt x="1393" y="480"/>
                  </a:cubicBezTo>
                  <a:cubicBezTo>
                    <a:pt x="1586" y="693"/>
                    <a:pt x="1659" y="946"/>
                    <a:pt x="1599" y="1026"/>
                  </a:cubicBezTo>
                  <a:cubicBezTo>
                    <a:pt x="1593" y="1040"/>
                    <a:pt x="1566" y="1060"/>
                    <a:pt x="1479" y="1060"/>
                  </a:cubicBezTo>
                  <a:cubicBezTo>
                    <a:pt x="1339" y="1060"/>
                    <a:pt x="1146" y="1006"/>
                    <a:pt x="1080" y="980"/>
                  </a:cubicBezTo>
                  <a:cubicBezTo>
                    <a:pt x="1053" y="966"/>
                    <a:pt x="1033" y="960"/>
                    <a:pt x="1013" y="946"/>
                  </a:cubicBezTo>
                  <a:cubicBezTo>
                    <a:pt x="927" y="913"/>
                    <a:pt x="840" y="873"/>
                    <a:pt x="727" y="840"/>
                  </a:cubicBezTo>
                  <a:cubicBezTo>
                    <a:pt x="587" y="807"/>
                    <a:pt x="281" y="573"/>
                    <a:pt x="181" y="474"/>
                  </a:cubicBezTo>
                  <a:cubicBezTo>
                    <a:pt x="87" y="374"/>
                    <a:pt x="87" y="274"/>
                    <a:pt x="94" y="187"/>
                  </a:cubicBezTo>
                  <a:cubicBezTo>
                    <a:pt x="101" y="141"/>
                    <a:pt x="294" y="87"/>
                    <a:pt x="387" y="87"/>
                  </a:cubicBezTo>
                  <a:close/>
                  <a:moveTo>
                    <a:pt x="387" y="1"/>
                  </a:moveTo>
                  <a:cubicBezTo>
                    <a:pt x="380" y="1"/>
                    <a:pt x="27" y="27"/>
                    <a:pt x="14" y="180"/>
                  </a:cubicBezTo>
                  <a:cubicBezTo>
                    <a:pt x="1" y="287"/>
                    <a:pt x="7" y="407"/>
                    <a:pt x="121" y="527"/>
                  </a:cubicBezTo>
                  <a:cubicBezTo>
                    <a:pt x="227" y="640"/>
                    <a:pt x="547" y="886"/>
                    <a:pt x="707" y="920"/>
                  </a:cubicBezTo>
                  <a:cubicBezTo>
                    <a:pt x="813" y="946"/>
                    <a:pt x="893" y="986"/>
                    <a:pt x="973" y="1026"/>
                  </a:cubicBezTo>
                  <a:cubicBezTo>
                    <a:pt x="1000" y="1033"/>
                    <a:pt x="1020" y="1046"/>
                    <a:pt x="1046" y="1053"/>
                  </a:cubicBezTo>
                  <a:cubicBezTo>
                    <a:pt x="1120" y="1086"/>
                    <a:pt x="1326" y="1146"/>
                    <a:pt x="1479" y="1146"/>
                  </a:cubicBezTo>
                  <a:cubicBezTo>
                    <a:pt x="1573" y="1146"/>
                    <a:pt x="1633" y="1120"/>
                    <a:pt x="1666" y="1080"/>
                  </a:cubicBezTo>
                  <a:cubicBezTo>
                    <a:pt x="1759" y="946"/>
                    <a:pt x="1666" y="653"/>
                    <a:pt x="1453" y="427"/>
                  </a:cubicBezTo>
                  <a:cubicBezTo>
                    <a:pt x="1306" y="267"/>
                    <a:pt x="1200" y="254"/>
                    <a:pt x="1126" y="240"/>
                  </a:cubicBezTo>
                  <a:cubicBezTo>
                    <a:pt x="1093" y="234"/>
                    <a:pt x="1073" y="234"/>
                    <a:pt x="1053" y="220"/>
                  </a:cubicBezTo>
                  <a:cubicBezTo>
                    <a:pt x="967" y="167"/>
                    <a:pt x="514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1737071" y="4582399"/>
              <a:ext cx="116052" cy="89830"/>
            </a:xfrm>
            <a:custGeom>
              <a:avLst/>
              <a:gdLst/>
              <a:ahLst/>
              <a:cxnLst/>
              <a:rect l="l" t="t" r="r" b="b"/>
              <a:pathLst>
                <a:path w="1288" h="997" extrusionOk="0">
                  <a:moveTo>
                    <a:pt x="703" y="1"/>
                  </a:moveTo>
                  <a:cubicBezTo>
                    <a:pt x="617" y="1"/>
                    <a:pt x="529" y="22"/>
                    <a:pt x="447" y="31"/>
                  </a:cubicBezTo>
                  <a:cubicBezTo>
                    <a:pt x="367" y="38"/>
                    <a:pt x="281" y="44"/>
                    <a:pt x="201" y="71"/>
                  </a:cubicBezTo>
                  <a:cubicBezTo>
                    <a:pt x="81" y="124"/>
                    <a:pt x="1" y="271"/>
                    <a:pt x="107" y="391"/>
                  </a:cubicBezTo>
                  <a:cubicBezTo>
                    <a:pt x="274" y="584"/>
                    <a:pt x="427" y="837"/>
                    <a:pt x="640" y="990"/>
                  </a:cubicBezTo>
                  <a:cubicBezTo>
                    <a:pt x="647" y="995"/>
                    <a:pt x="654" y="997"/>
                    <a:pt x="661" y="997"/>
                  </a:cubicBezTo>
                  <a:cubicBezTo>
                    <a:pt x="692" y="997"/>
                    <a:pt x="714" y="951"/>
                    <a:pt x="687" y="924"/>
                  </a:cubicBezTo>
                  <a:cubicBezTo>
                    <a:pt x="580" y="810"/>
                    <a:pt x="460" y="697"/>
                    <a:pt x="374" y="571"/>
                  </a:cubicBezTo>
                  <a:cubicBezTo>
                    <a:pt x="327" y="511"/>
                    <a:pt x="294" y="451"/>
                    <a:pt x="241" y="404"/>
                  </a:cubicBezTo>
                  <a:cubicBezTo>
                    <a:pt x="107" y="271"/>
                    <a:pt x="221" y="151"/>
                    <a:pt x="361" y="131"/>
                  </a:cubicBezTo>
                  <a:cubicBezTo>
                    <a:pt x="468" y="119"/>
                    <a:pt x="587" y="91"/>
                    <a:pt x="701" y="91"/>
                  </a:cubicBezTo>
                  <a:cubicBezTo>
                    <a:pt x="770" y="91"/>
                    <a:pt x="837" y="101"/>
                    <a:pt x="900" y="131"/>
                  </a:cubicBezTo>
                  <a:cubicBezTo>
                    <a:pt x="1040" y="198"/>
                    <a:pt x="1120" y="377"/>
                    <a:pt x="1220" y="497"/>
                  </a:cubicBezTo>
                  <a:cubicBezTo>
                    <a:pt x="1225" y="504"/>
                    <a:pt x="1232" y="507"/>
                    <a:pt x="1240" y="507"/>
                  </a:cubicBezTo>
                  <a:cubicBezTo>
                    <a:pt x="1262" y="507"/>
                    <a:pt x="1288" y="482"/>
                    <a:pt x="1273" y="457"/>
                  </a:cubicBezTo>
                  <a:cubicBezTo>
                    <a:pt x="1153" y="264"/>
                    <a:pt x="1040" y="84"/>
                    <a:pt x="820" y="18"/>
                  </a:cubicBezTo>
                  <a:cubicBezTo>
                    <a:pt x="782" y="5"/>
                    <a:pt x="743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1798521" y="4624746"/>
              <a:ext cx="114520" cy="94335"/>
            </a:xfrm>
            <a:custGeom>
              <a:avLst/>
              <a:gdLst/>
              <a:ahLst/>
              <a:cxnLst/>
              <a:rect l="l" t="t" r="r" b="b"/>
              <a:pathLst>
                <a:path w="1271" h="1047" extrusionOk="0">
                  <a:moveTo>
                    <a:pt x="572" y="0"/>
                  </a:moveTo>
                  <a:cubicBezTo>
                    <a:pt x="545" y="0"/>
                    <a:pt x="523" y="39"/>
                    <a:pt x="544" y="61"/>
                  </a:cubicBezTo>
                  <a:cubicBezTo>
                    <a:pt x="611" y="127"/>
                    <a:pt x="684" y="181"/>
                    <a:pt x="757" y="234"/>
                  </a:cubicBezTo>
                  <a:cubicBezTo>
                    <a:pt x="897" y="334"/>
                    <a:pt x="951" y="440"/>
                    <a:pt x="1024" y="580"/>
                  </a:cubicBezTo>
                  <a:cubicBezTo>
                    <a:pt x="1077" y="680"/>
                    <a:pt x="1210" y="807"/>
                    <a:pt x="1117" y="920"/>
                  </a:cubicBezTo>
                  <a:cubicBezTo>
                    <a:pt x="1098" y="942"/>
                    <a:pt x="1066" y="949"/>
                    <a:pt x="1031" y="949"/>
                  </a:cubicBezTo>
                  <a:cubicBezTo>
                    <a:pt x="982" y="949"/>
                    <a:pt x="926" y="934"/>
                    <a:pt x="891" y="926"/>
                  </a:cubicBezTo>
                  <a:cubicBezTo>
                    <a:pt x="624" y="860"/>
                    <a:pt x="318" y="700"/>
                    <a:pt x="98" y="534"/>
                  </a:cubicBezTo>
                  <a:cubicBezTo>
                    <a:pt x="87" y="524"/>
                    <a:pt x="76" y="520"/>
                    <a:pt x="65" y="520"/>
                  </a:cubicBezTo>
                  <a:cubicBezTo>
                    <a:pt x="29" y="520"/>
                    <a:pt x="1" y="564"/>
                    <a:pt x="32" y="600"/>
                  </a:cubicBezTo>
                  <a:cubicBezTo>
                    <a:pt x="171" y="733"/>
                    <a:pt x="378" y="820"/>
                    <a:pt x="551" y="900"/>
                  </a:cubicBezTo>
                  <a:cubicBezTo>
                    <a:pt x="678" y="963"/>
                    <a:pt x="854" y="1046"/>
                    <a:pt x="1011" y="1046"/>
                  </a:cubicBezTo>
                  <a:cubicBezTo>
                    <a:pt x="1036" y="1046"/>
                    <a:pt x="1060" y="1044"/>
                    <a:pt x="1084" y="1040"/>
                  </a:cubicBezTo>
                  <a:cubicBezTo>
                    <a:pt x="1250" y="1000"/>
                    <a:pt x="1270" y="840"/>
                    <a:pt x="1210" y="700"/>
                  </a:cubicBezTo>
                  <a:cubicBezTo>
                    <a:pt x="1190" y="640"/>
                    <a:pt x="1144" y="587"/>
                    <a:pt x="1110" y="534"/>
                  </a:cubicBezTo>
                  <a:cubicBezTo>
                    <a:pt x="1057" y="454"/>
                    <a:pt x="1031" y="367"/>
                    <a:pt x="971" y="287"/>
                  </a:cubicBezTo>
                  <a:cubicBezTo>
                    <a:pt x="884" y="167"/>
                    <a:pt x="711" y="94"/>
                    <a:pt x="591" y="7"/>
                  </a:cubicBezTo>
                  <a:cubicBezTo>
                    <a:pt x="585" y="2"/>
                    <a:pt x="578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1772481" y="4597446"/>
              <a:ext cx="102176" cy="88028"/>
            </a:xfrm>
            <a:custGeom>
              <a:avLst/>
              <a:gdLst/>
              <a:ahLst/>
              <a:cxnLst/>
              <a:rect l="l" t="t" r="r" b="b"/>
              <a:pathLst>
                <a:path w="1134" h="977" extrusionOk="0">
                  <a:moveTo>
                    <a:pt x="239" y="89"/>
                  </a:moveTo>
                  <a:lnTo>
                    <a:pt x="239" y="89"/>
                  </a:lnTo>
                  <a:cubicBezTo>
                    <a:pt x="243" y="92"/>
                    <a:pt x="248" y="95"/>
                    <a:pt x="254" y="97"/>
                  </a:cubicBezTo>
                  <a:cubicBezTo>
                    <a:pt x="440" y="131"/>
                    <a:pt x="587" y="364"/>
                    <a:pt x="727" y="484"/>
                  </a:cubicBezTo>
                  <a:cubicBezTo>
                    <a:pt x="813" y="557"/>
                    <a:pt x="893" y="637"/>
                    <a:pt x="967" y="730"/>
                  </a:cubicBezTo>
                  <a:cubicBezTo>
                    <a:pt x="1000" y="783"/>
                    <a:pt x="1033" y="837"/>
                    <a:pt x="1040" y="903"/>
                  </a:cubicBezTo>
                  <a:lnTo>
                    <a:pt x="1040" y="903"/>
                  </a:lnTo>
                  <a:cubicBezTo>
                    <a:pt x="1038" y="896"/>
                    <a:pt x="853" y="823"/>
                    <a:pt x="827" y="803"/>
                  </a:cubicBezTo>
                  <a:cubicBezTo>
                    <a:pt x="647" y="690"/>
                    <a:pt x="500" y="504"/>
                    <a:pt x="360" y="337"/>
                  </a:cubicBezTo>
                  <a:cubicBezTo>
                    <a:pt x="314" y="284"/>
                    <a:pt x="247" y="244"/>
                    <a:pt x="194" y="197"/>
                  </a:cubicBezTo>
                  <a:cubicBezTo>
                    <a:pt x="167" y="171"/>
                    <a:pt x="134" y="151"/>
                    <a:pt x="107" y="117"/>
                  </a:cubicBezTo>
                  <a:cubicBezTo>
                    <a:pt x="102" y="112"/>
                    <a:pt x="184" y="97"/>
                    <a:pt x="239" y="89"/>
                  </a:cubicBezTo>
                  <a:close/>
                  <a:moveTo>
                    <a:pt x="215" y="1"/>
                  </a:moveTo>
                  <a:cubicBezTo>
                    <a:pt x="138" y="1"/>
                    <a:pt x="36" y="15"/>
                    <a:pt x="21" y="84"/>
                  </a:cubicBezTo>
                  <a:cubicBezTo>
                    <a:pt x="1" y="191"/>
                    <a:pt x="174" y="277"/>
                    <a:pt x="247" y="337"/>
                  </a:cubicBezTo>
                  <a:cubicBezTo>
                    <a:pt x="507" y="557"/>
                    <a:pt x="687" y="950"/>
                    <a:pt x="1073" y="976"/>
                  </a:cubicBezTo>
                  <a:cubicBezTo>
                    <a:pt x="1093" y="976"/>
                    <a:pt x="1106" y="956"/>
                    <a:pt x="1113" y="936"/>
                  </a:cubicBezTo>
                  <a:cubicBezTo>
                    <a:pt x="1133" y="730"/>
                    <a:pt x="913" y="550"/>
                    <a:pt x="780" y="430"/>
                  </a:cubicBezTo>
                  <a:cubicBezTo>
                    <a:pt x="642" y="299"/>
                    <a:pt x="499" y="79"/>
                    <a:pt x="317" y="26"/>
                  </a:cubicBezTo>
                  <a:lnTo>
                    <a:pt x="317" y="26"/>
                  </a:lnTo>
                  <a:cubicBezTo>
                    <a:pt x="311" y="13"/>
                    <a:pt x="299" y="4"/>
                    <a:pt x="281" y="4"/>
                  </a:cubicBezTo>
                  <a:cubicBezTo>
                    <a:pt x="265" y="2"/>
                    <a:pt x="24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0" y="4202893"/>
              <a:ext cx="641980" cy="402477"/>
            </a:xfrm>
            <a:custGeom>
              <a:avLst/>
              <a:gdLst/>
              <a:ahLst/>
              <a:cxnLst/>
              <a:rect l="l" t="t" r="r" b="b"/>
              <a:pathLst>
                <a:path w="7125" h="4467" extrusionOk="0">
                  <a:moveTo>
                    <a:pt x="7065" y="0"/>
                  </a:moveTo>
                  <a:cubicBezTo>
                    <a:pt x="7063" y="0"/>
                    <a:pt x="7061" y="0"/>
                    <a:pt x="7058" y="1"/>
                  </a:cubicBezTo>
                  <a:cubicBezTo>
                    <a:pt x="6239" y="61"/>
                    <a:pt x="5400" y="154"/>
                    <a:pt x="4614" y="414"/>
                  </a:cubicBezTo>
                  <a:cubicBezTo>
                    <a:pt x="4041" y="607"/>
                    <a:pt x="3522" y="946"/>
                    <a:pt x="3029" y="1293"/>
                  </a:cubicBezTo>
                  <a:cubicBezTo>
                    <a:pt x="2436" y="1712"/>
                    <a:pt x="1877" y="2192"/>
                    <a:pt x="1357" y="2711"/>
                  </a:cubicBezTo>
                  <a:cubicBezTo>
                    <a:pt x="851" y="3217"/>
                    <a:pt x="372" y="3770"/>
                    <a:pt x="19" y="4396"/>
                  </a:cubicBezTo>
                  <a:cubicBezTo>
                    <a:pt x="0" y="4433"/>
                    <a:pt x="29" y="4466"/>
                    <a:pt x="60" y="4466"/>
                  </a:cubicBezTo>
                  <a:cubicBezTo>
                    <a:pt x="74" y="4466"/>
                    <a:pt x="88" y="4460"/>
                    <a:pt x="99" y="4443"/>
                  </a:cubicBezTo>
                  <a:cubicBezTo>
                    <a:pt x="845" y="3224"/>
                    <a:pt x="1930" y="2205"/>
                    <a:pt x="3082" y="1379"/>
                  </a:cubicBezTo>
                  <a:cubicBezTo>
                    <a:pt x="3549" y="1046"/>
                    <a:pt x="4041" y="727"/>
                    <a:pt x="4581" y="533"/>
                  </a:cubicBezTo>
                  <a:cubicBezTo>
                    <a:pt x="5367" y="240"/>
                    <a:pt x="6233" y="160"/>
                    <a:pt x="7058" y="101"/>
                  </a:cubicBezTo>
                  <a:cubicBezTo>
                    <a:pt x="7123" y="94"/>
                    <a:pt x="7125" y="0"/>
                    <a:pt x="7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695946" y="4196316"/>
              <a:ext cx="82264" cy="12073"/>
            </a:xfrm>
            <a:custGeom>
              <a:avLst/>
              <a:gdLst/>
              <a:ahLst/>
              <a:cxnLst/>
              <a:rect l="l" t="t" r="r" b="b"/>
              <a:pathLst>
                <a:path w="913" h="134" extrusionOk="0">
                  <a:moveTo>
                    <a:pt x="846" y="0"/>
                  </a:moveTo>
                  <a:cubicBezTo>
                    <a:pt x="587" y="14"/>
                    <a:pt x="327" y="20"/>
                    <a:pt x="67" y="34"/>
                  </a:cubicBezTo>
                  <a:cubicBezTo>
                    <a:pt x="0" y="34"/>
                    <a:pt x="0" y="134"/>
                    <a:pt x="67" y="134"/>
                  </a:cubicBezTo>
                  <a:cubicBezTo>
                    <a:pt x="327" y="120"/>
                    <a:pt x="587" y="114"/>
                    <a:pt x="846" y="100"/>
                  </a:cubicBezTo>
                  <a:cubicBezTo>
                    <a:pt x="913" y="100"/>
                    <a:pt x="913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830378" y="4193883"/>
              <a:ext cx="69109" cy="10271"/>
            </a:xfrm>
            <a:custGeom>
              <a:avLst/>
              <a:gdLst/>
              <a:ahLst/>
              <a:cxnLst/>
              <a:rect l="l" t="t" r="r" b="b"/>
              <a:pathLst>
                <a:path w="767" h="114" extrusionOk="0">
                  <a:moveTo>
                    <a:pt x="700" y="1"/>
                  </a:moveTo>
                  <a:cubicBezTo>
                    <a:pt x="487" y="7"/>
                    <a:pt x="273" y="7"/>
                    <a:pt x="60" y="14"/>
                  </a:cubicBezTo>
                  <a:cubicBezTo>
                    <a:pt x="0" y="14"/>
                    <a:pt x="0" y="114"/>
                    <a:pt x="60" y="114"/>
                  </a:cubicBezTo>
                  <a:cubicBezTo>
                    <a:pt x="273" y="107"/>
                    <a:pt x="487" y="107"/>
                    <a:pt x="700" y="101"/>
                  </a:cubicBezTo>
                  <a:cubicBezTo>
                    <a:pt x="766" y="101"/>
                    <a:pt x="766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930030" y="4195055"/>
              <a:ext cx="1244406" cy="928210"/>
            </a:xfrm>
            <a:custGeom>
              <a:avLst/>
              <a:gdLst/>
              <a:ahLst/>
              <a:cxnLst/>
              <a:rect l="l" t="t" r="r" b="b"/>
              <a:pathLst>
                <a:path w="13811" h="10302" extrusionOk="0">
                  <a:moveTo>
                    <a:pt x="60" y="1"/>
                  </a:moveTo>
                  <a:cubicBezTo>
                    <a:pt x="0" y="1"/>
                    <a:pt x="2" y="94"/>
                    <a:pt x="67" y="101"/>
                  </a:cubicBezTo>
                  <a:cubicBezTo>
                    <a:pt x="1165" y="168"/>
                    <a:pt x="2244" y="447"/>
                    <a:pt x="3283" y="780"/>
                  </a:cubicBezTo>
                  <a:cubicBezTo>
                    <a:pt x="3989" y="1000"/>
                    <a:pt x="4722" y="1233"/>
                    <a:pt x="5388" y="1566"/>
                  </a:cubicBezTo>
                  <a:cubicBezTo>
                    <a:pt x="6074" y="1906"/>
                    <a:pt x="6713" y="2345"/>
                    <a:pt x="7353" y="2758"/>
                  </a:cubicBezTo>
                  <a:cubicBezTo>
                    <a:pt x="7646" y="2951"/>
                    <a:pt x="7946" y="3151"/>
                    <a:pt x="8239" y="3344"/>
                  </a:cubicBezTo>
                  <a:cubicBezTo>
                    <a:pt x="8392" y="3444"/>
                    <a:pt x="8545" y="3551"/>
                    <a:pt x="8711" y="3624"/>
                  </a:cubicBezTo>
                  <a:cubicBezTo>
                    <a:pt x="8951" y="3724"/>
                    <a:pt x="9198" y="3791"/>
                    <a:pt x="9444" y="3857"/>
                  </a:cubicBezTo>
                  <a:cubicBezTo>
                    <a:pt x="9690" y="3931"/>
                    <a:pt x="9970" y="3971"/>
                    <a:pt x="10203" y="4070"/>
                  </a:cubicBezTo>
                  <a:cubicBezTo>
                    <a:pt x="10510" y="4204"/>
                    <a:pt x="10703" y="4557"/>
                    <a:pt x="10863" y="4836"/>
                  </a:cubicBezTo>
                  <a:cubicBezTo>
                    <a:pt x="11042" y="5156"/>
                    <a:pt x="11216" y="5476"/>
                    <a:pt x="11415" y="5782"/>
                  </a:cubicBezTo>
                  <a:cubicBezTo>
                    <a:pt x="11895" y="6508"/>
                    <a:pt x="12468" y="7161"/>
                    <a:pt x="12961" y="7880"/>
                  </a:cubicBezTo>
                  <a:cubicBezTo>
                    <a:pt x="13447" y="8586"/>
                    <a:pt x="13620" y="9439"/>
                    <a:pt x="13733" y="10278"/>
                  </a:cubicBezTo>
                  <a:cubicBezTo>
                    <a:pt x="13736" y="10294"/>
                    <a:pt x="13750" y="10302"/>
                    <a:pt x="13766" y="10302"/>
                  </a:cubicBezTo>
                  <a:cubicBezTo>
                    <a:pt x="13787" y="10302"/>
                    <a:pt x="13810" y="10288"/>
                    <a:pt x="13806" y="10264"/>
                  </a:cubicBezTo>
                  <a:cubicBezTo>
                    <a:pt x="13740" y="9718"/>
                    <a:pt x="13647" y="9172"/>
                    <a:pt x="13453" y="8653"/>
                  </a:cubicBezTo>
                  <a:cubicBezTo>
                    <a:pt x="13247" y="8100"/>
                    <a:pt x="12901" y="7634"/>
                    <a:pt x="12554" y="7174"/>
                  </a:cubicBezTo>
                  <a:cubicBezTo>
                    <a:pt x="12181" y="6681"/>
                    <a:pt x="11795" y="6195"/>
                    <a:pt x="11449" y="5676"/>
                  </a:cubicBezTo>
                  <a:cubicBezTo>
                    <a:pt x="11182" y="5269"/>
                    <a:pt x="10989" y="4823"/>
                    <a:pt x="10709" y="4423"/>
                  </a:cubicBezTo>
                  <a:cubicBezTo>
                    <a:pt x="10610" y="4277"/>
                    <a:pt x="10483" y="4144"/>
                    <a:pt x="10337" y="4037"/>
                  </a:cubicBezTo>
                  <a:cubicBezTo>
                    <a:pt x="10203" y="3951"/>
                    <a:pt x="10037" y="3924"/>
                    <a:pt x="9884" y="3884"/>
                  </a:cubicBezTo>
                  <a:cubicBezTo>
                    <a:pt x="9511" y="3784"/>
                    <a:pt x="9131" y="3684"/>
                    <a:pt x="8765" y="3544"/>
                  </a:cubicBezTo>
                  <a:cubicBezTo>
                    <a:pt x="8585" y="3478"/>
                    <a:pt x="8418" y="3351"/>
                    <a:pt x="8259" y="3245"/>
                  </a:cubicBezTo>
                  <a:cubicBezTo>
                    <a:pt x="7959" y="3045"/>
                    <a:pt x="7659" y="2852"/>
                    <a:pt x="7359" y="2652"/>
                  </a:cubicBezTo>
                  <a:cubicBezTo>
                    <a:pt x="6847" y="2319"/>
                    <a:pt x="6334" y="1986"/>
                    <a:pt x="5801" y="1679"/>
                  </a:cubicBezTo>
                  <a:cubicBezTo>
                    <a:pt x="5415" y="1460"/>
                    <a:pt x="5008" y="1293"/>
                    <a:pt x="4595" y="1133"/>
                  </a:cubicBezTo>
                  <a:cubicBezTo>
                    <a:pt x="3150" y="580"/>
                    <a:pt x="1618" y="94"/>
                    <a:pt x="67" y="1"/>
                  </a:cubicBezTo>
                  <a:cubicBezTo>
                    <a:pt x="64" y="1"/>
                    <a:pt x="62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1386756" y="4741337"/>
              <a:ext cx="263640" cy="172992"/>
            </a:xfrm>
            <a:custGeom>
              <a:avLst/>
              <a:gdLst/>
              <a:ahLst/>
              <a:cxnLst/>
              <a:rect l="l" t="t" r="r" b="b"/>
              <a:pathLst>
                <a:path w="2926" h="1920" extrusionOk="0">
                  <a:moveTo>
                    <a:pt x="582" y="0"/>
                  </a:moveTo>
                  <a:cubicBezTo>
                    <a:pt x="1" y="0"/>
                    <a:pt x="966" y="1132"/>
                    <a:pt x="1098" y="1271"/>
                  </a:cubicBezTo>
                  <a:cubicBezTo>
                    <a:pt x="1371" y="1564"/>
                    <a:pt x="1744" y="1890"/>
                    <a:pt x="2164" y="1917"/>
                  </a:cubicBezTo>
                  <a:cubicBezTo>
                    <a:pt x="2188" y="1919"/>
                    <a:pt x="2212" y="1920"/>
                    <a:pt x="2235" y="1920"/>
                  </a:cubicBezTo>
                  <a:cubicBezTo>
                    <a:pt x="2634" y="1920"/>
                    <a:pt x="2926" y="1659"/>
                    <a:pt x="2517" y="1344"/>
                  </a:cubicBezTo>
                  <a:cubicBezTo>
                    <a:pt x="2507" y="1337"/>
                    <a:pt x="2497" y="1334"/>
                    <a:pt x="2488" y="1334"/>
                  </a:cubicBezTo>
                  <a:cubicBezTo>
                    <a:pt x="2445" y="1334"/>
                    <a:pt x="2412" y="1398"/>
                    <a:pt x="2450" y="1431"/>
                  </a:cubicBezTo>
                  <a:cubicBezTo>
                    <a:pt x="2597" y="1511"/>
                    <a:pt x="2597" y="1631"/>
                    <a:pt x="2437" y="1784"/>
                  </a:cubicBezTo>
                  <a:cubicBezTo>
                    <a:pt x="2391" y="1798"/>
                    <a:pt x="2344" y="1805"/>
                    <a:pt x="2297" y="1805"/>
                  </a:cubicBezTo>
                  <a:cubicBezTo>
                    <a:pt x="2151" y="1805"/>
                    <a:pt x="2003" y="1746"/>
                    <a:pt x="1877" y="1690"/>
                  </a:cubicBezTo>
                  <a:cubicBezTo>
                    <a:pt x="1744" y="1637"/>
                    <a:pt x="1591" y="1551"/>
                    <a:pt x="1478" y="1457"/>
                  </a:cubicBezTo>
                  <a:cubicBezTo>
                    <a:pt x="1345" y="1351"/>
                    <a:pt x="1225" y="1218"/>
                    <a:pt x="1112" y="1091"/>
                  </a:cubicBezTo>
                  <a:cubicBezTo>
                    <a:pt x="952" y="925"/>
                    <a:pt x="805" y="745"/>
                    <a:pt x="672" y="552"/>
                  </a:cubicBezTo>
                  <a:cubicBezTo>
                    <a:pt x="567" y="400"/>
                    <a:pt x="370" y="112"/>
                    <a:pt x="675" y="112"/>
                  </a:cubicBezTo>
                  <a:cubicBezTo>
                    <a:pt x="678" y="112"/>
                    <a:pt x="682" y="112"/>
                    <a:pt x="685" y="112"/>
                  </a:cubicBezTo>
                  <a:cubicBezTo>
                    <a:pt x="745" y="112"/>
                    <a:pt x="759" y="19"/>
                    <a:pt x="699" y="12"/>
                  </a:cubicBezTo>
                  <a:cubicBezTo>
                    <a:pt x="654" y="4"/>
                    <a:pt x="615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336079" y="4511579"/>
              <a:ext cx="39104" cy="27481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357" y="0"/>
                  </a:moveTo>
                  <a:cubicBezTo>
                    <a:pt x="344" y="0"/>
                    <a:pt x="330" y="6"/>
                    <a:pt x="318" y="18"/>
                  </a:cubicBezTo>
                  <a:cubicBezTo>
                    <a:pt x="238" y="91"/>
                    <a:pt x="152" y="151"/>
                    <a:pt x="52" y="204"/>
                  </a:cubicBezTo>
                  <a:cubicBezTo>
                    <a:pt x="1" y="233"/>
                    <a:pt x="32" y="305"/>
                    <a:pt x="79" y="305"/>
                  </a:cubicBezTo>
                  <a:cubicBezTo>
                    <a:pt x="87" y="305"/>
                    <a:pt x="96" y="303"/>
                    <a:pt x="105" y="298"/>
                  </a:cubicBezTo>
                  <a:cubicBezTo>
                    <a:pt x="218" y="244"/>
                    <a:pt x="311" y="178"/>
                    <a:pt x="398" y="98"/>
                  </a:cubicBezTo>
                  <a:cubicBezTo>
                    <a:pt x="434" y="57"/>
                    <a:pt x="39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636839" y="4653939"/>
              <a:ext cx="30995" cy="42527"/>
            </a:xfrm>
            <a:custGeom>
              <a:avLst/>
              <a:gdLst/>
              <a:ahLst/>
              <a:cxnLst/>
              <a:rect l="l" t="t" r="r" b="b"/>
              <a:pathLst>
                <a:path w="344" h="472" extrusionOk="0">
                  <a:moveTo>
                    <a:pt x="80" y="1"/>
                  </a:moveTo>
                  <a:cubicBezTo>
                    <a:pt x="41" y="1"/>
                    <a:pt x="1" y="44"/>
                    <a:pt x="24" y="90"/>
                  </a:cubicBezTo>
                  <a:cubicBezTo>
                    <a:pt x="84" y="210"/>
                    <a:pt x="137" y="336"/>
                    <a:pt x="217" y="449"/>
                  </a:cubicBezTo>
                  <a:cubicBezTo>
                    <a:pt x="230" y="465"/>
                    <a:pt x="248" y="471"/>
                    <a:pt x="265" y="471"/>
                  </a:cubicBezTo>
                  <a:cubicBezTo>
                    <a:pt x="306" y="471"/>
                    <a:pt x="343" y="432"/>
                    <a:pt x="310" y="389"/>
                  </a:cubicBezTo>
                  <a:cubicBezTo>
                    <a:pt x="237" y="276"/>
                    <a:pt x="184" y="150"/>
                    <a:pt x="124" y="30"/>
                  </a:cubicBezTo>
                  <a:cubicBezTo>
                    <a:pt x="113" y="9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221419" y="4574019"/>
              <a:ext cx="21895" cy="37301"/>
            </a:xfrm>
            <a:custGeom>
              <a:avLst/>
              <a:gdLst/>
              <a:ahLst/>
              <a:cxnLst/>
              <a:rect l="l" t="t" r="r" b="b"/>
              <a:pathLst>
                <a:path w="243" h="414" extrusionOk="0">
                  <a:moveTo>
                    <a:pt x="80" y="0"/>
                  </a:moveTo>
                  <a:cubicBezTo>
                    <a:pt x="39" y="0"/>
                    <a:pt x="0" y="57"/>
                    <a:pt x="36" y="98"/>
                  </a:cubicBezTo>
                  <a:cubicBezTo>
                    <a:pt x="103" y="171"/>
                    <a:pt x="129" y="264"/>
                    <a:pt x="136" y="364"/>
                  </a:cubicBezTo>
                  <a:cubicBezTo>
                    <a:pt x="136" y="397"/>
                    <a:pt x="163" y="414"/>
                    <a:pt x="189" y="414"/>
                  </a:cubicBezTo>
                  <a:cubicBezTo>
                    <a:pt x="216" y="414"/>
                    <a:pt x="243" y="397"/>
                    <a:pt x="243" y="364"/>
                  </a:cubicBezTo>
                  <a:cubicBezTo>
                    <a:pt x="243" y="231"/>
                    <a:pt x="209" y="111"/>
                    <a:pt x="116" y="18"/>
                  </a:cubicBezTo>
                  <a:cubicBezTo>
                    <a:pt x="105" y="5"/>
                    <a:pt x="93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1716979" y="4752059"/>
              <a:ext cx="29013" cy="19822"/>
            </a:xfrm>
            <a:custGeom>
              <a:avLst/>
              <a:gdLst/>
              <a:ahLst/>
              <a:cxnLst/>
              <a:rect l="l" t="t" r="r" b="b"/>
              <a:pathLst>
                <a:path w="322" h="220" extrusionOk="0">
                  <a:moveTo>
                    <a:pt x="76" y="1"/>
                  </a:moveTo>
                  <a:cubicBezTo>
                    <a:pt x="34" y="1"/>
                    <a:pt x="1" y="50"/>
                    <a:pt x="37" y="86"/>
                  </a:cubicBezTo>
                  <a:cubicBezTo>
                    <a:pt x="84" y="140"/>
                    <a:pt x="144" y="180"/>
                    <a:pt x="211" y="213"/>
                  </a:cubicBezTo>
                  <a:cubicBezTo>
                    <a:pt x="220" y="217"/>
                    <a:pt x="229" y="220"/>
                    <a:pt x="237" y="220"/>
                  </a:cubicBezTo>
                  <a:cubicBezTo>
                    <a:pt x="290" y="220"/>
                    <a:pt x="321" y="142"/>
                    <a:pt x="264" y="113"/>
                  </a:cubicBezTo>
                  <a:cubicBezTo>
                    <a:pt x="211" y="86"/>
                    <a:pt x="157" y="60"/>
                    <a:pt x="111" y="13"/>
                  </a:cubicBezTo>
                  <a:cubicBezTo>
                    <a:pt x="99" y="4"/>
                    <a:pt x="87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1582907" y="4544917"/>
              <a:ext cx="13876" cy="8560"/>
            </a:xfrm>
            <a:custGeom>
              <a:avLst/>
              <a:gdLst/>
              <a:ahLst/>
              <a:cxnLst/>
              <a:rect l="l" t="t" r="r" b="b"/>
              <a:pathLst>
                <a:path w="154" h="95" extrusionOk="0">
                  <a:moveTo>
                    <a:pt x="93" y="1"/>
                  </a:moveTo>
                  <a:cubicBezTo>
                    <a:pt x="91" y="1"/>
                    <a:pt x="89" y="1"/>
                    <a:pt x="87" y="1"/>
                  </a:cubicBezTo>
                  <a:lnTo>
                    <a:pt x="60" y="1"/>
                  </a:lnTo>
                  <a:cubicBezTo>
                    <a:pt x="0" y="1"/>
                    <a:pt x="0" y="94"/>
                    <a:pt x="60" y="94"/>
                  </a:cubicBezTo>
                  <a:lnTo>
                    <a:pt x="87" y="94"/>
                  </a:lnTo>
                  <a:cubicBezTo>
                    <a:pt x="151" y="94"/>
                    <a:pt x="153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931472" y="4921629"/>
              <a:ext cx="21444" cy="20453"/>
            </a:xfrm>
            <a:custGeom>
              <a:avLst/>
              <a:gdLst/>
              <a:ahLst/>
              <a:cxnLst/>
              <a:rect l="l" t="t" r="r" b="b"/>
              <a:pathLst>
                <a:path w="238" h="227" extrusionOk="0">
                  <a:moveTo>
                    <a:pt x="80" y="0"/>
                  </a:moveTo>
                  <a:cubicBezTo>
                    <a:pt x="42" y="0"/>
                    <a:pt x="1" y="43"/>
                    <a:pt x="24" y="89"/>
                  </a:cubicBezTo>
                  <a:cubicBezTo>
                    <a:pt x="51" y="136"/>
                    <a:pt x="84" y="169"/>
                    <a:pt x="117" y="209"/>
                  </a:cubicBezTo>
                  <a:cubicBezTo>
                    <a:pt x="130" y="221"/>
                    <a:pt x="143" y="227"/>
                    <a:pt x="157" y="227"/>
                  </a:cubicBezTo>
                  <a:cubicBezTo>
                    <a:pt x="200" y="227"/>
                    <a:pt x="238" y="170"/>
                    <a:pt x="197" y="129"/>
                  </a:cubicBezTo>
                  <a:cubicBezTo>
                    <a:pt x="170" y="96"/>
                    <a:pt x="144" y="62"/>
                    <a:pt x="124" y="29"/>
                  </a:cubicBezTo>
                  <a:cubicBezTo>
                    <a:pt x="114" y="9"/>
                    <a:pt x="97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1365402" y="5013622"/>
              <a:ext cx="33788" cy="18110"/>
            </a:xfrm>
            <a:custGeom>
              <a:avLst/>
              <a:gdLst/>
              <a:ahLst/>
              <a:cxnLst/>
              <a:rect l="l" t="t" r="r" b="b"/>
              <a:pathLst>
                <a:path w="375" h="201" extrusionOk="0">
                  <a:moveTo>
                    <a:pt x="278" y="1"/>
                  </a:moveTo>
                  <a:cubicBezTo>
                    <a:pt x="269" y="1"/>
                    <a:pt x="259" y="3"/>
                    <a:pt x="250" y="7"/>
                  </a:cubicBezTo>
                  <a:cubicBezTo>
                    <a:pt x="190" y="41"/>
                    <a:pt x="123" y="60"/>
                    <a:pt x="63" y="94"/>
                  </a:cubicBezTo>
                  <a:cubicBezTo>
                    <a:pt x="1" y="128"/>
                    <a:pt x="35" y="201"/>
                    <a:pt x="88" y="201"/>
                  </a:cubicBezTo>
                  <a:cubicBezTo>
                    <a:pt x="97" y="201"/>
                    <a:pt x="107" y="199"/>
                    <a:pt x="116" y="194"/>
                  </a:cubicBezTo>
                  <a:cubicBezTo>
                    <a:pt x="183" y="167"/>
                    <a:pt x="250" y="147"/>
                    <a:pt x="316" y="114"/>
                  </a:cubicBezTo>
                  <a:cubicBezTo>
                    <a:pt x="374" y="85"/>
                    <a:pt x="337" y="1"/>
                    <a:pt x="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825101" y="4941001"/>
              <a:ext cx="25589" cy="26129"/>
            </a:xfrm>
            <a:custGeom>
              <a:avLst/>
              <a:gdLst/>
              <a:ahLst/>
              <a:cxnLst/>
              <a:rect l="l" t="t" r="r" b="b"/>
              <a:pathLst>
                <a:path w="284" h="290" extrusionOk="0">
                  <a:moveTo>
                    <a:pt x="199" y="1"/>
                  </a:moveTo>
                  <a:cubicBezTo>
                    <a:pt x="179" y="1"/>
                    <a:pt x="160" y="10"/>
                    <a:pt x="149" y="34"/>
                  </a:cubicBezTo>
                  <a:cubicBezTo>
                    <a:pt x="129" y="81"/>
                    <a:pt x="109" y="147"/>
                    <a:pt x="63" y="174"/>
                  </a:cubicBezTo>
                  <a:cubicBezTo>
                    <a:pt x="1" y="208"/>
                    <a:pt x="39" y="289"/>
                    <a:pt x="93" y="289"/>
                  </a:cubicBezTo>
                  <a:cubicBezTo>
                    <a:pt x="102" y="289"/>
                    <a:pt x="113" y="287"/>
                    <a:pt x="123" y="280"/>
                  </a:cubicBezTo>
                  <a:cubicBezTo>
                    <a:pt x="196" y="240"/>
                    <a:pt x="223" y="167"/>
                    <a:pt x="256" y="94"/>
                  </a:cubicBezTo>
                  <a:cubicBezTo>
                    <a:pt x="283" y="44"/>
                    <a:pt x="240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986974" y="4337414"/>
              <a:ext cx="126143" cy="60637"/>
            </a:xfrm>
            <a:custGeom>
              <a:avLst/>
              <a:gdLst/>
              <a:ahLst/>
              <a:cxnLst/>
              <a:rect l="l" t="t" r="r" b="b"/>
              <a:pathLst>
                <a:path w="1400" h="673" extrusionOk="0">
                  <a:moveTo>
                    <a:pt x="374" y="0"/>
                  </a:moveTo>
                  <a:cubicBezTo>
                    <a:pt x="179" y="0"/>
                    <a:pt x="30" y="59"/>
                    <a:pt x="27" y="246"/>
                  </a:cubicBezTo>
                  <a:cubicBezTo>
                    <a:pt x="21" y="412"/>
                    <a:pt x="407" y="486"/>
                    <a:pt x="513" y="512"/>
                  </a:cubicBezTo>
                  <a:cubicBezTo>
                    <a:pt x="787" y="586"/>
                    <a:pt x="1073" y="639"/>
                    <a:pt x="1353" y="672"/>
                  </a:cubicBezTo>
                  <a:cubicBezTo>
                    <a:pt x="1393" y="672"/>
                    <a:pt x="1399" y="612"/>
                    <a:pt x="1366" y="606"/>
                  </a:cubicBezTo>
                  <a:cubicBezTo>
                    <a:pt x="973" y="552"/>
                    <a:pt x="507" y="506"/>
                    <a:pt x="161" y="299"/>
                  </a:cubicBezTo>
                  <a:cubicBezTo>
                    <a:pt x="1" y="206"/>
                    <a:pt x="220" y="99"/>
                    <a:pt x="314" y="86"/>
                  </a:cubicBezTo>
                  <a:cubicBezTo>
                    <a:pt x="340" y="83"/>
                    <a:pt x="367" y="82"/>
                    <a:pt x="393" y="82"/>
                  </a:cubicBezTo>
                  <a:cubicBezTo>
                    <a:pt x="489" y="82"/>
                    <a:pt x="586" y="99"/>
                    <a:pt x="680" y="119"/>
                  </a:cubicBezTo>
                  <a:cubicBezTo>
                    <a:pt x="866" y="153"/>
                    <a:pt x="1060" y="226"/>
                    <a:pt x="1253" y="239"/>
                  </a:cubicBezTo>
                  <a:cubicBezTo>
                    <a:pt x="1293" y="239"/>
                    <a:pt x="1299" y="179"/>
                    <a:pt x="1259" y="173"/>
                  </a:cubicBezTo>
                  <a:cubicBezTo>
                    <a:pt x="1120" y="152"/>
                    <a:pt x="687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142400" y="4383996"/>
              <a:ext cx="18111" cy="16398"/>
            </a:xfrm>
            <a:custGeom>
              <a:avLst/>
              <a:gdLst/>
              <a:ahLst/>
              <a:cxnLst/>
              <a:rect l="l" t="t" r="r" b="b"/>
              <a:pathLst>
                <a:path w="201" h="182" extrusionOk="0">
                  <a:moveTo>
                    <a:pt x="112" y="1"/>
                  </a:moveTo>
                  <a:cubicBezTo>
                    <a:pt x="84" y="1"/>
                    <a:pt x="61" y="34"/>
                    <a:pt x="87" y="55"/>
                  </a:cubicBezTo>
                  <a:cubicBezTo>
                    <a:pt x="98" y="70"/>
                    <a:pt x="111" y="80"/>
                    <a:pt x="126" y="87"/>
                  </a:cubicBezTo>
                  <a:lnTo>
                    <a:pt x="126" y="87"/>
                  </a:lnTo>
                  <a:cubicBezTo>
                    <a:pt x="122" y="98"/>
                    <a:pt x="117" y="108"/>
                    <a:pt x="107" y="115"/>
                  </a:cubicBezTo>
                  <a:cubicBezTo>
                    <a:pt x="97" y="122"/>
                    <a:pt x="84" y="124"/>
                    <a:pt x="71" y="124"/>
                  </a:cubicBezTo>
                  <a:cubicBezTo>
                    <a:pt x="57" y="124"/>
                    <a:pt x="44" y="122"/>
                    <a:pt x="34" y="122"/>
                  </a:cubicBezTo>
                  <a:cubicBezTo>
                    <a:pt x="1" y="122"/>
                    <a:pt x="1" y="182"/>
                    <a:pt x="34" y="182"/>
                  </a:cubicBezTo>
                  <a:cubicBezTo>
                    <a:pt x="74" y="182"/>
                    <a:pt x="107" y="182"/>
                    <a:pt x="141" y="162"/>
                  </a:cubicBezTo>
                  <a:cubicBezTo>
                    <a:pt x="174" y="149"/>
                    <a:pt x="194" y="109"/>
                    <a:pt x="200" y="75"/>
                  </a:cubicBezTo>
                  <a:cubicBezTo>
                    <a:pt x="200" y="55"/>
                    <a:pt x="194" y="35"/>
                    <a:pt x="174" y="29"/>
                  </a:cubicBezTo>
                  <a:cubicBezTo>
                    <a:pt x="160" y="29"/>
                    <a:pt x="147" y="22"/>
                    <a:pt x="134" y="9"/>
                  </a:cubicBezTo>
                  <a:cubicBezTo>
                    <a:pt x="127" y="3"/>
                    <a:pt x="119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4"/>
          <p:cNvGrpSpPr/>
          <p:nvPr/>
        </p:nvGrpSpPr>
        <p:grpSpPr>
          <a:xfrm rot="3017017">
            <a:off x="7746341" y="133906"/>
            <a:ext cx="1259534" cy="2514979"/>
            <a:chOff x="5984375" y="3480025"/>
            <a:chExt cx="469725" cy="937925"/>
          </a:xfrm>
        </p:grpSpPr>
        <p:sp>
          <p:nvSpPr>
            <p:cNvPr id="352" name="Google Shape;352;p34"/>
            <p:cNvSpPr/>
            <p:nvPr/>
          </p:nvSpPr>
          <p:spPr>
            <a:xfrm>
              <a:off x="6177250" y="3491925"/>
              <a:ext cx="5975" cy="333100"/>
            </a:xfrm>
            <a:custGeom>
              <a:avLst/>
              <a:gdLst/>
              <a:ahLst/>
              <a:cxnLst/>
              <a:rect l="l" t="t" r="r" b="b"/>
              <a:pathLst>
                <a:path w="239" h="13324" extrusionOk="0">
                  <a:moveTo>
                    <a:pt x="84" y="1"/>
                  </a:moveTo>
                  <a:cubicBezTo>
                    <a:pt x="36" y="1"/>
                    <a:pt x="12" y="24"/>
                    <a:pt x="0" y="72"/>
                  </a:cubicBezTo>
                  <a:cubicBezTo>
                    <a:pt x="0" y="846"/>
                    <a:pt x="0" y="1620"/>
                    <a:pt x="0" y="2394"/>
                  </a:cubicBezTo>
                  <a:cubicBezTo>
                    <a:pt x="0" y="2941"/>
                    <a:pt x="0" y="3477"/>
                    <a:pt x="0" y="4025"/>
                  </a:cubicBezTo>
                  <a:cubicBezTo>
                    <a:pt x="0" y="4537"/>
                    <a:pt x="0" y="5061"/>
                    <a:pt x="0" y="5573"/>
                  </a:cubicBezTo>
                  <a:cubicBezTo>
                    <a:pt x="0" y="6192"/>
                    <a:pt x="0" y="6799"/>
                    <a:pt x="0" y="7418"/>
                  </a:cubicBezTo>
                  <a:cubicBezTo>
                    <a:pt x="0" y="7621"/>
                    <a:pt x="0" y="7823"/>
                    <a:pt x="0" y="8025"/>
                  </a:cubicBezTo>
                  <a:cubicBezTo>
                    <a:pt x="0" y="8109"/>
                    <a:pt x="0" y="8180"/>
                    <a:pt x="0" y="8264"/>
                  </a:cubicBezTo>
                  <a:cubicBezTo>
                    <a:pt x="12" y="8454"/>
                    <a:pt x="12" y="8645"/>
                    <a:pt x="12" y="8835"/>
                  </a:cubicBezTo>
                  <a:cubicBezTo>
                    <a:pt x="12" y="8954"/>
                    <a:pt x="12" y="9073"/>
                    <a:pt x="24" y="9192"/>
                  </a:cubicBezTo>
                  <a:cubicBezTo>
                    <a:pt x="24" y="9478"/>
                    <a:pt x="36" y="9752"/>
                    <a:pt x="36" y="10038"/>
                  </a:cubicBezTo>
                  <a:cubicBezTo>
                    <a:pt x="48" y="10335"/>
                    <a:pt x="60" y="10633"/>
                    <a:pt x="60" y="10942"/>
                  </a:cubicBezTo>
                  <a:cubicBezTo>
                    <a:pt x="72" y="11228"/>
                    <a:pt x="84" y="11526"/>
                    <a:pt x="84" y="11824"/>
                  </a:cubicBezTo>
                  <a:cubicBezTo>
                    <a:pt x="84" y="12121"/>
                    <a:pt x="96" y="12419"/>
                    <a:pt x="84" y="12716"/>
                  </a:cubicBezTo>
                  <a:cubicBezTo>
                    <a:pt x="84" y="12776"/>
                    <a:pt x="84" y="12847"/>
                    <a:pt x="72" y="12919"/>
                  </a:cubicBezTo>
                  <a:cubicBezTo>
                    <a:pt x="72" y="12990"/>
                    <a:pt x="60" y="13062"/>
                    <a:pt x="60" y="13133"/>
                  </a:cubicBezTo>
                  <a:cubicBezTo>
                    <a:pt x="48" y="13133"/>
                    <a:pt x="36" y="13145"/>
                    <a:pt x="24" y="13157"/>
                  </a:cubicBezTo>
                  <a:cubicBezTo>
                    <a:pt x="12" y="13181"/>
                    <a:pt x="12" y="13193"/>
                    <a:pt x="12" y="13217"/>
                  </a:cubicBezTo>
                  <a:cubicBezTo>
                    <a:pt x="24" y="13228"/>
                    <a:pt x="24" y="13240"/>
                    <a:pt x="24" y="13252"/>
                  </a:cubicBezTo>
                  <a:cubicBezTo>
                    <a:pt x="24" y="13264"/>
                    <a:pt x="36" y="13276"/>
                    <a:pt x="36" y="13288"/>
                  </a:cubicBezTo>
                  <a:cubicBezTo>
                    <a:pt x="48" y="13300"/>
                    <a:pt x="72" y="13312"/>
                    <a:pt x="84" y="13324"/>
                  </a:cubicBezTo>
                  <a:cubicBezTo>
                    <a:pt x="108" y="13324"/>
                    <a:pt x="143" y="13324"/>
                    <a:pt x="155" y="13300"/>
                  </a:cubicBezTo>
                  <a:cubicBezTo>
                    <a:pt x="167" y="13288"/>
                    <a:pt x="179" y="13276"/>
                    <a:pt x="191" y="13264"/>
                  </a:cubicBezTo>
                  <a:cubicBezTo>
                    <a:pt x="191" y="13240"/>
                    <a:pt x="191" y="13228"/>
                    <a:pt x="191" y="13217"/>
                  </a:cubicBezTo>
                  <a:cubicBezTo>
                    <a:pt x="203" y="13193"/>
                    <a:pt x="203" y="13169"/>
                    <a:pt x="203" y="13145"/>
                  </a:cubicBezTo>
                  <a:cubicBezTo>
                    <a:pt x="203" y="13121"/>
                    <a:pt x="215" y="13086"/>
                    <a:pt x="215" y="13050"/>
                  </a:cubicBezTo>
                  <a:cubicBezTo>
                    <a:pt x="215" y="12978"/>
                    <a:pt x="227" y="12907"/>
                    <a:pt x="227" y="12836"/>
                  </a:cubicBezTo>
                  <a:cubicBezTo>
                    <a:pt x="227" y="12693"/>
                    <a:pt x="239" y="12562"/>
                    <a:pt x="239" y="12419"/>
                  </a:cubicBezTo>
                  <a:cubicBezTo>
                    <a:pt x="239" y="12133"/>
                    <a:pt x="227" y="11835"/>
                    <a:pt x="227" y="11538"/>
                  </a:cubicBezTo>
                  <a:cubicBezTo>
                    <a:pt x="215" y="10990"/>
                    <a:pt x="203" y="10430"/>
                    <a:pt x="179" y="9883"/>
                  </a:cubicBezTo>
                  <a:cubicBezTo>
                    <a:pt x="179" y="9597"/>
                    <a:pt x="167" y="9311"/>
                    <a:pt x="167" y="9026"/>
                  </a:cubicBezTo>
                  <a:cubicBezTo>
                    <a:pt x="155" y="8811"/>
                    <a:pt x="155" y="8609"/>
                    <a:pt x="155" y="8406"/>
                  </a:cubicBezTo>
                  <a:cubicBezTo>
                    <a:pt x="155" y="8323"/>
                    <a:pt x="155" y="8240"/>
                    <a:pt x="155" y="8156"/>
                  </a:cubicBezTo>
                  <a:cubicBezTo>
                    <a:pt x="155" y="7573"/>
                    <a:pt x="143" y="6990"/>
                    <a:pt x="155" y="6406"/>
                  </a:cubicBezTo>
                  <a:cubicBezTo>
                    <a:pt x="155" y="5870"/>
                    <a:pt x="155" y="5335"/>
                    <a:pt x="155" y="4787"/>
                  </a:cubicBezTo>
                  <a:cubicBezTo>
                    <a:pt x="155" y="4073"/>
                    <a:pt x="143" y="3346"/>
                    <a:pt x="143" y="2632"/>
                  </a:cubicBezTo>
                  <a:cubicBezTo>
                    <a:pt x="143" y="2037"/>
                    <a:pt x="143" y="1441"/>
                    <a:pt x="143" y="858"/>
                  </a:cubicBezTo>
                  <a:cubicBezTo>
                    <a:pt x="143" y="596"/>
                    <a:pt x="155" y="334"/>
                    <a:pt x="155" y="72"/>
                  </a:cubicBezTo>
                  <a:cubicBezTo>
                    <a:pt x="155" y="24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6138550" y="3819350"/>
              <a:ext cx="40800" cy="149000"/>
            </a:xfrm>
            <a:custGeom>
              <a:avLst/>
              <a:gdLst/>
              <a:ahLst/>
              <a:cxnLst/>
              <a:rect l="l" t="t" r="r" b="b"/>
              <a:pathLst>
                <a:path w="1632" h="5960" extrusionOk="0">
                  <a:moveTo>
                    <a:pt x="1560" y="0"/>
                  </a:moveTo>
                  <a:cubicBezTo>
                    <a:pt x="1525" y="0"/>
                    <a:pt x="1489" y="24"/>
                    <a:pt x="1477" y="60"/>
                  </a:cubicBezTo>
                  <a:cubicBezTo>
                    <a:pt x="1441" y="251"/>
                    <a:pt x="1394" y="453"/>
                    <a:pt x="1358" y="643"/>
                  </a:cubicBezTo>
                  <a:cubicBezTo>
                    <a:pt x="1322" y="822"/>
                    <a:pt x="1286" y="1001"/>
                    <a:pt x="1239" y="1167"/>
                  </a:cubicBezTo>
                  <a:cubicBezTo>
                    <a:pt x="1227" y="1251"/>
                    <a:pt x="1203" y="1322"/>
                    <a:pt x="1191" y="1405"/>
                  </a:cubicBezTo>
                  <a:cubicBezTo>
                    <a:pt x="1167" y="1477"/>
                    <a:pt x="1156" y="1548"/>
                    <a:pt x="1132" y="1620"/>
                  </a:cubicBezTo>
                  <a:cubicBezTo>
                    <a:pt x="1096" y="1786"/>
                    <a:pt x="1048" y="1953"/>
                    <a:pt x="1013" y="2108"/>
                  </a:cubicBezTo>
                  <a:cubicBezTo>
                    <a:pt x="917" y="2465"/>
                    <a:pt x="822" y="2822"/>
                    <a:pt x="739" y="3179"/>
                  </a:cubicBezTo>
                  <a:cubicBezTo>
                    <a:pt x="655" y="3489"/>
                    <a:pt x="584" y="3810"/>
                    <a:pt x="501" y="4120"/>
                  </a:cubicBezTo>
                  <a:cubicBezTo>
                    <a:pt x="417" y="4453"/>
                    <a:pt x="322" y="4799"/>
                    <a:pt x="239" y="5132"/>
                  </a:cubicBezTo>
                  <a:cubicBezTo>
                    <a:pt x="203" y="5239"/>
                    <a:pt x="179" y="5358"/>
                    <a:pt x="143" y="5465"/>
                  </a:cubicBezTo>
                  <a:cubicBezTo>
                    <a:pt x="120" y="5573"/>
                    <a:pt x="84" y="5680"/>
                    <a:pt x="48" y="5787"/>
                  </a:cubicBezTo>
                  <a:cubicBezTo>
                    <a:pt x="36" y="5799"/>
                    <a:pt x="36" y="5799"/>
                    <a:pt x="36" y="5811"/>
                  </a:cubicBezTo>
                  <a:cubicBezTo>
                    <a:pt x="24" y="5823"/>
                    <a:pt x="24" y="5835"/>
                    <a:pt x="13" y="5846"/>
                  </a:cubicBezTo>
                  <a:cubicBezTo>
                    <a:pt x="1" y="5858"/>
                    <a:pt x="1" y="5870"/>
                    <a:pt x="1" y="5882"/>
                  </a:cubicBezTo>
                  <a:cubicBezTo>
                    <a:pt x="1" y="5906"/>
                    <a:pt x="13" y="5930"/>
                    <a:pt x="24" y="5942"/>
                  </a:cubicBezTo>
                  <a:cubicBezTo>
                    <a:pt x="36" y="5954"/>
                    <a:pt x="57" y="5960"/>
                    <a:pt x="78" y="5960"/>
                  </a:cubicBezTo>
                  <a:cubicBezTo>
                    <a:pt x="99" y="5960"/>
                    <a:pt x="120" y="5954"/>
                    <a:pt x="132" y="5942"/>
                  </a:cubicBezTo>
                  <a:cubicBezTo>
                    <a:pt x="155" y="5918"/>
                    <a:pt x="167" y="5894"/>
                    <a:pt x="179" y="5858"/>
                  </a:cubicBezTo>
                  <a:cubicBezTo>
                    <a:pt x="179" y="5858"/>
                    <a:pt x="179" y="5846"/>
                    <a:pt x="191" y="5835"/>
                  </a:cubicBezTo>
                  <a:lnTo>
                    <a:pt x="191" y="5835"/>
                  </a:lnTo>
                  <a:cubicBezTo>
                    <a:pt x="190" y="5835"/>
                    <a:pt x="179" y="5846"/>
                    <a:pt x="179" y="5846"/>
                  </a:cubicBezTo>
                  <a:cubicBezTo>
                    <a:pt x="215" y="5775"/>
                    <a:pt x="239" y="5692"/>
                    <a:pt x="263" y="5608"/>
                  </a:cubicBezTo>
                  <a:cubicBezTo>
                    <a:pt x="286" y="5525"/>
                    <a:pt x="310" y="5442"/>
                    <a:pt x="334" y="5358"/>
                  </a:cubicBezTo>
                  <a:cubicBezTo>
                    <a:pt x="382" y="5192"/>
                    <a:pt x="429" y="5037"/>
                    <a:pt x="465" y="4882"/>
                  </a:cubicBezTo>
                  <a:cubicBezTo>
                    <a:pt x="548" y="4549"/>
                    <a:pt x="644" y="4227"/>
                    <a:pt x="715" y="3894"/>
                  </a:cubicBezTo>
                  <a:cubicBezTo>
                    <a:pt x="763" y="3715"/>
                    <a:pt x="810" y="3537"/>
                    <a:pt x="846" y="3358"/>
                  </a:cubicBezTo>
                  <a:cubicBezTo>
                    <a:pt x="894" y="3203"/>
                    <a:pt x="929" y="3048"/>
                    <a:pt x="965" y="2906"/>
                  </a:cubicBezTo>
                  <a:cubicBezTo>
                    <a:pt x="1001" y="2739"/>
                    <a:pt x="1048" y="2584"/>
                    <a:pt x="1084" y="2429"/>
                  </a:cubicBezTo>
                  <a:cubicBezTo>
                    <a:pt x="1132" y="2263"/>
                    <a:pt x="1179" y="2084"/>
                    <a:pt x="1227" y="1917"/>
                  </a:cubicBezTo>
                  <a:cubicBezTo>
                    <a:pt x="1251" y="1822"/>
                    <a:pt x="1275" y="1739"/>
                    <a:pt x="1286" y="1655"/>
                  </a:cubicBezTo>
                  <a:cubicBezTo>
                    <a:pt x="1310" y="1560"/>
                    <a:pt x="1334" y="1465"/>
                    <a:pt x="1358" y="1382"/>
                  </a:cubicBezTo>
                  <a:cubicBezTo>
                    <a:pt x="1370" y="1322"/>
                    <a:pt x="1382" y="1251"/>
                    <a:pt x="1406" y="1191"/>
                  </a:cubicBezTo>
                  <a:cubicBezTo>
                    <a:pt x="1417" y="1084"/>
                    <a:pt x="1441" y="977"/>
                    <a:pt x="1465" y="870"/>
                  </a:cubicBezTo>
                  <a:cubicBezTo>
                    <a:pt x="1525" y="608"/>
                    <a:pt x="1584" y="358"/>
                    <a:pt x="1632" y="96"/>
                  </a:cubicBezTo>
                  <a:cubicBezTo>
                    <a:pt x="1632" y="72"/>
                    <a:pt x="1632" y="60"/>
                    <a:pt x="1620" y="36"/>
                  </a:cubicBezTo>
                  <a:cubicBezTo>
                    <a:pt x="1608" y="24"/>
                    <a:pt x="1596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5994475" y="3976225"/>
              <a:ext cx="141725" cy="183975"/>
            </a:xfrm>
            <a:custGeom>
              <a:avLst/>
              <a:gdLst/>
              <a:ahLst/>
              <a:cxnLst/>
              <a:rect l="l" t="t" r="r" b="b"/>
              <a:pathLst>
                <a:path w="5669" h="7359" extrusionOk="0">
                  <a:moveTo>
                    <a:pt x="5573" y="0"/>
                  </a:moveTo>
                  <a:cubicBezTo>
                    <a:pt x="5549" y="0"/>
                    <a:pt x="5525" y="0"/>
                    <a:pt x="5514" y="24"/>
                  </a:cubicBezTo>
                  <a:cubicBezTo>
                    <a:pt x="5383" y="155"/>
                    <a:pt x="5252" y="286"/>
                    <a:pt x="5133" y="429"/>
                  </a:cubicBezTo>
                  <a:cubicBezTo>
                    <a:pt x="5073" y="488"/>
                    <a:pt x="5025" y="548"/>
                    <a:pt x="4978" y="595"/>
                  </a:cubicBezTo>
                  <a:cubicBezTo>
                    <a:pt x="4799" y="798"/>
                    <a:pt x="4621" y="988"/>
                    <a:pt x="4442" y="1191"/>
                  </a:cubicBezTo>
                  <a:cubicBezTo>
                    <a:pt x="4382" y="1262"/>
                    <a:pt x="4311" y="1322"/>
                    <a:pt x="4252" y="1393"/>
                  </a:cubicBezTo>
                  <a:cubicBezTo>
                    <a:pt x="4240" y="1417"/>
                    <a:pt x="4216" y="1441"/>
                    <a:pt x="4204" y="1453"/>
                  </a:cubicBezTo>
                  <a:cubicBezTo>
                    <a:pt x="4085" y="1595"/>
                    <a:pt x="3966" y="1738"/>
                    <a:pt x="3859" y="1881"/>
                  </a:cubicBezTo>
                  <a:cubicBezTo>
                    <a:pt x="3692" y="2096"/>
                    <a:pt x="3513" y="2298"/>
                    <a:pt x="3347" y="2512"/>
                  </a:cubicBezTo>
                  <a:cubicBezTo>
                    <a:pt x="3287" y="2584"/>
                    <a:pt x="3228" y="2667"/>
                    <a:pt x="3168" y="2738"/>
                  </a:cubicBezTo>
                  <a:cubicBezTo>
                    <a:pt x="3144" y="2774"/>
                    <a:pt x="3109" y="2798"/>
                    <a:pt x="3085" y="2834"/>
                  </a:cubicBezTo>
                  <a:cubicBezTo>
                    <a:pt x="2835" y="3167"/>
                    <a:pt x="2597" y="3500"/>
                    <a:pt x="2347" y="3846"/>
                  </a:cubicBezTo>
                  <a:cubicBezTo>
                    <a:pt x="2156" y="4108"/>
                    <a:pt x="1954" y="4370"/>
                    <a:pt x="1763" y="4632"/>
                  </a:cubicBezTo>
                  <a:cubicBezTo>
                    <a:pt x="1632" y="4810"/>
                    <a:pt x="1501" y="4977"/>
                    <a:pt x="1370" y="5155"/>
                  </a:cubicBezTo>
                  <a:cubicBezTo>
                    <a:pt x="1346" y="5203"/>
                    <a:pt x="1311" y="5239"/>
                    <a:pt x="1287" y="5286"/>
                  </a:cubicBezTo>
                  <a:cubicBezTo>
                    <a:pt x="1215" y="5382"/>
                    <a:pt x="1144" y="5477"/>
                    <a:pt x="1084" y="5572"/>
                  </a:cubicBezTo>
                  <a:cubicBezTo>
                    <a:pt x="1049" y="5620"/>
                    <a:pt x="1013" y="5667"/>
                    <a:pt x="977" y="5715"/>
                  </a:cubicBezTo>
                  <a:cubicBezTo>
                    <a:pt x="965" y="5739"/>
                    <a:pt x="953" y="5751"/>
                    <a:pt x="942" y="5775"/>
                  </a:cubicBezTo>
                  <a:cubicBezTo>
                    <a:pt x="882" y="5858"/>
                    <a:pt x="823" y="5953"/>
                    <a:pt x="775" y="6037"/>
                  </a:cubicBezTo>
                  <a:cubicBezTo>
                    <a:pt x="668" y="6179"/>
                    <a:pt x="572" y="6334"/>
                    <a:pt x="477" y="6489"/>
                  </a:cubicBezTo>
                  <a:cubicBezTo>
                    <a:pt x="406" y="6608"/>
                    <a:pt x="322" y="6739"/>
                    <a:pt x="251" y="6858"/>
                  </a:cubicBezTo>
                  <a:cubicBezTo>
                    <a:pt x="215" y="6929"/>
                    <a:pt x="168" y="6989"/>
                    <a:pt x="132" y="7049"/>
                  </a:cubicBezTo>
                  <a:cubicBezTo>
                    <a:pt x="96" y="7108"/>
                    <a:pt x="61" y="7168"/>
                    <a:pt x="13" y="7227"/>
                  </a:cubicBezTo>
                  <a:cubicBezTo>
                    <a:pt x="1" y="7251"/>
                    <a:pt x="1" y="7275"/>
                    <a:pt x="1" y="7299"/>
                  </a:cubicBezTo>
                  <a:cubicBezTo>
                    <a:pt x="13" y="7310"/>
                    <a:pt x="25" y="7334"/>
                    <a:pt x="49" y="7346"/>
                  </a:cubicBezTo>
                  <a:cubicBezTo>
                    <a:pt x="61" y="7358"/>
                    <a:pt x="84" y="7358"/>
                    <a:pt x="108" y="7358"/>
                  </a:cubicBezTo>
                  <a:cubicBezTo>
                    <a:pt x="132" y="7346"/>
                    <a:pt x="144" y="7334"/>
                    <a:pt x="156" y="7310"/>
                  </a:cubicBezTo>
                  <a:cubicBezTo>
                    <a:pt x="215" y="7239"/>
                    <a:pt x="263" y="7156"/>
                    <a:pt x="311" y="7072"/>
                  </a:cubicBezTo>
                  <a:cubicBezTo>
                    <a:pt x="370" y="6989"/>
                    <a:pt x="418" y="6918"/>
                    <a:pt x="465" y="6834"/>
                  </a:cubicBezTo>
                  <a:cubicBezTo>
                    <a:pt x="561" y="6668"/>
                    <a:pt x="668" y="6513"/>
                    <a:pt x="763" y="6346"/>
                  </a:cubicBezTo>
                  <a:cubicBezTo>
                    <a:pt x="870" y="6191"/>
                    <a:pt x="965" y="6037"/>
                    <a:pt x="1073" y="5870"/>
                  </a:cubicBezTo>
                  <a:cubicBezTo>
                    <a:pt x="1108" y="5822"/>
                    <a:pt x="1156" y="5763"/>
                    <a:pt x="1192" y="5703"/>
                  </a:cubicBezTo>
                  <a:cubicBezTo>
                    <a:pt x="1263" y="5608"/>
                    <a:pt x="1334" y="5501"/>
                    <a:pt x="1406" y="5394"/>
                  </a:cubicBezTo>
                  <a:cubicBezTo>
                    <a:pt x="1430" y="5358"/>
                    <a:pt x="1465" y="5322"/>
                    <a:pt x="1489" y="5286"/>
                  </a:cubicBezTo>
                  <a:cubicBezTo>
                    <a:pt x="1573" y="5179"/>
                    <a:pt x="1644" y="5084"/>
                    <a:pt x="1715" y="4977"/>
                  </a:cubicBezTo>
                  <a:cubicBezTo>
                    <a:pt x="1811" y="4858"/>
                    <a:pt x="1894" y="4739"/>
                    <a:pt x="1989" y="4620"/>
                  </a:cubicBezTo>
                  <a:cubicBezTo>
                    <a:pt x="2204" y="4322"/>
                    <a:pt x="2418" y="4024"/>
                    <a:pt x="2632" y="3727"/>
                  </a:cubicBezTo>
                  <a:cubicBezTo>
                    <a:pt x="2835" y="3465"/>
                    <a:pt x="3025" y="3191"/>
                    <a:pt x="3228" y="2929"/>
                  </a:cubicBezTo>
                  <a:cubicBezTo>
                    <a:pt x="3478" y="2619"/>
                    <a:pt x="3740" y="2298"/>
                    <a:pt x="3990" y="1976"/>
                  </a:cubicBezTo>
                  <a:cubicBezTo>
                    <a:pt x="4109" y="1846"/>
                    <a:pt x="4216" y="1703"/>
                    <a:pt x="4323" y="1572"/>
                  </a:cubicBezTo>
                  <a:cubicBezTo>
                    <a:pt x="4347" y="1548"/>
                    <a:pt x="4359" y="1524"/>
                    <a:pt x="4382" y="1512"/>
                  </a:cubicBezTo>
                  <a:cubicBezTo>
                    <a:pt x="4454" y="1429"/>
                    <a:pt x="4513" y="1357"/>
                    <a:pt x="4585" y="1286"/>
                  </a:cubicBezTo>
                  <a:cubicBezTo>
                    <a:pt x="4752" y="1095"/>
                    <a:pt x="4930" y="905"/>
                    <a:pt x="5109" y="714"/>
                  </a:cubicBezTo>
                  <a:cubicBezTo>
                    <a:pt x="5275" y="524"/>
                    <a:pt x="5454" y="333"/>
                    <a:pt x="5633" y="143"/>
                  </a:cubicBezTo>
                  <a:cubicBezTo>
                    <a:pt x="5656" y="107"/>
                    <a:pt x="5668" y="60"/>
                    <a:pt x="5633" y="24"/>
                  </a:cubicBezTo>
                  <a:cubicBezTo>
                    <a:pt x="5609" y="0"/>
                    <a:pt x="5597" y="0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6144500" y="3984550"/>
              <a:ext cx="299775" cy="420550"/>
            </a:xfrm>
            <a:custGeom>
              <a:avLst/>
              <a:gdLst/>
              <a:ahLst/>
              <a:cxnLst/>
              <a:rect l="l" t="t" r="r" b="b"/>
              <a:pathLst>
                <a:path w="11991" h="16822" extrusionOk="0">
                  <a:moveTo>
                    <a:pt x="96" y="0"/>
                  </a:moveTo>
                  <a:cubicBezTo>
                    <a:pt x="72" y="0"/>
                    <a:pt x="60" y="0"/>
                    <a:pt x="48" y="12"/>
                  </a:cubicBezTo>
                  <a:cubicBezTo>
                    <a:pt x="25" y="24"/>
                    <a:pt x="13" y="48"/>
                    <a:pt x="1" y="72"/>
                  </a:cubicBezTo>
                  <a:cubicBezTo>
                    <a:pt x="1" y="84"/>
                    <a:pt x="1" y="119"/>
                    <a:pt x="13" y="131"/>
                  </a:cubicBezTo>
                  <a:cubicBezTo>
                    <a:pt x="596" y="941"/>
                    <a:pt x="1179" y="1739"/>
                    <a:pt x="1763" y="2548"/>
                  </a:cubicBezTo>
                  <a:cubicBezTo>
                    <a:pt x="2334" y="3346"/>
                    <a:pt x="2906" y="4132"/>
                    <a:pt x="3477" y="4930"/>
                  </a:cubicBezTo>
                  <a:cubicBezTo>
                    <a:pt x="3751" y="5311"/>
                    <a:pt x="4025" y="5680"/>
                    <a:pt x="4287" y="6061"/>
                  </a:cubicBezTo>
                  <a:cubicBezTo>
                    <a:pt x="4882" y="6894"/>
                    <a:pt x="5478" y="7739"/>
                    <a:pt x="6073" y="8573"/>
                  </a:cubicBezTo>
                  <a:cubicBezTo>
                    <a:pt x="6204" y="8763"/>
                    <a:pt x="6335" y="8954"/>
                    <a:pt x="6478" y="9144"/>
                  </a:cubicBezTo>
                  <a:cubicBezTo>
                    <a:pt x="6513" y="9204"/>
                    <a:pt x="6549" y="9263"/>
                    <a:pt x="6597" y="9323"/>
                  </a:cubicBezTo>
                  <a:cubicBezTo>
                    <a:pt x="6704" y="9490"/>
                    <a:pt x="6823" y="9656"/>
                    <a:pt x="6942" y="9823"/>
                  </a:cubicBezTo>
                  <a:cubicBezTo>
                    <a:pt x="7240" y="10264"/>
                    <a:pt x="7537" y="10692"/>
                    <a:pt x="7835" y="11133"/>
                  </a:cubicBezTo>
                  <a:cubicBezTo>
                    <a:pt x="7978" y="11347"/>
                    <a:pt x="8121" y="11549"/>
                    <a:pt x="8264" y="11752"/>
                  </a:cubicBezTo>
                  <a:cubicBezTo>
                    <a:pt x="8680" y="12359"/>
                    <a:pt x="9085" y="12954"/>
                    <a:pt x="9490" y="13562"/>
                  </a:cubicBezTo>
                  <a:cubicBezTo>
                    <a:pt x="9645" y="13776"/>
                    <a:pt x="9788" y="13990"/>
                    <a:pt x="9931" y="14205"/>
                  </a:cubicBezTo>
                  <a:cubicBezTo>
                    <a:pt x="10002" y="14312"/>
                    <a:pt x="10073" y="14419"/>
                    <a:pt x="10157" y="14526"/>
                  </a:cubicBezTo>
                  <a:cubicBezTo>
                    <a:pt x="10288" y="14717"/>
                    <a:pt x="10419" y="14895"/>
                    <a:pt x="10550" y="15086"/>
                  </a:cubicBezTo>
                  <a:cubicBezTo>
                    <a:pt x="10585" y="15145"/>
                    <a:pt x="10633" y="15205"/>
                    <a:pt x="10681" y="15264"/>
                  </a:cubicBezTo>
                  <a:cubicBezTo>
                    <a:pt x="10681" y="15288"/>
                    <a:pt x="10693" y="15300"/>
                    <a:pt x="10704" y="15312"/>
                  </a:cubicBezTo>
                  <a:cubicBezTo>
                    <a:pt x="10740" y="15359"/>
                    <a:pt x="10776" y="15407"/>
                    <a:pt x="10812" y="15455"/>
                  </a:cubicBezTo>
                  <a:cubicBezTo>
                    <a:pt x="10859" y="15514"/>
                    <a:pt x="10919" y="15586"/>
                    <a:pt x="10966" y="15645"/>
                  </a:cubicBezTo>
                  <a:cubicBezTo>
                    <a:pt x="10990" y="15693"/>
                    <a:pt x="11026" y="15729"/>
                    <a:pt x="11050" y="15764"/>
                  </a:cubicBezTo>
                  <a:cubicBezTo>
                    <a:pt x="11133" y="15871"/>
                    <a:pt x="11216" y="15967"/>
                    <a:pt x="11300" y="16074"/>
                  </a:cubicBezTo>
                  <a:cubicBezTo>
                    <a:pt x="11443" y="16252"/>
                    <a:pt x="11597" y="16431"/>
                    <a:pt x="11740" y="16622"/>
                  </a:cubicBezTo>
                  <a:cubicBezTo>
                    <a:pt x="11740" y="16633"/>
                    <a:pt x="11752" y="16645"/>
                    <a:pt x="11764" y="16645"/>
                  </a:cubicBezTo>
                  <a:cubicBezTo>
                    <a:pt x="11752" y="16657"/>
                    <a:pt x="11752" y="16669"/>
                    <a:pt x="11740" y="16669"/>
                  </a:cubicBezTo>
                  <a:cubicBezTo>
                    <a:pt x="11716" y="16705"/>
                    <a:pt x="11728" y="16764"/>
                    <a:pt x="11776" y="16788"/>
                  </a:cubicBezTo>
                  <a:cubicBezTo>
                    <a:pt x="11810" y="16805"/>
                    <a:pt x="11843" y="16822"/>
                    <a:pt x="11881" y="16822"/>
                  </a:cubicBezTo>
                  <a:cubicBezTo>
                    <a:pt x="11897" y="16822"/>
                    <a:pt x="11913" y="16819"/>
                    <a:pt x="11931" y="16812"/>
                  </a:cubicBezTo>
                  <a:cubicBezTo>
                    <a:pt x="11955" y="16800"/>
                    <a:pt x="11967" y="16776"/>
                    <a:pt x="11978" y="16752"/>
                  </a:cubicBezTo>
                  <a:cubicBezTo>
                    <a:pt x="11990" y="16717"/>
                    <a:pt x="11978" y="16693"/>
                    <a:pt x="11967" y="16669"/>
                  </a:cubicBezTo>
                  <a:cubicBezTo>
                    <a:pt x="11955" y="16622"/>
                    <a:pt x="11931" y="16586"/>
                    <a:pt x="11895" y="16550"/>
                  </a:cubicBezTo>
                  <a:cubicBezTo>
                    <a:pt x="11883" y="16526"/>
                    <a:pt x="11871" y="16502"/>
                    <a:pt x="11847" y="16479"/>
                  </a:cubicBezTo>
                  <a:cubicBezTo>
                    <a:pt x="11776" y="16383"/>
                    <a:pt x="11693" y="16288"/>
                    <a:pt x="11609" y="16181"/>
                  </a:cubicBezTo>
                  <a:cubicBezTo>
                    <a:pt x="11466" y="16002"/>
                    <a:pt x="11324" y="15824"/>
                    <a:pt x="11181" y="15645"/>
                  </a:cubicBezTo>
                  <a:cubicBezTo>
                    <a:pt x="11074" y="15502"/>
                    <a:pt x="10954" y="15348"/>
                    <a:pt x="10835" y="15193"/>
                  </a:cubicBezTo>
                  <a:cubicBezTo>
                    <a:pt x="10812" y="15157"/>
                    <a:pt x="10788" y="15109"/>
                    <a:pt x="10752" y="15074"/>
                  </a:cubicBezTo>
                  <a:cubicBezTo>
                    <a:pt x="10681" y="14967"/>
                    <a:pt x="10609" y="14859"/>
                    <a:pt x="10538" y="14764"/>
                  </a:cubicBezTo>
                  <a:cubicBezTo>
                    <a:pt x="10454" y="14645"/>
                    <a:pt x="10359" y="14526"/>
                    <a:pt x="10276" y="14395"/>
                  </a:cubicBezTo>
                  <a:cubicBezTo>
                    <a:pt x="10157" y="14228"/>
                    <a:pt x="10038" y="14050"/>
                    <a:pt x="9931" y="13871"/>
                  </a:cubicBezTo>
                  <a:cubicBezTo>
                    <a:pt x="9478" y="13216"/>
                    <a:pt x="9026" y="12550"/>
                    <a:pt x="8573" y="11883"/>
                  </a:cubicBezTo>
                  <a:cubicBezTo>
                    <a:pt x="8180" y="11311"/>
                    <a:pt x="7776" y="10728"/>
                    <a:pt x="7383" y="10145"/>
                  </a:cubicBezTo>
                  <a:cubicBezTo>
                    <a:pt x="7144" y="9811"/>
                    <a:pt x="6906" y="9466"/>
                    <a:pt x="6680" y="9121"/>
                  </a:cubicBezTo>
                  <a:cubicBezTo>
                    <a:pt x="6597" y="9002"/>
                    <a:pt x="6502" y="8882"/>
                    <a:pt x="6418" y="8763"/>
                  </a:cubicBezTo>
                  <a:cubicBezTo>
                    <a:pt x="5859" y="7966"/>
                    <a:pt x="5287" y="7156"/>
                    <a:pt x="4716" y="6358"/>
                  </a:cubicBezTo>
                  <a:cubicBezTo>
                    <a:pt x="4477" y="6013"/>
                    <a:pt x="4239" y="5680"/>
                    <a:pt x="3989" y="5334"/>
                  </a:cubicBezTo>
                  <a:cubicBezTo>
                    <a:pt x="3918" y="5227"/>
                    <a:pt x="3846" y="5132"/>
                    <a:pt x="3775" y="5025"/>
                  </a:cubicBezTo>
                  <a:cubicBezTo>
                    <a:pt x="3251" y="4310"/>
                    <a:pt x="2727" y="3584"/>
                    <a:pt x="2215" y="2870"/>
                  </a:cubicBezTo>
                  <a:cubicBezTo>
                    <a:pt x="1739" y="2215"/>
                    <a:pt x="1263" y="1548"/>
                    <a:pt x="787" y="893"/>
                  </a:cubicBezTo>
                  <a:cubicBezTo>
                    <a:pt x="572" y="608"/>
                    <a:pt x="370" y="322"/>
                    <a:pt x="167" y="48"/>
                  </a:cubicBezTo>
                  <a:cubicBezTo>
                    <a:pt x="156" y="24"/>
                    <a:pt x="144" y="12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6169200" y="3812200"/>
              <a:ext cx="19975" cy="18775"/>
            </a:xfrm>
            <a:custGeom>
              <a:avLst/>
              <a:gdLst/>
              <a:ahLst/>
              <a:cxnLst/>
              <a:rect l="l" t="t" r="r" b="b"/>
              <a:pathLst>
                <a:path w="799" h="751" extrusionOk="0">
                  <a:moveTo>
                    <a:pt x="501" y="263"/>
                  </a:moveTo>
                  <a:cubicBezTo>
                    <a:pt x="513" y="263"/>
                    <a:pt x="525" y="263"/>
                    <a:pt x="537" y="275"/>
                  </a:cubicBezTo>
                  <a:cubicBezTo>
                    <a:pt x="549" y="275"/>
                    <a:pt x="561" y="286"/>
                    <a:pt x="572" y="298"/>
                  </a:cubicBezTo>
                  <a:cubicBezTo>
                    <a:pt x="584" y="298"/>
                    <a:pt x="584" y="310"/>
                    <a:pt x="596" y="310"/>
                  </a:cubicBezTo>
                  <a:cubicBezTo>
                    <a:pt x="596" y="310"/>
                    <a:pt x="596" y="310"/>
                    <a:pt x="596" y="322"/>
                  </a:cubicBezTo>
                  <a:cubicBezTo>
                    <a:pt x="596" y="322"/>
                    <a:pt x="596" y="334"/>
                    <a:pt x="584" y="346"/>
                  </a:cubicBezTo>
                  <a:cubicBezTo>
                    <a:pt x="561" y="310"/>
                    <a:pt x="537" y="298"/>
                    <a:pt x="501" y="286"/>
                  </a:cubicBezTo>
                  <a:lnTo>
                    <a:pt x="406" y="286"/>
                  </a:lnTo>
                  <a:cubicBezTo>
                    <a:pt x="418" y="275"/>
                    <a:pt x="430" y="275"/>
                    <a:pt x="441" y="275"/>
                  </a:cubicBezTo>
                  <a:cubicBezTo>
                    <a:pt x="441" y="263"/>
                    <a:pt x="453" y="263"/>
                    <a:pt x="465" y="263"/>
                  </a:cubicBezTo>
                  <a:close/>
                  <a:moveTo>
                    <a:pt x="441" y="441"/>
                  </a:moveTo>
                  <a:cubicBezTo>
                    <a:pt x="441" y="441"/>
                    <a:pt x="441" y="441"/>
                    <a:pt x="441" y="453"/>
                  </a:cubicBezTo>
                  <a:lnTo>
                    <a:pt x="430" y="453"/>
                  </a:lnTo>
                  <a:cubicBezTo>
                    <a:pt x="418" y="453"/>
                    <a:pt x="418" y="441"/>
                    <a:pt x="418" y="441"/>
                  </a:cubicBezTo>
                  <a:close/>
                  <a:moveTo>
                    <a:pt x="239" y="239"/>
                  </a:moveTo>
                  <a:lnTo>
                    <a:pt x="239" y="239"/>
                  </a:lnTo>
                  <a:cubicBezTo>
                    <a:pt x="227" y="263"/>
                    <a:pt x="227" y="275"/>
                    <a:pt x="215" y="298"/>
                  </a:cubicBezTo>
                  <a:cubicBezTo>
                    <a:pt x="203" y="322"/>
                    <a:pt x="191" y="346"/>
                    <a:pt x="191" y="370"/>
                  </a:cubicBezTo>
                  <a:cubicBezTo>
                    <a:pt x="180" y="394"/>
                    <a:pt x="180" y="406"/>
                    <a:pt x="180" y="417"/>
                  </a:cubicBezTo>
                  <a:cubicBezTo>
                    <a:pt x="180" y="441"/>
                    <a:pt x="180" y="453"/>
                    <a:pt x="191" y="477"/>
                  </a:cubicBezTo>
                  <a:cubicBezTo>
                    <a:pt x="191" y="477"/>
                    <a:pt x="191" y="477"/>
                    <a:pt x="191" y="489"/>
                  </a:cubicBezTo>
                  <a:cubicBezTo>
                    <a:pt x="180" y="477"/>
                    <a:pt x="180" y="477"/>
                    <a:pt x="180" y="465"/>
                  </a:cubicBezTo>
                  <a:cubicBezTo>
                    <a:pt x="168" y="453"/>
                    <a:pt x="168" y="429"/>
                    <a:pt x="168" y="417"/>
                  </a:cubicBezTo>
                  <a:cubicBezTo>
                    <a:pt x="168" y="394"/>
                    <a:pt x="168" y="382"/>
                    <a:pt x="168" y="370"/>
                  </a:cubicBezTo>
                  <a:cubicBezTo>
                    <a:pt x="168" y="358"/>
                    <a:pt x="168" y="346"/>
                    <a:pt x="180" y="334"/>
                  </a:cubicBezTo>
                  <a:cubicBezTo>
                    <a:pt x="180" y="310"/>
                    <a:pt x="191" y="298"/>
                    <a:pt x="203" y="275"/>
                  </a:cubicBezTo>
                  <a:cubicBezTo>
                    <a:pt x="215" y="263"/>
                    <a:pt x="227" y="251"/>
                    <a:pt x="239" y="239"/>
                  </a:cubicBezTo>
                  <a:close/>
                  <a:moveTo>
                    <a:pt x="418" y="1"/>
                  </a:moveTo>
                  <a:cubicBezTo>
                    <a:pt x="299" y="13"/>
                    <a:pt x="191" y="84"/>
                    <a:pt x="108" y="167"/>
                  </a:cubicBezTo>
                  <a:cubicBezTo>
                    <a:pt x="72" y="203"/>
                    <a:pt x="49" y="251"/>
                    <a:pt x="25" y="298"/>
                  </a:cubicBezTo>
                  <a:cubicBezTo>
                    <a:pt x="1" y="358"/>
                    <a:pt x="13" y="429"/>
                    <a:pt x="25" y="477"/>
                  </a:cubicBezTo>
                  <a:cubicBezTo>
                    <a:pt x="37" y="537"/>
                    <a:pt x="60" y="584"/>
                    <a:pt x="96" y="620"/>
                  </a:cubicBezTo>
                  <a:cubicBezTo>
                    <a:pt x="132" y="667"/>
                    <a:pt x="191" y="691"/>
                    <a:pt x="239" y="715"/>
                  </a:cubicBezTo>
                  <a:cubicBezTo>
                    <a:pt x="299" y="739"/>
                    <a:pt x="358" y="751"/>
                    <a:pt x="418" y="751"/>
                  </a:cubicBezTo>
                  <a:cubicBezTo>
                    <a:pt x="441" y="751"/>
                    <a:pt x="477" y="739"/>
                    <a:pt x="501" y="739"/>
                  </a:cubicBezTo>
                  <a:cubicBezTo>
                    <a:pt x="537" y="727"/>
                    <a:pt x="561" y="715"/>
                    <a:pt x="596" y="703"/>
                  </a:cubicBezTo>
                  <a:cubicBezTo>
                    <a:pt x="644" y="679"/>
                    <a:pt x="680" y="656"/>
                    <a:pt x="715" y="608"/>
                  </a:cubicBezTo>
                  <a:cubicBezTo>
                    <a:pt x="739" y="596"/>
                    <a:pt x="751" y="572"/>
                    <a:pt x="763" y="537"/>
                  </a:cubicBezTo>
                  <a:cubicBezTo>
                    <a:pt x="787" y="513"/>
                    <a:pt x="787" y="477"/>
                    <a:pt x="799" y="441"/>
                  </a:cubicBezTo>
                  <a:cubicBezTo>
                    <a:pt x="799" y="417"/>
                    <a:pt x="787" y="394"/>
                    <a:pt x="787" y="370"/>
                  </a:cubicBezTo>
                  <a:cubicBezTo>
                    <a:pt x="787" y="334"/>
                    <a:pt x="775" y="310"/>
                    <a:pt x="763" y="286"/>
                  </a:cubicBezTo>
                  <a:cubicBezTo>
                    <a:pt x="763" y="275"/>
                    <a:pt x="751" y="263"/>
                    <a:pt x="751" y="263"/>
                  </a:cubicBezTo>
                  <a:cubicBezTo>
                    <a:pt x="739" y="215"/>
                    <a:pt x="727" y="179"/>
                    <a:pt x="703" y="144"/>
                  </a:cubicBezTo>
                  <a:cubicBezTo>
                    <a:pt x="680" y="96"/>
                    <a:pt x="632" y="48"/>
                    <a:pt x="584" y="25"/>
                  </a:cubicBezTo>
                  <a:cubicBezTo>
                    <a:pt x="549" y="13"/>
                    <a:pt x="501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6126950" y="3964000"/>
              <a:ext cx="25325" cy="23550"/>
            </a:xfrm>
            <a:custGeom>
              <a:avLst/>
              <a:gdLst/>
              <a:ahLst/>
              <a:cxnLst/>
              <a:rect l="l" t="t" r="r" b="b"/>
              <a:pathLst>
                <a:path w="1013" h="942" extrusionOk="0">
                  <a:moveTo>
                    <a:pt x="596" y="191"/>
                  </a:moveTo>
                  <a:cubicBezTo>
                    <a:pt x="619" y="203"/>
                    <a:pt x="643" y="203"/>
                    <a:pt x="667" y="215"/>
                  </a:cubicBezTo>
                  <a:cubicBezTo>
                    <a:pt x="679" y="227"/>
                    <a:pt x="691" y="227"/>
                    <a:pt x="703" y="239"/>
                  </a:cubicBezTo>
                  <a:cubicBezTo>
                    <a:pt x="727" y="251"/>
                    <a:pt x="750" y="275"/>
                    <a:pt x="774" y="299"/>
                  </a:cubicBezTo>
                  <a:cubicBezTo>
                    <a:pt x="786" y="322"/>
                    <a:pt x="798" y="346"/>
                    <a:pt x="810" y="370"/>
                  </a:cubicBezTo>
                  <a:cubicBezTo>
                    <a:pt x="822" y="382"/>
                    <a:pt x="822" y="406"/>
                    <a:pt x="822" y="418"/>
                  </a:cubicBezTo>
                  <a:cubicBezTo>
                    <a:pt x="834" y="453"/>
                    <a:pt x="834" y="477"/>
                    <a:pt x="822" y="513"/>
                  </a:cubicBezTo>
                  <a:cubicBezTo>
                    <a:pt x="810" y="549"/>
                    <a:pt x="786" y="572"/>
                    <a:pt x="762" y="608"/>
                  </a:cubicBezTo>
                  <a:cubicBezTo>
                    <a:pt x="750" y="620"/>
                    <a:pt x="738" y="632"/>
                    <a:pt x="727" y="644"/>
                  </a:cubicBezTo>
                  <a:cubicBezTo>
                    <a:pt x="738" y="620"/>
                    <a:pt x="750" y="596"/>
                    <a:pt x="762" y="572"/>
                  </a:cubicBezTo>
                  <a:cubicBezTo>
                    <a:pt x="762" y="549"/>
                    <a:pt x="762" y="513"/>
                    <a:pt x="762" y="489"/>
                  </a:cubicBezTo>
                  <a:cubicBezTo>
                    <a:pt x="762" y="465"/>
                    <a:pt x="762" y="430"/>
                    <a:pt x="750" y="406"/>
                  </a:cubicBezTo>
                  <a:cubicBezTo>
                    <a:pt x="738" y="346"/>
                    <a:pt x="703" y="299"/>
                    <a:pt x="655" y="275"/>
                  </a:cubicBezTo>
                  <a:cubicBezTo>
                    <a:pt x="631" y="263"/>
                    <a:pt x="607" y="257"/>
                    <a:pt x="584" y="257"/>
                  </a:cubicBezTo>
                  <a:cubicBezTo>
                    <a:pt x="560" y="257"/>
                    <a:pt x="536" y="263"/>
                    <a:pt x="512" y="275"/>
                  </a:cubicBezTo>
                  <a:cubicBezTo>
                    <a:pt x="524" y="263"/>
                    <a:pt x="524" y="251"/>
                    <a:pt x="524" y="239"/>
                  </a:cubicBezTo>
                  <a:cubicBezTo>
                    <a:pt x="524" y="227"/>
                    <a:pt x="524" y="215"/>
                    <a:pt x="512" y="203"/>
                  </a:cubicBezTo>
                  <a:cubicBezTo>
                    <a:pt x="512" y="203"/>
                    <a:pt x="524" y="203"/>
                    <a:pt x="524" y="191"/>
                  </a:cubicBezTo>
                  <a:close/>
                  <a:moveTo>
                    <a:pt x="453" y="1"/>
                  </a:moveTo>
                  <a:cubicBezTo>
                    <a:pt x="393" y="13"/>
                    <a:pt x="322" y="25"/>
                    <a:pt x="262" y="60"/>
                  </a:cubicBezTo>
                  <a:cubicBezTo>
                    <a:pt x="238" y="72"/>
                    <a:pt x="215" y="96"/>
                    <a:pt x="191" y="108"/>
                  </a:cubicBezTo>
                  <a:cubicBezTo>
                    <a:pt x="179" y="132"/>
                    <a:pt x="155" y="144"/>
                    <a:pt x="131" y="168"/>
                  </a:cubicBezTo>
                  <a:cubicBezTo>
                    <a:pt x="96" y="215"/>
                    <a:pt x="60" y="263"/>
                    <a:pt x="36" y="322"/>
                  </a:cubicBezTo>
                  <a:cubicBezTo>
                    <a:pt x="24" y="346"/>
                    <a:pt x="12" y="382"/>
                    <a:pt x="12" y="406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72"/>
                    <a:pt x="24" y="644"/>
                    <a:pt x="48" y="703"/>
                  </a:cubicBezTo>
                  <a:cubicBezTo>
                    <a:pt x="72" y="751"/>
                    <a:pt x="107" y="799"/>
                    <a:pt x="155" y="834"/>
                  </a:cubicBezTo>
                  <a:cubicBezTo>
                    <a:pt x="191" y="882"/>
                    <a:pt x="250" y="906"/>
                    <a:pt x="310" y="930"/>
                  </a:cubicBezTo>
                  <a:cubicBezTo>
                    <a:pt x="346" y="941"/>
                    <a:pt x="369" y="941"/>
                    <a:pt x="405" y="941"/>
                  </a:cubicBezTo>
                  <a:lnTo>
                    <a:pt x="488" y="941"/>
                  </a:lnTo>
                  <a:cubicBezTo>
                    <a:pt x="524" y="930"/>
                    <a:pt x="548" y="930"/>
                    <a:pt x="584" y="918"/>
                  </a:cubicBezTo>
                  <a:cubicBezTo>
                    <a:pt x="619" y="906"/>
                    <a:pt x="655" y="894"/>
                    <a:pt x="679" y="882"/>
                  </a:cubicBezTo>
                  <a:cubicBezTo>
                    <a:pt x="738" y="858"/>
                    <a:pt x="786" y="822"/>
                    <a:pt x="822" y="787"/>
                  </a:cubicBezTo>
                  <a:lnTo>
                    <a:pt x="834" y="787"/>
                  </a:lnTo>
                  <a:cubicBezTo>
                    <a:pt x="846" y="775"/>
                    <a:pt x="858" y="763"/>
                    <a:pt x="869" y="751"/>
                  </a:cubicBezTo>
                  <a:cubicBezTo>
                    <a:pt x="917" y="715"/>
                    <a:pt x="941" y="668"/>
                    <a:pt x="965" y="608"/>
                  </a:cubicBezTo>
                  <a:cubicBezTo>
                    <a:pt x="988" y="560"/>
                    <a:pt x="1000" y="525"/>
                    <a:pt x="1000" y="477"/>
                  </a:cubicBezTo>
                  <a:cubicBezTo>
                    <a:pt x="1012" y="418"/>
                    <a:pt x="1000" y="346"/>
                    <a:pt x="965" y="287"/>
                  </a:cubicBezTo>
                  <a:cubicBezTo>
                    <a:pt x="941" y="239"/>
                    <a:pt x="905" y="191"/>
                    <a:pt x="869" y="144"/>
                  </a:cubicBezTo>
                  <a:cubicBezTo>
                    <a:pt x="822" y="108"/>
                    <a:pt x="774" y="84"/>
                    <a:pt x="727" y="60"/>
                  </a:cubicBezTo>
                  <a:cubicBezTo>
                    <a:pt x="703" y="49"/>
                    <a:pt x="667" y="25"/>
                    <a:pt x="631" y="13"/>
                  </a:cubicBezTo>
                  <a:cubicBezTo>
                    <a:pt x="584" y="1"/>
                    <a:pt x="548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5984375" y="4152125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310" y="179"/>
                  </a:moveTo>
                  <a:cubicBezTo>
                    <a:pt x="274" y="191"/>
                    <a:pt x="262" y="215"/>
                    <a:pt x="238" y="251"/>
                  </a:cubicBezTo>
                  <a:cubicBezTo>
                    <a:pt x="226" y="251"/>
                    <a:pt x="226" y="263"/>
                    <a:pt x="214" y="274"/>
                  </a:cubicBezTo>
                  <a:cubicBezTo>
                    <a:pt x="214" y="274"/>
                    <a:pt x="214" y="286"/>
                    <a:pt x="214" y="286"/>
                  </a:cubicBezTo>
                  <a:cubicBezTo>
                    <a:pt x="203" y="286"/>
                    <a:pt x="191" y="286"/>
                    <a:pt x="191" y="298"/>
                  </a:cubicBezTo>
                  <a:cubicBezTo>
                    <a:pt x="191" y="286"/>
                    <a:pt x="191" y="286"/>
                    <a:pt x="191" y="286"/>
                  </a:cubicBezTo>
                  <a:cubicBezTo>
                    <a:pt x="203" y="274"/>
                    <a:pt x="214" y="251"/>
                    <a:pt x="226" y="227"/>
                  </a:cubicBezTo>
                  <a:cubicBezTo>
                    <a:pt x="238" y="227"/>
                    <a:pt x="238" y="215"/>
                    <a:pt x="250" y="203"/>
                  </a:cubicBezTo>
                  <a:cubicBezTo>
                    <a:pt x="262" y="191"/>
                    <a:pt x="274" y="191"/>
                    <a:pt x="286" y="179"/>
                  </a:cubicBezTo>
                  <a:close/>
                  <a:moveTo>
                    <a:pt x="417" y="310"/>
                  </a:moveTo>
                  <a:cubicBezTo>
                    <a:pt x="405" y="322"/>
                    <a:pt x="393" y="322"/>
                    <a:pt x="393" y="334"/>
                  </a:cubicBezTo>
                  <a:cubicBezTo>
                    <a:pt x="393" y="334"/>
                    <a:pt x="393" y="322"/>
                    <a:pt x="393" y="322"/>
                  </a:cubicBezTo>
                  <a:cubicBezTo>
                    <a:pt x="405" y="322"/>
                    <a:pt x="405" y="310"/>
                    <a:pt x="417" y="310"/>
                  </a:cubicBezTo>
                  <a:close/>
                  <a:moveTo>
                    <a:pt x="393" y="1"/>
                  </a:moveTo>
                  <a:cubicBezTo>
                    <a:pt x="357" y="1"/>
                    <a:pt x="310" y="1"/>
                    <a:pt x="274" y="13"/>
                  </a:cubicBezTo>
                  <a:cubicBezTo>
                    <a:pt x="214" y="24"/>
                    <a:pt x="167" y="60"/>
                    <a:pt x="119" y="96"/>
                  </a:cubicBezTo>
                  <a:cubicBezTo>
                    <a:pt x="95" y="120"/>
                    <a:pt x="84" y="144"/>
                    <a:pt x="72" y="167"/>
                  </a:cubicBezTo>
                  <a:cubicBezTo>
                    <a:pt x="48" y="191"/>
                    <a:pt x="36" y="227"/>
                    <a:pt x="24" y="263"/>
                  </a:cubicBezTo>
                  <a:cubicBezTo>
                    <a:pt x="0" y="310"/>
                    <a:pt x="0" y="370"/>
                    <a:pt x="0" y="429"/>
                  </a:cubicBezTo>
                  <a:cubicBezTo>
                    <a:pt x="0" y="501"/>
                    <a:pt x="12" y="560"/>
                    <a:pt x="36" y="620"/>
                  </a:cubicBezTo>
                  <a:cubicBezTo>
                    <a:pt x="60" y="667"/>
                    <a:pt x="95" y="715"/>
                    <a:pt x="143" y="751"/>
                  </a:cubicBezTo>
                  <a:cubicBezTo>
                    <a:pt x="167" y="775"/>
                    <a:pt x="191" y="786"/>
                    <a:pt x="214" y="798"/>
                  </a:cubicBezTo>
                  <a:cubicBezTo>
                    <a:pt x="250" y="822"/>
                    <a:pt x="286" y="822"/>
                    <a:pt x="322" y="834"/>
                  </a:cubicBezTo>
                  <a:cubicBezTo>
                    <a:pt x="345" y="834"/>
                    <a:pt x="381" y="834"/>
                    <a:pt x="405" y="822"/>
                  </a:cubicBezTo>
                  <a:cubicBezTo>
                    <a:pt x="441" y="822"/>
                    <a:pt x="465" y="810"/>
                    <a:pt x="500" y="798"/>
                  </a:cubicBezTo>
                  <a:cubicBezTo>
                    <a:pt x="512" y="786"/>
                    <a:pt x="536" y="775"/>
                    <a:pt x="548" y="763"/>
                  </a:cubicBezTo>
                  <a:cubicBezTo>
                    <a:pt x="607" y="751"/>
                    <a:pt x="643" y="715"/>
                    <a:pt x="691" y="691"/>
                  </a:cubicBezTo>
                  <a:cubicBezTo>
                    <a:pt x="786" y="608"/>
                    <a:pt x="834" y="489"/>
                    <a:pt x="822" y="370"/>
                  </a:cubicBezTo>
                  <a:cubicBezTo>
                    <a:pt x="822" y="334"/>
                    <a:pt x="810" y="310"/>
                    <a:pt x="798" y="274"/>
                  </a:cubicBezTo>
                  <a:cubicBezTo>
                    <a:pt x="798" y="251"/>
                    <a:pt x="786" y="227"/>
                    <a:pt x="762" y="203"/>
                  </a:cubicBezTo>
                  <a:cubicBezTo>
                    <a:pt x="738" y="144"/>
                    <a:pt x="691" y="96"/>
                    <a:pt x="631" y="60"/>
                  </a:cubicBezTo>
                  <a:cubicBezTo>
                    <a:pt x="607" y="48"/>
                    <a:pt x="584" y="36"/>
                    <a:pt x="548" y="24"/>
                  </a:cubicBezTo>
                  <a:cubicBezTo>
                    <a:pt x="524" y="13"/>
                    <a:pt x="500" y="13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6431750" y="4393525"/>
              <a:ext cx="20850" cy="24425"/>
            </a:xfrm>
            <a:custGeom>
              <a:avLst/>
              <a:gdLst/>
              <a:ahLst/>
              <a:cxnLst/>
              <a:rect l="l" t="t" r="r" b="b"/>
              <a:pathLst>
                <a:path w="834" h="977" extrusionOk="0">
                  <a:moveTo>
                    <a:pt x="572" y="239"/>
                  </a:moveTo>
                  <a:lnTo>
                    <a:pt x="572" y="239"/>
                  </a:lnTo>
                  <a:cubicBezTo>
                    <a:pt x="584" y="251"/>
                    <a:pt x="584" y="251"/>
                    <a:pt x="584" y="251"/>
                  </a:cubicBezTo>
                  <a:cubicBezTo>
                    <a:pt x="596" y="263"/>
                    <a:pt x="596" y="274"/>
                    <a:pt x="607" y="286"/>
                  </a:cubicBezTo>
                  <a:cubicBezTo>
                    <a:pt x="607" y="298"/>
                    <a:pt x="596" y="310"/>
                    <a:pt x="596" y="322"/>
                  </a:cubicBezTo>
                  <a:cubicBezTo>
                    <a:pt x="596" y="310"/>
                    <a:pt x="596" y="310"/>
                    <a:pt x="584" y="310"/>
                  </a:cubicBezTo>
                  <a:cubicBezTo>
                    <a:pt x="584" y="286"/>
                    <a:pt x="584" y="263"/>
                    <a:pt x="572" y="239"/>
                  </a:cubicBezTo>
                  <a:close/>
                  <a:moveTo>
                    <a:pt x="417" y="227"/>
                  </a:moveTo>
                  <a:cubicBezTo>
                    <a:pt x="417" y="227"/>
                    <a:pt x="429" y="227"/>
                    <a:pt x="429" y="239"/>
                  </a:cubicBezTo>
                  <a:lnTo>
                    <a:pt x="441" y="239"/>
                  </a:lnTo>
                  <a:cubicBezTo>
                    <a:pt x="441" y="239"/>
                    <a:pt x="441" y="239"/>
                    <a:pt x="441" y="251"/>
                  </a:cubicBezTo>
                  <a:cubicBezTo>
                    <a:pt x="453" y="251"/>
                    <a:pt x="453" y="263"/>
                    <a:pt x="453" y="274"/>
                  </a:cubicBezTo>
                  <a:cubicBezTo>
                    <a:pt x="465" y="274"/>
                    <a:pt x="465" y="274"/>
                    <a:pt x="465" y="286"/>
                  </a:cubicBezTo>
                  <a:cubicBezTo>
                    <a:pt x="441" y="286"/>
                    <a:pt x="429" y="286"/>
                    <a:pt x="417" y="298"/>
                  </a:cubicBezTo>
                  <a:cubicBezTo>
                    <a:pt x="405" y="298"/>
                    <a:pt x="393" y="310"/>
                    <a:pt x="381" y="322"/>
                  </a:cubicBezTo>
                  <a:cubicBezTo>
                    <a:pt x="357" y="334"/>
                    <a:pt x="346" y="358"/>
                    <a:pt x="322" y="370"/>
                  </a:cubicBezTo>
                  <a:cubicBezTo>
                    <a:pt x="334" y="358"/>
                    <a:pt x="334" y="346"/>
                    <a:pt x="334" y="334"/>
                  </a:cubicBezTo>
                  <a:cubicBezTo>
                    <a:pt x="357" y="298"/>
                    <a:pt x="369" y="263"/>
                    <a:pt x="393" y="239"/>
                  </a:cubicBezTo>
                  <a:cubicBezTo>
                    <a:pt x="393" y="239"/>
                    <a:pt x="393" y="239"/>
                    <a:pt x="393" y="227"/>
                  </a:cubicBezTo>
                  <a:close/>
                  <a:moveTo>
                    <a:pt x="441" y="465"/>
                  </a:moveTo>
                  <a:lnTo>
                    <a:pt x="441" y="465"/>
                  </a:lnTo>
                  <a:cubicBezTo>
                    <a:pt x="441" y="501"/>
                    <a:pt x="429" y="548"/>
                    <a:pt x="417" y="584"/>
                  </a:cubicBezTo>
                  <a:cubicBezTo>
                    <a:pt x="405" y="584"/>
                    <a:pt x="393" y="596"/>
                    <a:pt x="381" y="596"/>
                  </a:cubicBezTo>
                  <a:cubicBezTo>
                    <a:pt x="381" y="584"/>
                    <a:pt x="393" y="572"/>
                    <a:pt x="393" y="560"/>
                  </a:cubicBezTo>
                  <a:cubicBezTo>
                    <a:pt x="405" y="524"/>
                    <a:pt x="429" y="501"/>
                    <a:pt x="441" y="465"/>
                  </a:cubicBezTo>
                  <a:close/>
                  <a:moveTo>
                    <a:pt x="655" y="620"/>
                  </a:moveTo>
                  <a:lnTo>
                    <a:pt x="655" y="620"/>
                  </a:lnTo>
                  <a:cubicBezTo>
                    <a:pt x="643" y="644"/>
                    <a:pt x="643" y="655"/>
                    <a:pt x="631" y="679"/>
                  </a:cubicBezTo>
                  <a:cubicBezTo>
                    <a:pt x="619" y="703"/>
                    <a:pt x="607" y="727"/>
                    <a:pt x="596" y="739"/>
                  </a:cubicBezTo>
                  <a:cubicBezTo>
                    <a:pt x="584" y="751"/>
                    <a:pt x="572" y="763"/>
                    <a:pt x="560" y="774"/>
                  </a:cubicBezTo>
                  <a:cubicBezTo>
                    <a:pt x="548" y="786"/>
                    <a:pt x="536" y="798"/>
                    <a:pt x="524" y="798"/>
                  </a:cubicBezTo>
                  <a:cubicBezTo>
                    <a:pt x="512" y="810"/>
                    <a:pt x="500" y="810"/>
                    <a:pt x="488" y="810"/>
                  </a:cubicBezTo>
                  <a:lnTo>
                    <a:pt x="477" y="810"/>
                  </a:lnTo>
                  <a:cubicBezTo>
                    <a:pt x="488" y="798"/>
                    <a:pt x="488" y="786"/>
                    <a:pt x="488" y="774"/>
                  </a:cubicBezTo>
                  <a:cubicBezTo>
                    <a:pt x="500" y="763"/>
                    <a:pt x="500" y="763"/>
                    <a:pt x="500" y="763"/>
                  </a:cubicBezTo>
                  <a:cubicBezTo>
                    <a:pt x="536" y="739"/>
                    <a:pt x="560" y="715"/>
                    <a:pt x="584" y="679"/>
                  </a:cubicBezTo>
                  <a:cubicBezTo>
                    <a:pt x="584" y="679"/>
                    <a:pt x="596" y="679"/>
                    <a:pt x="596" y="667"/>
                  </a:cubicBezTo>
                  <a:cubicBezTo>
                    <a:pt x="619" y="655"/>
                    <a:pt x="631" y="632"/>
                    <a:pt x="655" y="620"/>
                  </a:cubicBezTo>
                  <a:close/>
                  <a:moveTo>
                    <a:pt x="369" y="1"/>
                  </a:moveTo>
                  <a:cubicBezTo>
                    <a:pt x="346" y="1"/>
                    <a:pt x="322" y="12"/>
                    <a:pt x="298" y="24"/>
                  </a:cubicBezTo>
                  <a:cubicBezTo>
                    <a:pt x="262" y="24"/>
                    <a:pt x="226" y="48"/>
                    <a:pt x="203" y="72"/>
                  </a:cubicBezTo>
                  <a:cubicBezTo>
                    <a:pt x="131" y="132"/>
                    <a:pt x="96" y="215"/>
                    <a:pt x="72" y="310"/>
                  </a:cubicBezTo>
                  <a:cubicBezTo>
                    <a:pt x="36" y="370"/>
                    <a:pt x="24" y="417"/>
                    <a:pt x="12" y="477"/>
                  </a:cubicBezTo>
                  <a:cubicBezTo>
                    <a:pt x="0" y="501"/>
                    <a:pt x="0" y="536"/>
                    <a:pt x="0" y="560"/>
                  </a:cubicBezTo>
                  <a:cubicBezTo>
                    <a:pt x="0" y="596"/>
                    <a:pt x="0" y="620"/>
                    <a:pt x="12" y="644"/>
                  </a:cubicBezTo>
                  <a:cubicBezTo>
                    <a:pt x="12" y="679"/>
                    <a:pt x="24" y="703"/>
                    <a:pt x="36" y="727"/>
                  </a:cubicBezTo>
                  <a:cubicBezTo>
                    <a:pt x="48" y="751"/>
                    <a:pt x="72" y="774"/>
                    <a:pt x="84" y="810"/>
                  </a:cubicBezTo>
                  <a:cubicBezTo>
                    <a:pt x="107" y="822"/>
                    <a:pt x="119" y="834"/>
                    <a:pt x="143" y="858"/>
                  </a:cubicBezTo>
                  <a:cubicBezTo>
                    <a:pt x="167" y="870"/>
                    <a:pt x="179" y="894"/>
                    <a:pt x="203" y="905"/>
                  </a:cubicBezTo>
                  <a:cubicBezTo>
                    <a:pt x="250" y="929"/>
                    <a:pt x="310" y="953"/>
                    <a:pt x="369" y="965"/>
                  </a:cubicBezTo>
                  <a:cubicBezTo>
                    <a:pt x="393" y="977"/>
                    <a:pt x="417" y="977"/>
                    <a:pt x="453" y="977"/>
                  </a:cubicBezTo>
                  <a:cubicBezTo>
                    <a:pt x="477" y="977"/>
                    <a:pt x="500" y="977"/>
                    <a:pt x="536" y="965"/>
                  </a:cubicBezTo>
                  <a:cubicBezTo>
                    <a:pt x="560" y="965"/>
                    <a:pt x="584" y="953"/>
                    <a:pt x="607" y="941"/>
                  </a:cubicBezTo>
                  <a:cubicBezTo>
                    <a:pt x="643" y="929"/>
                    <a:pt x="667" y="905"/>
                    <a:pt x="691" y="882"/>
                  </a:cubicBezTo>
                  <a:cubicBezTo>
                    <a:pt x="715" y="870"/>
                    <a:pt x="727" y="846"/>
                    <a:pt x="738" y="822"/>
                  </a:cubicBezTo>
                  <a:cubicBezTo>
                    <a:pt x="750" y="798"/>
                    <a:pt x="762" y="774"/>
                    <a:pt x="774" y="751"/>
                  </a:cubicBezTo>
                  <a:cubicBezTo>
                    <a:pt x="786" y="727"/>
                    <a:pt x="798" y="703"/>
                    <a:pt x="810" y="679"/>
                  </a:cubicBezTo>
                  <a:cubicBezTo>
                    <a:pt x="822" y="644"/>
                    <a:pt x="822" y="608"/>
                    <a:pt x="822" y="572"/>
                  </a:cubicBezTo>
                  <a:cubicBezTo>
                    <a:pt x="834" y="513"/>
                    <a:pt x="822" y="465"/>
                    <a:pt x="810" y="405"/>
                  </a:cubicBezTo>
                  <a:cubicBezTo>
                    <a:pt x="810" y="358"/>
                    <a:pt x="798" y="298"/>
                    <a:pt x="774" y="251"/>
                  </a:cubicBezTo>
                  <a:cubicBezTo>
                    <a:pt x="774" y="203"/>
                    <a:pt x="762" y="143"/>
                    <a:pt x="738" y="108"/>
                  </a:cubicBezTo>
                  <a:cubicBezTo>
                    <a:pt x="703" y="60"/>
                    <a:pt x="655" y="36"/>
                    <a:pt x="607" y="12"/>
                  </a:cubicBezTo>
                  <a:lnTo>
                    <a:pt x="584" y="12"/>
                  </a:lnTo>
                  <a:cubicBezTo>
                    <a:pt x="572" y="1"/>
                    <a:pt x="548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6433225" y="4393525"/>
              <a:ext cx="20875" cy="23025"/>
            </a:xfrm>
            <a:custGeom>
              <a:avLst/>
              <a:gdLst/>
              <a:ahLst/>
              <a:cxnLst/>
              <a:rect l="l" t="t" r="r" b="b"/>
              <a:pathLst>
                <a:path w="835" h="921" extrusionOk="0">
                  <a:moveTo>
                    <a:pt x="492" y="155"/>
                  </a:moveTo>
                  <a:cubicBezTo>
                    <a:pt x="495" y="155"/>
                    <a:pt x="498" y="155"/>
                    <a:pt x="501" y="155"/>
                  </a:cubicBezTo>
                  <a:cubicBezTo>
                    <a:pt x="513" y="167"/>
                    <a:pt x="537" y="179"/>
                    <a:pt x="548" y="191"/>
                  </a:cubicBezTo>
                  <a:cubicBezTo>
                    <a:pt x="572" y="203"/>
                    <a:pt x="584" y="215"/>
                    <a:pt x="596" y="239"/>
                  </a:cubicBezTo>
                  <a:cubicBezTo>
                    <a:pt x="620" y="274"/>
                    <a:pt x="644" y="310"/>
                    <a:pt x="656" y="346"/>
                  </a:cubicBezTo>
                  <a:cubicBezTo>
                    <a:pt x="679" y="382"/>
                    <a:pt x="679" y="417"/>
                    <a:pt x="691" y="453"/>
                  </a:cubicBezTo>
                  <a:cubicBezTo>
                    <a:pt x="691" y="477"/>
                    <a:pt x="691" y="501"/>
                    <a:pt x="691" y="536"/>
                  </a:cubicBezTo>
                  <a:cubicBezTo>
                    <a:pt x="691" y="560"/>
                    <a:pt x="679" y="584"/>
                    <a:pt x="668" y="608"/>
                  </a:cubicBezTo>
                  <a:cubicBezTo>
                    <a:pt x="656" y="632"/>
                    <a:pt x="656" y="644"/>
                    <a:pt x="644" y="667"/>
                  </a:cubicBezTo>
                  <a:cubicBezTo>
                    <a:pt x="632" y="679"/>
                    <a:pt x="620" y="691"/>
                    <a:pt x="608" y="703"/>
                  </a:cubicBezTo>
                  <a:cubicBezTo>
                    <a:pt x="620" y="667"/>
                    <a:pt x="620" y="632"/>
                    <a:pt x="620" y="608"/>
                  </a:cubicBezTo>
                  <a:cubicBezTo>
                    <a:pt x="632" y="584"/>
                    <a:pt x="632" y="560"/>
                    <a:pt x="632" y="536"/>
                  </a:cubicBezTo>
                  <a:cubicBezTo>
                    <a:pt x="632" y="513"/>
                    <a:pt x="644" y="489"/>
                    <a:pt x="644" y="465"/>
                  </a:cubicBezTo>
                  <a:cubicBezTo>
                    <a:pt x="644" y="417"/>
                    <a:pt x="632" y="382"/>
                    <a:pt x="632" y="334"/>
                  </a:cubicBezTo>
                  <a:cubicBezTo>
                    <a:pt x="620" y="286"/>
                    <a:pt x="596" y="251"/>
                    <a:pt x="560" y="215"/>
                  </a:cubicBezTo>
                  <a:cubicBezTo>
                    <a:pt x="543" y="188"/>
                    <a:pt x="518" y="168"/>
                    <a:pt x="492" y="155"/>
                  </a:cubicBezTo>
                  <a:close/>
                  <a:moveTo>
                    <a:pt x="418" y="1"/>
                  </a:moveTo>
                  <a:cubicBezTo>
                    <a:pt x="346" y="1"/>
                    <a:pt x="263" y="24"/>
                    <a:pt x="203" y="60"/>
                  </a:cubicBezTo>
                  <a:cubicBezTo>
                    <a:pt x="179" y="72"/>
                    <a:pt x="167" y="84"/>
                    <a:pt x="156" y="96"/>
                  </a:cubicBezTo>
                  <a:cubicBezTo>
                    <a:pt x="132" y="108"/>
                    <a:pt x="108" y="120"/>
                    <a:pt x="96" y="143"/>
                  </a:cubicBezTo>
                  <a:cubicBezTo>
                    <a:pt x="60" y="179"/>
                    <a:pt x="37" y="227"/>
                    <a:pt x="25" y="274"/>
                  </a:cubicBezTo>
                  <a:cubicBezTo>
                    <a:pt x="13" y="310"/>
                    <a:pt x="13" y="358"/>
                    <a:pt x="1" y="405"/>
                  </a:cubicBezTo>
                  <a:cubicBezTo>
                    <a:pt x="1" y="453"/>
                    <a:pt x="1" y="501"/>
                    <a:pt x="13" y="548"/>
                  </a:cubicBezTo>
                  <a:cubicBezTo>
                    <a:pt x="13" y="596"/>
                    <a:pt x="25" y="632"/>
                    <a:pt x="37" y="679"/>
                  </a:cubicBezTo>
                  <a:cubicBezTo>
                    <a:pt x="48" y="703"/>
                    <a:pt x="60" y="727"/>
                    <a:pt x="72" y="739"/>
                  </a:cubicBezTo>
                  <a:cubicBezTo>
                    <a:pt x="72" y="751"/>
                    <a:pt x="84" y="763"/>
                    <a:pt x="96" y="763"/>
                  </a:cubicBezTo>
                  <a:cubicBezTo>
                    <a:pt x="108" y="774"/>
                    <a:pt x="120" y="786"/>
                    <a:pt x="132" y="786"/>
                  </a:cubicBezTo>
                  <a:cubicBezTo>
                    <a:pt x="144" y="786"/>
                    <a:pt x="167" y="786"/>
                    <a:pt x="179" y="774"/>
                  </a:cubicBezTo>
                  <a:cubicBezTo>
                    <a:pt x="191" y="774"/>
                    <a:pt x="203" y="763"/>
                    <a:pt x="215" y="739"/>
                  </a:cubicBezTo>
                  <a:cubicBezTo>
                    <a:pt x="227" y="715"/>
                    <a:pt x="215" y="679"/>
                    <a:pt x="203" y="655"/>
                  </a:cubicBezTo>
                  <a:cubicBezTo>
                    <a:pt x="203" y="644"/>
                    <a:pt x="203" y="620"/>
                    <a:pt x="203" y="608"/>
                  </a:cubicBezTo>
                  <a:cubicBezTo>
                    <a:pt x="191" y="572"/>
                    <a:pt x="191" y="524"/>
                    <a:pt x="203" y="477"/>
                  </a:cubicBezTo>
                  <a:cubicBezTo>
                    <a:pt x="203" y="453"/>
                    <a:pt x="215" y="417"/>
                    <a:pt x="227" y="382"/>
                  </a:cubicBezTo>
                  <a:cubicBezTo>
                    <a:pt x="239" y="370"/>
                    <a:pt x="239" y="358"/>
                    <a:pt x="251" y="346"/>
                  </a:cubicBezTo>
                  <a:cubicBezTo>
                    <a:pt x="263" y="334"/>
                    <a:pt x="275" y="322"/>
                    <a:pt x="275" y="310"/>
                  </a:cubicBezTo>
                  <a:cubicBezTo>
                    <a:pt x="298" y="298"/>
                    <a:pt x="310" y="298"/>
                    <a:pt x="322" y="286"/>
                  </a:cubicBezTo>
                  <a:cubicBezTo>
                    <a:pt x="334" y="286"/>
                    <a:pt x="346" y="274"/>
                    <a:pt x="370" y="274"/>
                  </a:cubicBezTo>
                  <a:lnTo>
                    <a:pt x="418" y="274"/>
                  </a:lnTo>
                  <a:cubicBezTo>
                    <a:pt x="394" y="286"/>
                    <a:pt x="382" y="310"/>
                    <a:pt x="382" y="334"/>
                  </a:cubicBezTo>
                  <a:cubicBezTo>
                    <a:pt x="382" y="417"/>
                    <a:pt x="370" y="501"/>
                    <a:pt x="370" y="584"/>
                  </a:cubicBezTo>
                  <a:cubicBezTo>
                    <a:pt x="370" y="620"/>
                    <a:pt x="370" y="655"/>
                    <a:pt x="370" y="691"/>
                  </a:cubicBezTo>
                  <a:cubicBezTo>
                    <a:pt x="370" y="703"/>
                    <a:pt x="370" y="727"/>
                    <a:pt x="370" y="751"/>
                  </a:cubicBezTo>
                  <a:cubicBezTo>
                    <a:pt x="370" y="774"/>
                    <a:pt x="370" y="798"/>
                    <a:pt x="370" y="810"/>
                  </a:cubicBezTo>
                  <a:cubicBezTo>
                    <a:pt x="370" y="822"/>
                    <a:pt x="370" y="846"/>
                    <a:pt x="382" y="858"/>
                  </a:cubicBezTo>
                  <a:cubicBezTo>
                    <a:pt x="382" y="870"/>
                    <a:pt x="382" y="882"/>
                    <a:pt x="394" y="882"/>
                  </a:cubicBezTo>
                  <a:cubicBezTo>
                    <a:pt x="413" y="901"/>
                    <a:pt x="433" y="921"/>
                    <a:pt x="459" y="921"/>
                  </a:cubicBezTo>
                  <a:cubicBezTo>
                    <a:pt x="464" y="921"/>
                    <a:pt x="470" y="920"/>
                    <a:pt x="477" y="917"/>
                  </a:cubicBezTo>
                  <a:cubicBezTo>
                    <a:pt x="477" y="917"/>
                    <a:pt x="489" y="917"/>
                    <a:pt x="501" y="905"/>
                  </a:cubicBezTo>
                  <a:cubicBezTo>
                    <a:pt x="513" y="905"/>
                    <a:pt x="525" y="894"/>
                    <a:pt x="525" y="882"/>
                  </a:cubicBezTo>
                  <a:cubicBezTo>
                    <a:pt x="537" y="870"/>
                    <a:pt x="548" y="858"/>
                    <a:pt x="560" y="846"/>
                  </a:cubicBezTo>
                  <a:cubicBezTo>
                    <a:pt x="560" y="834"/>
                    <a:pt x="560" y="834"/>
                    <a:pt x="560" y="822"/>
                  </a:cubicBezTo>
                  <a:cubicBezTo>
                    <a:pt x="560" y="822"/>
                    <a:pt x="572" y="834"/>
                    <a:pt x="572" y="834"/>
                  </a:cubicBezTo>
                  <a:cubicBezTo>
                    <a:pt x="584" y="846"/>
                    <a:pt x="602" y="852"/>
                    <a:pt x="620" y="852"/>
                  </a:cubicBezTo>
                  <a:cubicBezTo>
                    <a:pt x="638" y="852"/>
                    <a:pt x="656" y="846"/>
                    <a:pt x="668" y="834"/>
                  </a:cubicBezTo>
                  <a:cubicBezTo>
                    <a:pt x="715" y="786"/>
                    <a:pt x="763" y="739"/>
                    <a:pt x="787" y="679"/>
                  </a:cubicBezTo>
                  <a:cubicBezTo>
                    <a:pt x="834" y="584"/>
                    <a:pt x="834" y="489"/>
                    <a:pt x="822" y="393"/>
                  </a:cubicBezTo>
                  <a:cubicBezTo>
                    <a:pt x="810" y="346"/>
                    <a:pt x="787" y="298"/>
                    <a:pt x="775" y="263"/>
                  </a:cubicBezTo>
                  <a:cubicBezTo>
                    <a:pt x="751" y="215"/>
                    <a:pt x="727" y="179"/>
                    <a:pt x="703" y="143"/>
                  </a:cubicBezTo>
                  <a:cubicBezTo>
                    <a:pt x="668" y="108"/>
                    <a:pt x="632" y="84"/>
                    <a:pt x="596" y="60"/>
                  </a:cubicBezTo>
                  <a:cubicBezTo>
                    <a:pt x="560" y="24"/>
                    <a:pt x="513" y="12"/>
                    <a:pt x="453" y="12"/>
                  </a:cubicBezTo>
                  <a:cubicBezTo>
                    <a:pt x="441" y="1"/>
                    <a:pt x="429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6168925" y="3480025"/>
              <a:ext cx="22625" cy="20200"/>
            </a:xfrm>
            <a:custGeom>
              <a:avLst/>
              <a:gdLst/>
              <a:ahLst/>
              <a:cxnLst/>
              <a:rect l="l" t="t" r="r" b="b"/>
              <a:pathLst>
                <a:path w="905" h="808" extrusionOk="0">
                  <a:moveTo>
                    <a:pt x="191" y="340"/>
                  </a:moveTo>
                  <a:cubicBezTo>
                    <a:pt x="191" y="350"/>
                    <a:pt x="191" y="361"/>
                    <a:pt x="191" y="381"/>
                  </a:cubicBezTo>
                  <a:cubicBezTo>
                    <a:pt x="191" y="393"/>
                    <a:pt x="191" y="417"/>
                    <a:pt x="191" y="429"/>
                  </a:cubicBezTo>
                  <a:cubicBezTo>
                    <a:pt x="191" y="429"/>
                    <a:pt x="179" y="417"/>
                    <a:pt x="179" y="405"/>
                  </a:cubicBezTo>
                  <a:cubicBezTo>
                    <a:pt x="179" y="405"/>
                    <a:pt x="167" y="405"/>
                    <a:pt x="167" y="393"/>
                  </a:cubicBezTo>
                  <a:cubicBezTo>
                    <a:pt x="167" y="393"/>
                    <a:pt x="167" y="393"/>
                    <a:pt x="167" y="381"/>
                  </a:cubicBezTo>
                  <a:cubicBezTo>
                    <a:pt x="179" y="369"/>
                    <a:pt x="179" y="369"/>
                    <a:pt x="179" y="358"/>
                  </a:cubicBezTo>
                  <a:cubicBezTo>
                    <a:pt x="185" y="352"/>
                    <a:pt x="188" y="346"/>
                    <a:pt x="191" y="340"/>
                  </a:cubicBezTo>
                  <a:close/>
                  <a:moveTo>
                    <a:pt x="518" y="249"/>
                  </a:moveTo>
                  <a:cubicBezTo>
                    <a:pt x="520" y="250"/>
                    <a:pt x="521" y="250"/>
                    <a:pt x="524" y="250"/>
                  </a:cubicBezTo>
                  <a:cubicBezTo>
                    <a:pt x="536" y="262"/>
                    <a:pt x="560" y="274"/>
                    <a:pt x="583" y="286"/>
                  </a:cubicBezTo>
                  <a:cubicBezTo>
                    <a:pt x="595" y="298"/>
                    <a:pt x="607" y="310"/>
                    <a:pt x="619" y="310"/>
                  </a:cubicBezTo>
                  <a:cubicBezTo>
                    <a:pt x="631" y="346"/>
                    <a:pt x="655" y="369"/>
                    <a:pt x="667" y="393"/>
                  </a:cubicBezTo>
                  <a:cubicBezTo>
                    <a:pt x="667" y="405"/>
                    <a:pt x="679" y="429"/>
                    <a:pt x="679" y="441"/>
                  </a:cubicBezTo>
                  <a:cubicBezTo>
                    <a:pt x="679" y="453"/>
                    <a:pt x="679" y="477"/>
                    <a:pt x="679" y="489"/>
                  </a:cubicBezTo>
                  <a:cubicBezTo>
                    <a:pt x="679" y="500"/>
                    <a:pt x="667" y="500"/>
                    <a:pt x="667" y="500"/>
                  </a:cubicBezTo>
                  <a:cubicBezTo>
                    <a:pt x="643" y="512"/>
                    <a:pt x="631" y="536"/>
                    <a:pt x="607" y="548"/>
                  </a:cubicBezTo>
                  <a:cubicBezTo>
                    <a:pt x="607" y="500"/>
                    <a:pt x="607" y="465"/>
                    <a:pt x="595" y="417"/>
                  </a:cubicBezTo>
                  <a:cubicBezTo>
                    <a:pt x="595" y="381"/>
                    <a:pt x="572" y="346"/>
                    <a:pt x="560" y="310"/>
                  </a:cubicBezTo>
                  <a:cubicBezTo>
                    <a:pt x="549" y="290"/>
                    <a:pt x="531" y="269"/>
                    <a:pt x="518" y="249"/>
                  </a:cubicBezTo>
                  <a:close/>
                  <a:moveTo>
                    <a:pt x="393" y="0"/>
                  </a:moveTo>
                  <a:cubicBezTo>
                    <a:pt x="369" y="0"/>
                    <a:pt x="345" y="12"/>
                    <a:pt x="322" y="12"/>
                  </a:cubicBezTo>
                  <a:cubicBezTo>
                    <a:pt x="298" y="12"/>
                    <a:pt x="274" y="24"/>
                    <a:pt x="250" y="36"/>
                  </a:cubicBezTo>
                  <a:cubicBezTo>
                    <a:pt x="226" y="36"/>
                    <a:pt x="214" y="48"/>
                    <a:pt x="202" y="48"/>
                  </a:cubicBezTo>
                  <a:cubicBezTo>
                    <a:pt x="191" y="60"/>
                    <a:pt x="179" y="72"/>
                    <a:pt x="155" y="84"/>
                  </a:cubicBezTo>
                  <a:cubicBezTo>
                    <a:pt x="143" y="108"/>
                    <a:pt x="119" y="131"/>
                    <a:pt x="107" y="143"/>
                  </a:cubicBezTo>
                  <a:cubicBezTo>
                    <a:pt x="83" y="167"/>
                    <a:pt x="71" y="191"/>
                    <a:pt x="60" y="215"/>
                  </a:cubicBezTo>
                  <a:cubicBezTo>
                    <a:pt x="48" y="239"/>
                    <a:pt x="36" y="274"/>
                    <a:pt x="24" y="298"/>
                  </a:cubicBezTo>
                  <a:cubicBezTo>
                    <a:pt x="24" y="310"/>
                    <a:pt x="24" y="322"/>
                    <a:pt x="24" y="334"/>
                  </a:cubicBezTo>
                  <a:cubicBezTo>
                    <a:pt x="12" y="358"/>
                    <a:pt x="12" y="393"/>
                    <a:pt x="0" y="417"/>
                  </a:cubicBezTo>
                  <a:cubicBezTo>
                    <a:pt x="0" y="453"/>
                    <a:pt x="0" y="477"/>
                    <a:pt x="0" y="512"/>
                  </a:cubicBezTo>
                  <a:cubicBezTo>
                    <a:pt x="0" y="536"/>
                    <a:pt x="12" y="560"/>
                    <a:pt x="24" y="584"/>
                  </a:cubicBezTo>
                  <a:cubicBezTo>
                    <a:pt x="48" y="643"/>
                    <a:pt x="71" y="703"/>
                    <a:pt x="119" y="739"/>
                  </a:cubicBezTo>
                  <a:cubicBezTo>
                    <a:pt x="143" y="762"/>
                    <a:pt x="167" y="774"/>
                    <a:pt x="202" y="774"/>
                  </a:cubicBezTo>
                  <a:cubicBezTo>
                    <a:pt x="226" y="786"/>
                    <a:pt x="250" y="786"/>
                    <a:pt x="274" y="786"/>
                  </a:cubicBezTo>
                  <a:lnTo>
                    <a:pt x="286" y="786"/>
                  </a:lnTo>
                  <a:cubicBezTo>
                    <a:pt x="286" y="798"/>
                    <a:pt x="298" y="798"/>
                    <a:pt x="310" y="798"/>
                  </a:cubicBezTo>
                  <a:cubicBezTo>
                    <a:pt x="339" y="804"/>
                    <a:pt x="372" y="807"/>
                    <a:pt x="405" y="807"/>
                  </a:cubicBezTo>
                  <a:cubicBezTo>
                    <a:pt x="438" y="807"/>
                    <a:pt x="470" y="804"/>
                    <a:pt x="500" y="798"/>
                  </a:cubicBezTo>
                  <a:cubicBezTo>
                    <a:pt x="560" y="786"/>
                    <a:pt x="607" y="762"/>
                    <a:pt x="655" y="739"/>
                  </a:cubicBezTo>
                  <a:cubicBezTo>
                    <a:pt x="679" y="727"/>
                    <a:pt x="703" y="715"/>
                    <a:pt x="726" y="691"/>
                  </a:cubicBezTo>
                  <a:cubicBezTo>
                    <a:pt x="750" y="679"/>
                    <a:pt x="762" y="655"/>
                    <a:pt x="786" y="631"/>
                  </a:cubicBezTo>
                  <a:cubicBezTo>
                    <a:pt x="798" y="608"/>
                    <a:pt x="810" y="596"/>
                    <a:pt x="810" y="572"/>
                  </a:cubicBezTo>
                  <a:cubicBezTo>
                    <a:pt x="833" y="548"/>
                    <a:pt x="857" y="524"/>
                    <a:pt x="869" y="489"/>
                  </a:cubicBezTo>
                  <a:cubicBezTo>
                    <a:pt x="893" y="465"/>
                    <a:pt x="905" y="441"/>
                    <a:pt x="905" y="405"/>
                  </a:cubicBezTo>
                  <a:cubicBezTo>
                    <a:pt x="905" y="381"/>
                    <a:pt x="893" y="346"/>
                    <a:pt x="893" y="322"/>
                  </a:cubicBezTo>
                  <a:cubicBezTo>
                    <a:pt x="869" y="262"/>
                    <a:pt x="833" y="215"/>
                    <a:pt x="798" y="179"/>
                  </a:cubicBezTo>
                  <a:cubicBezTo>
                    <a:pt x="714" y="96"/>
                    <a:pt x="607" y="36"/>
                    <a:pt x="488" y="12"/>
                  </a:cubicBezTo>
                  <a:cubicBezTo>
                    <a:pt x="452" y="12"/>
                    <a:pt x="42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35"/>
          <p:cNvPicPr preferRelativeResize="0"/>
          <p:nvPr/>
        </p:nvPicPr>
        <p:blipFill rotWithShape="1">
          <a:blip r:embed="rId3">
            <a:alphaModFix/>
          </a:blip>
          <a:srcRect l="17749" t="17749" r="17755" b="17755"/>
          <a:stretch/>
        </p:blipFill>
        <p:spPr>
          <a:xfrm rot="-863554" flipH="1">
            <a:off x="8165461" y="2706688"/>
            <a:ext cx="1719878" cy="1719878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7" name="Google Shape;367;p35"/>
          <p:cNvSpPr txBox="1">
            <a:spLocks noGrp="1"/>
          </p:cNvSpPr>
          <p:nvPr>
            <p:ph type="title"/>
          </p:nvPr>
        </p:nvSpPr>
        <p:spPr>
          <a:xfrm>
            <a:off x="2616081" y="-359776"/>
            <a:ext cx="3609900" cy="10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Scraping</a:t>
            </a:r>
            <a:endParaRPr dirty="0"/>
          </a:p>
        </p:txBody>
      </p:sp>
      <p:sp>
        <p:nvSpPr>
          <p:cNvPr id="368" name="Google Shape;368;p35"/>
          <p:cNvSpPr txBox="1">
            <a:spLocks noGrp="1"/>
          </p:cNvSpPr>
          <p:nvPr>
            <p:ph type="subTitle" idx="1"/>
          </p:nvPr>
        </p:nvSpPr>
        <p:spPr>
          <a:xfrm>
            <a:off x="1787919" y="711115"/>
            <a:ext cx="5215143" cy="18904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the National UFO Reporting Center’s website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4"/>
              </a:rPr>
              <a:t>www.nuforc.org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Splinter, BeautifulSoup and pandas was used in a Jupyter Notebook to scrape Mexico’s sightings, transforming the data into a dataframe and cleaning it for further analysis.</a:t>
            </a:r>
            <a:endParaRPr dirty="0"/>
          </a:p>
        </p:txBody>
      </p:sp>
      <p:grpSp>
        <p:nvGrpSpPr>
          <p:cNvPr id="369" name="Google Shape;369;p35"/>
          <p:cNvGrpSpPr/>
          <p:nvPr/>
        </p:nvGrpSpPr>
        <p:grpSpPr>
          <a:xfrm>
            <a:off x="7367054" y="3658525"/>
            <a:ext cx="1153455" cy="778070"/>
            <a:chOff x="9930350" y="-1954275"/>
            <a:chExt cx="295750" cy="199500"/>
          </a:xfrm>
        </p:grpSpPr>
        <p:sp>
          <p:nvSpPr>
            <p:cNvPr id="370" name="Google Shape;370;p35"/>
            <p:cNvSpPr/>
            <p:nvPr/>
          </p:nvSpPr>
          <p:spPr>
            <a:xfrm>
              <a:off x="10036125" y="-1900325"/>
              <a:ext cx="95050" cy="114975"/>
            </a:xfrm>
            <a:custGeom>
              <a:avLst/>
              <a:gdLst/>
              <a:ahLst/>
              <a:cxnLst/>
              <a:rect l="l" t="t" r="r" b="b"/>
              <a:pathLst>
                <a:path w="3802" h="4599" extrusionOk="0">
                  <a:moveTo>
                    <a:pt x="1607" y="111"/>
                  </a:moveTo>
                  <a:cubicBezTo>
                    <a:pt x="2009" y="111"/>
                    <a:pt x="2208" y="637"/>
                    <a:pt x="2390" y="953"/>
                  </a:cubicBezTo>
                  <a:cubicBezTo>
                    <a:pt x="2670" y="1459"/>
                    <a:pt x="2916" y="1979"/>
                    <a:pt x="3156" y="2505"/>
                  </a:cubicBezTo>
                  <a:cubicBezTo>
                    <a:pt x="3262" y="2744"/>
                    <a:pt x="3369" y="2991"/>
                    <a:pt x="3462" y="3237"/>
                  </a:cubicBezTo>
                  <a:cubicBezTo>
                    <a:pt x="3502" y="3337"/>
                    <a:pt x="3629" y="3577"/>
                    <a:pt x="3582" y="3690"/>
                  </a:cubicBezTo>
                  <a:cubicBezTo>
                    <a:pt x="3489" y="3910"/>
                    <a:pt x="3122" y="4076"/>
                    <a:pt x="2929" y="4190"/>
                  </a:cubicBezTo>
                  <a:cubicBezTo>
                    <a:pt x="2670" y="4336"/>
                    <a:pt x="2370" y="4496"/>
                    <a:pt x="2070" y="4503"/>
                  </a:cubicBezTo>
                  <a:cubicBezTo>
                    <a:pt x="2069" y="4503"/>
                    <a:pt x="2068" y="4503"/>
                    <a:pt x="2067" y="4503"/>
                  </a:cubicBezTo>
                  <a:cubicBezTo>
                    <a:pt x="1775" y="4503"/>
                    <a:pt x="1457" y="3669"/>
                    <a:pt x="1351" y="3464"/>
                  </a:cubicBezTo>
                  <a:cubicBezTo>
                    <a:pt x="905" y="2619"/>
                    <a:pt x="446" y="1740"/>
                    <a:pt x="106" y="849"/>
                  </a:cubicBezTo>
                  <a:lnTo>
                    <a:pt x="106" y="849"/>
                  </a:lnTo>
                  <a:cubicBezTo>
                    <a:pt x="128" y="716"/>
                    <a:pt x="541" y="525"/>
                    <a:pt x="638" y="473"/>
                  </a:cubicBezTo>
                  <a:cubicBezTo>
                    <a:pt x="905" y="327"/>
                    <a:pt x="1191" y="200"/>
                    <a:pt x="1484" y="127"/>
                  </a:cubicBezTo>
                  <a:cubicBezTo>
                    <a:pt x="1527" y="116"/>
                    <a:pt x="1568" y="111"/>
                    <a:pt x="1607" y="111"/>
                  </a:cubicBezTo>
                  <a:close/>
                  <a:moveTo>
                    <a:pt x="1655" y="0"/>
                  </a:moveTo>
                  <a:cubicBezTo>
                    <a:pt x="1147" y="0"/>
                    <a:pt x="529" y="382"/>
                    <a:pt x="152" y="660"/>
                  </a:cubicBezTo>
                  <a:cubicBezTo>
                    <a:pt x="104" y="702"/>
                    <a:pt x="25" y="759"/>
                    <a:pt x="8" y="833"/>
                  </a:cubicBezTo>
                  <a:lnTo>
                    <a:pt x="8" y="833"/>
                  </a:lnTo>
                  <a:cubicBezTo>
                    <a:pt x="2" y="843"/>
                    <a:pt x="1" y="857"/>
                    <a:pt x="6" y="873"/>
                  </a:cubicBezTo>
                  <a:cubicBezTo>
                    <a:pt x="405" y="1912"/>
                    <a:pt x="938" y="2951"/>
                    <a:pt x="1484" y="3923"/>
                  </a:cubicBezTo>
                  <a:cubicBezTo>
                    <a:pt x="1631" y="4191"/>
                    <a:pt x="1789" y="4599"/>
                    <a:pt x="2135" y="4599"/>
                  </a:cubicBezTo>
                  <a:cubicBezTo>
                    <a:pt x="2151" y="4599"/>
                    <a:pt x="2167" y="4598"/>
                    <a:pt x="2183" y="4596"/>
                  </a:cubicBezTo>
                  <a:cubicBezTo>
                    <a:pt x="2643" y="4543"/>
                    <a:pt x="3389" y="4170"/>
                    <a:pt x="3649" y="3777"/>
                  </a:cubicBezTo>
                  <a:cubicBezTo>
                    <a:pt x="3802" y="3537"/>
                    <a:pt x="3489" y="3031"/>
                    <a:pt x="3402" y="2818"/>
                  </a:cubicBezTo>
                  <a:cubicBezTo>
                    <a:pt x="3122" y="2165"/>
                    <a:pt x="2816" y="1526"/>
                    <a:pt x="2476" y="906"/>
                  </a:cubicBezTo>
                  <a:cubicBezTo>
                    <a:pt x="2343" y="673"/>
                    <a:pt x="2090" y="47"/>
                    <a:pt x="1770" y="7"/>
                  </a:cubicBezTo>
                  <a:cubicBezTo>
                    <a:pt x="1733" y="2"/>
                    <a:pt x="1694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0019825" y="-1928575"/>
              <a:ext cx="66575" cy="37325"/>
            </a:xfrm>
            <a:custGeom>
              <a:avLst/>
              <a:gdLst/>
              <a:ahLst/>
              <a:cxnLst/>
              <a:rect l="l" t="t" r="r" b="b"/>
              <a:pathLst>
                <a:path w="2663" h="1493" extrusionOk="0">
                  <a:moveTo>
                    <a:pt x="1951" y="122"/>
                  </a:moveTo>
                  <a:cubicBezTo>
                    <a:pt x="2048" y="122"/>
                    <a:pt x="2144" y="131"/>
                    <a:pt x="2236" y="151"/>
                  </a:cubicBezTo>
                  <a:cubicBezTo>
                    <a:pt x="2622" y="238"/>
                    <a:pt x="1830" y="824"/>
                    <a:pt x="1730" y="891"/>
                  </a:cubicBezTo>
                  <a:cubicBezTo>
                    <a:pt x="1597" y="977"/>
                    <a:pt x="796" y="1390"/>
                    <a:pt x="363" y="1390"/>
                  </a:cubicBezTo>
                  <a:cubicBezTo>
                    <a:pt x="238" y="1390"/>
                    <a:pt x="143" y="1355"/>
                    <a:pt x="105" y="1268"/>
                  </a:cubicBezTo>
                  <a:lnTo>
                    <a:pt x="105" y="1268"/>
                  </a:lnTo>
                  <a:cubicBezTo>
                    <a:pt x="105" y="1266"/>
                    <a:pt x="105" y="1265"/>
                    <a:pt x="105" y="1264"/>
                  </a:cubicBezTo>
                  <a:cubicBezTo>
                    <a:pt x="105" y="951"/>
                    <a:pt x="571" y="638"/>
                    <a:pt x="791" y="498"/>
                  </a:cubicBezTo>
                  <a:cubicBezTo>
                    <a:pt x="1108" y="288"/>
                    <a:pt x="1543" y="122"/>
                    <a:pt x="1951" y="122"/>
                  </a:cubicBezTo>
                  <a:close/>
                  <a:moveTo>
                    <a:pt x="2046" y="0"/>
                  </a:moveTo>
                  <a:cubicBezTo>
                    <a:pt x="1706" y="0"/>
                    <a:pt x="1276" y="159"/>
                    <a:pt x="1110" y="225"/>
                  </a:cubicBezTo>
                  <a:cubicBezTo>
                    <a:pt x="756" y="363"/>
                    <a:pt x="25" y="779"/>
                    <a:pt x="5" y="1245"/>
                  </a:cubicBezTo>
                  <a:lnTo>
                    <a:pt x="5" y="1245"/>
                  </a:lnTo>
                  <a:cubicBezTo>
                    <a:pt x="1" y="1254"/>
                    <a:pt x="1" y="1265"/>
                    <a:pt x="5" y="1277"/>
                  </a:cubicBezTo>
                  <a:cubicBezTo>
                    <a:pt x="56" y="1435"/>
                    <a:pt x="195" y="1492"/>
                    <a:pt x="369" y="1492"/>
                  </a:cubicBezTo>
                  <a:cubicBezTo>
                    <a:pt x="734" y="1492"/>
                    <a:pt x="1254" y="1241"/>
                    <a:pt x="1430" y="1164"/>
                  </a:cubicBezTo>
                  <a:cubicBezTo>
                    <a:pt x="1603" y="1084"/>
                    <a:pt x="2662" y="504"/>
                    <a:pt x="2456" y="171"/>
                  </a:cubicBezTo>
                  <a:cubicBezTo>
                    <a:pt x="2380" y="45"/>
                    <a:pt x="2225" y="0"/>
                    <a:pt x="20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0019600" y="-1926025"/>
              <a:ext cx="61050" cy="31050"/>
            </a:xfrm>
            <a:custGeom>
              <a:avLst/>
              <a:gdLst/>
              <a:ahLst/>
              <a:cxnLst/>
              <a:rect l="l" t="t" r="r" b="b"/>
              <a:pathLst>
                <a:path w="2442" h="1242" extrusionOk="0">
                  <a:moveTo>
                    <a:pt x="2370" y="1"/>
                  </a:moveTo>
                  <a:cubicBezTo>
                    <a:pt x="2356" y="1"/>
                    <a:pt x="2341" y="7"/>
                    <a:pt x="2332" y="23"/>
                  </a:cubicBezTo>
                  <a:cubicBezTo>
                    <a:pt x="2158" y="269"/>
                    <a:pt x="1825" y="456"/>
                    <a:pt x="1579" y="609"/>
                  </a:cubicBezTo>
                  <a:cubicBezTo>
                    <a:pt x="1126" y="902"/>
                    <a:pt x="613" y="1115"/>
                    <a:pt x="67" y="1142"/>
                  </a:cubicBezTo>
                  <a:cubicBezTo>
                    <a:pt x="0" y="1142"/>
                    <a:pt x="0" y="1242"/>
                    <a:pt x="67" y="1242"/>
                  </a:cubicBezTo>
                  <a:cubicBezTo>
                    <a:pt x="633" y="1215"/>
                    <a:pt x="1146" y="988"/>
                    <a:pt x="1632" y="695"/>
                  </a:cubicBezTo>
                  <a:cubicBezTo>
                    <a:pt x="1892" y="542"/>
                    <a:pt x="2238" y="329"/>
                    <a:pt x="2418" y="76"/>
                  </a:cubicBezTo>
                  <a:cubicBezTo>
                    <a:pt x="2442" y="38"/>
                    <a:pt x="2405" y="1"/>
                    <a:pt x="2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10041775" y="-1931275"/>
              <a:ext cx="10600" cy="19475"/>
            </a:xfrm>
            <a:custGeom>
              <a:avLst/>
              <a:gdLst/>
              <a:ahLst/>
              <a:cxnLst/>
              <a:rect l="l" t="t" r="r" b="b"/>
              <a:pathLst>
                <a:path w="424" h="779" extrusionOk="0">
                  <a:moveTo>
                    <a:pt x="69" y="0"/>
                  </a:moveTo>
                  <a:cubicBezTo>
                    <a:pt x="36" y="0"/>
                    <a:pt x="1" y="38"/>
                    <a:pt x="19" y="80"/>
                  </a:cubicBezTo>
                  <a:cubicBezTo>
                    <a:pt x="119" y="299"/>
                    <a:pt x="219" y="526"/>
                    <a:pt x="319" y="752"/>
                  </a:cubicBezTo>
                  <a:cubicBezTo>
                    <a:pt x="327" y="771"/>
                    <a:pt x="341" y="779"/>
                    <a:pt x="356" y="779"/>
                  </a:cubicBezTo>
                  <a:cubicBezTo>
                    <a:pt x="388" y="779"/>
                    <a:pt x="424" y="740"/>
                    <a:pt x="406" y="699"/>
                  </a:cubicBezTo>
                  <a:cubicBezTo>
                    <a:pt x="306" y="473"/>
                    <a:pt x="206" y="253"/>
                    <a:pt x="106" y="26"/>
                  </a:cubicBezTo>
                  <a:cubicBezTo>
                    <a:pt x="98" y="8"/>
                    <a:pt x="84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10036925" y="-1936650"/>
              <a:ext cx="11400" cy="10300"/>
            </a:xfrm>
            <a:custGeom>
              <a:avLst/>
              <a:gdLst/>
              <a:ahLst/>
              <a:cxnLst/>
              <a:rect l="l" t="t" r="r" b="b"/>
              <a:pathLst>
                <a:path w="456" h="412" extrusionOk="0">
                  <a:moveTo>
                    <a:pt x="229" y="99"/>
                  </a:moveTo>
                  <a:cubicBezTo>
                    <a:pt x="267" y="99"/>
                    <a:pt x="307" y="125"/>
                    <a:pt x="328" y="159"/>
                  </a:cubicBezTo>
                  <a:lnTo>
                    <a:pt x="328" y="159"/>
                  </a:lnTo>
                  <a:cubicBezTo>
                    <a:pt x="356" y="243"/>
                    <a:pt x="293" y="312"/>
                    <a:pt x="226" y="312"/>
                  </a:cubicBezTo>
                  <a:cubicBezTo>
                    <a:pt x="195" y="312"/>
                    <a:pt x="163" y="297"/>
                    <a:pt x="140" y="261"/>
                  </a:cubicBezTo>
                  <a:cubicBezTo>
                    <a:pt x="107" y="208"/>
                    <a:pt x="133" y="141"/>
                    <a:pt x="180" y="115"/>
                  </a:cubicBezTo>
                  <a:cubicBezTo>
                    <a:pt x="195" y="103"/>
                    <a:pt x="212" y="99"/>
                    <a:pt x="229" y="99"/>
                  </a:cubicBezTo>
                  <a:close/>
                  <a:moveTo>
                    <a:pt x="228" y="0"/>
                  </a:moveTo>
                  <a:cubicBezTo>
                    <a:pt x="203" y="0"/>
                    <a:pt x="178" y="5"/>
                    <a:pt x="153" y="15"/>
                  </a:cubicBezTo>
                  <a:cubicBezTo>
                    <a:pt x="47" y="55"/>
                    <a:pt x="0" y="181"/>
                    <a:pt x="40" y="281"/>
                  </a:cubicBezTo>
                  <a:cubicBezTo>
                    <a:pt x="70" y="361"/>
                    <a:pt x="149" y="411"/>
                    <a:pt x="229" y="411"/>
                  </a:cubicBezTo>
                  <a:cubicBezTo>
                    <a:pt x="255" y="411"/>
                    <a:pt x="282" y="406"/>
                    <a:pt x="307" y="394"/>
                  </a:cubicBezTo>
                  <a:cubicBezTo>
                    <a:pt x="408" y="356"/>
                    <a:pt x="455" y="245"/>
                    <a:pt x="425" y="142"/>
                  </a:cubicBezTo>
                  <a:lnTo>
                    <a:pt x="425" y="142"/>
                  </a:lnTo>
                  <a:cubicBezTo>
                    <a:pt x="425" y="134"/>
                    <a:pt x="424" y="124"/>
                    <a:pt x="420" y="115"/>
                  </a:cubicBezTo>
                  <a:cubicBezTo>
                    <a:pt x="379" y="44"/>
                    <a:pt x="305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10058275" y="-1904075"/>
              <a:ext cx="6425" cy="10175"/>
            </a:xfrm>
            <a:custGeom>
              <a:avLst/>
              <a:gdLst/>
              <a:ahLst/>
              <a:cxnLst/>
              <a:rect l="l" t="t" r="r" b="b"/>
              <a:pathLst>
                <a:path w="257" h="407" extrusionOk="0">
                  <a:moveTo>
                    <a:pt x="69" y="1"/>
                  </a:moveTo>
                  <a:cubicBezTo>
                    <a:pt x="36" y="1"/>
                    <a:pt x="0" y="36"/>
                    <a:pt x="19" y="77"/>
                  </a:cubicBezTo>
                  <a:cubicBezTo>
                    <a:pt x="65" y="177"/>
                    <a:pt x="105" y="277"/>
                    <a:pt x="152" y="384"/>
                  </a:cubicBezTo>
                  <a:cubicBezTo>
                    <a:pt x="160" y="400"/>
                    <a:pt x="174" y="407"/>
                    <a:pt x="188" y="407"/>
                  </a:cubicBezTo>
                  <a:cubicBezTo>
                    <a:pt x="221" y="407"/>
                    <a:pt x="257" y="372"/>
                    <a:pt x="238" y="330"/>
                  </a:cubicBezTo>
                  <a:cubicBezTo>
                    <a:pt x="192" y="230"/>
                    <a:pt x="152" y="130"/>
                    <a:pt x="105" y="24"/>
                  </a:cubicBezTo>
                  <a:cubicBezTo>
                    <a:pt x="97" y="8"/>
                    <a:pt x="83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10051125" y="-1901000"/>
              <a:ext cx="6200" cy="9525"/>
            </a:xfrm>
            <a:custGeom>
              <a:avLst/>
              <a:gdLst/>
              <a:ahLst/>
              <a:cxnLst/>
              <a:rect l="l" t="t" r="r" b="b"/>
              <a:pathLst>
                <a:path w="248" h="381" extrusionOk="0">
                  <a:moveTo>
                    <a:pt x="25" y="84"/>
                  </a:moveTo>
                  <a:cubicBezTo>
                    <a:pt x="25" y="84"/>
                    <a:pt x="27" y="85"/>
                    <a:pt x="29" y="89"/>
                  </a:cubicBezTo>
                  <a:lnTo>
                    <a:pt x="29" y="89"/>
                  </a:lnTo>
                  <a:cubicBezTo>
                    <a:pt x="26" y="86"/>
                    <a:pt x="25" y="84"/>
                    <a:pt x="25" y="84"/>
                  </a:cubicBezTo>
                  <a:close/>
                  <a:moveTo>
                    <a:pt x="58" y="1"/>
                  </a:moveTo>
                  <a:cubicBezTo>
                    <a:pt x="10" y="1"/>
                    <a:pt x="1" y="65"/>
                    <a:pt x="30" y="91"/>
                  </a:cubicBezTo>
                  <a:lnTo>
                    <a:pt x="30" y="91"/>
                  </a:lnTo>
                  <a:cubicBezTo>
                    <a:pt x="30" y="92"/>
                    <a:pt x="31" y="93"/>
                    <a:pt x="32" y="94"/>
                  </a:cubicBezTo>
                  <a:cubicBezTo>
                    <a:pt x="38" y="107"/>
                    <a:pt x="45" y="121"/>
                    <a:pt x="45" y="134"/>
                  </a:cubicBezTo>
                  <a:cubicBezTo>
                    <a:pt x="65" y="161"/>
                    <a:pt x="78" y="194"/>
                    <a:pt x="85" y="227"/>
                  </a:cubicBezTo>
                  <a:cubicBezTo>
                    <a:pt x="105" y="267"/>
                    <a:pt x="118" y="307"/>
                    <a:pt x="138" y="347"/>
                  </a:cubicBezTo>
                  <a:cubicBezTo>
                    <a:pt x="146" y="371"/>
                    <a:pt x="166" y="381"/>
                    <a:pt x="186" y="381"/>
                  </a:cubicBezTo>
                  <a:cubicBezTo>
                    <a:pt x="217" y="381"/>
                    <a:pt x="248" y="357"/>
                    <a:pt x="231" y="320"/>
                  </a:cubicBezTo>
                  <a:cubicBezTo>
                    <a:pt x="211" y="267"/>
                    <a:pt x="191" y="214"/>
                    <a:pt x="165" y="161"/>
                  </a:cubicBezTo>
                  <a:cubicBezTo>
                    <a:pt x="145" y="114"/>
                    <a:pt x="125" y="7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9930350" y="-1871500"/>
              <a:ext cx="130575" cy="116725"/>
            </a:xfrm>
            <a:custGeom>
              <a:avLst/>
              <a:gdLst/>
              <a:ahLst/>
              <a:cxnLst/>
              <a:rect l="l" t="t" r="r" b="b"/>
              <a:pathLst>
                <a:path w="5223" h="4669" extrusionOk="0">
                  <a:moveTo>
                    <a:pt x="3914" y="118"/>
                  </a:moveTo>
                  <a:lnTo>
                    <a:pt x="3914" y="118"/>
                  </a:lnTo>
                  <a:cubicBezTo>
                    <a:pt x="4308" y="998"/>
                    <a:pt x="4702" y="1884"/>
                    <a:pt x="5096" y="2764"/>
                  </a:cubicBezTo>
                  <a:cubicBezTo>
                    <a:pt x="5099" y="2770"/>
                    <a:pt x="5101" y="2776"/>
                    <a:pt x="5104" y="2781"/>
                  </a:cubicBezTo>
                  <a:lnTo>
                    <a:pt x="5104" y="2781"/>
                  </a:lnTo>
                  <a:cubicBezTo>
                    <a:pt x="5078" y="2792"/>
                    <a:pt x="5052" y="2803"/>
                    <a:pt x="5029" y="2817"/>
                  </a:cubicBezTo>
                  <a:cubicBezTo>
                    <a:pt x="4836" y="2910"/>
                    <a:pt x="4643" y="3003"/>
                    <a:pt x="4450" y="3090"/>
                  </a:cubicBezTo>
                  <a:cubicBezTo>
                    <a:pt x="3864" y="3370"/>
                    <a:pt x="3271" y="3649"/>
                    <a:pt x="2685" y="3929"/>
                  </a:cubicBezTo>
                  <a:cubicBezTo>
                    <a:pt x="2258" y="4136"/>
                    <a:pt x="1826" y="4342"/>
                    <a:pt x="1393" y="4542"/>
                  </a:cubicBezTo>
                  <a:cubicBezTo>
                    <a:pt x="1385" y="4545"/>
                    <a:pt x="1379" y="4548"/>
                    <a:pt x="1374" y="4551"/>
                  </a:cubicBezTo>
                  <a:lnTo>
                    <a:pt x="1374" y="4551"/>
                  </a:lnTo>
                  <a:cubicBezTo>
                    <a:pt x="1360" y="4523"/>
                    <a:pt x="1346" y="4496"/>
                    <a:pt x="1333" y="4469"/>
                  </a:cubicBezTo>
                  <a:cubicBezTo>
                    <a:pt x="1219" y="4229"/>
                    <a:pt x="1100" y="3996"/>
                    <a:pt x="980" y="3756"/>
                  </a:cubicBezTo>
                  <a:cubicBezTo>
                    <a:pt x="713" y="3217"/>
                    <a:pt x="447" y="2684"/>
                    <a:pt x="174" y="2144"/>
                  </a:cubicBezTo>
                  <a:cubicBezTo>
                    <a:pt x="158" y="2103"/>
                    <a:pt x="139" y="2065"/>
                    <a:pt x="118" y="2026"/>
                  </a:cubicBezTo>
                  <a:lnTo>
                    <a:pt x="118" y="2026"/>
                  </a:lnTo>
                  <a:cubicBezTo>
                    <a:pt x="119" y="2025"/>
                    <a:pt x="120" y="2025"/>
                    <a:pt x="121" y="2024"/>
                  </a:cubicBezTo>
                  <a:cubicBezTo>
                    <a:pt x="280" y="1951"/>
                    <a:pt x="434" y="1871"/>
                    <a:pt x="593" y="1791"/>
                  </a:cubicBezTo>
                  <a:cubicBezTo>
                    <a:pt x="1702" y="1233"/>
                    <a:pt x="2811" y="676"/>
                    <a:pt x="3914" y="118"/>
                  </a:cubicBezTo>
                  <a:close/>
                  <a:moveTo>
                    <a:pt x="1391" y="4584"/>
                  </a:moveTo>
                  <a:cubicBezTo>
                    <a:pt x="1391" y="4586"/>
                    <a:pt x="1392" y="4587"/>
                    <a:pt x="1393" y="4589"/>
                  </a:cubicBezTo>
                  <a:cubicBezTo>
                    <a:pt x="1392" y="4587"/>
                    <a:pt x="1391" y="4586"/>
                    <a:pt x="1391" y="4584"/>
                  </a:cubicBezTo>
                  <a:close/>
                  <a:moveTo>
                    <a:pt x="3947" y="0"/>
                  </a:moveTo>
                  <a:cubicBezTo>
                    <a:pt x="3943" y="0"/>
                    <a:pt x="3939" y="1"/>
                    <a:pt x="3935" y="1"/>
                  </a:cubicBezTo>
                  <a:lnTo>
                    <a:pt x="3935" y="1"/>
                  </a:lnTo>
                  <a:cubicBezTo>
                    <a:pt x="3929" y="2"/>
                    <a:pt x="3923" y="3"/>
                    <a:pt x="3917" y="6"/>
                  </a:cubicBezTo>
                  <a:cubicBezTo>
                    <a:pt x="2618" y="659"/>
                    <a:pt x="1326" y="1312"/>
                    <a:pt x="27" y="1964"/>
                  </a:cubicBezTo>
                  <a:cubicBezTo>
                    <a:pt x="1" y="1978"/>
                    <a:pt x="1" y="2011"/>
                    <a:pt x="7" y="2031"/>
                  </a:cubicBezTo>
                  <a:cubicBezTo>
                    <a:pt x="440" y="2904"/>
                    <a:pt x="880" y="3776"/>
                    <a:pt x="1313" y="4642"/>
                  </a:cubicBezTo>
                  <a:cubicBezTo>
                    <a:pt x="1322" y="4660"/>
                    <a:pt x="1339" y="4668"/>
                    <a:pt x="1356" y="4668"/>
                  </a:cubicBezTo>
                  <a:cubicBezTo>
                    <a:pt x="1365" y="4668"/>
                    <a:pt x="1373" y="4666"/>
                    <a:pt x="1379" y="4662"/>
                  </a:cubicBezTo>
                  <a:cubicBezTo>
                    <a:pt x="2651" y="4056"/>
                    <a:pt x="3923" y="3450"/>
                    <a:pt x="5196" y="2850"/>
                  </a:cubicBezTo>
                  <a:cubicBezTo>
                    <a:pt x="5222" y="2837"/>
                    <a:pt x="5222" y="2804"/>
                    <a:pt x="5216" y="2784"/>
                  </a:cubicBezTo>
                  <a:cubicBezTo>
                    <a:pt x="4804" y="1869"/>
                    <a:pt x="4400" y="953"/>
                    <a:pt x="3989" y="38"/>
                  </a:cubicBezTo>
                  <a:lnTo>
                    <a:pt x="3989" y="38"/>
                  </a:lnTo>
                  <a:cubicBezTo>
                    <a:pt x="3988" y="35"/>
                    <a:pt x="3986" y="31"/>
                    <a:pt x="3984" y="28"/>
                  </a:cubicBezTo>
                  <a:lnTo>
                    <a:pt x="3984" y="28"/>
                  </a:lnTo>
                  <a:cubicBezTo>
                    <a:pt x="3984" y="27"/>
                    <a:pt x="3984" y="27"/>
                    <a:pt x="3983" y="26"/>
                  </a:cubicBezTo>
                  <a:cubicBezTo>
                    <a:pt x="3975" y="8"/>
                    <a:pt x="3961" y="0"/>
                    <a:pt x="3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10003325" y="-1859400"/>
              <a:ext cx="33575" cy="70850"/>
            </a:xfrm>
            <a:custGeom>
              <a:avLst/>
              <a:gdLst/>
              <a:ahLst/>
              <a:cxnLst/>
              <a:rect l="l" t="t" r="r" b="b"/>
              <a:pathLst>
                <a:path w="1343" h="2834" extrusionOk="0">
                  <a:moveTo>
                    <a:pt x="66" y="1"/>
                  </a:moveTo>
                  <a:cubicBezTo>
                    <a:pt x="34" y="1"/>
                    <a:pt x="1" y="35"/>
                    <a:pt x="19" y="75"/>
                  </a:cubicBezTo>
                  <a:cubicBezTo>
                    <a:pt x="425" y="988"/>
                    <a:pt x="831" y="1900"/>
                    <a:pt x="1238" y="2806"/>
                  </a:cubicBezTo>
                  <a:cubicBezTo>
                    <a:pt x="1246" y="2825"/>
                    <a:pt x="1262" y="2834"/>
                    <a:pt x="1277" y="2834"/>
                  </a:cubicBezTo>
                  <a:cubicBezTo>
                    <a:pt x="1309" y="2834"/>
                    <a:pt x="1342" y="2799"/>
                    <a:pt x="1324" y="2759"/>
                  </a:cubicBezTo>
                  <a:cubicBezTo>
                    <a:pt x="918" y="1847"/>
                    <a:pt x="512" y="934"/>
                    <a:pt x="105" y="28"/>
                  </a:cubicBezTo>
                  <a:cubicBezTo>
                    <a:pt x="97" y="9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9978675" y="-1847050"/>
              <a:ext cx="33075" cy="69725"/>
            </a:xfrm>
            <a:custGeom>
              <a:avLst/>
              <a:gdLst/>
              <a:ahLst/>
              <a:cxnLst/>
              <a:rect l="l" t="t" r="r" b="b"/>
              <a:pathLst>
                <a:path w="1323" h="2789" extrusionOk="0">
                  <a:moveTo>
                    <a:pt x="68" y="1"/>
                  </a:moveTo>
                  <a:cubicBezTo>
                    <a:pt x="36" y="1"/>
                    <a:pt x="1" y="37"/>
                    <a:pt x="19" y="74"/>
                  </a:cubicBezTo>
                  <a:cubicBezTo>
                    <a:pt x="419" y="973"/>
                    <a:pt x="818" y="1866"/>
                    <a:pt x="1218" y="2765"/>
                  </a:cubicBezTo>
                  <a:cubicBezTo>
                    <a:pt x="1226" y="2781"/>
                    <a:pt x="1240" y="2788"/>
                    <a:pt x="1254" y="2788"/>
                  </a:cubicBezTo>
                  <a:cubicBezTo>
                    <a:pt x="1287" y="2788"/>
                    <a:pt x="1323" y="2753"/>
                    <a:pt x="1304" y="2711"/>
                  </a:cubicBezTo>
                  <a:cubicBezTo>
                    <a:pt x="905" y="1819"/>
                    <a:pt x="505" y="920"/>
                    <a:pt x="106" y="27"/>
                  </a:cubicBezTo>
                  <a:cubicBezTo>
                    <a:pt x="97" y="9"/>
                    <a:pt x="83" y="1"/>
                    <a:pt x="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9953550" y="-1834375"/>
              <a:ext cx="36025" cy="69025"/>
            </a:xfrm>
            <a:custGeom>
              <a:avLst/>
              <a:gdLst/>
              <a:ahLst/>
              <a:cxnLst/>
              <a:rect l="l" t="t" r="r" b="b"/>
              <a:pathLst>
                <a:path w="1441" h="2761" extrusionOk="0">
                  <a:moveTo>
                    <a:pt x="68" y="0"/>
                  </a:moveTo>
                  <a:cubicBezTo>
                    <a:pt x="35" y="0"/>
                    <a:pt x="0" y="37"/>
                    <a:pt x="18" y="73"/>
                  </a:cubicBezTo>
                  <a:cubicBezTo>
                    <a:pt x="458" y="959"/>
                    <a:pt x="898" y="1845"/>
                    <a:pt x="1330" y="2737"/>
                  </a:cubicBezTo>
                  <a:cubicBezTo>
                    <a:pt x="1341" y="2754"/>
                    <a:pt x="1356" y="2761"/>
                    <a:pt x="1371" y="2761"/>
                  </a:cubicBezTo>
                  <a:cubicBezTo>
                    <a:pt x="1406" y="2761"/>
                    <a:pt x="1440" y="2725"/>
                    <a:pt x="1417" y="2684"/>
                  </a:cubicBezTo>
                  <a:cubicBezTo>
                    <a:pt x="984" y="1798"/>
                    <a:pt x="545" y="912"/>
                    <a:pt x="105" y="27"/>
                  </a:cubicBezTo>
                  <a:cubicBezTo>
                    <a:pt x="97" y="8"/>
                    <a:pt x="82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9938550" y="-1852175"/>
              <a:ext cx="100850" cy="51725"/>
            </a:xfrm>
            <a:custGeom>
              <a:avLst/>
              <a:gdLst/>
              <a:ahLst/>
              <a:cxnLst/>
              <a:rect l="l" t="t" r="r" b="b"/>
              <a:pathLst>
                <a:path w="4034" h="2069" extrusionOk="0">
                  <a:moveTo>
                    <a:pt x="3956" y="1"/>
                  </a:moveTo>
                  <a:cubicBezTo>
                    <a:pt x="3949" y="1"/>
                    <a:pt x="3942" y="2"/>
                    <a:pt x="3935" y="6"/>
                  </a:cubicBezTo>
                  <a:cubicBezTo>
                    <a:pt x="2636" y="665"/>
                    <a:pt x="1344" y="1318"/>
                    <a:pt x="52" y="1977"/>
                  </a:cubicBezTo>
                  <a:cubicBezTo>
                    <a:pt x="0" y="2000"/>
                    <a:pt x="29" y="2069"/>
                    <a:pt x="76" y="2069"/>
                  </a:cubicBezTo>
                  <a:cubicBezTo>
                    <a:pt x="83" y="2069"/>
                    <a:pt x="91" y="2067"/>
                    <a:pt x="99" y="2064"/>
                  </a:cubicBezTo>
                  <a:cubicBezTo>
                    <a:pt x="1391" y="1405"/>
                    <a:pt x="2690" y="752"/>
                    <a:pt x="3982" y="92"/>
                  </a:cubicBezTo>
                  <a:cubicBezTo>
                    <a:pt x="4034" y="69"/>
                    <a:pt x="4000" y="1"/>
                    <a:pt x="39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9951700" y="-1825750"/>
              <a:ext cx="99350" cy="49625"/>
            </a:xfrm>
            <a:custGeom>
              <a:avLst/>
              <a:gdLst/>
              <a:ahLst/>
              <a:cxnLst/>
              <a:rect l="l" t="t" r="r" b="b"/>
              <a:pathLst>
                <a:path w="3974" h="1985" extrusionOk="0">
                  <a:moveTo>
                    <a:pt x="3902" y="0"/>
                  </a:moveTo>
                  <a:cubicBezTo>
                    <a:pt x="3894" y="0"/>
                    <a:pt x="3885" y="3"/>
                    <a:pt x="3875" y="8"/>
                  </a:cubicBezTo>
                  <a:cubicBezTo>
                    <a:pt x="2603" y="634"/>
                    <a:pt x="1325" y="1260"/>
                    <a:pt x="52" y="1893"/>
                  </a:cubicBezTo>
                  <a:cubicBezTo>
                    <a:pt x="0" y="1916"/>
                    <a:pt x="29" y="1984"/>
                    <a:pt x="76" y="1984"/>
                  </a:cubicBezTo>
                  <a:cubicBezTo>
                    <a:pt x="84" y="1984"/>
                    <a:pt x="91" y="1983"/>
                    <a:pt x="99" y="1979"/>
                  </a:cubicBezTo>
                  <a:cubicBezTo>
                    <a:pt x="1378" y="1347"/>
                    <a:pt x="2650" y="721"/>
                    <a:pt x="3929" y="94"/>
                  </a:cubicBezTo>
                  <a:cubicBezTo>
                    <a:pt x="3974" y="66"/>
                    <a:pt x="3947" y="0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10093475" y="-1954275"/>
              <a:ext cx="132625" cy="116075"/>
            </a:xfrm>
            <a:custGeom>
              <a:avLst/>
              <a:gdLst/>
              <a:ahLst/>
              <a:cxnLst/>
              <a:rect l="l" t="t" r="r" b="b"/>
              <a:pathLst>
                <a:path w="5305" h="4643" extrusionOk="0">
                  <a:moveTo>
                    <a:pt x="3953" y="116"/>
                  </a:moveTo>
                  <a:lnTo>
                    <a:pt x="3953" y="116"/>
                  </a:lnTo>
                  <a:cubicBezTo>
                    <a:pt x="3978" y="165"/>
                    <a:pt x="4008" y="219"/>
                    <a:pt x="4032" y="274"/>
                  </a:cubicBezTo>
                  <a:cubicBezTo>
                    <a:pt x="4159" y="533"/>
                    <a:pt x="4285" y="793"/>
                    <a:pt x="4412" y="1053"/>
                  </a:cubicBezTo>
                  <a:cubicBezTo>
                    <a:pt x="4665" y="1572"/>
                    <a:pt x="4911" y="2085"/>
                    <a:pt x="5164" y="2605"/>
                  </a:cubicBezTo>
                  <a:cubicBezTo>
                    <a:pt x="5176" y="2629"/>
                    <a:pt x="5187" y="2644"/>
                    <a:pt x="5196" y="2653"/>
                  </a:cubicBezTo>
                  <a:lnTo>
                    <a:pt x="5196" y="2653"/>
                  </a:lnTo>
                  <a:cubicBezTo>
                    <a:pt x="5182" y="2654"/>
                    <a:pt x="5163" y="2659"/>
                    <a:pt x="5138" y="2671"/>
                  </a:cubicBezTo>
                  <a:cubicBezTo>
                    <a:pt x="4958" y="2765"/>
                    <a:pt x="4778" y="2858"/>
                    <a:pt x="4598" y="2951"/>
                  </a:cubicBezTo>
                  <a:cubicBezTo>
                    <a:pt x="3579" y="3471"/>
                    <a:pt x="2567" y="3983"/>
                    <a:pt x="1554" y="4503"/>
                  </a:cubicBezTo>
                  <a:cubicBezTo>
                    <a:pt x="1535" y="4513"/>
                    <a:pt x="1520" y="4519"/>
                    <a:pt x="1510" y="4524"/>
                  </a:cubicBezTo>
                  <a:lnTo>
                    <a:pt x="1510" y="4524"/>
                  </a:lnTo>
                  <a:cubicBezTo>
                    <a:pt x="1480" y="4477"/>
                    <a:pt x="1454" y="4429"/>
                    <a:pt x="1428" y="4376"/>
                  </a:cubicBezTo>
                  <a:cubicBezTo>
                    <a:pt x="1268" y="4083"/>
                    <a:pt x="1108" y="3790"/>
                    <a:pt x="955" y="3490"/>
                  </a:cubicBezTo>
                  <a:cubicBezTo>
                    <a:pt x="678" y="2981"/>
                    <a:pt x="401" y="2472"/>
                    <a:pt x="129" y="1963"/>
                  </a:cubicBezTo>
                  <a:lnTo>
                    <a:pt x="129" y="1963"/>
                  </a:lnTo>
                  <a:cubicBezTo>
                    <a:pt x="1020" y="1531"/>
                    <a:pt x="1910" y="1099"/>
                    <a:pt x="2807" y="667"/>
                  </a:cubicBezTo>
                  <a:cubicBezTo>
                    <a:pt x="3187" y="483"/>
                    <a:pt x="3573" y="300"/>
                    <a:pt x="3953" y="116"/>
                  </a:cubicBezTo>
                  <a:close/>
                  <a:moveTo>
                    <a:pt x="1532" y="4560"/>
                  </a:moveTo>
                  <a:cubicBezTo>
                    <a:pt x="1533" y="4561"/>
                    <a:pt x="1534" y="4562"/>
                    <a:pt x="1534" y="4563"/>
                  </a:cubicBezTo>
                  <a:cubicBezTo>
                    <a:pt x="1534" y="4562"/>
                    <a:pt x="1533" y="4561"/>
                    <a:pt x="1532" y="4560"/>
                  </a:cubicBezTo>
                  <a:close/>
                  <a:moveTo>
                    <a:pt x="3977" y="0"/>
                  </a:moveTo>
                  <a:cubicBezTo>
                    <a:pt x="3968" y="0"/>
                    <a:pt x="3959" y="2"/>
                    <a:pt x="3952" y="7"/>
                  </a:cubicBezTo>
                  <a:cubicBezTo>
                    <a:pt x="2651" y="631"/>
                    <a:pt x="1343" y="1262"/>
                    <a:pt x="42" y="1892"/>
                  </a:cubicBezTo>
                  <a:lnTo>
                    <a:pt x="42" y="1892"/>
                  </a:lnTo>
                  <a:cubicBezTo>
                    <a:pt x="39" y="1893"/>
                    <a:pt x="36" y="1895"/>
                    <a:pt x="34" y="1897"/>
                  </a:cubicBezTo>
                  <a:lnTo>
                    <a:pt x="34" y="1897"/>
                  </a:lnTo>
                  <a:cubicBezTo>
                    <a:pt x="32" y="1897"/>
                    <a:pt x="31" y="1898"/>
                    <a:pt x="29" y="1899"/>
                  </a:cubicBezTo>
                  <a:cubicBezTo>
                    <a:pt x="0" y="1913"/>
                    <a:pt x="1" y="1946"/>
                    <a:pt x="17" y="1968"/>
                  </a:cubicBezTo>
                  <a:lnTo>
                    <a:pt x="17" y="1968"/>
                  </a:lnTo>
                  <a:cubicBezTo>
                    <a:pt x="490" y="2853"/>
                    <a:pt x="969" y="3731"/>
                    <a:pt x="1448" y="4616"/>
                  </a:cubicBezTo>
                  <a:cubicBezTo>
                    <a:pt x="1457" y="4634"/>
                    <a:pt x="1475" y="4643"/>
                    <a:pt x="1491" y="4643"/>
                  </a:cubicBezTo>
                  <a:cubicBezTo>
                    <a:pt x="1500" y="4643"/>
                    <a:pt x="1508" y="4640"/>
                    <a:pt x="1514" y="4636"/>
                  </a:cubicBezTo>
                  <a:cubicBezTo>
                    <a:pt x="2767" y="3997"/>
                    <a:pt x="4025" y="3357"/>
                    <a:pt x="5277" y="2718"/>
                  </a:cubicBezTo>
                  <a:cubicBezTo>
                    <a:pt x="5304" y="2705"/>
                    <a:pt x="5304" y="2671"/>
                    <a:pt x="5297" y="2645"/>
                  </a:cubicBezTo>
                  <a:cubicBezTo>
                    <a:pt x="4871" y="1772"/>
                    <a:pt x="4445" y="900"/>
                    <a:pt x="4019" y="21"/>
                  </a:cubicBezTo>
                  <a:cubicBezTo>
                    <a:pt x="4010" y="8"/>
                    <a:pt x="3993" y="0"/>
                    <a:pt x="3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10117425" y="-1918725"/>
              <a:ext cx="38800" cy="68300"/>
            </a:xfrm>
            <a:custGeom>
              <a:avLst/>
              <a:gdLst/>
              <a:ahLst/>
              <a:cxnLst/>
              <a:rect l="l" t="t" r="r" b="b"/>
              <a:pathLst>
                <a:path w="1552" h="2732" extrusionOk="0">
                  <a:moveTo>
                    <a:pt x="69" y="0"/>
                  </a:moveTo>
                  <a:cubicBezTo>
                    <a:pt x="35" y="0"/>
                    <a:pt x="1" y="36"/>
                    <a:pt x="24" y="77"/>
                  </a:cubicBezTo>
                  <a:cubicBezTo>
                    <a:pt x="497" y="956"/>
                    <a:pt x="969" y="1829"/>
                    <a:pt x="1449" y="2708"/>
                  </a:cubicBezTo>
                  <a:cubicBezTo>
                    <a:pt x="1457" y="2724"/>
                    <a:pt x="1471" y="2731"/>
                    <a:pt x="1485" y="2731"/>
                  </a:cubicBezTo>
                  <a:cubicBezTo>
                    <a:pt x="1518" y="2731"/>
                    <a:pt x="1552" y="2696"/>
                    <a:pt x="1529" y="2655"/>
                  </a:cubicBezTo>
                  <a:lnTo>
                    <a:pt x="110" y="24"/>
                  </a:lnTo>
                  <a:cubicBezTo>
                    <a:pt x="100" y="7"/>
                    <a:pt x="85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10142225" y="-1930725"/>
              <a:ext cx="38200" cy="67225"/>
            </a:xfrm>
            <a:custGeom>
              <a:avLst/>
              <a:gdLst/>
              <a:ahLst/>
              <a:cxnLst/>
              <a:rect l="l" t="t" r="r" b="b"/>
              <a:pathLst>
                <a:path w="1528" h="2689" extrusionOk="0">
                  <a:moveTo>
                    <a:pt x="70" y="1"/>
                  </a:moveTo>
                  <a:cubicBezTo>
                    <a:pt x="35" y="1"/>
                    <a:pt x="1" y="36"/>
                    <a:pt x="24" y="78"/>
                  </a:cubicBezTo>
                  <a:cubicBezTo>
                    <a:pt x="490" y="937"/>
                    <a:pt x="956" y="1803"/>
                    <a:pt x="1423" y="2662"/>
                  </a:cubicBezTo>
                  <a:cubicBezTo>
                    <a:pt x="1431" y="2681"/>
                    <a:pt x="1445" y="2688"/>
                    <a:pt x="1460" y="2688"/>
                  </a:cubicBezTo>
                  <a:cubicBezTo>
                    <a:pt x="1493" y="2688"/>
                    <a:pt x="1528" y="2652"/>
                    <a:pt x="1509" y="2615"/>
                  </a:cubicBezTo>
                  <a:cubicBezTo>
                    <a:pt x="1043" y="1749"/>
                    <a:pt x="577" y="890"/>
                    <a:pt x="111" y="24"/>
                  </a:cubicBezTo>
                  <a:cubicBezTo>
                    <a:pt x="100" y="8"/>
                    <a:pt x="8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10167650" y="-1942950"/>
              <a:ext cx="35875" cy="69125"/>
            </a:xfrm>
            <a:custGeom>
              <a:avLst/>
              <a:gdLst/>
              <a:ahLst/>
              <a:cxnLst/>
              <a:rect l="l" t="t" r="r" b="b"/>
              <a:pathLst>
                <a:path w="1435" h="2765" extrusionOk="0">
                  <a:moveTo>
                    <a:pt x="69" y="1"/>
                  </a:moveTo>
                  <a:cubicBezTo>
                    <a:pt x="37" y="1"/>
                    <a:pt x="1" y="39"/>
                    <a:pt x="19" y="80"/>
                  </a:cubicBezTo>
                  <a:cubicBezTo>
                    <a:pt x="452" y="966"/>
                    <a:pt x="892" y="1852"/>
                    <a:pt x="1325" y="2738"/>
                  </a:cubicBezTo>
                  <a:cubicBezTo>
                    <a:pt x="1335" y="2757"/>
                    <a:pt x="1351" y="2764"/>
                    <a:pt x="1367" y="2764"/>
                  </a:cubicBezTo>
                  <a:cubicBezTo>
                    <a:pt x="1401" y="2764"/>
                    <a:pt x="1434" y="2728"/>
                    <a:pt x="1411" y="2691"/>
                  </a:cubicBezTo>
                  <a:cubicBezTo>
                    <a:pt x="978" y="1799"/>
                    <a:pt x="539" y="913"/>
                    <a:pt x="106" y="27"/>
                  </a:cubicBezTo>
                  <a:cubicBezTo>
                    <a:pt x="98" y="8"/>
                    <a:pt x="84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10103050" y="-1935425"/>
              <a:ext cx="101875" cy="49400"/>
            </a:xfrm>
            <a:custGeom>
              <a:avLst/>
              <a:gdLst/>
              <a:ahLst/>
              <a:cxnLst/>
              <a:rect l="l" t="t" r="r" b="b"/>
              <a:pathLst>
                <a:path w="4075" h="1976" extrusionOk="0">
                  <a:moveTo>
                    <a:pt x="3998" y="1"/>
                  </a:moveTo>
                  <a:cubicBezTo>
                    <a:pt x="3991" y="1"/>
                    <a:pt x="3983" y="2"/>
                    <a:pt x="3975" y="6"/>
                  </a:cubicBezTo>
                  <a:lnTo>
                    <a:pt x="53" y="1884"/>
                  </a:lnTo>
                  <a:cubicBezTo>
                    <a:pt x="0" y="1907"/>
                    <a:pt x="29" y="1976"/>
                    <a:pt x="77" y="1976"/>
                  </a:cubicBezTo>
                  <a:cubicBezTo>
                    <a:pt x="84" y="1976"/>
                    <a:pt x="91" y="1974"/>
                    <a:pt x="99" y="1971"/>
                  </a:cubicBezTo>
                  <a:cubicBezTo>
                    <a:pt x="1411" y="1345"/>
                    <a:pt x="2717" y="718"/>
                    <a:pt x="4029" y="92"/>
                  </a:cubicBezTo>
                  <a:cubicBezTo>
                    <a:pt x="4075" y="69"/>
                    <a:pt x="4046" y="1"/>
                    <a:pt x="3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10116700" y="-1910100"/>
              <a:ext cx="99525" cy="49550"/>
            </a:xfrm>
            <a:custGeom>
              <a:avLst/>
              <a:gdLst/>
              <a:ahLst/>
              <a:cxnLst/>
              <a:rect l="l" t="t" r="r" b="b"/>
              <a:pathLst>
                <a:path w="3981" h="1982" extrusionOk="0">
                  <a:moveTo>
                    <a:pt x="3903" y="0"/>
                  </a:moveTo>
                  <a:cubicBezTo>
                    <a:pt x="3896" y="0"/>
                    <a:pt x="3889" y="2"/>
                    <a:pt x="3882" y="5"/>
                  </a:cubicBezTo>
                  <a:lnTo>
                    <a:pt x="53" y="1890"/>
                  </a:lnTo>
                  <a:cubicBezTo>
                    <a:pt x="1" y="1913"/>
                    <a:pt x="34" y="1982"/>
                    <a:pt x="83" y="1982"/>
                  </a:cubicBezTo>
                  <a:cubicBezTo>
                    <a:pt x="90" y="1982"/>
                    <a:pt x="98" y="1980"/>
                    <a:pt x="106" y="1977"/>
                  </a:cubicBezTo>
                  <a:lnTo>
                    <a:pt x="3929" y="92"/>
                  </a:lnTo>
                  <a:cubicBezTo>
                    <a:pt x="3981" y="69"/>
                    <a:pt x="3948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10039600" y="-1847825"/>
              <a:ext cx="14125" cy="7100"/>
            </a:xfrm>
            <a:custGeom>
              <a:avLst/>
              <a:gdLst/>
              <a:ahLst/>
              <a:cxnLst/>
              <a:rect l="l" t="t" r="r" b="b"/>
              <a:pathLst>
                <a:path w="565" h="284" extrusionOk="0">
                  <a:moveTo>
                    <a:pt x="487" y="0"/>
                  </a:moveTo>
                  <a:cubicBezTo>
                    <a:pt x="480" y="0"/>
                    <a:pt x="473" y="2"/>
                    <a:pt x="466" y="5"/>
                  </a:cubicBezTo>
                  <a:cubicBezTo>
                    <a:pt x="326" y="65"/>
                    <a:pt x="186" y="132"/>
                    <a:pt x="46" y="192"/>
                  </a:cubicBezTo>
                  <a:cubicBezTo>
                    <a:pt x="0" y="215"/>
                    <a:pt x="29" y="283"/>
                    <a:pt x="77" y="283"/>
                  </a:cubicBezTo>
                  <a:cubicBezTo>
                    <a:pt x="84" y="283"/>
                    <a:pt x="92" y="282"/>
                    <a:pt x="100" y="278"/>
                  </a:cubicBezTo>
                  <a:cubicBezTo>
                    <a:pt x="239" y="218"/>
                    <a:pt x="373" y="152"/>
                    <a:pt x="513" y="92"/>
                  </a:cubicBezTo>
                  <a:cubicBezTo>
                    <a:pt x="565" y="68"/>
                    <a:pt x="531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10043600" y="-1839000"/>
              <a:ext cx="14650" cy="7250"/>
            </a:xfrm>
            <a:custGeom>
              <a:avLst/>
              <a:gdLst/>
              <a:ahLst/>
              <a:cxnLst/>
              <a:rect l="l" t="t" r="r" b="b"/>
              <a:pathLst>
                <a:path w="586" h="290" extrusionOk="0">
                  <a:moveTo>
                    <a:pt x="508" y="0"/>
                  </a:moveTo>
                  <a:cubicBezTo>
                    <a:pt x="501" y="0"/>
                    <a:pt x="494" y="2"/>
                    <a:pt x="486" y="5"/>
                  </a:cubicBezTo>
                  <a:cubicBezTo>
                    <a:pt x="339" y="72"/>
                    <a:pt x="199" y="138"/>
                    <a:pt x="53" y="198"/>
                  </a:cubicBezTo>
                  <a:cubicBezTo>
                    <a:pt x="1" y="221"/>
                    <a:pt x="34" y="290"/>
                    <a:pt x="79" y="290"/>
                  </a:cubicBezTo>
                  <a:cubicBezTo>
                    <a:pt x="86" y="290"/>
                    <a:pt x="92" y="288"/>
                    <a:pt x="99" y="285"/>
                  </a:cubicBezTo>
                  <a:cubicBezTo>
                    <a:pt x="246" y="225"/>
                    <a:pt x="393" y="158"/>
                    <a:pt x="539" y="92"/>
                  </a:cubicBezTo>
                  <a:cubicBezTo>
                    <a:pt x="585" y="68"/>
                    <a:pt x="556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10099700" y="-1876475"/>
              <a:ext cx="13625" cy="6775"/>
            </a:xfrm>
            <a:custGeom>
              <a:avLst/>
              <a:gdLst/>
              <a:ahLst/>
              <a:cxnLst/>
              <a:rect l="l" t="t" r="r" b="b"/>
              <a:pathLst>
                <a:path w="545" h="271" extrusionOk="0">
                  <a:moveTo>
                    <a:pt x="463" y="0"/>
                  </a:moveTo>
                  <a:cubicBezTo>
                    <a:pt x="455" y="0"/>
                    <a:pt x="447" y="2"/>
                    <a:pt x="440" y="6"/>
                  </a:cubicBezTo>
                  <a:cubicBezTo>
                    <a:pt x="313" y="65"/>
                    <a:pt x="180" y="119"/>
                    <a:pt x="47" y="179"/>
                  </a:cubicBezTo>
                  <a:cubicBezTo>
                    <a:pt x="0" y="202"/>
                    <a:pt x="30" y="270"/>
                    <a:pt x="77" y="270"/>
                  </a:cubicBezTo>
                  <a:cubicBezTo>
                    <a:pt x="84" y="270"/>
                    <a:pt x="92" y="269"/>
                    <a:pt x="100" y="265"/>
                  </a:cubicBezTo>
                  <a:cubicBezTo>
                    <a:pt x="233" y="205"/>
                    <a:pt x="360" y="152"/>
                    <a:pt x="493" y="92"/>
                  </a:cubicBezTo>
                  <a:cubicBezTo>
                    <a:pt x="545" y="69"/>
                    <a:pt x="512" y="0"/>
                    <a:pt x="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10103350" y="-1867975"/>
              <a:ext cx="14475" cy="7700"/>
            </a:xfrm>
            <a:custGeom>
              <a:avLst/>
              <a:gdLst/>
              <a:ahLst/>
              <a:cxnLst/>
              <a:rect l="l" t="t" r="r" b="b"/>
              <a:pathLst>
                <a:path w="579" h="308" extrusionOk="0">
                  <a:moveTo>
                    <a:pt x="503" y="0"/>
                  </a:moveTo>
                  <a:cubicBezTo>
                    <a:pt x="496" y="0"/>
                    <a:pt x="488" y="2"/>
                    <a:pt x="480" y="5"/>
                  </a:cubicBezTo>
                  <a:cubicBezTo>
                    <a:pt x="413" y="38"/>
                    <a:pt x="347" y="72"/>
                    <a:pt x="280" y="105"/>
                  </a:cubicBezTo>
                  <a:cubicBezTo>
                    <a:pt x="227" y="125"/>
                    <a:pt x="180" y="152"/>
                    <a:pt x="127" y="172"/>
                  </a:cubicBezTo>
                  <a:cubicBezTo>
                    <a:pt x="114" y="185"/>
                    <a:pt x="94" y="192"/>
                    <a:pt x="74" y="198"/>
                  </a:cubicBezTo>
                  <a:cubicBezTo>
                    <a:pt x="69" y="204"/>
                    <a:pt x="46" y="213"/>
                    <a:pt x="48" y="213"/>
                  </a:cubicBezTo>
                  <a:lnTo>
                    <a:pt x="48" y="213"/>
                  </a:lnTo>
                  <a:cubicBezTo>
                    <a:pt x="1" y="230"/>
                    <a:pt x="18" y="308"/>
                    <a:pt x="65" y="308"/>
                  </a:cubicBezTo>
                  <a:cubicBezTo>
                    <a:pt x="70" y="308"/>
                    <a:pt x="75" y="307"/>
                    <a:pt x="80" y="305"/>
                  </a:cubicBezTo>
                  <a:cubicBezTo>
                    <a:pt x="154" y="285"/>
                    <a:pt x="227" y="238"/>
                    <a:pt x="294" y="205"/>
                  </a:cubicBezTo>
                  <a:cubicBezTo>
                    <a:pt x="374" y="165"/>
                    <a:pt x="453" y="132"/>
                    <a:pt x="527" y="92"/>
                  </a:cubicBezTo>
                  <a:cubicBezTo>
                    <a:pt x="579" y="69"/>
                    <a:pt x="550" y="0"/>
                    <a:pt x="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10055150" y="-1883900"/>
              <a:ext cx="22350" cy="12950"/>
            </a:xfrm>
            <a:custGeom>
              <a:avLst/>
              <a:gdLst/>
              <a:ahLst/>
              <a:cxnLst/>
              <a:rect l="l" t="t" r="r" b="b"/>
              <a:pathLst>
                <a:path w="894" h="518" extrusionOk="0">
                  <a:moveTo>
                    <a:pt x="831" y="0"/>
                  </a:moveTo>
                  <a:cubicBezTo>
                    <a:pt x="820" y="0"/>
                    <a:pt x="808" y="5"/>
                    <a:pt x="796" y="16"/>
                  </a:cubicBezTo>
                  <a:cubicBezTo>
                    <a:pt x="590" y="243"/>
                    <a:pt x="330" y="316"/>
                    <a:pt x="50" y="422"/>
                  </a:cubicBezTo>
                  <a:cubicBezTo>
                    <a:pt x="1" y="441"/>
                    <a:pt x="15" y="517"/>
                    <a:pt x="65" y="517"/>
                  </a:cubicBezTo>
                  <a:cubicBezTo>
                    <a:pt x="69" y="517"/>
                    <a:pt x="73" y="517"/>
                    <a:pt x="77" y="516"/>
                  </a:cubicBezTo>
                  <a:cubicBezTo>
                    <a:pt x="370" y="442"/>
                    <a:pt x="670" y="316"/>
                    <a:pt x="863" y="76"/>
                  </a:cubicBezTo>
                  <a:cubicBezTo>
                    <a:pt x="893" y="46"/>
                    <a:pt x="866" y="0"/>
                    <a:pt x="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10083550" y="-1830775"/>
              <a:ext cx="19650" cy="8900"/>
            </a:xfrm>
            <a:custGeom>
              <a:avLst/>
              <a:gdLst/>
              <a:ahLst/>
              <a:cxnLst/>
              <a:rect l="l" t="t" r="r" b="b"/>
              <a:pathLst>
                <a:path w="786" h="356" extrusionOk="0">
                  <a:moveTo>
                    <a:pt x="721" y="1"/>
                  </a:moveTo>
                  <a:cubicBezTo>
                    <a:pt x="714" y="1"/>
                    <a:pt x="706" y="3"/>
                    <a:pt x="699" y="9"/>
                  </a:cubicBezTo>
                  <a:cubicBezTo>
                    <a:pt x="506" y="162"/>
                    <a:pt x="306" y="236"/>
                    <a:pt x="60" y="255"/>
                  </a:cubicBezTo>
                  <a:cubicBezTo>
                    <a:pt x="0" y="262"/>
                    <a:pt x="0" y="355"/>
                    <a:pt x="60" y="355"/>
                  </a:cubicBezTo>
                  <a:cubicBezTo>
                    <a:pt x="326" y="342"/>
                    <a:pt x="559" y="255"/>
                    <a:pt x="753" y="82"/>
                  </a:cubicBezTo>
                  <a:cubicBezTo>
                    <a:pt x="785" y="55"/>
                    <a:pt x="755" y="1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10019150" y="-1859650"/>
              <a:ext cx="4825" cy="8550"/>
            </a:xfrm>
            <a:custGeom>
              <a:avLst/>
              <a:gdLst/>
              <a:ahLst/>
              <a:cxnLst/>
              <a:rect l="l" t="t" r="r" b="b"/>
              <a:pathLst>
                <a:path w="193" h="342" extrusionOk="0">
                  <a:moveTo>
                    <a:pt x="143" y="0"/>
                  </a:moveTo>
                  <a:cubicBezTo>
                    <a:pt x="125" y="0"/>
                    <a:pt x="107" y="10"/>
                    <a:pt x="98" y="32"/>
                  </a:cubicBezTo>
                  <a:cubicBezTo>
                    <a:pt x="78" y="112"/>
                    <a:pt x="52" y="198"/>
                    <a:pt x="18" y="278"/>
                  </a:cubicBezTo>
                  <a:cubicBezTo>
                    <a:pt x="0" y="310"/>
                    <a:pt x="29" y="342"/>
                    <a:pt x="55" y="342"/>
                  </a:cubicBezTo>
                  <a:cubicBezTo>
                    <a:pt x="67" y="342"/>
                    <a:pt x="79" y="335"/>
                    <a:pt x="85" y="318"/>
                  </a:cubicBezTo>
                  <a:cubicBezTo>
                    <a:pt x="132" y="232"/>
                    <a:pt x="158" y="145"/>
                    <a:pt x="185" y="52"/>
                  </a:cubicBezTo>
                  <a:cubicBezTo>
                    <a:pt x="193" y="20"/>
                    <a:pt x="168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10004425" y="-1828475"/>
              <a:ext cx="5175" cy="10100"/>
            </a:xfrm>
            <a:custGeom>
              <a:avLst/>
              <a:gdLst/>
              <a:ahLst/>
              <a:cxnLst/>
              <a:rect l="l" t="t" r="r" b="b"/>
              <a:pathLst>
                <a:path w="207" h="404" extrusionOk="0">
                  <a:moveTo>
                    <a:pt x="149" y="0"/>
                  </a:moveTo>
                  <a:cubicBezTo>
                    <a:pt x="136" y="0"/>
                    <a:pt x="123" y="7"/>
                    <a:pt x="115" y="24"/>
                  </a:cubicBezTo>
                  <a:cubicBezTo>
                    <a:pt x="68" y="130"/>
                    <a:pt x="35" y="243"/>
                    <a:pt x="8" y="357"/>
                  </a:cubicBezTo>
                  <a:cubicBezTo>
                    <a:pt x="0" y="385"/>
                    <a:pt x="26" y="403"/>
                    <a:pt x="51" y="403"/>
                  </a:cubicBezTo>
                  <a:cubicBezTo>
                    <a:pt x="67" y="403"/>
                    <a:pt x="83" y="395"/>
                    <a:pt x="88" y="377"/>
                  </a:cubicBezTo>
                  <a:cubicBezTo>
                    <a:pt x="121" y="277"/>
                    <a:pt x="148" y="170"/>
                    <a:pt x="188" y="70"/>
                  </a:cubicBezTo>
                  <a:cubicBezTo>
                    <a:pt x="206" y="34"/>
                    <a:pt x="177" y="0"/>
                    <a:pt x="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9989000" y="-1787875"/>
              <a:ext cx="5875" cy="8200"/>
            </a:xfrm>
            <a:custGeom>
              <a:avLst/>
              <a:gdLst/>
              <a:ahLst/>
              <a:cxnLst/>
              <a:rect l="l" t="t" r="r" b="b"/>
              <a:pathLst>
                <a:path w="235" h="328" extrusionOk="0">
                  <a:moveTo>
                    <a:pt x="179" y="0"/>
                  </a:moveTo>
                  <a:cubicBezTo>
                    <a:pt x="160" y="0"/>
                    <a:pt x="140" y="10"/>
                    <a:pt x="132" y="31"/>
                  </a:cubicBezTo>
                  <a:cubicBezTo>
                    <a:pt x="99" y="111"/>
                    <a:pt x="52" y="178"/>
                    <a:pt x="19" y="258"/>
                  </a:cubicBezTo>
                  <a:cubicBezTo>
                    <a:pt x="1" y="294"/>
                    <a:pt x="33" y="328"/>
                    <a:pt x="63" y="328"/>
                  </a:cubicBezTo>
                  <a:cubicBezTo>
                    <a:pt x="77" y="328"/>
                    <a:pt x="91" y="321"/>
                    <a:pt x="99" y="304"/>
                  </a:cubicBezTo>
                  <a:cubicBezTo>
                    <a:pt x="139" y="225"/>
                    <a:pt x="186" y="145"/>
                    <a:pt x="219" y="58"/>
                  </a:cubicBezTo>
                  <a:cubicBezTo>
                    <a:pt x="235" y="22"/>
                    <a:pt x="208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9966650" y="-1774050"/>
              <a:ext cx="4400" cy="7150"/>
            </a:xfrm>
            <a:custGeom>
              <a:avLst/>
              <a:gdLst/>
              <a:ahLst/>
              <a:cxnLst/>
              <a:rect l="l" t="t" r="r" b="b"/>
              <a:pathLst>
                <a:path w="176" h="286" extrusionOk="0">
                  <a:moveTo>
                    <a:pt x="123" y="0"/>
                  </a:moveTo>
                  <a:cubicBezTo>
                    <a:pt x="106" y="0"/>
                    <a:pt x="88" y="10"/>
                    <a:pt x="80" y="31"/>
                  </a:cubicBezTo>
                  <a:cubicBezTo>
                    <a:pt x="67" y="98"/>
                    <a:pt x="41" y="164"/>
                    <a:pt x="14" y="224"/>
                  </a:cubicBezTo>
                  <a:cubicBezTo>
                    <a:pt x="0" y="256"/>
                    <a:pt x="27" y="285"/>
                    <a:pt x="52" y="285"/>
                  </a:cubicBezTo>
                  <a:cubicBezTo>
                    <a:pt x="63" y="285"/>
                    <a:pt x="74" y="279"/>
                    <a:pt x="80" y="264"/>
                  </a:cubicBezTo>
                  <a:cubicBezTo>
                    <a:pt x="120" y="198"/>
                    <a:pt x="147" y="131"/>
                    <a:pt x="167" y="58"/>
                  </a:cubicBezTo>
                  <a:cubicBezTo>
                    <a:pt x="175" y="22"/>
                    <a:pt x="149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9958700" y="-1798650"/>
              <a:ext cx="5100" cy="8900"/>
            </a:xfrm>
            <a:custGeom>
              <a:avLst/>
              <a:gdLst/>
              <a:ahLst/>
              <a:cxnLst/>
              <a:rect l="l" t="t" r="r" b="b"/>
              <a:pathLst>
                <a:path w="204" h="356" extrusionOk="0">
                  <a:moveTo>
                    <a:pt x="147" y="0"/>
                  </a:moveTo>
                  <a:cubicBezTo>
                    <a:pt x="127" y="0"/>
                    <a:pt x="107" y="12"/>
                    <a:pt x="99" y="36"/>
                  </a:cubicBezTo>
                  <a:cubicBezTo>
                    <a:pt x="79" y="116"/>
                    <a:pt x="52" y="203"/>
                    <a:pt x="19" y="283"/>
                  </a:cubicBezTo>
                  <a:cubicBezTo>
                    <a:pt x="1" y="319"/>
                    <a:pt x="32" y="356"/>
                    <a:pt x="63" y="356"/>
                  </a:cubicBezTo>
                  <a:cubicBezTo>
                    <a:pt x="77" y="356"/>
                    <a:pt x="90" y="348"/>
                    <a:pt x="99" y="329"/>
                  </a:cubicBezTo>
                  <a:cubicBezTo>
                    <a:pt x="145" y="243"/>
                    <a:pt x="172" y="156"/>
                    <a:pt x="192" y="63"/>
                  </a:cubicBezTo>
                  <a:cubicBezTo>
                    <a:pt x="204" y="23"/>
                    <a:pt x="176" y="0"/>
                    <a:pt x="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9972200" y="-1836675"/>
              <a:ext cx="4600" cy="5900"/>
            </a:xfrm>
            <a:custGeom>
              <a:avLst/>
              <a:gdLst/>
              <a:ahLst/>
              <a:cxnLst/>
              <a:rect l="l" t="t" r="r" b="b"/>
              <a:pathLst>
                <a:path w="184" h="236" extrusionOk="0">
                  <a:moveTo>
                    <a:pt x="131" y="1"/>
                  </a:moveTo>
                  <a:cubicBezTo>
                    <a:pt x="112" y="1"/>
                    <a:pt x="93" y="10"/>
                    <a:pt x="85" y="32"/>
                  </a:cubicBezTo>
                  <a:cubicBezTo>
                    <a:pt x="65" y="79"/>
                    <a:pt x="38" y="125"/>
                    <a:pt x="18" y="172"/>
                  </a:cubicBezTo>
                  <a:cubicBezTo>
                    <a:pt x="0" y="204"/>
                    <a:pt x="29" y="236"/>
                    <a:pt x="57" y="236"/>
                  </a:cubicBezTo>
                  <a:cubicBezTo>
                    <a:pt x="70" y="236"/>
                    <a:pt x="83" y="229"/>
                    <a:pt x="92" y="212"/>
                  </a:cubicBezTo>
                  <a:cubicBezTo>
                    <a:pt x="118" y="165"/>
                    <a:pt x="152" y="112"/>
                    <a:pt x="172" y="52"/>
                  </a:cubicBezTo>
                  <a:cubicBezTo>
                    <a:pt x="183" y="20"/>
                    <a:pt x="158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10111875" y="-1908600"/>
              <a:ext cx="4850" cy="9075"/>
            </a:xfrm>
            <a:custGeom>
              <a:avLst/>
              <a:gdLst/>
              <a:ahLst/>
              <a:cxnLst/>
              <a:rect l="l" t="t" r="r" b="b"/>
              <a:pathLst>
                <a:path w="194" h="363" extrusionOk="0">
                  <a:moveTo>
                    <a:pt x="135" y="1"/>
                  </a:moveTo>
                  <a:cubicBezTo>
                    <a:pt x="116" y="1"/>
                    <a:pt x="98" y="10"/>
                    <a:pt x="92" y="32"/>
                  </a:cubicBezTo>
                  <a:cubicBezTo>
                    <a:pt x="72" y="125"/>
                    <a:pt x="33" y="212"/>
                    <a:pt x="13" y="305"/>
                  </a:cubicBezTo>
                  <a:cubicBezTo>
                    <a:pt x="1" y="341"/>
                    <a:pt x="27" y="362"/>
                    <a:pt x="53" y="362"/>
                  </a:cubicBezTo>
                  <a:cubicBezTo>
                    <a:pt x="70" y="362"/>
                    <a:pt x="87" y="353"/>
                    <a:pt x="92" y="331"/>
                  </a:cubicBezTo>
                  <a:cubicBezTo>
                    <a:pt x="126" y="238"/>
                    <a:pt x="166" y="152"/>
                    <a:pt x="186" y="58"/>
                  </a:cubicBezTo>
                  <a:cubicBezTo>
                    <a:pt x="194" y="22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10145625" y="-1894250"/>
              <a:ext cx="5000" cy="7450"/>
            </a:xfrm>
            <a:custGeom>
              <a:avLst/>
              <a:gdLst/>
              <a:ahLst/>
              <a:cxnLst/>
              <a:rect l="l" t="t" r="r" b="b"/>
              <a:pathLst>
                <a:path w="200" h="298" extrusionOk="0">
                  <a:moveTo>
                    <a:pt x="137" y="0"/>
                  </a:moveTo>
                  <a:cubicBezTo>
                    <a:pt x="123" y="0"/>
                    <a:pt x="109" y="7"/>
                    <a:pt x="101" y="24"/>
                  </a:cubicBezTo>
                  <a:cubicBezTo>
                    <a:pt x="68" y="90"/>
                    <a:pt x="48" y="164"/>
                    <a:pt x="15" y="230"/>
                  </a:cubicBezTo>
                  <a:cubicBezTo>
                    <a:pt x="1" y="267"/>
                    <a:pt x="28" y="298"/>
                    <a:pt x="58" y="298"/>
                  </a:cubicBezTo>
                  <a:cubicBezTo>
                    <a:pt x="71" y="298"/>
                    <a:pt x="84" y="291"/>
                    <a:pt x="94" y="277"/>
                  </a:cubicBezTo>
                  <a:cubicBezTo>
                    <a:pt x="128" y="210"/>
                    <a:pt x="148" y="137"/>
                    <a:pt x="181" y="70"/>
                  </a:cubicBezTo>
                  <a:cubicBezTo>
                    <a:pt x="199" y="34"/>
                    <a:pt x="167" y="0"/>
                    <a:pt x="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10162025" y="-1929725"/>
              <a:ext cx="4250" cy="6950"/>
            </a:xfrm>
            <a:custGeom>
              <a:avLst/>
              <a:gdLst/>
              <a:ahLst/>
              <a:cxnLst/>
              <a:rect l="l" t="t" r="r" b="b"/>
              <a:pathLst>
                <a:path w="170" h="278" extrusionOk="0">
                  <a:moveTo>
                    <a:pt x="105" y="1"/>
                  </a:moveTo>
                  <a:cubicBezTo>
                    <a:pt x="90" y="1"/>
                    <a:pt x="75" y="8"/>
                    <a:pt x="65" y="24"/>
                  </a:cubicBezTo>
                  <a:cubicBezTo>
                    <a:pt x="31" y="91"/>
                    <a:pt x="11" y="157"/>
                    <a:pt x="5" y="231"/>
                  </a:cubicBezTo>
                  <a:cubicBezTo>
                    <a:pt x="1" y="261"/>
                    <a:pt x="27" y="278"/>
                    <a:pt x="51" y="278"/>
                  </a:cubicBezTo>
                  <a:cubicBezTo>
                    <a:pt x="70" y="278"/>
                    <a:pt x="88" y="267"/>
                    <a:pt x="91" y="244"/>
                  </a:cubicBezTo>
                  <a:cubicBezTo>
                    <a:pt x="105" y="184"/>
                    <a:pt x="124" y="124"/>
                    <a:pt x="151" y="71"/>
                  </a:cubicBezTo>
                  <a:cubicBezTo>
                    <a:pt x="169" y="34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10184325" y="-1941525"/>
              <a:ext cx="3225" cy="5475"/>
            </a:xfrm>
            <a:custGeom>
              <a:avLst/>
              <a:gdLst/>
              <a:ahLst/>
              <a:cxnLst/>
              <a:rect l="l" t="t" r="r" b="b"/>
              <a:pathLst>
                <a:path w="129" h="219" extrusionOk="0">
                  <a:moveTo>
                    <a:pt x="75" y="0"/>
                  </a:moveTo>
                  <a:cubicBezTo>
                    <a:pt x="56" y="0"/>
                    <a:pt x="37" y="12"/>
                    <a:pt x="32" y="37"/>
                  </a:cubicBezTo>
                  <a:cubicBezTo>
                    <a:pt x="25" y="77"/>
                    <a:pt x="12" y="123"/>
                    <a:pt x="5" y="163"/>
                  </a:cubicBezTo>
                  <a:cubicBezTo>
                    <a:pt x="1" y="196"/>
                    <a:pt x="30" y="219"/>
                    <a:pt x="56" y="219"/>
                  </a:cubicBezTo>
                  <a:cubicBezTo>
                    <a:pt x="72" y="219"/>
                    <a:pt x="87" y="210"/>
                    <a:pt x="92" y="190"/>
                  </a:cubicBezTo>
                  <a:cubicBezTo>
                    <a:pt x="98" y="143"/>
                    <a:pt x="112" y="103"/>
                    <a:pt x="125" y="57"/>
                  </a:cubicBezTo>
                  <a:cubicBezTo>
                    <a:pt x="129" y="22"/>
                    <a:pt x="101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10157825" y="-1869350"/>
              <a:ext cx="3800" cy="4800"/>
            </a:xfrm>
            <a:custGeom>
              <a:avLst/>
              <a:gdLst/>
              <a:ahLst/>
              <a:cxnLst/>
              <a:rect l="l" t="t" r="r" b="b"/>
              <a:pathLst>
                <a:path w="152" h="192" extrusionOk="0">
                  <a:moveTo>
                    <a:pt x="97" y="1"/>
                  </a:moveTo>
                  <a:cubicBezTo>
                    <a:pt x="81" y="1"/>
                    <a:pt x="65" y="9"/>
                    <a:pt x="59" y="27"/>
                  </a:cubicBezTo>
                  <a:cubicBezTo>
                    <a:pt x="39" y="67"/>
                    <a:pt x="26" y="100"/>
                    <a:pt x="13" y="140"/>
                  </a:cubicBezTo>
                  <a:cubicBezTo>
                    <a:pt x="1" y="172"/>
                    <a:pt x="26" y="191"/>
                    <a:pt x="53" y="191"/>
                  </a:cubicBezTo>
                  <a:cubicBezTo>
                    <a:pt x="72" y="191"/>
                    <a:pt x="91" y="182"/>
                    <a:pt x="99" y="160"/>
                  </a:cubicBezTo>
                  <a:cubicBezTo>
                    <a:pt x="113" y="127"/>
                    <a:pt x="126" y="87"/>
                    <a:pt x="139" y="54"/>
                  </a:cubicBezTo>
                  <a:cubicBezTo>
                    <a:pt x="152" y="21"/>
                    <a:pt x="124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10131650" y="-1859875"/>
              <a:ext cx="2700" cy="4200"/>
            </a:xfrm>
            <a:custGeom>
              <a:avLst/>
              <a:gdLst/>
              <a:ahLst/>
              <a:cxnLst/>
              <a:rect l="l" t="t" r="r" b="b"/>
              <a:pathLst>
                <a:path w="108" h="168" extrusionOk="0">
                  <a:moveTo>
                    <a:pt x="63" y="1"/>
                  </a:moveTo>
                  <a:cubicBezTo>
                    <a:pt x="41" y="1"/>
                    <a:pt x="17" y="14"/>
                    <a:pt x="14" y="41"/>
                  </a:cubicBezTo>
                  <a:cubicBezTo>
                    <a:pt x="14" y="67"/>
                    <a:pt x="7" y="101"/>
                    <a:pt x="1" y="127"/>
                  </a:cubicBezTo>
                  <a:cubicBezTo>
                    <a:pt x="1" y="154"/>
                    <a:pt x="21" y="167"/>
                    <a:pt x="42" y="167"/>
                  </a:cubicBezTo>
                  <a:cubicBezTo>
                    <a:pt x="62" y="167"/>
                    <a:pt x="84" y="154"/>
                    <a:pt x="87" y="127"/>
                  </a:cubicBezTo>
                  <a:cubicBezTo>
                    <a:pt x="94" y="101"/>
                    <a:pt x="101" y="74"/>
                    <a:pt x="107" y="41"/>
                  </a:cubicBezTo>
                  <a:cubicBezTo>
                    <a:pt x="107" y="14"/>
                    <a:pt x="86" y="1"/>
                    <a:pt x="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10081350" y="-1794300"/>
              <a:ext cx="8125" cy="4500"/>
            </a:xfrm>
            <a:custGeom>
              <a:avLst/>
              <a:gdLst/>
              <a:ahLst/>
              <a:cxnLst/>
              <a:rect l="l" t="t" r="r" b="b"/>
              <a:pathLst>
                <a:path w="325" h="180" extrusionOk="0">
                  <a:moveTo>
                    <a:pt x="265" y="0"/>
                  </a:moveTo>
                  <a:cubicBezTo>
                    <a:pt x="262" y="0"/>
                    <a:pt x="258" y="1"/>
                    <a:pt x="255" y="2"/>
                  </a:cubicBezTo>
                  <a:cubicBezTo>
                    <a:pt x="175" y="29"/>
                    <a:pt x="101" y="69"/>
                    <a:pt x="35" y="115"/>
                  </a:cubicBezTo>
                  <a:cubicBezTo>
                    <a:pt x="1" y="138"/>
                    <a:pt x="20" y="180"/>
                    <a:pt x="50" y="180"/>
                  </a:cubicBezTo>
                  <a:cubicBezTo>
                    <a:pt x="56" y="180"/>
                    <a:pt x="62" y="178"/>
                    <a:pt x="68" y="175"/>
                  </a:cubicBezTo>
                  <a:cubicBezTo>
                    <a:pt x="141" y="142"/>
                    <a:pt x="215" y="109"/>
                    <a:pt x="288" y="69"/>
                  </a:cubicBezTo>
                  <a:cubicBezTo>
                    <a:pt x="324" y="56"/>
                    <a:pt x="300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10077500" y="-1799800"/>
              <a:ext cx="10125" cy="4650"/>
            </a:xfrm>
            <a:custGeom>
              <a:avLst/>
              <a:gdLst/>
              <a:ahLst/>
              <a:cxnLst/>
              <a:rect l="l" t="t" r="r" b="b"/>
              <a:pathLst>
                <a:path w="405" h="186" extrusionOk="0">
                  <a:moveTo>
                    <a:pt x="353" y="1"/>
                  </a:moveTo>
                  <a:cubicBezTo>
                    <a:pt x="349" y="1"/>
                    <a:pt x="346" y="1"/>
                    <a:pt x="342" y="2"/>
                  </a:cubicBezTo>
                  <a:cubicBezTo>
                    <a:pt x="235" y="29"/>
                    <a:pt x="135" y="69"/>
                    <a:pt x="36" y="115"/>
                  </a:cubicBezTo>
                  <a:cubicBezTo>
                    <a:pt x="1" y="133"/>
                    <a:pt x="16" y="186"/>
                    <a:pt x="48" y="186"/>
                  </a:cubicBezTo>
                  <a:cubicBezTo>
                    <a:pt x="52" y="186"/>
                    <a:pt x="57" y="185"/>
                    <a:pt x="62" y="182"/>
                  </a:cubicBezTo>
                  <a:cubicBezTo>
                    <a:pt x="162" y="149"/>
                    <a:pt x="262" y="109"/>
                    <a:pt x="362" y="75"/>
                  </a:cubicBezTo>
                  <a:cubicBezTo>
                    <a:pt x="405" y="63"/>
                    <a:pt x="391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10073875" y="-1804425"/>
              <a:ext cx="8300" cy="3800"/>
            </a:xfrm>
            <a:custGeom>
              <a:avLst/>
              <a:gdLst/>
              <a:ahLst/>
              <a:cxnLst/>
              <a:rect l="l" t="t" r="r" b="b"/>
              <a:pathLst>
                <a:path w="332" h="152" extrusionOk="0">
                  <a:moveTo>
                    <a:pt x="286" y="0"/>
                  </a:moveTo>
                  <a:cubicBezTo>
                    <a:pt x="284" y="0"/>
                    <a:pt x="282" y="0"/>
                    <a:pt x="280" y="1"/>
                  </a:cubicBezTo>
                  <a:cubicBezTo>
                    <a:pt x="194" y="7"/>
                    <a:pt x="107" y="34"/>
                    <a:pt x="34" y="87"/>
                  </a:cubicBezTo>
                  <a:cubicBezTo>
                    <a:pt x="0" y="110"/>
                    <a:pt x="19" y="152"/>
                    <a:pt x="50" y="152"/>
                  </a:cubicBezTo>
                  <a:cubicBezTo>
                    <a:pt x="55" y="152"/>
                    <a:pt x="61" y="150"/>
                    <a:pt x="67" y="147"/>
                  </a:cubicBezTo>
                  <a:cubicBezTo>
                    <a:pt x="141" y="114"/>
                    <a:pt x="214" y="87"/>
                    <a:pt x="294" y="74"/>
                  </a:cubicBezTo>
                  <a:cubicBezTo>
                    <a:pt x="332" y="61"/>
                    <a:pt x="322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10068650" y="-1813675"/>
              <a:ext cx="7450" cy="4675"/>
            </a:xfrm>
            <a:custGeom>
              <a:avLst/>
              <a:gdLst/>
              <a:ahLst/>
              <a:cxnLst/>
              <a:rect l="l" t="t" r="r" b="b"/>
              <a:pathLst>
                <a:path w="298" h="187" extrusionOk="0">
                  <a:moveTo>
                    <a:pt x="241" y="0"/>
                  </a:moveTo>
                  <a:cubicBezTo>
                    <a:pt x="235" y="0"/>
                    <a:pt x="229" y="1"/>
                    <a:pt x="223" y="4"/>
                  </a:cubicBezTo>
                  <a:cubicBezTo>
                    <a:pt x="163" y="44"/>
                    <a:pt x="96" y="78"/>
                    <a:pt x="37" y="118"/>
                  </a:cubicBezTo>
                  <a:cubicBezTo>
                    <a:pt x="1" y="136"/>
                    <a:pt x="19" y="186"/>
                    <a:pt x="52" y="186"/>
                  </a:cubicBezTo>
                  <a:cubicBezTo>
                    <a:pt x="55" y="186"/>
                    <a:pt x="59" y="186"/>
                    <a:pt x="63" y="184"/>
                  </a:cubicBezTo>
                  <a:cubicBezTo>
                    <a:pt x="143" y="164"/>
                    <a:pt x="210" y="118"/>
                    <a:pt x="270" y="64"/>
                  </a:cubicBezTo>
                  <a:cubicBezTo>
                    <a:pt x="298" y="42"/>
                    <a:pt x="273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10064225" y="-1822150"/>
              <a:ext cx="8700" cy="5275"/>
            </a:xfrm>
            <a:custGeom>
              <a:avLst/>
              <a:gdLst/>
              <a:ahLst/>
              <a:cxnLst/>
              <a:rect l="l" t="t" r="r" b="b"/>
              <a:pathLst>
                <a:path w="348" h="211" extrusionOk="0">
                  <a:moveTo>
                    <a:pt x="284" y="0"/>
                  </a:moveTo>
                  <a:cubicBezTo>
                    <a:pt x="279" y="0"/>
                    <a:pt x="273" y="1"/>
                    <a:pt x="267" y="4"/>
                  </a:cubicBezTo>
                  <a:cubicBezTo>
                    <a:pt x="180" y="44"/>
                    <a:pt x="100" y="84"/>
                    <a:pt x="27" y="150"/>
                  </a:cubicBezTo>
                  <a:cubicBezTo>
                    <a:pt x="0" y="172"/>
                    <a:pt x="25" y="211"/>
                    <a:pt x="54" y="211"/>
                  </a:cubicBezTo>
                  <a:cubicBezTo>
                    <a:pt x="60" y="211"/>
                    <a:pt x="67" y="209"/>
                    <a:pt x="74" y="204"/>
                  </a:cubicBezTo>
                  <a:cubicBezTo>
                    <a:pt x="147" y="157"/>
                    <a:pt x="227" y="117"/>
                    <a:pt x="307" y="70"/>
                  </a:cubicBezTo>
                  <a:cubicBezTo>
                    <a:pt x="347" y="53"/>
                    <a:pt x="322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10060200" y="-1832000"/>
              <a:ext cx="7025" cy="5575"/>
            </a:xfrm>
            <a:custGeom>
              <a:avLst/>
              <a:gdLst/>
              <a:ahLst/>
              <a:cxnLst/>
              <a:rect l="l" t="t" r="r" b="b"/>
              <a:pathLst>
                <a:path w="281" h="223" extrusionOk="0">
                  <a:moveTo>
                    <a:pt x="228" y="1"/>
                  </a:moveTo>
                  <a:cubicBezTo>
                    <a:pt x="220" y="1"/>
                    <a:pt x="210" y="4"/>
                    <a:pt x="201" y="11"/>
                  </a:cubicBezTo>
                  <a:cubicBezTo>
                    <a:pt x="148" y="58"/>
                    <a:pt x="95" y="118"/>
                    <a:pt x="35" y="158"/>
                  </a:cubicBezTo>
                  <a:cubicBezTo>
                    <a:pt x="1" y="181"/>
                    <a:pt x="20" y="222"/>
                    <a:pt x="55" y="222"/>
                  </a:cubicBezTo>
                  <a:cubicBezTo>
                    <a:pt x="61" y="222"/>
                    <a:pt x="68" y="221"/>
                    <a:pt x="75" y="218"/>
                  </a:cubicBezTo>
                  <a:cubicBezTo>
                    <a:pt x="148" y="185"/>
                    <a:pt x="201" y="125"/>
                    <a:pt x="255" y="65"/>
                  </a:cubicBezTo>
                  <a:cubicBezTo>
                    <a:pt x="281" y="39"/>
                    <a:pt x="258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10057700" y="-1838200"/>
              <a:ext cx="7550" cy="5450"/>
            </a:xfrm>
            <a:custGeom>
              <a:avLst/>
              <a:gdLst/>
              <a:ahLst/>
              <a:cxnLst/>
              <a:rect l="l" t="t" r="r" b="b"/>
              <a:pathLst>
                <a:path w="302" h="218" extrusionOk="0">
                  <a:moveTo>
                    <a:pt x="249" y="0"/>
                  </a:moveTo>
                  <a:cubicBezTo>
                    <a:pt x="243" y="0"/>
                    <a:pt x="236" y="2"/>
                    <a:pt x="228" y="6"/>
                  </a:cubicBezTo>
                  <a:cubicBezTo>
                    <a:pt x="155" y="46"/>
                    <a:pt x="95" y="100"/>
                    <a:pt x="28" y="153"/>
                  </a:cubicBezTo>
                  <a:cubicBezTo>
                    <a:pt x="0" y="175"/>
                    <a:pt x="29" y="217"/>
                    <a:pt x="59" y="217"/>
                  </a:cubicBezTo>
                  <a:cubicBezTo>
                    <a:pt x="64" y="217"/>
                    <a:pt x="70" y="216"/>
                    <a:pt x="75" y="213"/>
                  </a:cubicBezTo>
                  <a:cubicBezTo>
                    <a:pt x="142" y="166"/>
                    <a:pt x="201" y="120"/>
                    <a:pt x="268" y="73"/>
                  </a:cubicBezTo>
                  <a:cubicBezTo>
                    <a:pt x="302" y="51"/>
                    <a:pt x="284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10052875" y="-1845375"/>
              <a:ext cx="7075" cy="4450"/>
            </a:xfrm>
            <a:custGeom>
              <a:avLst/>
              <a:gdLst/>
              <a:ahLst/>
              <a:cxnLst/>
              <a:rect l="l" t="t" r="r" b="b"/>
              <a:pathLst>
                <a:path w="283" h="178" extrusionOk="0">
                  <a:moveTo>
                    <a:pt x="221" y="1"/>
                  </a:moveTo>
                  <a:cubicBezTo>
                    <a:pt x="214" y="1"/>
                    <a:pt x="208" y="3"/>
                    <a:pt x="201" y="7"/>
                  </a:cubicBezTo>
                  <a:cubicBezTo>
                    <a:pt x="155" y="47"/>
                    <a:pt x="95" y="74"/>
                    <a:pt x="41" y="107"/>
                  </a:cubicBezTo>
                  <a:cubicBezTo>
                    <a:pt x="1" y="124"/>
                    <a:pt x="26" y="177"/>
                    <a:pt x="64" y="177"/>
                  </a:cubicBezTo>
                  <a:cubicBezTo>
                    <a:pt x="70" y="177"/>
                    <a:pt x="75" y="176"/>
                    <a:pt x="81" y="173"/>
                  </a:cubicBezTo>
                  <a:cubicBezTo>
                    <a:pt x="141" y="147"/>
                    <a:pt x="201" y="114"/>
                    <a:pt x="255" y="74"/>
                  </a:cubicBezTo>
                  <a:cubicBezTo>
                    <a:pt x="283" y="51"/>
                    <a:pt x="254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10050075" y="-1854075"/>
              <a:ext cx="7100" cy="5000"/>
            </a:xfrm>
            <a:custGeom>
              <a:avLst/>
              <a:gdLst/>
              <a:ahLst/>
              <a:cxnLst/>
              <a:rect l="l" t="t" r="r" b="b"/>
              <a:pathLst>
                <a:path w="284" h="200" extrusionOk="0">
                  <a:moveTo>
                    <a:pt x="230" y="0"/>
                  </a:moveTo>
                  <a:cubicBezTo>
                    <a:pt x="227" y="0"/>
                    <a:pt x="224" y="1"/>
                    <a:pt x="220" y="2"/>
                  </a:cubicBezTo>
                  <a:cubicBezTo>
                    <a:pt x="140" y="29"/>
                    <a:pt x="67" y="75"/>
                    <a:pt x="20" y="142"/>
                  </a:cubicBezTo>
                  <a:cubicBezTo>
                    <a:pt x="0" y="167"/>
                    <a:pt x="26" y="200"/>
                    <a:pt x="54" y="200"/>
                  </a:cubicBezTo>
                  <a:cubicBezTo>
                    <a:pt x="63" y="200"/>
                    <a:pt x="72" y="197"/>
                    <a:pt x="80" y="188"/>
                  </a:cubicBezTo>
                  <a:cubicBezTo>
                    <a:pt x="120" y="135"/>
                    <a:pt x="187" y="102"/>
                    <a:pt x="247" y="75"/>
                  </a:cubicBezTo>
                  <a:cubicBezTo>
                    <a:pt x="283" y="57"/>
                    <a:pt x="264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0045875" y="-1862025"/>
              <a:ext cx="5900" cy="4450"/>
            </a:xfrm>
            <a:custGeom>
              <a:avLst/>
              <a:gdLst/>
              <a:ahLst/>
              <a:cxnLst/>
              <a:rect l="l" t="t" r="r" b="b"/>
              <a:pathLst>
                <a:path w="236" h="178" extrusionOk="0">
                  <a:moveTo>
                    <a:pt x="177" y="1"/>
                  </a:moveTo>
                  <a:cubicBezTo>
                    <a:pt x="170" y="1"/>
                    <a:pt x="162" y="3"/>
                    <a:pt x="155" y="7"/>
                  </a:cubicBezTo>
                  <a:cubicBezTo>
                    <a:pt x="108" y="40"/>
                    <a:pt x="68" y="74"/>
                    <a:pt x="28" y="114"/>
                  </a:cubicBezTo>
                  <a:cubicBezTo>
                    <a:pt x="0" y="136"/>
                    <a:pt x="25" y="178"/>
                    <a:pt x="57" y="178"/>
                  </a:cubicBezTo>
                  <a:cubicBezTo>
                    <a:pt x="63" y="178"/>
                    <a:pt x="69" y="176"/>
                    <a:pt x="75" y="173"/>
                  </a:cubicBezTo>
                  <a:cubicBezTo>
                    <a:pt x="122" y="147"/>
                    <a:pt x="155" y="114"/>
                    <a:pt x="202" y="80"/>
                  </a:cubicBezTo>
                  <a:cubicBezTo>
                    <a:pt x="235" y="52"/>
                    <a:pt x="212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0042850" y="-1870775"/>
              <a:ext cx="5850" cy="4000"/>
            </a:xfrm>
            <a:custGeom>
              <a:avLst/>
              <a:gdLst/>
              <a:ahLst/>
              <a:cxnLst/>
              <a:rect l="l" t="t" r="r" b="b"/>
              <a:pathLst>
                <a:path w="234" h="160" extrusionOk="0">
                  <a:moveTo>
                    <a:pt x="177" y="0"/>
                  </a:moveTo>
                  <a:cubicBezTo>
                    <a:pt x="168" y="0"/>
                    <a:pt x="158" y="3"/>
                    <a:pt x="149" y="11"/>
                  </a:cubicBezTo>
                  <a:cubicBezTo>
                    <a:pt x="116" y="44"/>
                    <a:pt x="76" y="71"/>
                    <a:pt x="36" y="91"/>
                  </a:cubicBezTo>
                  <a:cubicBezTo>
                    <a:pt x="0" y="109"/>
                    <a:pt x="18" y="159"/>
                    <a:pt x="52" y="159"/>
                  </a:cubicBezTo>
                  <a:cubicBezTo>
                    <a:pt x="55" y="159"/>
                    <a:pt x="59" y="158"/>
                    <a:pt x="63" y="157"/>
                  </a:cubicBezTo>
                  <a:cubicBezTo>
                    <a:pt x="123" y="144"/>
                    <a:pt x="163" y="111"/>
                    <a:pt x="203" y="71"/>
                  </a:cubicBezTo>
                  <a:cubicBezTo>
                    <a:pt x="234" y="39"/>
                    <a:pt x="208" y="0"/>
                    <a:pt x="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10040200" y="-1877125"/>
              <a:ext cx="6100" cy="457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187" y="1"/>
                  </a:moveTo>
                  <a:cubicBezTo>
                    <a:pt x="182" y="1"/>
                    <a:pt x="175" y="2"/>
                    <a:pt x="169" y="5"/>
                  </a:cubicBezTo>
                  <a:cubicBezTo>
                    <a:pt x="109" y="32"/>
                    <a:pt x="62" y="71"/>
                    <a:pt x="16" y="125"/>
                  </a:cubicBezTo>
                  <a:cubicBezTo>
                    <a:pt x="1" y="150"/>
                    <a:pt x="27" y="183"/>
                    <a:pt x="56" y="183"/>
                  </a:cubicBezTo>
                  <a:cubicBezTo>
                    <a:pt x="65" y="183"/>
                    <a:pt x="74" y="179"/>
                    <a:pt x="82" y="171"/>
                  </a:cubicBezTo>
                  <a:cubicBezTo>
                    <a:pt x="116" y="131"/>
                    <a:pt x="156" y="98"/>
                    <a:pt x="209" y="71"/>
                  </a:cubicBezTo>
                  <a:cubicBezTo>
                    <a:pt x="243" y="49"/>
                    <a:pt x="223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5"/>
          <p:cNvGrpSpPr/>
          <p:nvPr/>
        </p:nvGrpSpPr>
        <p:grpSpPr>
          <a:xfrm rot="-8328661">
            <a:off x="-76370" y="414172"/>
            <a:ext cx="1840376" cy="1550269"/>
            <a:chOff x="-95175" y="348650"/>
            <a:chExt cx="1488724" cy="1254049"/>
          </a:xfrm>
        </p:grpSpPr>
        <p:sp>
          <p:nvSpPr>
            <p:cNvPr id="420" name="Google Shape;420;p35"/>
            <p:cNvSpPr/>
            <p:nvPr/>
          </p:nvSpPr>
          <p:spPr>
            <a:xfrm>
              <a:off x="1070369" y="505478"/>
              <a:ext cx="287371" cy="1064125"/>
            </a:xfrm>
            <a:custGeom>
              <a:avLst/>
              <a:gdLst/>
              <a:ahLst/>
              <a:cxnLst/>
              <a:rect l="l" t="t" r="r" b="b"/>
              <a:pathLst>
                <a:path w="4013" h="14860" extrusionOk="0">
                  <a:moveTo>
                    <a:pt x="3941" y="1"/>
                  </a:moveTo>
                  <a:cubicBezTo>
                    <a:pt x="3905" y="1"/>
                    <a:pt x="3882" y="25"/>
                    <a:pt x="3870" y="48"/>
                  </a:cubicBezTo>
                  <a:cubicBezTo>
                    <a:pt x="3751" y="477"/>
                    <a:pt x="3644" y="906"/>
                    <a:pt x="3524" y="1322"/>
                  </a:cubicBezTo>
                  <a:cubicBezTo>
                    <a:pt x="3465" y="1561"/>
                    <a:pt x="3405" y="1787"/>
                    <a:pt x="3346" y="2013"/>
                  </a:cubicBezTo>
                  <a:cubicBezTo>
                    <a:pt x="3239" y="2442"/>
                    <a:pt x="3120" y="2870"/>
                    <a:pt x="3013" y="3299"/>
                  </a:cubicBezTo>
                  <a:cubicBezTo>
                    <a:pt x="2953" y="3525"/>
                    <a:pt x="2893" y="3739"/>
                    <a:pt x="2846" y="3966"/>
                  </a:cubicBezTo>
                  <a:cubicBezTo>
                    <a:pt x="2739" y="4370"/>
                    <a:pt x="2643" y="4775"/>
                    <a:pt x="2536" y="5180"/>
                  </a:cubicBezTo>
                  <a:cubicBezTo>
                    <a:pt x="2477" y="5418"/>
                    <a:pt x="2429" y="5644"/>
                    <a:pt x="2370" y="5883"/>
                  </a:cubicBezTo>
                  <a:cubicBezTo>
                    <a:pt x="2203" y="6585"/>
                    <a:pt x="2036" y="7299"/>
                    <a:pt x="1870" y="8002"/>
                  </a:cubicBezTo>
                  <a:cubicBezTo>
                    <a:pt x="1810" y="8264"/>
                    <a:pt x="1750" y="8526"/>
                    <a:pt x="1679" y="8788"/>
                  </a:cubicBezTo>
                  <a:cubicBezTo>
                    <a:pt x="1608" y="9097"/>
                    <a:pt x="1536" y="9407"/>
                    <a:pt x="1453" y="9716"/>
                  </a:cubicBezTo>
                  <a:cubicBezTo>
                    <a:pt x="1381" y="10038"/>
                    <a:pt x="1310" y="10359"/>
                    <a:pt x="1227" y="10681"/>
                  </a:cubicBezTo>
                  <a:cubicBezTo>
                    <a:pt x="1143" y="11002"/>
                    <a:pt x="1072" y="11324"/>
                    <a:pt x="988" y="11645"/>
                  </a:cubicBezTo>
                  <a:cubicBezTo>
                    <a:pt x="941" y="11836"/>
                    <a:pt x="893" y="12026"/>
                    <a:pt x="834" y="12217"/>
                  </a:cubicBezTo>
                  <a:cubicBezTo>
                    <a:pt x="798" y="12371"/>
                    <a:pt x="750" y="12526"/>
                    <a:pt x="703" y="12681"/>
                  </a:cubicBezTo>
                  <a:cubicBezTo>
                    <a:pt x="631" y="12979"/>
                    <a:pt x="536" y="13276"/>
                    <a:pt x="453" y="13562"/>
                  </a:cubicBezTo>
                  <a:cubicBezTo>
                    <a:pt x="405" y="13741"/>
                    <a:pt x="357" y="13907"/>
                    <a:pt x="298" y="14074"/>
                  </a:cubicBezTo>
                  <a:cubicBezTo>
                    <a:pt x="274" y="14181"/>
                    <a:pt x="238" y="14276"/>
                    <a:pt x="203" y="14372"/>
                  </a:cubicBezTo>
                  <a:cubicBezTo>
                    <a:pt x="179" y="14455"/>
                    <a:pt x="155" y="14526"/>
                    <a:pt x="119" y="14610"/>
                  </a:cubicBezTo>
                  <a:cubicBezTo>
                    <a:pt x="107" y="14634"/>
                    <a:pt x="95" y="14657"/>
                    <a:pt x="84" y="14681"/>
                  </a:cubicBezTo>
                  <a:cubicBezTo>
                    <a:pt x="72" y="14681"/>
                    <a:pt x="60" y="14681"/>
                    <a:pt x="48" y="14693"/>
                  </a:cubicBezTo>
                  <a:cubicBezTo>
                    <a:pt x="12" y="14705"/>
                    <a:pt x="0" y="14765"/>
                    <a:pt x="24" y="14800"/>
                  </a:cubicBezTo>
                  <a:cubicBezTo>
                    <a:pt x="36" y="14812"/>
                    <a:pt x="36" y="14824"/>
                    <a:pt x="48" y="14836"/>
                  </a:cubicBezTo>
                  <a:cubicBezTo>
                    <a:pt x="60" y="14860"/>
                    <a:pt x="84" y="14860"/>
                    <a:pt x="107" y="14860"/>
                  </a:cubicBezTo>
                  <a:lnTo>
                    <a:pt x="143" y="14860"/>
                  </a:lnTo>
                  <a:cubicBezTo>
                    <a:pt x="167" y="14848"/>
                    <a:pt x="179" y="14836"/>
                    <a:pt x="191" y="14824"/>
                  </a:cubicBezTo>
                  <a:cubicBezTo>
                    <a:pt x="215" y="14800"/>
                    <a:pt x="238" y="14765"/>
                    <a:pt x="250" y="14741"/>
                  </a:cubicBezTo>
                  <a:cubicBezTo>
                    <a:pt x="262" y="14705"/>
                    <a:pt x="262" y="14681"/>
                    <a:pt x="274" y="14657"/>
                  </a:cubicBezTo>
                  <a:cubicBezTo>
                    <a:pt x="310" y="14586"/>
                    <a:pt x="334" y="14526"/>
                    <a:pt x="357" y="14455"/>
                  </a:cubicBezTo>
                  <a:cubicBezTo>
                    <a:pt x="405" y="14300"/>
                    <a:pt x="453" y="14145"/>
                    <a:pt x="500" y="13991"/>
                  </a:cubicBezTo>
                  <a:cubicBezTo>
                    <a:pt x="596" y="13669"/>
                    <a:pt x="691" y="13336"/>
                    <a:pt x="786" y="13014"/>
                  </a:cubicBezTo>
                  <a:cubicBezTo>
                    <a:pt x="822" y="12871"/>
                    <a:pt x="857" y="12729"/>
                    <a:pt x="893" y="12586"/>
                  </a:cubicBezTo>
                  <a:cubicBezTo>
                    <a:pt x="929" y="12455"/>
                    <a:pt x="977" y="12324"/>
                    <a:pt x="1000" y="12193"/>
                  </a:cubicBezTo>
                  <a:cubicBezTo>
                    <a:pt x="1060" y="11990"/>
                    <a:pt x="1108" y="11788"/>
                    <a:pt x="1167" y="11574"/>
                  </a:cubicBezTo>
                  <a:cubicBezTo>
                    <a:pt x="1203" y="11455"/>
                    <a:pt x="1227" y="11336"/>
                    <a:pt x="1250" y="11217"/>
                  </a:cubicBezTo>
                  <a:cubicBezTo>
                    <a:pt x="1334" y="10895"/>
                    <a:pt x="1405" y="10574"/>
                    <a:pt x="1489" y="10252"/>
                  </a:cubicBezTo>
                  <a:cubicBezTo>
                    <a:pt x="1560" y="9966"/>
                    <a:pt x="1619" y="9669"/>
                    <a:pt x="1691" y="9383"/>
                  </a:cubicBezTo>
                  <a:cubicBezTo>
                    <a:pt x="1750" y="9157"/>
                    <a:pt x="1798" y="8931"/>
                    <a:pt x="1858" y="8692"/>
                  </a:cubicBezTo>
                  <a:cubicBezTo>
                    <a:pt x="1881" y="8597"/>
                    <a:pt x="1905" y="8502"/>
                    <a:pt x="1929" y="8395"/>
                  </a:cubicBezTo>
                  <a:cubicBezTo>
                    <a:pt x="2024" y="8014"/>
                    <a:pt x="2108" y="7621"/>
                    <a:pt x="2203" y="7240"/>
                  </a:cubicBezTo>
                  <a:cubicBezTo>
                    <a:pt x="2262" y="6978"/>
                    <a:pt x="2322" y="6716"/>
                    <a:pt x="2381" y="6454"/>
                  </a:cubicBezTo>
                  <a:cubicBezTo>
                    <a:pt x="2453" y="6180"/>
                    <a:pt x="2512" y="5894"/>
                    <a:pt x="2584" y="5621"/>
                  </a:cubicBezTo>
                  <a:cubicBezTo>
                    <a:pt x="2679" y="5216"/>
                    <a:pt x="2786" y="4799"/>
                    <a:pt x="2882" y="4394"/>
                  </a:cubicBezTo>
                  <a:cubicBezTo>
                    <a:pt x="2929" y="4192"/>
                    <a:pt x="2989" y="3978"/>
                    <a:pt x="3036" y="3763"/>
                  </a:cubicBezTo>
                  <a:cubicBezTo>
                    <a:pt x="3143" y="3346"/>
                    <a:pt x="3251" y="2930"/>
                    <a:pt x="3370" y="2501"/>
                  </a:cubicBezTo>
                  <a:cubicBezTo>
                    <a:pt x="3429" y="2263"/>
                    <a:pt x="3489" y="2025"/>
                    <a:pt x="3548" y="1787"/>
                  </a:cubicBezTo>
                  <a:cubicBezTo>
                    <a:pt x="3703" y="1227"/>
                    <a:pt x="3858" y="656"/>
                    <a:pt x="4013" y="84"/>
                  </a:cubicBezTo>
                  <a:cubicBezTo>
                    <a:pt x="4013" y="48"/>
                    <a:pt x="4001" y="13"/>
                    <a:pt x="3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322605" y="1410138"/>
              <a:ext cx="777613" cy="170360"/>
            </a:xfrm>
            <a:custGeom>
              <a:avLst/>
              <a:gdLst/>
              <a:ahLst/>
              <a:cxnLst/>
              <a:rect l="l" t="t" r="r" b="b"/>
              <a:pathLst>
                <a:path w="10859" h="2379" extrusionOk="0">
                  <a:moveTo>
                    <a:pt x="72" y="0"/>
                  </a:moveTo>
                  <a:cubicBezTo>
                    <a:pt x="48" y="0"/>
                    <a:pt x="12" y="24"/>
                    <a:pt x="0" y="60"/>
                  </a:cubicBezTo>
                  <a:cubicBezTo>
                    <a:pt x="0" y="96"/>
                    <a:pt x="24" y="131"/>
                    <a:pt x="60" y="143"/>
                  </a:cubicBezTo>
                  <a:cubicBezTo>
                    <a:pt x="691" y="274"/>
                    <a:pt x="1334" y="417"/>
                    <a:pt x="1965" y="548"/>
                  </a:cubicBezTo>
                  <a:cubicBezTo>
                    <a:pt x="2132" y="584"/>
                    <a:pt x="2298" y="619"/>
                    <a:pt x="2465" y="643"/>
                  </a:cubicBezTo>
                  <a:cubicBezTo>
                    <a:pt x="2775" y="715"/>
                    <a:pt x="3084" y="774"/>
                    <a:pt x="3394" y="834"/>
                  </a:cubicBezTo>
                  <a:cubicBezTo>
                    <a:pt x="3822" y="929"/>
                    <a:pt x="4263" y="1012"/>
                    <a:pt x="4703" y="1108"/>
                  </a:cubicBezTo>
                  <a:cubicBezTo>
                    <a:pt x="4942" y="1155"/>
                    <a:pt x="5180" y="1203"/>
                    <a:pt x="5430" y="1262"/>
                  </a:cubicBezTo>
                  <a:cubicBezTo>
                    <a:pt x="5644" y="1310"/>
                    <a:pt x="5870" y="1358"/>
                    <a:pt x="6085" y="1405"/>
                  </a:cubicBezTo>
                  <a:cubicBezTo>
                    <a:pt x="6549" y="1501"/>
                    <a:pt x="7013" y="1596"/>
                    <a:pt x="7478" y="1691"/>
                  </a:cubicBezTo>
                  <a:cubicBezTo>
                    <a:pt x="7942" y="1786"/>
                    <a:pt x="8394" y="1882"/>
                    <a:pt x="8859" y="1989"/>
                  </a:cubicBezTo>
                  <a:cubicBezTo>
                    <a:pt x="9311" y="2084"/>
                    <a:pt x="9764" y="2167"/>
                    <a:pt x="10216" y="2251"/>
                  </a:cubicBezTo>
                  <a:cubicBezTo>
                    <a:pt x="10299" y="2263"/>
                    <a:pt x="10383" y="2286"/>
                    <a:pt x="10466" y="2298"/>
                  </a:cubicBezTo>
                  <a:cubicBezTo>
                    <a:pt x="10502" y="2310"/>
                    <a:pt x="10537" y="2310"/>
                    <a:pt x="10585" y="2322"/>
                  </a:cubicBezTo>
                  <a:cubicBezTo>
                    <a:pt x="10621" y="2334"/>
                    <a:pt x="10668" y="2346"/>
                    <a:pt x="10716" y="2358"/>
                  </a:cubicBezTo>
                  <a:cubicBezTo>
                    <a:pt x="10728" y="2358"/>
                    <a:pt x="10728" y="2370"/>
                    <a:pt x="10740" y="2370"/>
                  </a:cubicBezTo>
                  <a:cubicBezTo>
                    <a:pt x="10752" y="2376"/>
                    <a:pt x="10764" y="2379"/>
                    <a:pt x="10774" y="2379"/>
                  </a:cubicBezTo>
                  <a:cubicBezTo>
                    <a:pt x="10785" y="2379"/>
                    <a:pt x="10793" y="2376"/>
                    <a:pt x="10799" y="2370"/>
                  </a:cubicBezTo>
                  <a:cubicBezTo>
                    <a:pt x="10823" y="2370"/>
                    <a:pt x="10835" y="2358"/>
                    <a:pt x="10847" y="2334"/>
                  </a:cubicBezTo>
                  <a:cubicBezTo>
                    <a:pt x="10847" y="2334"/>
                    <a:pt x="10847" y="2334"/>
                    <a:pt x="10847" y="2322"/>
                  </a:cubicBezTo>
                  <a:cubicBezTo>
                    <a:pt x="10859" y="2310"/>
                    <a:pt x="10859" y="2286"/>
                    <a:pt x="10847" y="2263"/>
                  </a:cubicBezTo>
                  <a:cubicBezTo>
                    <a:pt x="10847" y="2251"/>
                    <a:pt x="10835" y="2227"/>
                    <a:pt x="10811" y="2227"/>
                  </a:cubicBezTo>
                  <a:cubicBezTo>
                    <a:pt x="10764" y="2203"/>
                    <a:pt x="10716" y="2191"/>
                    <a:pt x="10668" y="2179"/>
                  </a:cubicBezTo>
                  <a:cubicBezTo>
                    <a:pt x="10645" y="2167"/>
                    <a:pt x="10621" y="2167"/>
                    <a:pt x="10585" y="2155"/>
                  </a:cubicBezTo>
                  <a:cubicBezTo>
                    <a:pt x="10526" y="2143"/>
                    <a:pt x="10466" y="2132"/>
                    <a:pt x="10407" y="2120"/>
                  </a:cubicBezTo>
                  <a:cubicBezTo>
                    <a:pt x="10299" y="2108"/>
                    <a:pt x="10204" y="2084"/>
                    <a:pt x="10097" y="2060"/>
                  </a:cubicBezTo>
                  <a:cubicBezTo>
                    <a:pt x="9847" y="2024"/>
                    <a:pt x="9609" y="1977"/>
                    <a:pt x="9359" y="1929"/>
                  </a:cubicBezTo>
                  <a:cubicBezTo>
                    <a:pt x="8918" y="1846"/>
                    <a:pt x="8478" y="1739"/>
                    <a:pt x="8037" y="1655"/>
                  </a:cubicBezTo>
                  <a:cubicBezTo>
                    <a:pt x="7549" y="1548"/>
                    <a:pt x="7061" y="1453"/>
                    <a:pt x="6573" y="1346"/>
                  </a:cubicBezTo>
                  <a:cubicBezTo>
                    <a:pt x="6132" y="1262"/>
                    <a:pt x="5680" y="1155"/>
                    <a:pt x="5239" y="1072"/>
                  </a:cubicBezTo>
                  <a:cubicBezTo>
                    <a:pt x="4727" y="965"/>
                    <a:pt x="4215" y="858"/>
                    <a:pt x="3703" y="750"/>
                  </a:cubicBezTo>
                  <a:cubicBezTo>
                    <a:pt x="3227" y="655"/>
                    <a:pt x="2763" y="560"/>
                    <a:pt x="2286" y="465"/>
                  </a:cubicBezTo>
                  <a:cubicBezTo>
                    <a:pt x="1822" y="369"/>
                    <a:pt x="1370" y="274"/>
                    <a:pt x="905" y="167"/>
                  </a:cubicBezTo>
                  <a:cubicBezTo>
                    <a:pt x="631" y="119"/>
                    <a:pt x="358" y="6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-31226" y="1069056"/>
              <a:ext cx="380321" cy="385835"/>
            </a:xfrm>
            <a:custGeom>
              <a:avLst/>
              <a:gdLst/>
              <a:ahLst/>
              <a:cxnLst/>
              <a:rect l="l" t="t" r="r" b="b"/>
              <a:pathLst>
                <a:path w="5311" h="5388" extrusionOk="0">
                  <a:moveTo>
                    <a:pt x="84" y="1"/>
                  </a:moveTo>
                  <a:cubicBezTo>
                    <a:pt x="72" y="1"/>
                    <a:pt x="60" y="1"/>
                    <a:pt x="48" y="13"/>
                  </a:cubicBezTo>
                  <a:cubicBezTo>
                    <a:pt x="12" y="37"/>
                    <a:pt x="0" y="84"/>
                    <a:pt x="24" y="108"/>
                  </a:cubicBezTo>
                  <a:cubicBezTo>
                    <a:pt x="96" y="191"/>
                    <a:pt x="167" y="275"/>
                    <a:pt x="238" y="358"/>
                  </a:cubicBezTo>
                  <a:cubicBezTo>
                    <a:pt x="298" y="429"/>
                    <a:pt x="369" y="513"/>
                    <a:pt x="441" y="584"/>
                  </a:cubicBezTo>
                  <a:cubicBezTo>
                    <a:pt x="560" y="715"/>
                    <a:pt x="679" y="846"/>
                    <a:pt x="786" y="977"/>
                  </a:cubicBezTo>
                  <a:cubicBezTo>
                    <a:pt x="834" y="1025"/>
                    <a:pt x="881" y="1061"/>
                    <a:pt x="917" y="1108"/>
                  </a:cubicBezTo>
                  <a:cubicBezTo>
                    <a:pt x="1012" y="1191"/>
                    <a:pt x="1096" y="1287"/>
                    <a:pt x="1179" y="1370"/>
                  </a:cubicBezTo>
                  <a:cubicBezTo>
                    <a:pt x="1274" y="1465"/>
                    <a:pt x="1370" y="1561"/>
                    <a:pt x="1477" y="1668"/>
                  </a:cubicBezTo>
                  <a:cubicBezTo>
                    <a:pt x="1751" y="1930"/>
                    <a:pt x="2013" y="2192"/>
                    <a:pt x="2286" y="2454"/>
                  </a:cubicBezTo>
                  <a:cubicBezTo>
                    <a:pt x="2513" y="2680"/>
                    <a:pt x="2739" y="2906"/>
                    <a:pt x="2965" y="3120"/>
                  </a:cubicBezTo>
                  <a:cubicBezTo>
                    <a:pt x="3084" y="3227"/>
                    <a:pt x="3203" y="3347"/>
                    <a:pt x="3310" y="3454"/>
                  </a:cubicBezTo>
                  <a:cubicBezTo>
                    <a:pt x="3406" y="3537"/>
                    <a:pt x="3489" y="3632"/>
                    <a:pt x="3572" y="3716"/>
                  </a:cubicBezTo>
                  <a:cubicBezTo>
                    <a:pt x="3608" y="3751"/>
                    <a:pt x="3644" y="3787"/>
                    <a:pt x="3679" y="3823"/>
                  </a:cubicBezTo>
                  <a:cubicBezTo>
                    <a:pt x="3691" y="3835"/>
                    <a:pt x="3703" y="3847"/>
                    <a:pt x="3715" y="3858"/>
                  </a:cubicBezTo>
                  <a:cubicBezTo>
                    <a:pt x="3763" y="3906"/>
                    <a:pt x="3810" y="3954"/>
                    <a:pt x="3858" y="4001"/>
                  </a:cubicBezTo>
                  <a:cubicBezTo>
                    <a:pt x="3941" y="4085"/>
                    <a:pt x="4025" y="4180"/>
                    <a:pt x="4120" y="4263"/>
                  </a:cubicBezTo>
                  <a:cubicBezTo>
                    <a:pt x="4215" y="4370"/>
                    <a:pt x="4322" y="4478"/>
                    <a:pt x="4418" y="4585"/>
                  </a:cubicBezTo>
                  <a:cubicBezTo>
                    <a:pt x="4668" y="4835"/>
                    <a:pt x="4906" y="5085"/>
                    <a:pt x="5144" y="5347"/>
                  </a:cubicBezTo>
                  <a:cubicBezTo>
                    <a:pt x="5156" y="5359"/>
                    <a:pt x="5156" y="5359"/>
                    <a:pt x="5168" y="5371"/>
                  </a:cubicBezTo>
                  <a:cubicBezTo>
                    <a:pt x="5180" y="5382"/>
                    <a:pt x="5191" y="5382"/>
                    <a:pt x="5203" y="5382"/>
                  </a:cubicBezTo>
                  <a:cubicBezTo>
                    <a:pt x="5210" y="5386"/>
                    <a:pt x="5217" y="5387"/>
                    <a:pt x="5224" y="5387"/>
                  </a:cubicBezTo>
                  <a:cubicBezTo>
                    <a:pt x="5240" y="5387"/>
                    <a:pt x="5254" y="5379"/>
                    <a:pt x="5263" y="5371"/>
                  </a:cubicBezTo>
                  <a:cubicBezTo>
                    <a:pt x="5299" y="5347"/>
                    <a:pt x="5311" y="5299"/>
                    <a:pt x="5287" y="5263"/>
                  </a:cubicBezTo>
                  <a:cubicBezTo>
                    <a:pt x="5263" y="5228"/>
                    <a:pt x="5239" y="5204"/>
                    <a:pt x="5227" y="5180"/>
                  </a:cubicBezTo>
                  <a:cubicBezTo>
                    <a:pt x="5215" y="5156"/>
                    <a:pt x="5191" y="5144"/>
                    <a:pt x="5180" y="5144"/>
                  </a:cubicBezTo>
                  <a:cubicBezTo>
                    <a:pt x="5096" y="5061"/>
                    <a:pt x="5013" y="4978"/>
                    <a:pt x="4930" y="4894"/>
                  </a:cubicBezTo>
                  <a:cubicBezTo>
                    <a:pt x="4810" y="4751"/>
                    <a:pt x="4680" y="4620"/>
                    <a:pt x="4549" y="4489"/>
                  </a:cubicBezTo>
                  <a:cubicBezTo>
                    <a:pt x="4310" y="4239"/>
                    <a:pt x="4060" y="3989"/>
                    <a:pt x="3822" y="3739"/>
                  </a:cubicBezTo>
                  <a:cubicBezTo>
                    <a:pt x="3787" y="3704"/>
                    <a:pt x="3739" y="3668"/>
                    <a:pt x="3703" y="3620"/>
                  </a:cubicBezTo>
                  <a:cubicBezTo>
                    <a:pt x="3620" y="3537"/>
                    <a:pt x="3525" y="3454"/>
                    <a:pt x="3441" y="3370"/>
                  </a:cubicBezTo>
                  <a:cubicBezTo>
                    <a:pt x="3394" y="3323"/>
                    <a:pt x="3358" y="3275"/>
                    <a:pt x="3310" y="3227"/>
                  </a:cubicBezTo>
                  <a:cubicBezTo>
                    <a:pt x="3239" y="3168"/>
                    <a:pt x="3167" y="3096"/>
                    <a:pt x="3084" y="3025"/>
                  </a:cubicBezTo>
                  <a:cubicBezTo>
                    <a:pt x="2858" y="2799"/>
                    <a:pt x="2632" y="2585"/>
                    <a:pt x="2394" y="2358"/>
                  </a:cubicBezTo>
                  <a:cubicBezTo>
                    <a:pt x="2132" y="2096"/>
                    <a:pt x="1858" y="1834"/>
                    <a:pt x="1596" y="1572"/>
                  </a:cubicBezTo>
                  <a:cubicBezTo>
                    <a:pt x="1501" y="1477"/>
                    <a:pt x="1405" y="1382"/>
                    <a:pt x="1310" y="1287"/>
                  </a:cubicBezTo>
                  <a:cubicBezTo>
                    <a:pt x="1167" y="1156"/>
                    <a:pt x="1036" y="1013"/>
                    <a:pt x="905" y="882"/>
                  </a:cubicBezTo>
                  <a:cubicBezTo>
                    <a:pt x="786" y="751"/>
                    <a:pt x="679" y="632"/>
                    <a:pt x="560" y="501"/>
                  </a:cubicBezTo>
                  <a:cubicBezTo>
                    <a:pt x="489" y="429"/>
                    <a:pt x="429" y="358"/>
                    <a:pt x="358" y="275"/>
                  </a:cubicBezTo>
                  <a:cubicBezTo>
                    <a:pt x="286" y="203"/>
                    <a:pt x="215" y="108"/>
                    <a:pt x="143" y="25"/>
                  </a:cubicBezTo>
                  <a:cubicBezTo>
                    <a:pt x="131" y="13"/>
                    <a:pt x="119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583484" y="491012"/>
              <a:ext cx="786206" cy="394499"/>
            </a:xfrm>
            <a:custGeom>
              <a:avLst/>
              <a:gdLst/>
              <a:ahLst/>
              <a:cxnLst/>
              <a:rect l="l" t="t" r="r" b="b"/>
              <a:pathLst>
                <a:path w="10979" h="5509" extrusionOk="0">
                  <a:moveTo>
                    <a:pt x="10883" y="0"/>
                  </a:moveTo>
                  <a:cubicBezTo>
                    <a:pt x="10752" y="48"/>
                    <a:pt x="10633" y="96"/>
                    <a:pt x="10502" y="143"/>
                  </a:cubicBezTo>
                  <a:cubicBezTo>
                    <a:pt x="10395" y="191"/>
                    <a:pt x="10288" y="239"/>
                    <a:pt x="10169" y="286"/>
                  </a:cubicBezTo>
                  <a:cubicBezTo>
                    <a:pt x="10073" y="334"/>
                    <a:pt x="9978" y="370"/>
                    <a:pt x="9883" y="417"/>
                  </a:cubicBezTo>
                  <a:cubicBezTo>
                    <a:pt x="9823" y="441"/>
                    <a:pt x="9752" y="477"/>
                    <a:pt x="9681" y="500"/>
                  </a:cubicBezTo>
                  <a:cubicBezTo>
                    <a:pt x="9645" y="524"/>
                    <a:pt x="9597" y="548"/>
                    <a:pt x="9561" y="560"/>
                  </a:cubicBezTo>
                  <a:cubicBezTo>
                    <a:pt x="9431" y="620"/>
                    <a:pt x="9300" y="679"/>
                    <a:pt x="9169" y="751"/>
                  </a:cubicBezTo>
                  <a:cubicBezTo>
                    <a:pt x="9085" y="786"/>
                    <a:pt x="8990" y="834"/>
                    <a:pt x="8895" y="881"/>
                  </a:cubicBezTo>
                  <a:cubicBezTo>
                    <a:pt x="8799" y="941"/>
                    <a:pt x="8704" y="989"/>
                    <a:pt x="8609" y="1036"/>
                  </a:cubicBezTo>
                  <a:cubicBezTo>
                    <a:pt x="8478" y="1108"/>
                    <a:pt x="8335" y="1179"/>
                    <a:pt x="8204" y="1251"/>
                  </a:cubicBezTo>
                  <a:cubicBezTo>
                    <a:pt x="7776" y="1477"/>
                    <a:pt x="7347" y="1703"/>
                    <a:pt x="6918" y="1929"/>
                  </a:cubicBezTo>
                  <a:cubicBezTo>
                    <a:pt x="6728" y="2036"/>
                    <a:pt x="6525" y="2144"/>
                    <a:pt x="6323" y="2251"/>
                  </a:cubicBezTo>
                  <a:cubicBezTo>
                    <a:pt x="6121" y="2358"/>
                    <a:pt x="5930" y="2453"/>
                    <a:pt x="5740" y="2560"/>
                  </a:cubicBezTo>
                  <a:cubicBezTo>
                    <a:pt x="5597" y="2632"/>
                    <a:pt x="5454" y="2703"/>
                    <a:pt x="5311" y="2775"/>
                  </a:cubicBezTo>
                  <a:cubicBezTo>
                    <a:pt x="5085" y="2894"/>
                    <a:pt x="4847" y="3013"/>
                    <a:pt x="4608" y="3120"/>
                  </a:cubicBezTo>
                  <a:cubicBezTo>
                    <a:pt x="4549" y="3156"/>
                    <a:pt x="4478" y="3179"/>
                    <a:pt x="4418" y="3215"/>
                  </a:cubicBezTo>
                  <a:cubicBezTo>
                    <a:pt x="4263" y="3287"/>
                    <a:pt x="4108" y="3358"/>
                    <a:pt x="3966" y="3429"/>
                  </a:cubicBezTo>
                  <a:cubicBezTo>
                    <a:pt x="3787" y="3501"/>
                    <a:pt x="3608" y="3584"/>
                    <a:pt x="3430" y="3668"/>
                  </a:cubicBezTo>
                  <a:cubicBezTo>
                    <a:pt x="3275" y="3739"/>
                    <a:pt x="3120" y="3810"/>
                    <a:pt x="2954" y="3882"/>
                  </a:cubicBezTo>
                  <a:cubicBezTo>
                    <a:pt x="2882" y="3918"/>
                    <a:pt x="2799" y="3953"/>
                    <a:pt x="2715" y="3989"/>
                  </a:cubicBezTo>
                  <a:cubicBezTo>
                    <a:pt x="2275" y="4203"/>
                    <a:pt x="1834" y="4418"/>
                    <a:pt x="1394" y="4632"/>
                  </a:cubicBezTo>
                  <a:cubicBezTo>
                    <a:pt x="1370" y="4644"/>
                    <a:pt x="1358" y="4656"/>
                    <a:pt x="1334" y="4668"/>
                  </a:cubicBezTo>
                  <a:cubicBezTo>
                    <a:pt x="1299" y="4691"/>
                    <a:pt x="1251" y="4715"/>
                    <a:pt x="1215" y="4739"/>
                  </a:cubicBezTo>
                  <a:cubicBezTo>
                    <a:pt x="1072" y="4811"/>
                    <a:pt x="929" y="4882"/>
                    <a:pt x="787" y="4965"/>
                  </a:cubicBezTo>
                  <a:cubicBezTo>
                    <a:pt x="656" y="5037"/>
                    <a:pt x="525" y="5108"/>
                    <a:pt x="394" y="5180"/>
                  </a:cubicBezTo>
                  <a:cubicBezTo>
                    <a:pt x="358" y="5192"/>
                    <a:pt x="334" y="5215"/>
                    <a:pt x="298" y="5227"/>
                  </a:cubicBezTo>
                  <a:cubicBezTo>
                    <a:pt x="203" y="5287"/>
                    <a:pt x="120" y="5334"/>
                    <a:pt x="36" y="5394"/>
                  </a:cubicBezTo>
                  <a:cubicBezTo>
                    <a:pt x="1" y="5406"/>
                    <a:pt x="1" y="5453"/>
                    <a:pt x="13" y="5477"/>
                  </a:cubicBezTo>
                  <a:cubicBezTo>
                    <a:pt x="28" y="5500"/>
                    <a:pt x="48" y="5508"/>
                    <a:pt x="69" y="5508"/>
                  </a:cubicBezTo>
                  <a:cubicBezTo>
                    <a:pt x="82" y="5508"/>
                    <a:pt x="95" y="5505"/>
                    <a:pt x="108" y="5501"/>
                  </a:cubicBezTo>
                  <a:cubicBezTo>
                    <a:pt x="191" y="5442"/>
                    <a:pt x="275" y="5394"/>
                    <a:pt x="370" y="5334"/>
                  </a:cubicBezTo>
                  <a:cubicBezTo>
                    <a:pt x="394" y="5323"/>
                    <a:pt x="429" y="5311"/>
                    <a:pt x="453" y="5287"/>
                  </a:cubicBezTo>
                  <a:cubicBezTo>
                    <a:pt x="584" y="5227"/>
                    <a:pt x="715" y="5156"/>
                    <a:pt x="834" y="5084"/>
                  </a:cubicBezTo>
                  <a:cubicBezTo>
                    <a:pt x="1037" y="4977"/>
                    <a:pt x="1239" y="4870"/>
                    <a:pt x="1441" y="4751"/>
                  </a:cubicBezTo>
                  <a:cubicBezTo>
                    <a:pt x="1882" y="4537"/>
                    <a:pt x="2322" y="4334"/>
                    <a:pt x="2763" y="4120"/>
                  </a:cubicBezTo>
                  <a:cubicBezTo>
                    <a:pt x="2834" y="4084"/>
                    <a:pt x="2894" y="4060"/>
                    <a:pt x="2965" y="4025"/>
                  </a:cubicBezTo>
                  <a:cubicBezTo>
                    <a:pt x="3120" y="3953"/>
                    <a:pt x="3287" y="3882"/>
                    <a:pt x="3442" y="3810"/>
                  </a:cubicBezTo>
                  <a:cubicBezTo>
                    <a:pt x="3620" y="3727"/>
                    <a:pt x="3799" y="3644"/>
                    <a:pt x="3966" y="3560"/>
                  </a:cubicBezTo>
                  <a:cubicBezTo>
                    <a:pt x="4120" y="3489"/>
                    <a:pt x="4275" y="3418"/>
                    <a:pt x="4430" y="3346"/>
                  </a:cubicBezTo>
                  <a:cubicBezTo>
                    <a:pt x="4501" y="3322"/>
                    <a:pt x="4573" y="3287"/>
                    <a:pt x="4632" y="3263"/>
                  </a:cubicBezTo>
                  <a:cubicBezTo>
                    <a:pt x="4882" y="3144"/>
                    <a:pt x="5120" y="3025"/>
                    <a:pt x="5359" y="2906"/>
                  </a:cubicBezTo>
                  <a:cubicBezTo>
                    <a:pt x="5382" y="2894"/>
                    <a:pt x="5418" y="2882"/>
                    <a:pt x="5442" y="2870"/>
                  </a:cubicBezTo>
                  <a:cubicBezTo>
                    <a:pt x="5501" y="2834"/>
                    <a:pt x="5561" y="2798"/>
                    <a:pt x="5632" y="2763"/>
                  </a:cubicBezTo>
                  <a:cubicBezTo>
                    <a:pt x="5763" y="2691"/>
                    <a:pt x="5906" y="2620"/>
                    <a:pt x="6049" y="2548"/>
                  </a:cubicBezTo>
                  <a:cubicBezTo>
                    <a:pt x="6263" y="2441"/>
                    <a:pt x="6466" y="2322"/>
                    <a:pt x="6668" y="2215"/>
                  </a:cubicBezTo>
                  <a:cubicBezTo>
                    <a:pt x="7085" y="2001"/>
                    <a:pt x="7490" y="1786"/>
                    <a:pt x="7895" y="1560"/>
                  </a:cubicBezTo>
                  <a:cubicBezTo>
                    <a:pt x="8168" y="1429"/>
                    <a:pt x="8430" y="1286"/>
                    <a:pt x="8704" y="1143"/>
                  </a:cubicBezTo>
                  <a:cubicBezTo>
                    <a:pt x="8811" y="1084"/>
                    <a:pt x="8930" y="1024"/>
                    <a:pt x="9050" y="965"/>
                  </a:cubicBezTo>
                  <a:cubicBezTo>
                    <a:pt x="9085" y="941"/>
                    <a:pt x="9133" y="917"/>
                    <a:pt x="9180" y="893"/>
                  </a:cubicBezTo>
                  <a:cubicBezTo>
                    <a:pt x="9228" y="870"/>
                    <a:pt x="9264" y="858"/>
                    <a:pt x="9300" y="834"/>
                  </a:cubicBezTo>
                  <a:cubicBezTo>
                    <a:pt x="9407" y="786"/>
                    <a:pt x="9514" y="727"/>
                    <a:pt x="9621" y="679"/>
                  </a:cubicBezTo>
                  <a:cubicBezTo>
                    <a:pt x="9740" y="631"/>
                    <a:pt x="9847" y="584"/>
                    <a:pt x="9954" y="524"/>
                  </a:cubicBezTo>
                  <a:cubicBezTo>
                    <a:pt x="10109" y="465"/>
                    <a:pt x="10264" y="393"/>
                    <a:pt x="10419" y="334"/>
                  </a:cubicBezTo>
                  <a:cubicBezTo>
                    <a:pt x="10585" y="262"/>
                    <a:pt x="10752" y="191"/>
                    <a:pt x="10919" y="131"/>
                  </a:cubicBezTo>
                  <a:cubicBezTo>
                    <a:pt x="10955" y="119"/>
                    <a:pt x="10978" y="72"/>
                    <a:pt x="10966" y="48"/>
                  </a:cubicBezTo>
                  <a:cubicBezTo>
                    <a:pt x="10955" y="12"/>
                    <a:pt x="10931" y="0"/>
                    <a:pt x="108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-58510" y="889169"/>
              <a:ext cx="651436" cy="156969"/>
            </a:xfrm>
            <a:custGeom>
              <a:avLst/>
              <a:gdLst/>
              <a:ahLst/>
              <a:cxnLst/>
              <a:rect l="l" t="t" r="r" b="b"/>
              <a:pathLst>
                <a:path w="9097" h="2192" extrusionOk="0">
                  <a:moveTo>
                    <a:pt x="9013" y="1"/>
                  </a:moveTo>
                  <a:cubicBezTo>
                    <a:pt x="8728" y="36"/>
                    <a:pt x="8454" y="72"/>
                    <a:pt x="8168" y="120"/>
                  </a:cubicBezTo>
                  <a:cubicBezTo>
                    <a:pt x="8073" y="132"/>
                    <a:pt x="7966" y="144"/>
                    <a:pt x="7870" y="155"/>
                  </a:cubicBezTo>
                  <a:cubicBezTo>
                    <a:pt x="7799" y="167"/>
                    <a:pt x="7739" y="179"/>
                    <a:pt x="7668" y="191"/>
                  </a:cubicBezTo>
                  <a:cubicBezTo>
                    <a:pt x="7525" y="215"/>
                    <a:pt x="7394" y="239"/>
                    <a:pt x="7251" y="263"/>
                  </a:cubicBezTo>
                  <a:cubicBezTo>
                    <a:pt x="7192" y="274"/>
                    <a:pt x="7144" y="274"/>
                    <a:pt x="7085" y="286"/>
                  </a:cubicBezTo>
                  <a:cubicBezTo>
                    <a:pt x="6870" y="334"/>
                    <a:pt x="6668" y="370"/>
                    <a:pt x="6454" y="417"/>
                  </a:cubicBezTo>
                  <a:cubicBezTo>
                    <a:pt x="6358" y="429"/>
                    <a:pt x="6263" y="453"/>
                    <a:pt x="6156" y="477"/>
                  </a:cubicBezTo>
                  <a:cubicBezTo>
                    <a:pt x="6061" y="501"/>
                    <a:pt x="5953" y="525"/>
                    <a:pt x="5846" y="548"/>
                  </a:cubicBezTo>
                  <a:cubicBezTo>
                    <a:pt x="5763" y="572"/>
                    <a:pt x="5680" y="596"/>
                    <a:pt x="5584" y="632"/>
                  </a:cubicBezTo>
                  <a:cubicBezTo>
                    <a:pt x="5501" y="655"/>
                    <a:pt x="5406" y="691"/>
                    <a:pt x="5322" y="715"/>
                  </a:cubicBezTo>
                  <a:cubicBezTo>
                    <a:pt x="5251" y="739"/>
                    <a:pt x="5180" y="751"/>
                    <a:pt x="5108" y="763"/>
                  </a:cubicBezTo>
                  <a:lnTo>
                    <a:pt x="5132" y="763"/>
                  </a:lnTo>
                  <a:cubicBezTo>
                    <a:pt x="5120" y="763"/>
                    <a:pt x="5108" y="763"/>
                    <a:pt x="5108" y="775"/>
                  </a:cubicBezTo>
                  <a:cubicBezTo>
                    <a:pt x="5013" y="786"/>
                    <a:pt x="4930" y="810"/>
                    <a:pt x="4834" y="822"/>
                  </a:cubicBezTo>
                  <a:cubicBezTo>
                    <a:pt x="4727" y="846"/>
                    <a:pt x="4620" y="870"/>
                    <a:pt x="4513" y="894"/>
                  </a:cubicBezTo>
                  <a:cubicBezTo>
                    <a:pt x="4322" y="929"/>
                    <a:pt x="4132" y="965"/>
                    <a:pt x="3941" y="1001"/>
                  </a:cubicBezTo>
                  <a:cubicBezTo>
                    <a:pt x="3548" y="1072"/>
                    <a:pt x="3156" y="1144"/>
                    <a:pt x="2763" y="1215"/>
                  </a:cubicBezTo>
                  <a:cubicBezTo>
                    <a:pt x="2382" y="1287"/>
                    <a:pt x="2001" y="1346"/>
                    <a:pt x="1620" y="1406"/>
                  </a:cubicBezTo>
                  <a:cubicBezTo>
                    <a:pt x="1524" y="1429"/>
                    <a:pt x="1429" y="1441"/>
                    <a:pt x="1346" y="1453"/>
                  </a:cubicBezTo>
                  <a:cubicBezTo>
                    <a:pt x="1251" y="1465"/>
                    <a:pt x="1155" y="1477"/>
                    <a:pt x="1072" y="1489"/>
                  </a:cubicBezTo>
                  <a:cubicBezTo>
                    <a:pt x="1012" y="1501"/>
                    <a:pt x="965" y="1513"/>
                    <a:pt x="917" y="1525"/>
                  </a:cubicBezTo>
                  <a:cubicBezTo>
                    <a:pt x="870" y="1537"/>
                    <a:pt x="834" y="1548"/>
                    <a:pt x="786" y="1560"/>
                  </a:cubicBezTo>
                  <a:cubicBezTo>
                    <a:pt x="691" y="1596"/>
                    <a:pt x="608" y="1632"/>
                    <a:pt x="512" y="1668"/>
                  </a:cubicBezTo>
                  <a:cubicBezTo>
                    <a:pt x="441" y="1691"/>
                    <a:pt x="358" y="1715"/>
                    <a:pt x="286" y="1739"/>
                  </a:cubicBezTo>
                  <a:cubicBezTo>
                    <a:pt x="227" y="1763"/>
                    <a:pt x="179" y="1787"/>
                    <a:pt x="131" y="1810"/>
                  </a:cubicBezTo>
                  <a:cubicBezTo>
                    <a:pt x="72" y="1834"/>
                    <a:pt x="24" y="1870"/>
                    <a:pt x="12" y="1929"/>
                  </a:cubicBezTo>
                  <a:cubicBezTo>
                    <a:pt x="0" y="1989"/>
                    <a:pt x="12" y="2060"/>
                    <a:pt x="12" y="2120"/>
                  </a:cubicBezTo>
                  <a:cubicBezTo>
                    <a:pt x="24" y="2156"/>
                    <a:pt x="60" y="2191"/>
                    <a:pt x="96" y="2191"/>
                  </a:cubicBezTo>
                  <a:cubicBezTo>
                    <a:pt x="131" y="2191"/>
                    <a:pt x="167" y="2144"/>
                    <a:pt x="167" y="2108"/>
                  </a:cubicBezTo>
                  <a:cubicBezTo>
                    <a:pt x="155" y="2072"/>
                    <a:pt x="155" y="2025"/>
                    <a:pt x="155" y="1989"/>
                  </a:cubicBezTo>
                  <a:cubicBezTo>
                    <a:pt x="155" y="1977"/>
                    <a:pt x="155" y="1977"/>
                    <a:pt x="155" y="1965"/>
                  </a:cubicBezTo>
                  <a:cubicBezTo>
                    <a:pt x="167" y="1953"/>
                    <a:pt x="191" y="1953"/>
                    <a:pt x="203" y="1941"/>
                  </a:cubicBezTo>
                  <a:cubicBezTo>
                    <a:pt x="274" y="1906"/>
                    <a:pt x="346" y="1882"/>
                    <a:pt x="417" y="1858"/>
                  </a:cubicBezTo>
                  <a:cubicBezTo>
                    <a:pt x="489" y="1834"/>
                    <a:pt x="548" y="1810"/>
                    <a:pt x="619" y="1787"/>
                  </a:cubicBezTo>
                  <a:cubicBezTo>
                    <a:pt x="691" y="1763"/>
                    <a:pt x="762" y="1739"/>
                    <a:pt x="834" y="1715"/>
                  </a:cubicBezTo>
                  <a:cubicBezTo>
                    <a:pt x="858" y="1703"/>
                    <a:pt x="893" y="1691"/>
                    <a:pt x="929" y="1679"/>
                  </a:cubicBezTo>
                  <a:cubicBezTo>
                    <a:pt x="965" y="1668"/>
                    <a:pt x="989" y="1656"/>
                    <a:pt x="1024" y="1656"/>
                  </a:cubicBezTo>
                  <a:cubicBezTo>
                    <a:pt x="1108" y="1632"/>
                    <a:pt x="1203" y="1620"/>
                    <a:pt x="1286" y="1608"/>
                  </a:cubicBezTo>
                  <a:cubicBezTo>
                    <a:pt x="1381" y="1596"/>
                    <a:pt x="1477" y="1584"/>
                    <a:pt x="1584" y="1560"/>
                  </a:cubicBezTo>
                  <a:cubicBezTo>
                    <a:pt x="1762" y="1537"/>
                    <a:pt x="1953" y="1501"/>
                    <a:pt x="2132" y="1477"/>
                  </a:cubicBezTo>
                  <a:cubicBezTo>
                    <a:pt x="2536" y="1406"/>
                    <a:pt x="2929" y="1334"/>
                    <a:pt x="3322" y="1263"/>
                  </a:cubicBezTo>
                  <a:cubicBezTo>
                    <a:pt x="3703" y="1191"/>
                    <a:pt x="4096" y="1120"/>
                    <a:pt x="4477" y="1048"/>
                  </a:cubicBezTo>
                  <a:cubicBezTo>
                    <a:pt x="4537" y="1036"/>
                    <a:pt x="4608" y="1025"/>
                    <a:pt x="4668" y="1013"/>
                  </a:cubicBezTo>
                  <a:cubicBezTo>
                    <a:pt x="4751" y="989"/>
                    <a:pt x="4834" y="977"/>
                    <a:pt x="4906" y="965"/>
                  </a:cubicBezTo>
                  <a:cubicBezTo>
                    <a:pt x="4989" y="941"/>
                    <a:pt x="5061" y="929"/>
                    <a:pt x="5144" y="917"/>
                  </a:cubicBezTo>
                  <a:cubicBezTo>
                    <a:pt x="5203" y="906"/>
                    <a:pt x="5251" y="882"/>
                    <a:pt x="5311" y="870"/>
                  </a:cubicBezTo>
                  <a:cubicBezTo>
                    <a:pt x="5346" y="858"/>
                    <a:pt x="5382" y="846"/>
                    <a:pt x="5418" y="834"/>
                  </a:cubicBezTo>
                  <a:cubicBezTo>
                    <a:pt x="5513" y="810"/>
                    <a:pt x="5608" y="775"/>
                    <a:pt x="5703" y="751"/>
                  </a:cubicBezTo>
                  <a:cubicBezTo>
                    <a:pt x="5894" y="691"/>
                    <a:pt x="6084" y="644"/>
                    <a:pt x="6287" y="596"/>
                  </a:cubicBezTo>
                  <a:lnTo>
                    <a:pt x="6299" y="596"/>
                  </a:lnTo>
                  <a:cubicBezTo>
                    <a:pt x="6394" y="572"/>
                    <a:pt x="6501" y="548"/>
                    <a:pt x="6596" y="536"/>
                  </a:cubicBezTo>
                  <a:cubicBezTo>
                    <a:pt x="6680" y="513"/>
                    <a:pt x="6763" y="501"/>
                    <a:pt x="6846" y="489"/>
                  </a:cubicBezTo>
                  <a:cubicBezTo>
                    <a:pt x="6942" y="465"/>
                    <a:pt x="7049" y="441"/>
                    <a:pt x="7144" y="429"/>
                  </a:cubicBezTo>
                  <a:cubicBezTo>
                    <a:pt x="7227" y="405"/>
                    <a:pt x="7323" y="394"/>
                    <a:pt x="7406" y="382"/>
                  </a:cubicBezTo>
                  <a:cubicBezTo>
                    <a:pt x="7585" y="358"/>
                    <a:pt x="7763" y="322"/>
                    <a:pt x="7954" y="298"/>
                  </a:cubicBezTo>
                  <a:cubicBezTo>
                    <a:pt x="8192" y="263"/>
                    <a:pt x="8430" y="227"/>
                    <a:pt x="8668" y="191"/>
                  </a:cubicBezTo>
                  <a:cubicBezTo>
                    <a:pt x="8787" y="179"/>
                    <a:pt x="8906" y="167"/>
                    <a:pt x="9025" y="144"/>
                  </a:cubicBezTo>
                  <a:cubicBezTo>
                    <a:pt x="9061" y="144"/>
                    <a:pt x="9097" y="108"/>
                    <a:pt x="9097" y="72"/>
                  </a:cubicBezTo>
                  <a:cubicBezTo>
                    <a:pt x="9085" y="36"/>
                    <a:pt x="9061" y="1"/>
                    <a:pt x="9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303843" y="1398179"/>
              <a:ext cx="61441" cy="73400"/>
            </a:xfrm>
            <a:custGeom>
              <a:avLst/>
              <a:gdLst/>
              <a:ahLst/>
              <a:cxnLst/>
              <a:rect l="l" t="t" r="r" b="b"/>
              <a:pathLst>
                <a:path w="858" h="1025" extrusionOk="0">
                  <a:moveTo>
                    <a:pt x="524" y="155"/>
                  </a:moveTo>
                  <a:cubicBezTo>
                    <a:pt x="536" y="155"/>
                    <a:pt x="536" y="167"/>
                    <a:pt x="548" y="167"/>
                  </a:cubicBezTo>
                  <a:cubicBezTo>
                    <a:pt x="572" y="179"/>
                    <a:pt x="596" y="203"/>
                    <a:pt x="620" y="227"/>
                  </a:cubicBezTo>
                  <a:cubicBezTo>
                    <a:pt x="632" y="251"/>
                    <a:pt x="655" y="274"/>
                    <a:pt x="667" y="310"/>
                  </a:cubicBezTo>
                  <a:cubicBezTo>
                    <a:pt x="679" y="334"/>
                    <a:pt x="691" y="358"/>
                    <a:pt x="703" y="382"/>
                  </a:cubicBezTo>
                  <a:cubicBezTo>
                    <a:pt x="703" y="417"/>
                    <a:pt x="703" y="453"/>
                    <a:pt x="703" y="489"/>
                  </a:cubicBezTo>
                  <a:cubicBezTo>
                    <a:pt x="703" y="525"/>
                    <a:pt x="691" y="560"/>
                    <a:pt x="691" y="596"/>
                  </a:cubicBezTo>
                  <a:cubicBezTo>
                    <a:pt x="679" y="632"/>
                    <a:pt x="655" y="655"/>
                    <a:pt x="643" y="691"/>
                  </a:cubicBezTo>
                  <a:cubicBezTo>
                    <a:pt x="608" y="727"/>
                    <a:pt x="584" y="763"/>
                    <a:pt x="548" y="798"/>
                  </a:cubicBezTo>
                  <a:cubicBezTo>
                    <a:pt x="524" y="822"/>
                    <a:pt x="489" y="846"/>
                    <a:pt x="465" y="858"/>
                  </a:cubicBezTo>
                  <a:cubicBezTo>
                    <a:pt x="441" y="870"/>
                    <a:pt x="429" y="870"/>
                    <a:pt x="405" y="882"/>
                  </a:cubicBezTo>
                  <a:lnTo>
                    <a:pt x="358" y="882"/>
                  </a:lnTo>
                  <a:cubicBezTo>
                    <a:pt x="334" y="882"/>
                    <a:pt x="322" y="870"/>
                    <a:pt x="298" y="870"/>
                  </a:cubicBezTo>
                  <a:cubicBezTo>
                    <a:pt x="286" y="870"/>
                    <a:pt x="262" y="858"/>
                    <a:pt x="251" y="846"/>
                  </a:cubicBezTo>
                  <a:cubicBezTo>
                    <a:pt x="239" y="834"/>
                    <a:pt x="227" y="834"/>
                    <a:pt x="215" y="822"/>
                  </a:cubicBezTo>
                  <a:cubicBezTo>
                    <a:pt x="203" y="798"/>
                    <a:pt x="191" y="786"/>
                    <a:pt x="179" y="763"/>
                  </a:cubicBezTo>
                  <a:cubicBezTo>
                    <a:pt x="215" y="763"/>
                    <a:pt x="251" y="727"/>
                    <a:pt x="239" y="691"/>
                  </a:cubicBezTo>
                  <a:cubicBezTo>
                    <a:pt x="239" y="644"/>
                    <a:pt x="239" y="596"/>
                    <a:pt x="239" y="560"/>
                  </a:cubicBezTo>
                  <a:cubicBezTo>
                    <a:pt x="239" y="501"/>
                    <a:pt x="251" y="441"/>
                    <a:pt x="262" y="394"/>
                  </a:cubicBezTo>
                  <a:cubicBezTo>
                    <a:pt x="274" y="358"/>
                    <a:pt x="298" y="322"/>
                    <a:pt x="310" y="286"/>
                  </a:cubicBezTo>
                  <a:cubicBezTo>
                    <a:pt x="334" y="274"/>
                    <a:pt x="346" y="263"/>
                    <a:pt x="358" y="251"/>
                  </a:cubicBezTo>
                  <a:cubicBezTo>
                    <a:pt x="382" y="239"/>
                    <a:pt x="417" y="227"/>
                    <a:pt x="441" y="215"/>
                  </a:cubicBezTo>
                  <a:cubicBezTo>
                    <a:pt x="453" y="203"/>
                    <a:pt x="453" y="203"/>
                    <a:pt x="465" y="203"/>
                  </a:cubicBezTo>
                  <a:cubicBezTo>
                    <a:pt x="489" y="191"/>
                    <a:pt x="501" y="179"/>
                    <a:pt x="512" y="167"/>
                  </a:cubicBezTo>
                  <a:cubicBezTo>
                    <a:pt x="512" y="155"/>
                    <a:pt x="512" y="155"/>
                    <a:pt x="512" y="155"/>
                  </a:cubicBezTo>
                  <a:close/>
                  <a:moveTo>
                    <a:pt x="501" y="1"/>
                  </a:moveTo>
                  <a:cubicBezTo>
                    <a:pt x="465" y="1"/>
                    <a:pt x="429" y="13"/>
                    <a:pt x="405" y="24"/>
                  </a:cubicBezTo>
                  <a:cubicBezTo>
                    <a:pt x="322" y="48"/>
                    <a:pt x="251" y="120"/>
                    <a:pt x="203" y="179"/>
                  </a:cubicBezTo>
                  <a:cubicBezTo>
                    <a:pt x="203" y="191"/>
                    <a:pt x="203" y="191"/>
                    <a:pt x="203" y="191"/>
                  </a:cubicBezTo>
                  <a:cubicBezTo>
                    <a:pt x="179" y="203"/>
                    <a:pt x="167" y="227"/>
                    <a:pt x="155" y="239"/>
                  </a:cubicBezTo>
                  <a:cubicBezTo>
                    <a:pt x="120" y="286"/>
                    <a:pt x="96" y="322"/>
                    <a:pt x="72" y="370"/>
                  </a:cubicBezTo>
                  <a:cubicBezTo>
                    <a:pt x="48" y="417"/>
                    <a:pt x="24" y="477"/>
                    <a:pt x="12" y="536"/>
                  </a:cubicBezTo>
                  <a:cubicBezTo>
                    <a:pt x="1" y="584"/>
                    <a:pt x="1" y="644"/>
                    <a:pt x="12" y="691"/>
                  </a:cubicBezTo>
                  <a:cubicBezTo>
                    <a:pt x="12" y="751"/>
                    <a:pt x="36" y="798"/>
                    <a:pt x="60" y="858"/>
                  </a:cubicBezTo>
                  <a:cubicBezTo>
                    <a:pt x="72" y="870"/>
                    <a:pt x="96" y="894"/>
                    <a:pt x="108" y="906"/>
                  </a:cubicBezTo>
                  <a:cubicBezTo>
                    <a:pt x="120" y="929"/>
                    <a:pt x="143" y="941"/>
                    <a:pt x="167" y="965"/>
                  </a:cubicBezTo>
                  <a:cubicBezTo>
                    <a:pt x="215" y="1001"/>
                    <a:pt x="262" y="1013"/>
                    <a:pt x="322" y="1025"/>
                  </a:cubicBezTo>
                  <a:cubicBezTo>
                    <a:pt x="382" y="1025"/>
                    <a:pt x="429" y="1025"/>
                    <a:pt x="489" y="1001"/>
                  </a:cubicBezTo>
                  <a:cubicBezTo>
                    <a:pt x="512" y="1001"/>
                    <a:pt x="536" y="977"/>
                    <a:pt x="560" y="965"/>
                  </a:cubicBezTo>
                  <a:cubicBezTo>
                    <a:pt x="584" y="953"/>
                    <a:pt x="608" y="929"/>
                    <a:pt x="632" y="917"/>
                  </a:cubicBezTo>
                  <a:cubicBezTo>
                    <a:pt x="715" y="846"/>
                    <a:pt x="786" y="751"/>
                    <a:pt x="822" y="655"/>
                  </a:cubicBezTo>
                  <a:cubicBezTo>
                    <a:pt x="834" y="596"/>
                    <a:pt x="846" y="548"/>
                    <a:pt x="846" y="489"/>
                  </a:cubicBezTo>
                  <a:cubicBezTo>
                    <a:pt x="858" y="429"/>
                    <a:pt x="846" y="370"/>
                    <a:pt x="834" y="322"/>
                  </a:cubicBezTo>
                  <a:cubicBezTo>
                    <a:pt x="810" y="263"/>
                    <a:pt x="786" y="227"/>
                    <a:pt x="763" y="179"/>
                  </a:cubicBezTo>
                  <a:cubicBezTo>
                    <a:pt x="727" y="132"/>
                    <a:pt x="691" y="96"/>
                    <a:pt x="643" y="60"/>
                  </a:cubicBezTo>
                  <a:cubicBezTo>
                    <a:pt x="620" y="36"/>
                    <a:pt x="572" y="13"/>
                    <a:pt x="536" y="13"/>
                  </a:cubicBezTo>
                  <a:cubicBezTo>
                    <a:pt x="524" y="13"/>
                    <a:pt x="512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302983" y="1403335"/>
              <a:ext cx="50413" cy="63160"/>
            </a:xfrm>
            <a:custGeom>
              <a:avLst/>
              <a:gdLst/>
              <a:ahLst/>
              <a:cxnLst/>
              <a:rect l="l" t="t" r="r" b="b"/>
              <a:pathLst>
                <a:path w="704" h="882" extrusionOk="0">
                  <a:moveTo>
                    <a:pt x="417" y="500"/>
                  </a:moveTo>
                  <a:cubicBezTo>
                    <a:pt x="429" y="512"/>
                    <a:pt x="429" y="524"/>
                    <a:pt x="441" y="524"/>
                  </a:cubicBezTo>
                  <a:cubicBezTo>
                    <a:pt x="429" y="536"/>
                    <a:pt x="417" y="536"/>
                    <a:pt x="417" y="548"/>
                  </a:cubicBezTo>
                  <a:lnTo>
                    <a:pt x="394" y="548"/>
                  </a:lnTo>
                  <a:cubicBezTo>
                    <a:pt x="394" y="548"/>
                    <a:pt x="405" y="548"/>
                    <a:pt x="405" y="536"/>
                  </a:cubicBezTo>
                  <a:cubicBezTo>
                    <a:pt x="405" y="524"/>
                    <a:pt x="417" y="512"/>
                    <a:pt x="417" y="500"/>
                  </a:cubicBezTo>
                  <a:close/>
                  <a:moveTo>
                    <a:pt x="429" y="0"/>
                  </a:moveTo>
                  <a:cubicBezTo>
                    <a:pt x="394" y="0"/>
                    <a:pt x="358" y="12"/>
                    <a:pt x="322" y="24"/>
                  </a:cubicBezTo>
                  <a:cubicBezTo>
                    <a:pt x="251" y="60"/>
                    <a:pt x="191" y="107"/>
                    <a:pt x="132" y="155"/>
                  </a:cubicBezTo>
                  <a:cubicBezTo>
                    <a:pt x="108" y="179"/>
                    <a:pt x="84" y="214"/>
                    <a:pt x="72" y="238"/>
                  </a:cubicBezTo>
                  <a:cubicBezTo>
                    <a:pt x="48" y="274"/>
                    <a:pt x="36" y="310"/>
                    <a:pt x="24" y="345"/>
                  </a:cubicBezTo>
                  <a:cubicBezTo>
                    <a:pt x="13" y="381"/>
                    <a:pt x="1" y="417"/>
                    <a:pt x="1" y="464"/>
                  </a:cubicBezTo>
                  <a:cubicBezTo>
                    <a:pt x="1" y="488"/>
                    <a:pt x="1" y="512"/>
                    <a:pt x="1" y="536"/>
                  </a:cubicBezTo>
                  <a:cubicBezTo>
                    <a:pt x="1" y="548"/>
                    <a:pt x="1" y="572"/>
                    <a:pt x="13" y="595"/>
                  </a:cubicBezTo>
                  <a:cubicBezTo>
                    <a:pt x="13" y="631"/>
                    <a:pt x="36" y="667"/>
                    <a:pt x="48" y="691"/>
                  </a:cubicBezTo>
                  <a:cubicBezTo>
                    <a:pt x="72" y="726"/>
                    <a:pt x="96" y="750"/>
                    <a:pt x="120" y="774"/>
                  </a:cubicBezTo>
                  <a:cubicBezTo>
                    <a:pt x="143" y="810"/>
                    <a:pt x="179" y="834"/>
                    <a:pt x="203" y="845"/>
                  </a:cubicBezTo>
                  <a:cubicBezTo>
                    <a:pt x="215" y="857"/>
                    <a:pt x="227" y="857"/>
                    <a:pt x="227" y="857"/>
                  </a:cubicBezTo>
                  <a:cubicBezTo>
                    <a:pt x="239" y="869"/>
                    <a:pt x="251" y="869"/>
                    <a:pt x="263" y="869"/>
                  </a:cubicBezTo>
                  <a:cubicBezTo>
                    <a:pt x="274" y="869"/>
                    <a:pt x="286" y="881"/>
                    <a:pt x="286" y="881"/>
                  </a:cubicBezTo>
                  <a:cubicBezTo>
                    <a:pt x="310" y="869"/>
                    <a:pt x="322" y="869"/>
                    <a:pt x="334" y="857"/>
                  </a:cubicBezTo>
                  <a:cubicBezTo>
                    <a:pt x="346" y="857"/>
                    <a:pt x="358" y="834"/>
                    <a:pt x="358" y="810"/>
                  </a:cubicBezTo>
                  <a:cubicBezTo>
                    <a:pt x="358" y="798"/>
                    <a:pt x="358" y="774"/>
                    <a:pt x="346" y="762"/>
                  </a:cubicBezTo>
                  <a:cubicBezTo>
                    <a:pt x="334" y="738"/>
                    <a:pt x="310" y="714"/>
                    <a:pt x="286" y="691"/>
                  </a:cubicBezTo>
                  <a:cubicBezTo>
                    <a:pt x="263" y="667"/>
                    <a:pt x="239" y="643"/>
                    <a:pt x="227" y="607"/>
                  </a:cubicBezTo>
                  <a:cubicBezTo>
                    <a:pt x="215" y="583"/>
                    <a:pt x="203" y="560"/>
                    <a:pt x="203" y="524"/>
                  </a:cubicBezTo>
                  <a:cubicBezTo>
                    <a:pt x="191" y="500"/>
                    <a:pt x="191" y="476"/>
                    <a:pt x="191" y="441"/>
                  </a:cubicBezTo>
                  <a:cubicBezTo>
                    <a:pt x="191" y="417"/>
                    <a:pt x="203" y="393"/>
                    <a:pt x="203" y="369"/>
                  </a:cubicBezTo>
                  <a:cubicBezTo>
                    <a:pt x="215" y="345"/>
                    <a:pt x="227" y="322"/>
                    <a:pt x="239" y="310"/>
                  </a:cubicBezTo>
                  <a:cubicBezTo>
                    <a:pt x="251" y="286"/>
                    <a:pt x="274" y="262"/>
                    <a:pt x="298" y="238"/>
                  </a:cubicBezTo>
                  <a:cubicBezTo>
                    <a:pt x="298" y="226"/>
                    <a:pt x="310" y="226"/>
                    <a:pt x="322" y="214"/>
                  </a:cubicBezTo>
                  <a:lnTo>
                    <a:pt x="370" y="214"/>
                  </a:lnTo>
                  <a:cubicBezTo>
                    <a:pt x="394" y="214"/>
                    <a:pt x="417" y="214"/>
                    <a:pt x="441" y="226"/>
                  </a:cubicBezTo>
                  <a:lnTo>
                    <a:pt x="453" y="226"/>
                  </a:lnTo>
                  <a:cubicBezTo>
                    <a:pt x="441" y="238"/>
                    <a:pt x="429" y="250"/>
                    <a:pt x="417" y="262"/>
                  </a:cubicBezTo>
                  <a:cubicBezTo>
                    <a:pt x="370" y="298"/>
                    <a:pt x="346" y="345"/>
                    <a:pt x="310" y="393"/>
                  </a:cubicBezTo>
                  <a:cubicBezTo>
                    <a:pt x="286" y="441"/>
                    <a:pt x="263" y="488"/>
                    <a:pt x="251" y="536"/>
                  </a:cubicBezTo>
                  <a:cubicBezTo>
                    <a:pt x="251" y="560"/>
                    <a:pt x="251" y="583"/>
                    <a:pt x="251" y="607"/>
                  </a:cubicBezTo>
                  <a:cubicBezTo>
                    <a:pt x="263" y="643"/>
                    <a:pt x="286" y="667"/>
                    <a:pt x="310" y="691"/>
                  </a:cubicBezTo>
                  <a:cubicBezTo>
                    <a:pt x="328" y="700"/>
                    <a:pt x="348" y="704"/>
                    <a:pt x="368" y="704"/>
                  </a:cubicBezTo>
                  <a:cubicBezTo>
                    <a:pt x="400" y="704"/>
                    <a:pt x="431" y="693"/>
                    <a:pt x="453" y="679"/>
                  </a:cubicBezTo>
                  <a:cubicBezTo>
                    <a:pt x="513" y="667"/>
                    <a:pt x="548" y="631"/>
                    <a:pt x="584" y="583"/>
                  </a:cubicBezTo>
                  <a:cubicBezTo>
                    <a:pt x="596" y="572"/>
                    <a:pt x="608" y="572"/>
                    <a:pt x="620" y="560"/>
                  </a:cubicBezTo>
                  <a:cubicBezTo>
                    <a:pt x="632" y="524"/>
                    <a:pt x="655" y="500"/>
                    <a:pt x="667" y="476"/>
                  </a:cubicBezTo>
                  <a:cubicBezTo>
                    <a:pt x="679" y="464"/>
                    <a:pt x="679" y="464"/>
                    <a:pt x="679" y="464"/>
                  </a:cubicBezTo>
                  <a:cubicBezTo>
                    <a:pt x="691" y="453"/>
                    <a:pt x="691" y="429"/>
                    <a:pt x="691" y="417"/>
                  </a:cubicBezTo>
                  <a:cubicBezTo>
                    <a:pt x="691" y="405"/>
                    <a:pt x="703" y="393"/>
                    <a:pt x="703" y="381"/>
                  </a:cubicBezTo>
                  <a:cubicBezTo>
                    <a:pt x="703" y="369"/>
                    <a:pt x="703" y="357"/>
                    <a:pt x="703" y="345"/>
                  </a:cubicBezTo>
                  <a:cubicBezTo>
                    <a:pt x="703" y="333"/>
                    <a:pt x="703" y="322"/>
                    <a:pt x="703" y="298"/>
                  </a:cubicBezTo>
                  <a:cubicBezTo>
                    <a:pt x="703" y="250"/>
                    <a:pt x="679" y="214"/>
                    <a:pt x="644" y="179"/>
                  </a:cubicBezTo>
                  <a:cubicBezTo>
                    <a:pt x="644" y="179"/>
                    <a:pt x="632" y="167"/>
                    <a:pt x="632" y="167"/>
                  </a:cubicBezTo>
                  <a:cubicBezTo>
                    <a:pt x="632" y="155"/>
                    <a:pt x="620" y="143"/>
                    <a:pt x="620" y="143"/>
                  </a:cubicBezTo>
                  <a:cubicBezTo>
                    <a:pt x="596" y="107"/>
                    <a:pt x="572" y="72"/>
                    <a:pt x="548" y="48"/>
                  </a:cubicBezTo>
                  <a:cubicBezTo>
                    <a:pt x="536" y="48"/>
                    <a:pt x="524" y="36"/>
                    <a:pt x="513" y="24"/>
                  </a:cubicBezTo>
                  <a:cubicBezTo>
                    <a:pt x="489" y="12"/>
                    <a:pt x="465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1060988" y="1537176"/>
              <a:ext cx="63160" cy="65523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41" y="429"/>
                  </a:moveTo>
                  <a:cubicBezTo>
                    <a:pt x="441" y="441"/>
                    <a:pt x="441" y="465"/>
                    <a:pt x="441" y="477"/>
                  </a:cubicBezTo>
                  <a:cubicBezTo>
                    <a:pt x="441" y="489"/>
                    <a:pt x="441" y="500"/>
                    <a:pt x="441" y="512"/>
                  </a:cubicBezTo>
                  <a:cubicBezTo>
                    <a:pt x="429" y="524"/>
                    <a:pt x="429" y="536"/>
                    <a:pt x="429" y="536"/>
                  </a:cubicBezTo>
                  <a:cubicBezTo>
                    <a:pt x="417" y="548"/>
                    <a:pt x="417" y="548"/>
                    <a:pt x="405" y="560"/>
                  </a:cubicBezTo>
                  <a:cubicBezTo>
                    <a:pt x="405" y="560"/>
                    <a:pt x="405" y="560"/>
                    <a:pt x="393" y="572"/>
                  </a:cubicBezTo>
                  <a:cubicBezTo>
                    <a:pt x="393" y="560"/>
                    <a:pt x="393" y="548"/>
                    <a:pt x="393" y="536"/>
                  </a:cubicBezTo>
                  <a:cubicBezTo>
                    <a:pt x="393" y="536"/>
                    <a:pt x="393" y="536"/>
                    <a:pt x="393" y="524"/>
                  </a:cubicBezTo>
                  <a:cubicBezTo>
                    <a:pt x="393" y="524"/>
                    <a:pt x="393" y="512"/>
                    <a:pt x="393" y="500"/>
                  </a:cubicBezTo>
                  <a:cubicBezTo>
                    <a:pt x="393" y="489"/>
                    <a:pt x="405" y="477"/>
                    <a:pt x="405" y="465"/>
                  </a:cubicBezTo>
                  <a:cubicBezTo>
                    <a:pt x="417" y="453"/>
                    <a:pt x="429" y="441"/>
                    <a:pt x="441" y="429"/>
                  </a:cubicBezTo>
                  <a:close/>
                  <a:moveTo>
                    <a:pt x="405" y="155"/>
                  </a:moveTo>
                  <a:cubicBezTo>
                    <a:pt x="429" y="167"/>
                    <a:pt x="453" y="167"/>
                    <a:pt x="477" y="167"/>
                  </a:cubicBezTo>
                  <a:cubicBezTo>
                    <a:pt x="500" y="179"/>
                    <a:pt x="524" y="191"/>
                    <a:pt x="548" y="215"/>
                  </a:cubicBezTo>
                  <a:cubicBezTo>
                    <a:pt x="584" y="227"/>
                    <a:pt x="607" y="250"/>
                    <a:pt x="619" y="274"/>
                  </a:cubicBezTo>
                  <a:cubicBezTo>
                    <a:pt x="643" y="298"/>
                    <a:pt x="655" y="322"/>
                    <a:pt x="679" y="346"/>
                  </a:cubicBezTo>
                  <a:cubicBezTo>
                    <a:pt x="691" y="369"/>
                    <a:pt x="703" y="405"/>
                    <a:pt x="703" y="441"/>
                  </a:cubicBezTo>
                  <a:cubicBezTo>
                    <a:pt x="715" y="465"/>
                    <a:pt x="715" y="477"/>
                    <a:pt x="715" y="500"/>
                  </a:cubicBezTo>
                  <a:cubicBezTo>
                    <a:pt x="715" y="524"/>
                    <a:pt x="715" y="536"/>
                    <a:pt x="703" y="548"/>
                  </a:cubicBezTo>
                  <a:cubicBezTo>
                    <a:pt x="703" y="560"/>
                    <a:pt x="691" y="572"/>
                    <a:pt x="691" y="584"/>
                  </a:cubicBezTo>
                  <a:cubicBezTo>
                    <a:pt x="679" y="596"/>
                    <a:pt x="667" y="608"/>
                    <a:pt x="655" y="619"/>
                  </a:cubicBezTo>
                  <a:cubicBezTo>
                    <a:pt x="667" y="596"/>
                    <a:pt x="679" y="572"/>
                    <a:pt x="679" y="548"/>
                  </a:cubicBezTo>
                  <a:cubicBezTo>
                    <a:pt x="679" y="512"/>
                    <a:pt x="679" y="489"/>
                    <a:pt x="667" y="465"/>
                  </a:cubicBezTo>
                  <a:cubicBezTo>
                    <a:pt x="667" y="429"/>
                    <a:pt x="655" y="405"/>
                    <a:pt x="631" y="369"/>
                  </a:cubicBezTo>
                  <a:cubicBezTo>
                    <a:pt x="607" y="334"/>
                    <a:pt x="560" y="298"/>
                    <a:pt x="512" y="286"/>
                  </a:cubicBezTo>
                  <a:cubicBezTo>
                    <a:pt x="512" y="286"/>
                    <a:pt x="512" y="274"/>
                    <a:pt x="500" y="274"/>
                  </a:cubicBezTo>
                  <a:cubicBezTo>
                    <a:pt x="488" y="274"/>
                    <a:pt x="477" y="262"/>
                    <a:pt x="453" y="262"/>
                  </a:cubicBezTo>
                  <a:cubicBezTo>
                    <a:pt x="417" y="262"/>
                    <a:pt x="381" y="262"/>
                    <a:pt x="346" y="274"/>
                  </a:cubicBezTo>
                  <a:cubicBezTo>
                    <a:pt x="346" y="250"/>
                    <a:pt x="334" y="238"/>
                    <a:pt x="322" y="227"/>
                  </a:cubicBezTo>
                  <a:cubicBezTo>
                    <a:pt x="310" y="203"/>
                    <a:pt x="286" y="203"/>
                    <a:pt x="262" y="203"/>
                  </a:cubicBezTo>
                  <a:cubicBezTo>
                    <a:pt x="274" y="191"/>
                    <a:pt x="286" y="191"/>
                    <a:pt x="298" y="179"/>
                  </a:cubicBezTo>
                  <a:cubicBezTo>
                    <a:pt x="310" y="179"/>
                    <a:pt x="334" y="167"/>
                    <a:pt x="346" y="167"/>
                  </a:cubicBezTo>
                  <a:cubicBezTo>
                    <a:pt x="369" y="155"/>
                    <a:pt x="381" y="155"/>
                    <a:pt x="405" y="155"/>
                  </a:cubicBezTo>
                  <a:close/>
                  <a:moveTo>
                    <a:pt x="322" y="0"/>
                  </a:moveTo>
                  <a:cubicBezTo>
                    <a:pt x="262" y="12"/>
                    <a:pt x="215" y="36"/>
                    <a:pt x="167" y="84"/>
                  </a:cubicBezTo>
                  <a:cubicBezTo>
                    <a:pt x="119" y="119"/>
                    <a:pt x="84" y="167"/>
                    <a:pt x="48" y="227"/>
                  </a:cubicBezTo>
                  <a:cubicBezTo>
                    <a:pt x="24" y="274"/>
                    <a:pt x="12" y="334"/>
                    <a:pt x="0" y="393"/>
                  </a:cubicBezTo>
                  <a:cubicBezTo>
                    <a:pt x="0" y="453"/>
                    <a:pt x="0" y="524"/>
                    <a:pt x="24" y="572"/>
                  </a:cubicBezTo>
                  <a:cubicBezTo>
                    <a:pt x="24" y="584"/>
                    <a:pt x="24" y="596"/>
                    <a:pt x="24" y="608"/>
                  </a:cubicBezTo>
                  <a:cubicBezTo>
                    <a:pt x="24" y="631"/>
                    <a:pt x="24" y="667"/>
                    <a:pt x="36" y="691"/>
                  </a:cubicBezTo>
                  <a:cubicBezTo>
                    <a:pt x="48" y="750"/>
                    <a:pt x="84" y="798"/>
                    <a:pt x="131" y="834"/>
                  </a:cubicBezTo>
                  <a:cubicBezTo>
                    <a:pt x="179" y="870"/>
                    <a:pt x="238" y="893"/>
                    <a:pt x="286" y="905"/>
                  </a:cubicBezTo>
                  <a:cubicBezTo>
                    <a:pt x="316" y="911"/>
                    <a:pt x="349" y="914"/>
                    <a:pt x="381" y="914"/>
                  </a:cubicBezTo>
                  <a:cubicBezTo>
                    <a:pt x="414" y="914"/>
                    <a:pt x="447" y="911"/>
                    <a:pt x="477" y="905"/>
                  </a:cubicBezTo>
                  <a:cubicBezTo>
                    <a:pt x="536" y="893"/>
                    <a:pt x="584" y="870"/>
                    <a:pt x="631" y="834"/>
                  </a:cubicBezTo>
                  <a:cubicBezTo>
                    <a:pt x="691" y="810"/>
                    <a:pt x="738" y="774"/>
                    <a:pt x="774" y="727"/>
                  </a:cubicBezTo>
                  <a:cubicBezTo>
                    <a:pt x="798" y="715"/>
                    <a:pt x="810" y="691"/>
                    <a:pt x="834" y="667"/>
                  </a:cubicBezTo>
                  <a:cubicBezTo>
                    <a:pt x="846" y="631"/>
                    <a:pt x="858" y="608"/>
                    <a:pt x="869" y="584"/>
                  </a:cubicBezTo>
                  <a:cubicBezTo>
                    <a:pt x="869" y="548"/>
                    <a:pt x="869" y="524"/>
                    <a:pt x="869" y="489"/>
                  </a:cubicBezTo>
                  <a:cubicBezTo>
                    <a:pt x="881" y="453"/>
                    <a:pt x="869" y="417"/>
                    <a:pt x="858" y="381"/>
                  </a:cubicBezTo>
                  <a:cubicBezTo>
                    <a:pt x="846" y="322"/>
                    <a:pt x="822" y="274"/>
                    <a:pt x="786" y="227"/>
                  </a:cubicBezTo>
                  <a:cubicBezTo>
                    <a:pt x="762" y="167"/>
                    <a:pt x="715" y="131"/>
                    <a:pt x="655" y="96"/>
                  </a:cubicBezTo>
                  <a:cubicBezTo>
                    <a:pt x="584" y="36"/>
                    <a:pt x="488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1326164" y="470532"/>
              <a:ext cx="67385" cy="68316"/>
            </a:xfrm>
            <a:custGeom>
              <a:avLst/>
              <a:gdLst/>
              <a:ahLst/>
              <a:cxnLst/>
              <a:rect l="l" t="t" r="r" b="b"/>
              <a:pathLst>
                <a:path w="941" h="954" extrusionOk="0">
                  <a:moveTo>
                    <a:pt x="345" y="144"/>
                  </a:moveTo>
                  <a:cubicBezTo>
                    <a:pt x="310" y="155"/>
                    <a:pt x="286" y="179"/>
                    <a:pt x="250" y="203"/>
                  </a:cubicBezTo>
                  <a:cubicBezTo>
                    <a:pt x="226" y="239"/>
                    <a:pt x="203" y="263"/>
                    <a:pt x="179" y="298"/>
                  </a:cubicBezTo>
                  <a:cubicBezTo>
                    <a:pt x="191" y="275"/>
                    <a:pt x="203" y="251"/>
                    <a:pt x="214" y="239"/>
                  </a:cubicBezTo>
                  <a:cubicBezTo>
                    <a:pt x="226" y="215"/>
                    <a:pt x="238" y="203"/>
                    <a:pt x="250" y="191"/>
                  </a:cubicBezTo>
                  <a:cubicBezTo>
                    <a:pt x="262" y="179"/>
                    <a:pt x="274" y="167"/>
                    <a:pt x="298" y="155"/>
                  </a:cubicBezTo>
                  <a:cubicBezTo>
                    <a:pt x="310" y="155"/>
                    <a:pt x="322" y="144"/>
                    <a:pt x="333" y="144"/>
                  </a:cubicBezTo>
                  <a:close/>
                  <a:moveTo>
                    <a:pt x="441" y="525"/>
                  </a:moveTo>
                  <a:cubicBezTo>
                    <a:pt x="441" y="536"/>
                    <a:pt x="441" y="536"/>
                    <a:pt x="441" y="536"/>
                  </a:cubicBezTo>
                  <a:cubicBezTo>
                    <a:pt x="453" y="548"/>
                    <a:pt x="453" y="548"/>
                    <a:pt x="453" y="560"/>
                  </a:cubicBezTo>
                  <a:cubicBezTo>
                    <a:pt x="453" y="560"/>
                    <a:pt x="453" y="560"/>
                    <a:pt x="453" y="572"/>
                  </a:cubicBezTo>
                  <a:cubicBezTo>
                    <a:pt x="441" y="572"/>
                    <a:pt x="441" y="572"/>
                    <a:pt x="429" y="584"/>
                  </a:cubicBezTo>
                  <a:cubicBezTo>
                    <a:pt x="429" y="572"/>
                    <a:pt x="429" y="572"/>
                    <a:pt x="429" y="572"/>
                  </a:cubicBezTo>
                  <a:cubicBezTo>
                    <a:pt x="441" y="548"/>
                    <a:pt x="441" y="536"/>
                    <a:pt x="441" y="525"/>
                  </a:cubicBezTo>
                  <a:close/>
                  <a:moveTo>
                    <a:pt x="476" y="155"/>
                  </a:moveTo>
                  <a:cubicBezTo>
                    <a:pt x="500" y="167"/>
                    <a:pt x="524" y="179"/>
                    <a:pt x="560" y="203"/>
                  </a:cubicBezTo>
                  <a:cubicBezTo>
                    <a:pt x="595" y="215"/>
                    <a:pt x="619" y="227"/>
                    <a:pt x="655" y="251"/>
                  </a:cubicBezTo>
                  <a:cubicBezTo>
                    <a:pt x="679" y="263"/>
                    <a:pt x="703" y="286"/>
                    <a:pt x="726" y="310"/>
                  </a:cubicBezTo>
                  <a:cubicBezTo>
                    <a:pt x="738" y="322"/>
                    <a:pt x="750" y="346"/>
                    <a:pt x="762" y="358"/>
                  </a:cubicBezTo>
                  <a:cubicBezTo>
                    <a:pt x="774" y="382"/>
                    <a:pt x="786" y="405"/>
                    <a:pt x="786" y="429"/>
                  </a:cubicBezTo>
                  <a:cubicBezTo>
                    <a:pt x="798" y="453"/>
                    <a:pt x="798" y="477"/>
                    <a:pt x="798" y="501"/>
                  </a:cubicBezTo>
                  <a:cubicBezTo>
                    <a:pt x="786" y="536"/>
                    <a:pt x="786" y="560"/>
                    <a:pt x="774" y="596"/>
                  </a:cubicBezTo>
                  <a:cubicBezTo>
                    <a:pt x="762" y="620"/>
                    <a:pt x="750" y="644"/>
                    <a:pt x="738" y="679"/>
                  </a:cubicBezTo>
                  <a:lnTo>
                    <a:pt x="726" y="679"/>
                  </a:lnTo>
                  <a:cubicBezTo>
                    <a:pt x="762" y="608"/>
                    <a:pt x="774" y="513"/>
                    <a:pt x="762" y="441"/>
                  </a:cubicBezTo>
                  <a:cubicBezTo>
                    <a:pt x="750" y="394"/>
                    <a:pt x="726" y="346"/>
                    <a:pt x="691" y="310"/>
                  </a:cubicBezTo>
                  <a:cubicBezTo>
                    <a:pt x="679" y="286"/>
                    <a:pt x="655" y="263"/>
                    <a:pt x="631" y="251"/>
                  </a:cubicBezTo>
                  <a:cubicBezTo>
                    <a:pt x="619" y="239"/>
                    <a:pt x="607" y="239"/>
                    <a:pt x="595" y="227"/>
                  </a:cubicBezTo>
                  <a:cubicBezTo>
                    <a:pt x="584" y="215"/>
                    <a:pt x="560" y="215"/>
                    <a:pt x="536" y="215"/>
                  </a:cubicBezTo>
                  <a:cubicBezTo>
                    <a:pt x="524" y="203"/>
                    <a:pt x="500" y="203"/>
                    <a:pt x="476" y="203"/>
                  </a:cubicBezTo>
                  <a:cubicBezTo>
                    <a:pt x="476" y="191"/>
                    <a:pt x="476" y="179"/>
                    <a:pt x="476" y="167"/>
                  </a:cubicBezTo>
                  <a:cubicBezTo>
                    <a:pt x="476" y="167"/>
                    <a:pt x="476" y="167"/>
                    <a:pt x="476" y="155"/>
                  </a:cubicBezTo>
                  <a:close/>
                  <a:moveTo>
                    <a:pt x="226" y="632"/>
                  </a:moveTo>
                  <a:cubicBezTo>
                    <a:pt x="250" y="656"/>
                    <a:pt x="262" y="667"/>
                    <a:pt x="274" y="691"/>
                  </a:cubicBezTo>
                  <a:cubicBezTo>
                    <a:pt x="262" y="679"/>
                    <a:pt x="250" y="679"/>
                    <a:pt x="250" y="667"/>
                  </a:cubicBezTo>
                  <a:cubicBezTo>
                    <a:pt x="238" y="656"/>
                    <a:pt x="238" y="644"/>
                    <a:pt x="226" y="632"/>
                  </a:cubicBezTo>
                  <a:close/>
                  <a:moveTo>
                    <a:pt x="369" y="1"/>
                  </a:moveTo>
                  <a:cubicBezTo>
                    <a:pt x="333" y="1"/>
                    <a:pt x="298" y="1"/>
                    <a:pt x="262" y="13"/>
                  </a:cubicBezTo>
                  <a:cubicBezTo>
                    <a:pt x="203" y="36"/>
                    <a:pt x="155" y="72"/>
                    <a:pt x="119" y="120"/>
                  </a:cubicBezTo>
                  <a:cubicBezTo>
                    <a:pt x="83" y="155"/>
                    <a:pt x="60" y="203"/>
                    <a:pt x="36" y="251"/>
                  </a:cubicBezTo>
                  <a:cubicBezTo>
                    <a:pt x="24" y="298"/>
                    <a:pt x="12" y="358"/>
                    <a:pt x="12" y="417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25"/>
                    <a:pt x="12" y="560"/>
                    <a:pt x="12" y="584"/>
                  </a:cubicBezTo>
                  <a:cubicBezTo>
                    <a:pt x="36" y="632"/>
                    <a:pt x="48" y="691"/>
                    <a:pt x="95" y="727"/>
                  </a:cubicBezTo>
                  <a:cubicBezTo>
                    <a:pt x="107" y="751"/>
                    <a:pt x="131" y="763"/>
                    <a:pt x="143" y="786"/>
                  </a:cubicBezTo>
                  <a:cubicBezTo>
                    <a:pt x="155" y="786"/>
                    <a:pt x="155" y="798"/>
                    <a:pt x="155" y="798"/>
                  </a:cubicBezTo>
                  <a:cubicBezTo>
                    <a:pt x="191" y="846"/>
                    <a:pt x="238" y="882"/>
                    <a:pt x="298" y="906"/>
                  </a:cubicBezTo>
                  <a:cubicBezTo>
                    <a:pt x="345" y="929"/>
                    <a:pt x="393" y="953"/>
                    <a:pt x="441" y="953"/>
                  </a:cubicBezTo>
                  <a:cubicBezTo>
                    <a:pt x="512" y="953"/>
                    <a:pt x="572" y="953"/>
                    <a:pt x="631" y="929"/>
                  </a:cubicBezTo>
                  <a:cubicBezTo>
                    <a:pt x="679" y="917"/>
                    <a:pt x="726" y="882"/>
                    <a:pt x="762" y="858"/>
                  </a:cubicBezTo>
                  <a:cubicBezTo>
                    <a:pt x="810" y="810"/>
                    <a:pt x="845" y="763"/>
                    <a:pt x="881" y="715"/>
                  </a:cubicBezTo>
                  <a:cubicBezTo>
                    <a:pt x="905" y="667"/>
                    <a:pt x="917" y="620"/>
                    <a:pt x="929" y="572"/>
                  </a:cubicBezTo>
                  <a:cubicBezTo>
                    <a:pt x="941" y="513"/>
                    <a:pt x="941" y="441"/>
                    <a:pt x="929" y="394"/>
                  </a:cubicBezTo>
                  <a:cubicBezTo>
                    <a:pt x="917" y="334"/>
                    <a:pt x="893" y="286"/>
                    <a:pt x="857" y="239"/>
                  </a:cubicBezTo>
                  <a:cubicBezTo>
                    <a:pt x="822" y="191"/>
                    <a:pt x="774" y="155"/>
                    <a:pt x="726" y="132"/>
                  </a:cubicBezTo>
                  <a:cubicBezTo>
                    <a:pt x="691" y="96"/>
                    <a:pt x="643" y="72"/>
                    <a:pt x="595" y="60"/>
                  </a:cubicBezTo>
                  <a:cubicBezTo>
                    <a:pt x="536" y="24"/>
                    <a:pt x="488" y="13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1352588" y="348650"/>
              <a:ext cx="30721" cy="136489"/>
            </a:xfrm>
            <a:custGeom>
              <a:avLst/>
              <a:gdLst/>
              <a:ahLst/>
              <a:cxnLst/>
              <a:rect l="l" t="t" r="r" b="b"/>
              <a:pathLst>
                <a:path w="429" h="1906" extrusionOk="0">
                  <a:moveTo>
                    <a:pt x="357" y="0"/>
                  </a:moveTo>
                  <a:cubicBezTo>
                    <a:pt x="334" y="0"/>
                    <a:pt x="298" y="24"/>
                    <a:pt x="286" y="60"/>
                  </a:cubicBezTo>
                  <a:cubicBezTo>
                    <a:pt x="262" y="286"/>
                    <a:pt x="238" y="512"/>
                    <a:pt x="215" y="738"/>
                  </a:cubicBezTo>
                  <a:cubicBezTo>
                    <a:pt x="203" y="798"/>
                    <a:pt x="203" y="857"/>
                    <a:pt x="191" y="929"/>
                  </a:cubicBezTo>
                  <a:cubicBezTo>
                    <a:pt x="179" y="1000"/>
                    <a:pt x="167" y="1072"/>
                    <a:pt x="155" y="1143"/>
                  </a:cubicBezTo>
                  <a:cubicBezTo>
                    <a:pt x="143" y="1250"/>
                    <a:pt x="131" y="1357"/>
                    <a:pt x="107" y="1465"/>
                  </a:cubicBezTo>
                  <a:cubicBezTo>
                    <a:pt x="84" y="1572"/>
                    <a:pt x="72" y="1667"/>
                    <a:pt x="36" y="1762"/>
                  </a:cubicBezTo>
                  <a:cubicBezTo>
                    <a:pt x="36" y="1774"/>
                    <a:pt x="24" y="1786"/>
                    <a:pt x="24" y="1810"/>
                  </a:cubicBezTo>
                  <a:cubicBezTo>
                    <a:pt x="0" y="1834"/>
                    <a:pt x="24" y="1881"/>
                    <a:pt x="60" y="1893"/>
                  </a:cubicBezTo>
                  <a:cubicBezTo>
                    <a:pt x="72" y="1905"/>
                    <a:pt x="95" y="1905"/>
                    <a:pt x="107" y="1905"/>
                  </a:cubicBezTo>
                  <a:cubicBezTo>
                    <a:pt x="131" y="1893"/>
                    <a:pt x="143" y="1881"/>
                    <a:pt x="143" y="1869"/>
                  </a:cubicBezTo>
                  <a:cubicBezTo>
                    <a:pt x="155" y="1846"/>
                    <a:pt x="167" y="1822"/>
                    <a:pt x="179" y="1786"/>
                  </a:cubicBezTo>
                  <a:cubicBezTo>
                    <a:pt x="179" y="1774"/>
                    <a:pt x="191" y="1750"/>
                    <a:pt x="191" y="1726"/>
                  </a:cubicBezTo>
                  <a:cubicBezTo>
                    <a:pt x="203" y="1703"/>
                    <a:pt x="215" y="1667"/>
                    <a:pt x="226" y="1631"/>
                  </a:cubicBezTo>
                  <a:cubicBezTo>
                    <a:pt x="238" y="1560"/>
                    <a:pt x="250" y="1476"/>
                    <a:pt x="262" y="1405"/>
                  </a:cubicBezTo>
                  <a:cubicBezTo>
                    <a:pt x="274" y="1322"/>
                    <a:pt x="286" y="1238"/>
                    <a:pt x="298" y="1155"/>
                  </a:cubicBezTo>
                  <a:cubicBezTo>
                    <a:pt x="310" y="1084"/>
                    <a:pt x="322" y="1000"/>
                    <a:pt x="334" y="929"/>
                  </a:cubicBezTo>
                  <a:cubicBezTo>
                    <a:pt x="369" y="655"/>
                    <a:pt x="405" y="369"/>
                    <a:pt x="429" y="83"/>
                  </a:cubicBezTo>
                  <a:cubicBezTo>
                    <a:pt x="429" y="72"/>
                    <a:pt x="429" y="48"/>
                    <a:pt x="417" y="36"/>
                  </a:cubicBezTo>
                  <a:cubicBezTo>
                    <a:pt x="405" y="12"/>
                    <a:pt x="393" y="12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-84935" y="1005966"/>
              <a:ext cx="78485" cy="90801"/>
            </a:xfrm>
            <a:custGeom>
              <a:avLst/>
              <a:gdLst/>
              <a:ahLst/>
              <a:cxnLst/>
              <a:rect l="l" t="t" r="r" b="b"/>
              <a:pathLst>
                <a:path w="1096" h="1268" extrusionOk="0">
                  <a:moveTo>
                    <a:pt x="619" y="620"/>
                  </a:moveTo>
                  <a:cubicBezTo>
                    <a:pt x="631" y="632"/>
                    <a:pt x="643" y="656"/>
                    <a:pt x="655" y="679"/>
                  </a:cubicBezTo>
                  <a:cubicBezTo>
                    <a:pt x="655" y="691"/>
                    <a:pt x="667" y="715"/>
                    <a:pt x="679" y="739"/>
                  </a:cubicBezTo>
                  <a:cubicBezTo>
                    <a:pt x="679" y="751"/>
                    <a:pt x="679" y="751"/>
                    <a:pt x="679" y="751"/>
                  </a:cubicBezTo>
                  <a:cubicBezTo>
                    <a:pt x="667" y="763"/>
                    <a:pt x="667" y="763"/>
                    <a:pt x="655" y="775"/>
                  </a:cubicBezTo>
                  <a:cubicBezTo>
                    <a:pt x="643" y="727"/>
                    <a:pt x="631" y="691"/>
                    <a:pt x="619" y="644"/>
                  </a:cubicBezTo>
                  <a:cubicBezTo>
                    <a:pt x="619" y="632"/>
                    <a:pt x="619" y="620"/>
                    <a:pt x="619" y="620"/>
                  </a:cubicBezTo>
                  <a:close/>
                  <a:moveTo>
                    <a:pt x="465" y="156"/>
                  </a:moveTo>
                  <a:cubicBezTo>
                    <a:pt x="500" y="156"/>
                    <a:pt x="548" y="167"/>
                    <a:pt x="584" y="179"/>
                  </a:cubicBezTo>
                  <a:cubicBezTo>
                    <a:pt x="619" y="191"/>
                    <a:pt x="655" y="203"/>
                    <a:pt x="691" y="227"/>
                  </a:cubicBezTo>
                  <a:cubicBezTo>
                    <a:pt x="727" y="251"/>
                    <a:pt x="762" y="275"/>
                    <a:pt x="786" y="310"/>
                  </a:cubicBezTo>
                  <a:cubicBezTo>
                    <a:pt x="822" y="346"/>
                    <a:pt x="858" y="394"/>
                    <a:pt x="881" y="453"/>
                  </a:cubicBezTo>
                  <a:cubicBezTo>
                    <a:pt x="905" y="501"/>
                    <a:pt x="929" y="548"/>
                    <a:pt x="941" y="596"/>
                  </a:cubicBezTo>
                  <a:cubicBezTo>
                    <a:pt x="941" y="632"/>
                    <a:pt x="941" y="668"/>
                    <a:pt x="941" y="715"/>
                  </a:cubicBezTo>
                  <a:cubicBezTo>
                    <a:pt x="941" y="751"/>
                    <a:pt x="929" y="799"/>
                    <a:pt x="917" y="834"/>
                  </a:cubicBezTo>
                  <a:cubicBezTo>
                    <a:pt x="905" y="882"/>
                    <a:pt x="881" y="929"/>
                    <a:pt x="858" y="977"/>
                  </a:cubicBezTo>
                  <a:cubicBezTo>
                    <a:pt x="834" y="1001"/>
                    <a:pt x="810" y="1025"/>
                    <a:pt x="786" y="1049"/>
                  </a:cubicBezTo>
                  <a:cubicBezTo>
                    <a:pt x="762" y="1072"/>
                    <a:pt x="738" y="1084"/>
                    <a:pt x="727" y="1096"/>
                  </a:cubicBezTo>
                  <a:cubicBezTo>
                    <a:pt x="703" y="1108"/>
                    <a:pt x="679" y="1120"/>
                    <a:pt x="655" y="1120"/>
                  </a:cubicBezTo>
                  <a:lnTo>
                    <a:pt x="607" y="1120"/>
                  </a:lnTo>
                  <a:cubicBezTo>
                    <a:pt x="596" y="1120"/>
                    <a:pt x="572" y="1120"/>
                    <a:pt x="560" y="1108"/>
                  </a:cubicBezTo>
                  <a:cubicBezTo>
                    <a:pt x="536" y="1108"/>
                    <a:pt x="512" y="1096"/>
                    <a:pt x="500" y="1084"/>
                  </a:cubicBezTo>
                  <a:cubicBezTo>
                    <a:pt x="488" y="1084"/>
                    <a:pt x="488" y="1072"/>
                    <a:pt x="488" y="1072"/>
                  </a:cubicBezTo>
                  <a:lnTo>
                    <a:pt x="488" y="1072"/>
                  </a:lnTo>
                  <a:cubicBezTo>
                    <a:pt x="500" y="1084"/>
                    <a:pt x="500" y="1084"/>
                    <a:pt x="512" y="1084"/>
                  </a:cubicBezTo>
                  <a:cubicBezTo>
                    <a:pt x="548" y="1096"/>
                    <a:pt x="572" y="1096"/>
                    <a:pt x="596" y="1096"/>
                  </a:cubicBezTo>
                  <a:cubicBezTo>
                    <a:pt x="619" y="1096"/>
                    <a:pt x="655" y="1084"/>
                    <a:pt x="679" y="1072"/>
                  </a:cubicBezTo>
                  <a:cubicBezTo>
                    <a:pt x="703" y="1060"/>
                    <a:pt x="727" y="1037"/>
                    <a:pt x="750" y="1025"/>
                  </a:cubicBezTo>
                  <a:cubicBezTo>
                    <a:pt x="774" y="1001"/>
                    <a:pt x="786" y="977"/>
                    <a:pt x="798" y="965"/>
                  </a:cubicBezTo>
                  <a:cubicBezTo>
                    <a:pt x="810" y="941"/>
                    <a:pt x="834" y="929"/>
                    <a:pt x="846" y="918"/>
                  </a:cubicBezTo>
                  <a:cubicBezTo>
                    <a:pt x="858" y="894"/>
                    <a:pt x="869" y="870"/>
                    <a:pt x="881" y="846"/>
                  </a:cubicBezTo>
                  <a:cubicBezTo>
                    <a:pt x="893" y="822"/>
                    <a:pt x="905" y="799"/>
                    <a:pt x="917" y="775"/>
                  </a:cubicBezTo>
                  <a:cubicBezTo>
                    <a:pt x="929" y="715"/>
                    <a:pt x="917" y="656"/>
                    <a:pt x="905" y="596"/>
                  </a:cubicBezTo>
                  <a:cubicBezTo>
                    <a:pt x="893" y="548"/>
                    <a:pt x="869" y="501"/>
                    <a:pt x="846" y="453"/>
                  </a:cubicBezTo>
                  <a:cubicBezTo>
                    <a:pt x="846" y="441"/>
                    <a:pt x="846" y="441"/>
                    <a:pt x="846" y="429"/>
                  </a:cubicBezTo>
                  <a:cubicBezTo>
                    <a:pt x="822" y="382"/>
                    <a:pt x="786" y="334"/>
                    <a:pt x="738" y="287"/>
                  </a:cubicBezTo>
                  <a:cubicBezTo>
                    <a:pt x="703" y="251"/>
                    <a:pt x="655" y="227"/>
                    <a:pt x="596" y="215"/>
                  </a:cubicBezTo>
                  <a:cubicBezTo>
                    <a:pt x="572" y="203"/>
                    <a:pt x="548" y="203"/>
                    <a:pt x="524" y="203"/>
                  </a:cubicBezTo>
                  <a:cubicBezTo>
                    <a:pt x="488" y="203"/>
                    <a:pt x="453" y="215"/>
                    <a:pt x="429" y="227"/>
                  </a:cubicBezTo>
                  <a:cubicBezTo>
                    <a:pt x="381" y="239"/>
                    <a:pt x="334" y="287"/>
                    <a:pt x="298" y="322"/>
                  </a:cubicBezTo>
                  <a:cubicBezTo>
                    <a:pt x="262" y="370"/>
                    <a:pt x="238" y="418"/>
                    <a:pt x="226" y="465"/>
                  </a:cubicBezTo>
                  <a:cubicBezTo>
                    <a:pt x="215" y="489"/>
                    <a:pt x="215" y="501"/>
                    <a:pt x="215" y="513"/>
                  </a:cubicBezTo>
                  <a:cubicBezTo>
                    <a:pt x="203" y="477"/>
                    <a:pt x="203" y="429"/>
                    <a:pt x="203" y="394"/>
                  </a:cubicBezTo>
                  <a:cubicBezTo>
                    <a:pt x="203" y="370"/>
                    <a:pt x="215" y="346"/>
                    <a:pt x="215" y="322"/>
                  </a:cubicBezTo>
                  <a:lnTo>
                    <a:pt x="226" y="322"/>
                  </a:lnTo>
                  <a:cubicBezTo>
                    <a:pt x="226" y="310"/>
                    <a:pt x="238" y="298"/>
                    <a:pt x="250" y="275"/>
                  </a:cubicBezTo>
                  <a:cubicBezTo>
                    <a:pt x="262" y="263"/>
                    <a:pt x="262" y="251"/>
                    <a:pt x="262" y="227"/>
                  </a:cubicBezTo>
                  <a:cubicBezTo>
                    <a:pt x="262" y="227"/>
                    <a:pt x="262" y="215"/>
                    <a:pt x="250" y="203"/>
                  </a:cubicBezTo>
                  <a:cubicBezTo>
                    <a:pt x="262" y="203"/>
                    <a:pt x="274" y="191"/>
                    <a:pt x="286" y="179"/>
                  </a:cubicBezTo>
                  <a:cubicBezTo>
                    <a:pt x="310" y="167"/>
                    <a:pt x="334" y="167"/>
                    <a:pt x="357" y="156"/>
                  </a:cubicBezTo>
                  <a:close/>
                  <a:moveTo>
                    <a:pt x="393" y="1"/>
                  </a:moveTo>
                  <a:cubicBezTo>
                    <a:pt x="369" y="1"/>
                    <a:pt x="334" y="13"/>
                    <a:pt x="298" y="13"/>
                  </a:cubicBezTo>
                  <a:cubicBezTo>
                    <a:pt x="250" y="25"/>
                    <a:pt x="203" y="48"/>
                    <a:pt x="167" y="84"/>
                  </a:cubicBezTo>
                  <a:cubicBezTo>
                    <a:pt x="119" y="108"/>
                    <a:pt x="84" y="156"/>
                    <a:pt x="48" y="215"/>
                  </a:cubicBezTo>
                  <a:cubicBezTo>
                    <a:pt x="24" y="251"/>
                    <a:pt x="12" y="310"/>
                    <a:pt x="12" y="358"/>
                  </a:cubicBezTo>
                  <a:cubicBezTo>
                    <a:pt x="0" y="418"/>
                    <a:pt x="12" y="477"/>
                    <a:pt x="24" y="537"/>
                  </a:cubicBezTo>
                  <a:cubicBezTo>
                    <a:pt x="48" y="644"/>
                    <a:pt x="84" y="739"/>
                    <a:pt x="143" y="822"/>
                  </a:cubicBezTo>
                  <a:cubicBezTo>
                    <a:pt x="143" y="822"/>
                    <a:pt x="143" y="834"/>
                    <a:pt x="155" y="834"/>
                  </a:cubicBezTo>
                  <a:cubicBezTo>
                    <a:pt x="191" y="941"/>
                    <a:pt x="250" y="1037"/>
                    <a:pt x="322" y="1120"/>
                  </a:cubicBezTo>
                  <a:cubicBezTo>
                    <a:pt x="393" y="1191"/>
                    <a:pt x="488" y="1251"/>
                    <a:pt x="596" y="1263"/>
                  </a:cubicBezTo>
                  <a:cubicBezTo>
                    <a:pt x="612" y="1266"/>
                    <a:pt x="627" y="1268"/>
                    <a:pt x="641" y="1268"/>
                  </a:cubicBezTo>
                  <a:cubicBezTo>
                    <a:pt x="681" y="1268"/>
                    <a:pt x="719" y="1256"/>
                    <a:pt x="762" y="1239"/>
                  </a:cubicBezTo>
                  <a:cubicBezTo>
                    <a:pt x="810" y="1215"/>
                    <a:pt x="858" y="1180"/>
                    <a:pt x="893" y="1144"/>
                  </a:cubicBezTo>
                  <a:cubicBezTo>
                    <a:pt x="977" y="1072"/>
                    <a:pt x="1024" y="965"/>
                    <a:pt x="1060" y="870"/>
                  </a:cubicBezTo>
                  <a:cubicBezTo>
                    <a:pt x="1072" y="834"/>
                    <a:pt x="1084" y="810"/>
                    <a:pt x="1084" y="787"/>
                  </a:cubicBezTo>
                  <a:cubicBezTo>
                    <a:pt x="1084" y="751"/>
                    <a:pt x="1096" y="727"/>
                    <a:pt x="1096" y="691"/>
                  </a:cubicBezTo>
                  <a:cubicBezTo>
                    <a:pt x="1096" y="632"/>
                    <a:pt x="1084" y="572"/>
                    <a:pt x="1072" y="513"/>
                  </a:cubicBezTo>
                  <a:cubicBezTo>
                    <a:pt x="1060" y="465"/>
                    <a:pt x="1036" y="418"/>
                    <a:pt x="1012" y="358"/>
                  </a:cubicBezTo>
                  <a:cubicBezTo>
                    <a:pt x="977" y="310"/>
                    <a:pt x="953" y="263"/>
                    <a:pt x="905" y="227"/>
                  </a:cubicBezTo>
                  <a:cubicBezTo>
                    <a:pt x="869" y="179"/>
                    <a:pt x="834" y="144"/>
                    <a:pt x="798" y="120"/>
                  </a:cubicBezTo>
                  <a:cubicBezTo>
                    <a:pt x="750" y="84"/>
                    <a:pt x="691" y="48"/>
                    <a:pt x="643" y="37"/>
                  </a:cubicBezTo>
                  <a:cubicBezTo>
                    <a:pt x="584" y="13"/>
                    <a:pt x="536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18186" y="973598"/>
              <a:ext cx="39314" cy="47835"/>
            </a:xfrm>
            <a:custGeom>
              <a:avLst/>
              <a:gdLst/>
              <a:ahLst/>
              <a:cxnLst/>
              <a:rect l="l" t="t" r="r" b="b"/>
              <a:pathLst>
                <a:path w="549" h="668" extrusionOk="0">
                  <a:moveTo>
                    <a:pt x="263" y="250"/>
                  </a:moveTo>
                  <a:cubicBezTo>
                    <a:pt x="263" y="262"/>
                    <a:pt x="263" y="262"/>
                    <a:pt x="251" y="262"/>
                  </a:cubicBezTo>
                  <a:cubicBezTo>
                    <a:pt x="263" y="262"/>
                    <a:pt x="263" y="251"/>
                    <a:pt x="263" y="250"/>
                  </a:cubicBezTo>
                  <a:close/>
                  <a:moveTo>
                    <a:pt x="227" y="346"/>
                  </a:moveTo>
                  <a:cubicBezTo>
                    <a:pt x="227" y="358"/>
                    <a:pt x="227" y="369"/>
                    <a:pt x="251" y="381"/>
                  </a:cubicBezTo>
                  <a:cubicBezTo>
                    <a:pt x="263" y="405"/>
                    <a:pt x="299" y="405"/>
                    <a:pt x="322" y="405"/>
                  </a:cubicBezTo>
                  <a:cubicBezTo>
                    <a:pt x="310" y="405"/>
                    <a:pt x="310" y="417"/>
                    <a:pt x="310" y="429"/>
                  </a:cubicBezTo>
                  <a:cubicBezTo>
                    <a:pt x="310" y="429"/>
                    <a:pt x="299" y="429"/>
                    <a:pt x="299" y="441"/>
                  </a:cubicBezTo>
                  <a:lnTo>
                    <a:pt x="239" y="441"/>
                  </a:lnTo>
                  <a:cubicBezTo>
                    <a:pt x="239" y="441"/>
                    <a:pt x="227" y="429"/>
                    <a:pt x="227" y="429"/>
                  </a:cubicBezTo>
                  <a:cubicBezTo>
                    <a:pt x="227" y="429"/>
                    <a:pt x="227" y="429"/>
                    <a:pt x="227" y="417"/>
                  </a:cubicBezTo>
                  <a:cubicBezTo>
                    <a:pt x="215" y="417"/>
                    <a:pt x="215" y="405"/>
                    <a:pt x="215" y="405"/>
                  </a:cubicBezTo>
                  <a:cubicBezTo>
                    <a:pt x="215" y="393"/>
                    <a:pt x="215" y="381"/>
                    <a:pt x="215" y="381"/>
                  </a:cubicBezTo>
                  <a:cubicBezTo>
                    <a:pt x="215" y="369"/>
                    <a:pt x="215" y="358"/>
                    <a:pt x="227" y="346"/>
                  </a:cubicBezTo>
                  <a:close/>
                  <a:moveTo>
                    <a:pt x="251" y="0"/>
                  </a:moveTo>
                  <a:cubicBezTo>
                    <a:pt x="227" y="0"/>
                    <a:pt x="203" y="12"/>
                    <a:pt x="180" y="24"/>
                  </a:cubicBezTo>
                  <a:cubicBezTo>
                    <a:pt x="156" y="36"/>
                    <a:pt x="120" y="48"/>
                    <a:pt x="108" y="72"/>
                  </a:cubicBezTo>
                  <a:cubicBezTo>
                    <a:pt x="25" y="155"/>
                    <a:pt x="1" y="262"/>
                    <a:pt x="1" y="369"/>
                  </a:cubicBezTo>
                  <a:cubicBezTo>
                    <a:pt x="1" y="405"/>
                    <a:pt x="13" y="429"/>
                    <a:pt x="13" y="453"/>
                  </a:cubicBezTo>
                  <a:cubicBezTo>
                    <a:pt x="25" y="489"/>
                    <a:pt x="37" y="512"/>
                    <a:pt x="49" y="536"/>
                  </a:cubicBezTo>
                  <a:cubicBezTo>
                    <a:pt x="60" y="560"/>
                    <a:pt x="60" y="584"/>
                    <a:pt x="84" y="596"/>
                  </a:cubicBezTo>
                  <a:cubicBezTo>
                    <a:pt x="96" y="631"/>
                    <a:pt x="132" y="655"/>
                    <a:pt x="168" y="655"/>
                  </a:cubicBezTo>
                  <a:cubicBezTo>
                    <a:pt x="191" y="667"/>
                    <a:pt x="227" y="667"/>
                    <a:pt x="251" y="667"/>
                  </a:cubicBezTo>
                  <a:cubicBezTo>
                    <a:pt x="275" y="655"/>
                    <a:pt x="299" y="655"/>
                    <a:pt x="322" y="643"/>
                  </a:cubicBezTo>
                  <a:cubicBezTo>
                    <a:pt x="334" y="643"/>
                    <a:pt x="334" y="631"/>
                    <a:pt x="346" y="631"/>
                  </a:cubicBezTo>
                  <a:cubicBezTo>
                    <a:pt x="453" y="596"/>
                    <a:pt x="525" y="477"/>
                    <a:pt x="537" y="369"/>
                  </a:cubicBezTo>
                  <a:cubicBezTo>
                    <a:pt x="549" y="310"/>
                    <a:pt x="537" y="250"/>
                    <a:pt x="525" y="203"/>
                  </a:cubicBezTo>
                  <a:cubicBezTo>
                    <a:pt x="513" y="179"/>
                    <a:pt x="501" y="143"/>
                    <a:pt x="489" y="131"/>
                  </a:cubicBezTo>
                  <a:cubicBezTo>
                    <a:pt x="465" y="96"/>
                    <a:pt x="441" y="72"/>
                    <a:pt x="418" y="60"/>
                  </a:cubicBezTo>
                  <a:cubicBezTo>
                    <a:pt x="394" y="36"/>
                    <a:pt x="370" y="24"/>
                    <a:pt x="334" y="12"/>
                  </a:cubicBezTo>
                  <a:cubicBezTo>
                    <a:pt x="310" y="12"/>
                    <a:pt x="287" y="12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-92597" y="1019644"/>
              <a:ext cx="66526" cy="81922"/>
            </a:xfrm>
            <a:custGeom>
              <a:avLst/>
              <a:gdLst/>
              <a:ahLst/>
              <a:cxnLst/>
              <a:rect l="l" t="t" r="r" b="b"/>
              <a:pathLst>
                <a:path w="929" h="1144" extrusionOk="0">
                  <a:moveTo>
                    <a:pt x="560" y="143"/>
                  </a:moveTo>
                  <a:cubicBezTo>
                    <a:pt x="560" y="155"/>
                    <a:pt x="548" y="155"/>
                    <a:pt x="536" y="167"/>
                  </a:cubicBezTo>
                  <a:cubicBezTo>
                    <a:pt x="488" y="191"/>
                    <a:pt x="453" y="238"/>
                    <a:pt x="429" y="274"/>
                  </a:cubicBezTo>
                  <a:cubicBezTo>
                    <a:pt x="417" y="310"/>
                    <a:pt x="417" y="334"/>
                    <a:pt x="405" y="357"/>
                  </a:cubicBezTo>
                  <a:cubicBezTo>
                    <a:pt x="405" y="393"/>
                    <a:pt x="393" y="417"/>
                    <a:pt x="393" y="453"/>
                  </a:cubicBezTo>
                  <a:cubicBezTo>
                    <a:pt x="381" y="488"/>
                    <a:pt x="381" y="524"/>
                    <a:pt x="381" y="560"/>
                  </a:cubicBezTo>
                  <a:cubicBezTo>
                    <a:pt x="381" y="584"/>
                    <a:pt x="381" y="608"/>
                    <a:pt x="381" y="631"/>
                  </a:cubicBezTo>
                  <a:lnTo>
                    <a:pt x="381" y="691"/>
                  </a:lnTo>
                  <a:cubicBezTo>
                    <a:pt x="381" y="738"/>
                    <a:pt x="381" y="774"/>
                    <a:pt x="393" y="810"/>
                  </a:cubicBezTo>
                  <a:cubicBezTo>
                    <a:pt x="369" y="786"/>
                    <a:pt x="333" y="762"/>
                    <a:pt x="310" y="738"/>
                  </a:cubicBezTo>
                  <a:cubicBezTo>
                    <a:pt x="286" y="703"/>
                    <a:pt x="262" y="667"/>
                    <a:pt x="238" y="631"/>
                  </a:cubicBezTo>
                  <a:cubicBezTo>
                    <a:pt x="226" y="608"/>
                    <a:pt x="214" y="572"/>
                    <a:pt x="203" y="548"/>
                  </a:cubicBezTo>
                  <a:cubicBezTo>
                    <a:pt x="203" y="512"/>
                    <a:pt x="191" y="465"/>
                    <a:pt x="191" y="429"/>
                  </a:cubicBezTo>
                  <a:cubicBezTo>
                    <a:pt x="203" y="405"/>
                    <a:pt x="203" y="381"/>
                    <a:pt x="214" y="346"/>
                  </a:cubicBezTo>
                  <a:cubicBezTo>
                    <a:pt x="214" y="334"/>
                    <a:pt x="226" y="310"/>
                    <a:pt x="238" y="298"/>
                  </a:cubicBezTo>
                  <a:cubicBezTo>
                    <a:pt x="250" y="274"/>
                    <a:pt x="262" y="262"/>
                    <a:pt x="286" y="238"/>
                  </a:cubicBezTo>
                  <a:cubicBezTo>
                    <a:pt x="310" y="227"/>
                    <a:pt x="333" y="203"/>
                    <a:pt x="357" y="191"/>
                  </a:cubicBezTo>
                  <a:cubicBezTo>
                    <a:pt x="393" y="179"/>
                    <a:pt x="429" y="167"/>
                    <a:pt x="464" y="155"/>
                  </a:cubicBezTo>
                  <a:cubicBezTo>
                    <a:pt x="488" y="143"/>
                    <a:pt x="524" y="143"/>
                    <a:pt x="560" y="143"/>
                  </a:cubicBezTo>
                  <a:close/>
                  <a:moveTo>
                    <a:pt x="369" y="0"/>
                  </a:moveTo>
                  <a:cubicBezTo>
                    <a:pt x="310" y="12"/>
                    <a:pt x="274" y="36"/>
                    <a:pt x="226" y="60"/>
                  </a:cubicBezTo>
                  <a:cubicBezTo>
                    <a:pt x="155" y="107"/>
                    <a:pt x="95" y="179"/>
                    <a:pt x="60" y="262"/>
                  </a:cubicBezTo>
                  <a:cubicBezTo>
                    <a:pt x="24" y="346"/>
                    <a:pt x="0" y="441"/>
                    <a:pt x="0" y="536"/>
                  </a:cubicBezTo>
                  <a:cubicBezTo>
                    <a:pt x="0" y="584"/>
                    <a:pt x="0" y="631"/>
                    <a:pt x="12" y="679"/>
                  </a:cubicBezTo>
                  <a:cubicBezTo>
                    <a:pt x="24" y="727"/>
                    <a:pt x="36" y="774"/>
                    <a:pt x="48" y="822"/>
                  </a:cubicBezTo>
                  <a:cubicBezTo>
                    <a:pt x="95" y="905"/>
                    <a:pt x="155" y="965"/>
                    <a:pt x="226" y="1024"/>
                  </a:cubicBezTo>
                  <a:cubicBezTo>
                    <a:pt x="298" y="1072"/>
                    <a:pt x="381" y="1108"/>
                    <a:pt x="464" y="1131"/>
                  </a:cubicBezTo>
                  <a:cubicBezTo>
                    <a:pt x="512" y="1143"/>
                    <a:pt x="560" y="1143"/>
                    <a:pt x="607" y="1143"/>
                  </a:cubicBezTo>
                  <a:lnTo>
                    <a:pt x="703" y="1143"/>
                  </a:lnTo>
                  <a:cubicBezTo>
                    <a:pt x="726" y="1143"/>
                    <a:pt x="750" y="1131"/>
                    <a:pt x="774" y="1131"/>
                  </a:cubicBezTo>
                  <a:cubicBezTo>
                    <a:pt x="822" y="1119"/>
                    <a:pt x="869" y="1108"/>
                    <a:pt x="905" y="1072"/>
                  </a:cubicBezTo>
                  <a:cubicBezTo>
                    <a:pt x="917" y="1060"/>
                    <a:pt x="917" y="1036"/>
                    <a:pt x="917" y="1024"/>
                  </a:cubicBezTo>
                  <a:cubicBezTo>
                    <a:pt x="917" y="1000"/>
                    <a:pt x="905" y="977"/>
                    <a:pt x="893" y="977"/>
                  </a:cubicBezTo>
                  <a:cubicBezTo>
                    <a:pt x="881" y="965"/>
                    <a:pt x="869" y="953"/>
                    <a:pt x="845" y="953"/>
                  </a:cubicBezTo>
                  <a:cubicBezTo>
                    <a:pt x="834" y="941"/>
                    <a:pt x="822" y="941"/>
                    <a:pt x="810" y="941"/>
                  </a:cubicBezTo>
                  <a:lnTo>
                    <a:pt x="762" y="941"/>
                  </a:lnTo>
                  <a:cubicBezTo>
                    <a:pt x="703" y="941"/>
                    <a:pt x="631" y="929"/>
                    <a:pt x="572" y="905"/>
                  </a:cubicBezTo>
                  <a:cubicBezTo>
                    <a:pt x="548" y="893"/>
                    <a:pt x="536" y="893"/>
                    <a:pt x="512" y="881"/>
                  </a:cubicBezTo>
                  <a:cubicBezTo>
                    <a:pt x="524" y="869"/>
                    <a:pt x="524" y="869"/>
                    <a:pt x="536" y="858"/>
                  </a:cubicBezTo>
                  <a:cubicBezTo>
                    <a:pt x="548" y="834"/>
                    <a:pt x="548" y="810"/>
                    <a:pt x="536" y="798"/>
                  </a:cubicBezTo>
                  <a:cubicBezTo>
                    <a:pt x="536" y="786"/>
                    <a:pt x="536" y="786"/>
                    <a:pt x="536" y="786"/>
                  </a:cubicBezTo>
                  <a:cubicBezTo>
                    <a:pt x="524" y="750"/>
                    <a:pt x="524" y="715"/>
                    <a:pt x="524" y="679"/>
                  </a:cubicBezTo>
                  <a:cubicBezTo>
                    <a:pt x="524" y="655"/>
                    <a:pt x="524" y="643"/>
                    <a:pt x="524" y="619"/>
                  </a:cubicBezTo>
                  <a:cubicBezTo>
                    <a:pt x="524" y="596"/>
                    <a:pt x="536" y="572"/>
                    <a:pt x="536" y="536"/>
                  </a:cubicBezTo>
                  <a:cubicBezTo>
                    <a:pt x="536" y="477"/>
                    <a:pt x="548" y="417"/>
                    <a:pt x="560" y="357"/>
                  </a:cubicBezTo>
                  <a:cubicBezTo>
                    <a:pt x="572" y="346"/>
                    <a:pt x="572" y="334"/>
                    <a:pt x="584" y="310"/>
                  </a:cubicBezTo>
                  <a:cubicBezTo>
                    <a:pt x="584" y="310"/>
                    <a:pt x="595" y="298"/>
                    <a:pt x="595" y="298"/>
                  </a:cubicBezTo>
                  <a:cubicBezTo>
                    <a:pt x="607" y="298"/>
                    <a:pt x="607" y="298"/>
                    <a:pt x="607" y="286"/>
                  </a:cubicBezTo>
                  <a:lnTo>
                    <a:pt x="798" y="286"/>
                  </a:lnTo>
                  <a:cubicBezTo>
                    <a:pt x="834" y="286"/>
                    <a:pt x="857" y="286"/>
                    <a:pt x="881" y="262"/>
                  </a:cubicBezTo>
                  <a:cubicBezTo>
                    <a:pt x="905" y="250"/>
                    <a:pt x="929" y="215"/>
                    <a:pt x="929" y="191"/>
                  </a:cubicBezTo>
                  <a:cubicBezTo>
                    <a:pt x="917" y="167"/>
                    <a:pt x="917" y="143"/>
                    <a:pt x="893" y="119"/>
                  </a:cubicBezTo>
                  <a:cubicBezTo>
                    <a:pt x="857" y="84"/>
                    <a:pt x="810" y="60"/>
                    <a:pt x="762" y="48"/>
                  </a:cubicBezTo>
                  <a:cubicBezTo>
                    <a:pt x="714" y="24"/>
                    <a:pt x="655" y="12"/>
                    <a:pt x="607" y="12"/>
                  </a:cubicBezTo>
                  <a:cubicBezTo>
                    <a:pt x="572" y="0"/>
                    <a:pt x="536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-42326" y="1026447"/>
              <a:ext cx="34158" cy="60081"/>
            </a:xfrm>
            <a:custGeom>
              <a:avLst/>
              <a:gdLst/>
              <a:ahLst/>
              <a:cxnLst/>
              <a:rect l="l" t="t" r="r" b="b"/>
              <a:pathLst>
                <a:path w="477" h="839" extrusionOk="0">
                  <a:moveTo>
                    <a:pt x="155" y="1"/>
                  </a:moveTo>
                  <a:cubicBezTo>
                    <a:pt x="143" y="1"/>
                    <a:pt x="132" y="1"/>
                    <a:pt x="120" y="12"/>
                  </a:cubicBezTo>
                  <a:cubicBezTo>
                    <a:pt x="96" y="12"/>
                    <a:pt x="72" y="24"/>
                    <a:pt x="48" y="48"/>
                  </a:cubicBezTo>
                  <a:cubicBezTo>
                    <a:pt x="12" y="72"/>
                    <a:pt x="1" y="108"/>
                    <a:pt x="24" y="143"/>
                  </a:cubicBezTo>
                  <a:cubicBezTo>
                    <a:pt x="40" y="166"/>
                    <a:pt x="65" y="180"/>
                    <a:pt x="91" y="180"/>
                  </a:cubicBezTo>
                  <a:cubicBezTo>
                    <a:pt x="105" y="180"/>
                    <a:pt x="119" y="176"/>
                    <a:pt x="132" y="167"/>
                  </a:cubicBezTo>
                  <a:cubicBezTo>
                    <a:pt x="132" y="167"/>
                    <a:pt x="132" y="155"/>
                    <a:pt x="132" y="155"/>
                  </a:cubicBezTo>
                  <a:lnTo>
                    <a:pt x="167" y="155"/>
                  </a:lnTo>
                  <a:cubicBezTo>
                    <a:pt x="179" y="155"/>
                    <a:pt x="203" y="167"/>
                    <a:pt x="215" y="179"/>
                  </a:cubicBezTo>
                  <a:cubicBezTo>
                    <a:pt x="239" y="191"/>
                    <a:pt x="251" y="203"/>
                    <a:pt x="274" y="227"/>
                  </a:cubicBezTo>
                  <a:cubicBezTo>
                    <a:pt x="286" y="239"/>
                    <a:pt x="298" y="262"/>
                    <a:pt x="310" y="274"/>
                  </a:cubicBezTo>
                  <a:cubicBezTo>
                    <a:pt x="322" y="298"/>
                    <a:pt x="322" y="322"/>
                    <a:pt x="334" y="346"/>
                  </a:cubicBezTo>
                  <a:cubicBezTo>
                    <a:pt x="334" y="358"/>
                    <a:pt x="334" y="382"/>
                    <a:pt x="334" y="405"/>
                  </a:cubicBezTo>
                  <a:cubicBezTo>
                    <a:pt x="334" y="441"/>
                    <a:pt x="322" y="477"/>
                    <a:pt x="310" y="501"/>
                  </a:cubicBezTo>
                  <a:cubicBezTo>
                    <a:pt x="286" y="572"/>
                    <a:pt x="251" y="632"/>
                    <a:pt x="215" y="691"/>
                  </a:cubicBezTo>
                  <a:cubicBezTo>
                    <a:pt x="215" y="703"/>
                    <a:pt x="203" y="715"/>
                    <a:pt x="203" y="715"/>
                  </a:cubicBezTo>
                  <a:cubicBezTo>
                    <a:pt x="191" y="739"/>
                    <a:pt x="179" y="751"/>
                    <a:pt x="179" y="774"/>
                  </a:cubicBezTo>
                  <a:cubicBezTo>
                    <a:pt x="179" y="786"/>
                    <a:pt x="191" y="810"/>
                    <a:pt x="203" y="822"/>
                  </a:cubicBezTo>
                  <a:cubicBezTo>
                    <a:pt x="220" y="830"/>
                    <a:pt x="231" y="839"/>
                    <a:pt x="244" y="839"/>
                  </a:cubicBezTo>
                  <a:cubicBezTo>
                    <a:pt x="250" y="839"/>
                    <a:pt x="256" y="837"/>
                    <a:pt x="263" y="834"/>
                  </a:cubicBezTo>
                  <a:cubicBezTo>
                    <a:pt x="274" y="834"/>
                    <a:pt x="298" y="834"/>
                    <a:pt x="310" y="810"/>
                  </a:cubicBezTo>
                  <a:cubicBezTo>
                    <a:pt x="346" y="774"/>
                    <a:pt x="370" y="727"/>
                    <a:pt x="393" y="679"/>
                  </a:cubicBezTo>
                  <a:cubicBezTo>
                    <a:pt x="417" y="643"/>
                    <a:pt x="429" y="596"/>
                    <a:pt x="453" y="560"/>
                  </a:cubicBezTo>
                  <a:cubicBezTo>
                    <a:pt x="453" y="524"/>
                    <a:pt x="465" y="501"/>
                    <a:pt x="465" y="477"/>
                  </a:cubicBezTo>
                  <a:cubicBezTo>
                    <a:pt x="477" y="441"/>
                    <a:pt x="477" y="417"/>
                    <a:pt x="477" y="382"/>
                  </a:cubicBezTo>
                  <a:cubicBezTo>
                    <a:pt x="477" y="334"/>
                    <a:pt x="465" y="274"/>
                    <a:pt x="441" y="227"/>
                  </a:cubicBezTo>
                  <a:cubicBezTo>
                    <a:pt x="417" y="179"/>
                    <a:pt x="382" y="143"/>
                    <a:pt x="346" y="96"/>
                  </a:cubicBezTo>
                  <a:cubicBezTo>
                    <a:pt x="310" y="60"/>
                    <a:pt x="263" y="24"/>
                    <a:pt x="203" y="12"/>
                  </a:cubicBezTo>
                  <a:cubicBezTo>
                    <a:pt x="191" y="1"/>
                    <a:pt x="179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-95175" y="1004248"/>
              <a:ext cx="90443" cy="100684"/>
            </a:xfrm>
            <a:custGeom>
              <a:avLst/>
              <a:gdLst/>
              <a:ahLst/>
              <a:cxnLst/>
              <a:rect l="l" t="t" r="r" b="b"/>
              <a:pathLst>
                <a:path w="1263" h="1406" extrusionOk="0">
                  <a:moveTo>
                    <a:pt x="655" y="1"/>
                  </a:moveTo>
                  <a:cubicBezTo>
                    <a:pt x="596" y="1"/>
                    <a:pt x="536" y="25"/>
                    <a:pt x="489" y="37"/>
                  </a:cubicBezTo>
                  <a:cubicBezTo>
                    <a:pt x="429" y="49"/>
                    <a:pt x="381" y="72"/>
                    <a:pt x="334" y="108"/>
                  </a:cubicBezTo>
                  <a:cubicBezTo>
                    <a:pt x="262" y="156"/>
                    <a:pt x="203" y="215"/>
                    <a:pt x="155" y="275"/>
                  </a:cubicBezTo>
                  <a:cubicBezTo>
                    <a:pt x="131" y="299"/>
                    <a:pt x="119" y="311"/>
                    <a:pt x="108" y="322"/>
                  </a:cubicBezTo>
                  <a:cubicBezTo>
                    <a:pt x="72" y="358"/>
                    <a:pt x="48" y="406"/>
                    <a:pt x="24" y="465"/>
                  </a:cubicBezTo>
                  <a:cubicBezTo>
                    <a:pt x="12" y="489"/>
                    <a:pt x="0" y="513"/>
                    <a:pt x="0" y="537"/>
                  </a:cubicBezTo>
                  <a:cubicBezTo>
                    <a:pt x="0" y="572"/>
                    <a:pt x="0" y="608"/>
                    <a:pt x="0" y="644"/>
                  </a:cubicBezTo>
                  <a:cubicBezTo>
                    <a:pt x="12" y="668"/>
                    <a:pt x="12" y="692"/>
                    <a:pt x="24" y="727"/>
                  </a:cubicBezTo>
                  <a:cubicBezTo>
                    <a:pt x="24" y="739"/>
                    <a:pt x="36" y="763"/>
                    <a:pt x="48" y="787"/>
                  </a:cubicBezTo>
                  <a:cubicBezTo>
                    <a:pt x="60" y="823"/>
                    <a:pt x="72" y="870"/>
                    <a:pt x="84" y="906"/>
                  </a:cubicBezTo>
                  <a:cubicBezTo>
                    <a:pt x="96" y="930"/>
                    <a:pt x="108" y="942"/>
                    <a:pt x="108" y="965"/>
                  </a:cubicBezTo>
                  <a:cubicBezTo>
                    <a:pt x="119" y="977"/>
                    <a:pt x="131" y="1001"/>
                    <a:pt x="143" y="1013"/>
                  </a:cubicBezTo>
                  <a:cubicBezTo>
                    <a:pt x="155" y="1025"/>
                    <a:pt x="155" y="1025"/>
                    <a:pt x="167" y="1037"/>
                  </a:cubicBezTo>
                  <a:cubicBezTo>
                    <a:pt x="183" y="1037"/>
                    <a:pt x="199" y="1042"/>
                    <a:pt x="211" y="1042"/>
                  </a:cubicBezTo>
                  <a:cubicBezTo>
                    <a:pt x="217" y="1042"/>
                    <a:pt x="223" y="1041"/>
                    <a:pt x="227" y="1037"/>
                  </a:cubicBezTo>
                  <a:cubicBezTo>
                    <a:pt x="262" y="1025"/>
                    <a:pt x="286" y="977"/>
                    <a:pt x="274" y="942"/>
                  </a:cubicBezTo>
                  <a:cubicBezTo>
                    <a:pt x="262" y="906"/>
                    <a:pt x="239" y="870"/>
                    <a:pt x="227" y="834"/>
                  </a:cubicBezTo>
                  <a:cubicBezTo>
                    <a:pt x="215" y="799"/>
                    <a:pt x="203" y="775"/>
                    <a:pt x="191" y="751"/>
                  </a:cubicBezTo>
                  <a:cubicBezTo>
                    <a:pt x="191" y="739"/>
                    <a:pt x="179" y="727"/>
                    <a:pt x="179" y="715"/>
                  </a:cubicBezTo>
                  <a:cubicBezTo>
                    <a:pt x="167" y="680"/>
                    <a:pt x="167" y="656"/>
                    <a:pt x="167" y="632"/>
                  </a:cubicBezTo>
                  <a:cubicBezTo>
                    <a:pt x="179" y="584"/>
                    <a:pt x="191" y="537"/>
                    <a:pt x="203" y="489"/>
                  </a:cubicBezTo>
                  <a:cubicBezTo>
                    <a:pt x="215" y="453"/>
                    <a:pt x="227" y="418"/>
                    <a:pt x="250" y="382"/>
                  </a:cubicBezTo>
                  <a:cubicBezTo>
                    <a:pt x="274" y="370"/>
                    <a:pt x="298" y="346"/>
                    <a:pt x="322" y="334"/>
                  </a:cubicBezTo>
                  <a:cubicBezTo>
                    <a:pt x="346" y="322"/>
                    <a:pt x="369" y="311"/>
                    <a:pt x="405" y="311"/>
                  </a:cubicBezTo>
                  <a:cubicBezTo>
                    <a:pt x="429" y="299"/>
                    <a:pt x="441" y="299"/>
                    <a:pt x="465" y="299"/>
                  </a:cubicBezTo>
                  <a:cubicBezTo>
                    <a:pt x="489" y="299"/>
                    <a:pt x="512" y="311"/>
                    <a:pt x="536" y="311"/>
                  </a:cubicBezTo>
                  <a:lnTo>
                    <a:pt x="524" y="311"/>
                  </a:lnTo>
                  <a:cubicBezTo>
                    <a:pt x="540" y="311"/>
                    <a:pt x="551" y="316"/>
                    <a:pt x="563" y="316"/>
                  </a:cubicBezTo>
                  <a:cubicBezTo>
                    <a:pt x="569" y="316"/>
                    <a:pt x="576" y="315"/>
                    <a:pt x="584" y="311"/>
                  </a:cubicBezTo>
                  <a:cubicBezTo>
                    <a:pt x="596" y="311"/>
                    <a:pt x="620" y="287"/>
                    <a:pt x="620" y="275"/>
                  </a:cubicBezTo>
                  <a:cubicBezTo>
                    <a:pt x="631" y="263"/>
                    <a:pt x="631" y="239"/>
                    <a:pt x="620" y="215"/>
                  </a:cubicBezTo>
                  <a:cubicBezTo>
                    <a:pt x="620" y="203"/>
                    <a:pt x="608" y="180"/>
                    <a:pt x="584" y="180"/>
                  </a:cubicBezTo>
                  <a:cubicBezTo>
                    <a:pt x="572" y="180"/>
                    <a:pt x="560" y="168"/>
                    <a:pt x="548" y="168"/>
                  </a:cubicBezTo>
                  <a:cubicBezTo>
                    <a:pt x="560" y="168"/>
                    <a:pt x="560" y="168"/>
                    <a:pt x="572" y="156"/>
                  </a:cubicBezTo>
                  <a:cubicBezTo>
                    <a:pt x="596" y="156"/>
                    <a:pt x="625" y="150"/>
                    <a:pt x="652" y="150"/>
                  </a:cubicBezTo>
                  <a:cubicBezTo>
                    <a:pt x="666" y="150"/>
                    <a:pt x="679" y="152"/>
                    <a:pt x="691" y="156"/>
                  </a:cubicBezTo>
                  <a:cubicBezTo>
                    <a:pt x="750" y="156"/>
                    <a:pt x="798" y="168"/>
                    <a:pt x="846" y="180"/>
                  </a:cubicBezTo>
                  <a:cubicBezTo>
                    <a:pt x="881" y="191"/>
                    <a:pt x="917" y="215"/>
                    <a:pt x="953" y="227"/>
                  </a:cubicBezTo>
                  <a:cubicBezTo>
                    <a:pt x="977" y="251"/>
                    <a:pt x="1012" y="275"/>
                    <a:pt x="1036" y="299"/>
                  </a:cubicBezTo>
                  <a:cubicBezTo>
                    <a:pt x="1048" y="311"/>
                    <a:pt x="1060" y="334"/>
                    <a:pt x="1072" y="358"/>
                  </a:cubicBezTo>
                  <a:cubicBezTo>
                    <a:pt x="1084" y="382"/>
                    <a:pt x="1084" y="406"/>
                    <a:pt x="1096" y="430"/>
                  </a:cubicBezTo>
                  <a:cubicBezTo>
                    <a:pt x="1108" y="477"/>
                    <a:pt x="1108" y="525"/>
                    <a:pt x="1108" y="572"/>
                  </a:cubicBezTo>
                  <a:cubicBezTo>
                    <a:pt x="1096" y="644"/>
                    <a:pt x="1084" y="703"/>
                    <a:pt x="1072" y="775"/>
                  </a:cubicBezTo>
                  <a:cubicBezTo>
                    <a:pt x="1060" y="811"/>
                    <a:pt x="1048" y="846"/>
                    <a:pt x="1036" y="882"/>
                  </a:cubicBezTo>
                  <a:cubicBezTo>
                    <a:pt x="1012" y="942"/>
                    <a:pt x="1001" y="989"/>
                    <a:pt x="965" y="1037"/>
                  </a:cubicBezTo>
                  <a:cubicBezTo>
                    <a:pt x="953" y="1061"/>
                    <a:pt x="929" y="1084"/>
                    <a:pt x="905" y="1108"/>
                  </a:cubicBezTo>
                  <a:cubicBezTo>
                    <a:pt x="870" y="1144"/>
                    <a:pt x="834" y="1168"/>
                    <a:pt x="798" y="1180"/>
                  </a:cubicBezTo>
                  <a:cubicBezTo>
                    <a:pt x="750" y="1215"/>
                    <a:pt x="691" y="1227"/>
                    <a:pt x="643" y="1239"/>
                  </a:cubicBezTo>
                  <a:cubicBezTo>
                    <a:pt x="620" y="1251"/>
                    <a:pt x="596" y="1251"/>
                    <a:pt x="584" y="1251"/>
                  </a:cubicBezTo>
                  <a:lnTo>
                    <a:pt x="560" y="1251"/>
                  </a:lnTo>
                  <a:cubicBezTo>
                    <a:pt x="560" y="1239"/>
                    <a:pt x="560" y="1239"/>
                    <a:pt x="548" y="1239"/>
                  </a:cubicBezTo>
                  <a:cubicBezTo>
                    <a:pt x="540" y="1239"/>
                    <a:pt x="527" y="1234"/>
                    <a:pt x="512" y="1234"/>
                  </a:cubicBezTo>
                  <a:cubicBezTo>
                    <a:pt x="504" y="1234"/>
                    <a:pt x="496" y="1235"/>
                    <a:pt x="489" y="1239"/>
                  </a:cubicBezTo>
                  <a:cubicBezTo>
                    <a:pt x="477" y="1251"/>
                    <a:pt x="453" y="1263"/>
                    <a:pt x="453" y="1275"/>
                  </a:cubicBezTo>
                  <a:cubicBezTo>
                    <a:pt x="441" y="1299"/>
                    <a:pt x="441" y="1323"/>
                    <a:pt x="441" y="1334"/>
                  </a:cubicBezTo>
                  <a:cubicBezTo>
                    <a:pt x="453" y="1358"/>
                    <a:pt x="465" y="1370"/>
                    <a:pt x="489" y="1382"/>
                  </a:cubicBezTo>
                  <a:cubicBezTo>
                    <a:pt x="512" y="1394"/>
                    <a:pt x="536" y="1394"/>
                    <a:pt x="560" y="1406"/>
                  </a:cubicBezTo>
                  <a:cubicBezTo>
                    <a:pt x="584" y="1406"/>
                    <a:pt x="620" y="1406"/>
                    <a:pt x="643" y="1394"/>
                  </a:cubicBezTo>
                  <a:cubicBezTo>
                    <a:pt x="703" y="1394"/>
                    <a:pt x="762" y="1370"/>
                    <a:pt x="810" y="1346"/>
                  </a:cubicBezTo>
                  <a:cubicBezTo>
                    <a:pt x="917" y="1299"/>
                    <a:pt x="1012" y="1239"/>
                    <a:pt x="1072" y="1144"/>
                  </a:cubicBezTo>
                  <a:cubicBezTo>
                    <a:pt x="1108" y="1096"/>
                    <a:pt x="1131" y="1049"/>
                    <a:pt x="1155" y="1001"/>
                  </a:cubicBezTo>
                  <a:cubicBezTo>
                    <a:pt x="1167" y="965"/>
                    <a:pt x="1179" y="918"/>
                    <a:pt x="1191" y="870"/>
                  </a:cubicBezTo>
                  <a:cubicBezTo>
                    <a:pt x="1215" y="811"/>
                    <a:pt x="1239" y="739"/>
                    <a:pt x="1251" y="668"/>
                  </a:cubicBezTo>
                  <a:cubicBezTo>
                    <a:pt x="1262" y="549"/>
                    <a:pt x="1262" y="442"/>
                    <a:pt x="1227" y="334"/>
                  </a:cubicBezTo>
                  <a:cubicBezTo>
                    <a:pt x="1179" y="227"/>
                    <a:pt x="1096" y="144"/>
                    <a:pt x="989" y="84"/>
                  </a:cubicBezTo>
                  <a:cubicBezTo>
                    <a:pt x="941" y="61"/>
                    <a:pt x="893" y="37"/>
                    <a:pt x="834" y="25"/>
                  </a:cubicBezTo>
                  <a:cubicBezTo>
                    <a:pt x="774" y="13"/>
                    <a:pt x="727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13960" y="966795"/>
              <a:ext cx="58004" cy="60582"/>
            </a:xfrm>
            <a:custGeom>
              <a:avLst/>
              <a:gdLst/>
              <a:ahLst/>
              <a:cxnLst/>
              <a:rect l="l" t="t" r="r" b="b"/>
              <a:pathLst>
                <a:path w="810" h="846" extrusionOk="0">
                  <a:moveTo>
                    <a:pt x="429" y="155"/>
                  </a:moveTo>
                  <a:cubicBezTo>
                    <a:pt x="441" y="167"/>
                    <a:pt x="453" y="167"/>
                    <a:pt x="465" y="167"/>
                  </a:cubicBezTo>
                  <a:cubicBezTo>
                    <a:pt x="489" y="179"/>
                    <a:pt x="512" y="191"/>
                    <a:pt x="536" y="203"/>
                  </a:cubicBezTo>
                  <a:cubicBezTo>
                    <a:pt x="560" y="214"/>
                    <a:pt x="584" y="238"/>
                    <a:pt x="596" y="250"/>
                  </a:cubicBezTo>
                  <a:cubicBezTo>
                    <a:pt x="608" y="274"/>
                    <a:pt x="620" y="286"/>
                    <a:pt x="631" y="298"/>
                  </a:cubicBezTo>
                  <a:cubicBezTo>
                    <a:pt x="643" y="322"/>
                    <a:pt x="655" y="345"/>
                    <a:pt x="655" y="369"/>
                  </a:cubicBezTo>
                  <a:cubicBezTo>
                    <a:pt x="667" y="405"/>
                    <a:pt x="667" y="441"/>
                    <a:pt x="667" y="464"/>
                  </a:cubicBezTo>
                  <a:cubicBezTo>
                    <a:pt x="667" y="488"/>
                    <a:pt x="655" y="500"/>
                    <a:pt x="655" y="512"/>
                  </a:cubicBezTo>
                  <a:cubicBezTo>
                    <a:pt x="655" y="536"/>
                    <a:pt x="643" y="548"/>
                    <a:pt x="631" y="572"/>
                  </a:cubicBezTo>
                  <a:cubicBezTo>
                    <a:pt x="620" y="584"/>
                    <a:pt x="608" y="607"/>
                    <a:pt x="596" y="619"/>
                  </a:cubicBezTo>
                  <a:cubicBezTo>
                    <a:pt x="572" y="631"/>
                    <a:pt x="548" y="655"/>
                    <a:pt x="524" y="667"/>
                  </a:cubicBezTo>
                  <a:cubicBezTo>
                    <a:pt x="500" y="679"/>
                    <a:pt x="477" y="691"/>
                    <a:pt x="453" y="691"/>
                  </a:cubicBezTo>
                  <a:cubicBezTo>
                    <a:pt x="429" y="691"/>
                    <a:pt x="393" y="703"/>
                    <a:pt x="369" y="703"/>
                  </a:cubicBezTo>
                  <a:cubicBezTo>
                    <a:pt x="346" y="691"/>
                    <a:pt x="334" y="691"/>
                    <a:pt x="310" y="691"/>
                  </a:cubicBezTo>
                  <a:cubicBezTo>
                    <a:pt x="286" y="679"/>
                    <a:pt x="274" y="667"/>
                    <a:pt x="262" y="667"/>
                  </a:cubicBezTo>
                  <a:cubicBezTo>
                    <a:pt x="239" y="643"/>
                    <a:pt x="215" y="631"/>
                    <a:pt x="203" y="619"/>
                  </a:cubicBezTo>
                  <a:cubicBezTo>
                    <a:pt x="191" y="607"/>
                    <a:pt x="179" y="584"/>
                    <a:pt x="179" y="572"/>
                  </a:cubicBezTo>
                  <a:cubicBezTo>
                    <a:pt x="167" y="560"/>
                    <a:pt x="167" y="536"/>
                    <a:pt x="155" y="524"/>
                  </a:cubicBezTo>
                  <a:cubicBezTo>
                    <a:pt x="155" y="488"/>
                    <a:pt x="143" y="464"/>
                    <a:pt x="155" y="429"/>
                  </a:cubicBezTo>
                  <a:cubicBezTo>
                    <a:pt x="155" y="417"/>
                    <a:pt x="155" y="393"/>
                    <a:pt x="167" y="369"/>
                  </a:cubicBezTo>
                  <a:cubicBezTo>
                    <a:pt x="167" y="345"/>
                    <a:pt x="179" y="322"/>
                    <a:pt x="191" y="310"/>
                  </a:cubicBezTo>
                  <a:cubicBezTo>
                    <a:pt x="203" y="286"/>
                    <a:pt x="215" y="274"/>
                    <a:pt x="227" y="262"/>
                  </a:cubicBezTo>
                  <a:lnTo>
                    <a:pt x="239" y="262"/>
                  </a:lnTo>
                  <a:cubicBezTo>
                    <a:pt x="262" y="262"/>
                    <a:pt x="286" y="250"/>
                    <a:pt x="298" y="238"/>
                  </a:cubicBezTo>
                  <a:cubicBezTo>
                    <a:pt x="310" y="226"/>
                    <a:pt x="310" y="214"/>
                    <a:pt x="322" y="214"/>
                  </a:cubicBezTo>
                  <a:cubicBezTo>
                    <a:pt x="322" y="203"/>
                    <a:pt x="334" y="203"/>
                    <a:pt x="346" y="191"/>
                  </a:cubicBezTo>
                  <a:lnTo>
                    <a:pt x="358" y="191"/>
                  </a:lnTo>
                  <a:cubicBezTo>
                    <a:pt x="369" y="179"/>
                    <a:pt x="381" y="179"/>
                    <a:pt x="381" y="167"/>
                  </a:cubicBezTo>
                  <a:lnTo>
                    <a:pt x="405" y="167"/>
                  </a:lnTo>
                  <a:cubicBezTo>
                    <a:pt x="405" y="155"/>
                    <a:pt x="417" y="155"/>
                    <a:pt x="429" y="155"/>
                  </a:cubicBezTo>
                  <a:close/>
                  <a:moveTo>
                    <a:pt x="417" y="0"/>
                  </a:moveTo>
                  <a:cubicBezTo>
                    <a:pt x="405" y="0"/>
                    <a:pt x="393" y="12"/>
                    <a:pt x="369" y="12"/>
                  </a:cubicBezTo>
                  <a:cubicBezTo>
                    <a:pt x="358" y="12"/>
                    <a:pt x="346" y="12"/>
                    <a:pt x="334" y="24"/>
                  </a:cubicBezTo>
                  <a:cubicBezTo>
                    <a:pt x="310" y="24"/>
                    <a:pt x="298" y="36"/>
                    <a:pt x="286" y="48"/>
                  </a:cubicBezTo>
                  <a:cubicBezTo>
                    <a:pt x="262" y="60"/>
                    <a:pt x="239" y="83"/>
                    <a:pt x="215" y="95"/>
                  </a:cubicBezTo>
                  <a:cubicBezTo>
                    <a:pt x="203" y="107"/>
                    <a:pt x="191" y="119"/>
                    <a:pt x="179" y="119"/>
                  </a:cubicBezTo>
                  <a:cubicBezTo>
                    <a:pt x="131" y="155"/>
                    <a:pt x="84" y="203"/>
                    <a:pt x="60" y="262"/>
                  </a:cubicBezTo>
                  <a:cubicBezTo>
                    <a:pt x="36" y="298"/>
                    <a:pt x="12" y="357"/>
                    <a:pt x="12" y="405"/>
                  </a:cubicBezTo>
                  <a:cubicBezTo>
                    <a:pt x="0" y="464"/>
                    <a:pt x="12" y="524"/>
                    <a:pt x="24" y="584"/>
                  </a:cubicBezTo>
                  <a:cubicBezTo>
                    <a:pt x="48" y="679"/>
                    <a:pt x="131" y="762"/>
                    <a:pt x="227" y="810"/>
                  </a:cubicBezTo>
                  <a:cubicBezTo>
                    <a:pt x="274" y="834"/>
                    <a:pt x="334" y="845"/>
                    <a:pt x="381" y="845"/>
                  </a:cubicBezTo>
                  <a:cubicBezTo>
                    <a:pt x="441" y="845"/>
                    <a:pt x="500" y="834"/>
                    <a:pt x="560" y="810"/>
                  </a:cubicBezTo>
                  <a:cubicBezTo>
                    <a:pt x="608" y="786"/>
                    <a:pt x="655" y="762"/>
                    <a:pt x="691" y="726"/>
                  </a:cubicBezTo>
                  <a:cubicBezTo>
                    <a:pt x="739" y="691"/>
                    <a:pt x="762" y="643"/>
                    <a:pt x="786" y="595"/>
                  </a:cubicBezTo>
                  <a:cubicBezTo>
                    <a:pt x="810" y="536"/>
                    <a:pt x="810" y="488"/>
                    <a:pt x="810" y="429"/>
                  </a:cubicBezTo>
                  <a:cubicBezTo>
                    <a:pt x="810" y="405"/>
                    <a:pt x="810" y="381"/>
                    <a:pt x="810" y="345"/>
                  </a:cubicBezTo>
                  <a:cubicBezTo>
                    <a:pt x="798" y="322"/>
                    <a:pt x="786" y="286"/>
                    <a:pt x="774" y="250"/>
                  </a:cubicBezTo>
                  <a:cubicBezTo>
                    <a:pt x="727" y="155"/>
                    <a:pt x="631" y="72"/>
                    <a:pt x="536" y="24"/>
                  </a:cubicBezTo>
                  <a:cubicBezTo>
                    <a:pt x="500" y="12"/>
                    <a:pt x="465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563863" y="863604"/>
              <a:ext cx="50413" cy="52060"/>
            </a:xfrm>
            <a:custGeom>
              <a:avLst/>
              <a:gdLst/>
              <a:ahLst/>
              <a:cxnLst/>
              <a:rect l="l" t="t" r="r" b="b"/>
              <a:pathLst>
                <a:path w="704" h="727" extrusionOk="0">
                  <a:moveTo>
                    <a:pt x="346" y="239"/>
                  </a:moveTo>
                  <a:cubicBezTo>
                    <a:pt x="358" y="239"/>
                    <a:pt x="370" y="239"/>
                    <a:pt x="370" y="250"/>
                  </a:cubicBezTo>
                  <a:lnTo>
                    <a:pt x="382" y="250"/>
                  </a:lnTo>
                  <a:cubicBezTo>
                    <a:pt x="382" y="250"/>
                    <a:pt x="382" y="250"/>
                    <a:pt x="394" y="262"/>
                  </a:cubicBezTo>
                  <a:cubicBezTo>
                    <a:pt x="370" y="274"/>
                    <a:pt x="346" y="298"/>
                    <a:pt x="334" y="322"/>
                  </a:cubicBezTo>
                  <a:cubicBezTo>
                    <a:pt x="322" y="346"/>
                    <a:pt x="310" y="370"/>
                    <a:pt x="299" y="405"/>
                  </a:cubicBezTo>
                  <a:cubicBezTo>
                    <a:pt x="287" y="429"/>
                    <a:pt x="287" y="465"/>
                    <a:pt x="287" y="489"/>
                  </a:cubicBezTo>
                  <a:lnTo>
                    <a:pt x="287" y="501"/>
                  </a:lnTo>
                  <a:lnTo>
                    <a:pt x="275" y="501"/>
                  </a:lnTo>
                  <a:cubicBezTo>
                    <a:pt x="275" y="489"/>
                    <a:pt x="275" y="489"/>
                    <a:pt x="275" y="489"/>
                  </a:cubicBezTo>
                  <a:cubicBezTo>
                    <a:pt x="275" y="489"/>
                    <a:pt x="263" y="477"/>
                    <a:pt x="263" y="465"/>
                  </a:cubicBezTo>
                  <a:cubicBezTo>
                    <a:pt x="263" y="453"/>
                    <a:pt x="263" y="441"/>
                    <a:pt x="263" y="429"/>
                  </a:cubicBezTo>
                  <a:cubicBezTo>
                    <a:pt x="263" y="405"/>
                    <a:pt x="275" y="381"/>
                    <a:pt x="275" y="358"/>
                  </a:cubicBezTo>
                  <a:cubicBezTo>
                    <a:pt x="299" y="310"/>
                    <a:pt x="310" y="274"/>
                    <a:pt x="334" y="239"/>
                  </a:cubicBezTo>
                  <a:close/>
                  <a:moveTo>
                    <a:pt x="346" y="0"/>
                  </a:moveTo>
                  <a:cubicBezTo>
                    <a:pt x="334" y="0"/>
                    <a:pt x="310" y="0"/>
                    <a:pt x="287" y="12"/>
                  </a:cubicBezTo>
                  <a:cubicBezTo>
                    <a:pt x="251" y="12"/>
                    <a:pt x="227" y="24"/>
                    <a:pt x="203" y="36"/>
                  </a:cubicBezTo>
                  <a:cubicBezTo>
                    <a:pt x="168" y="60"/>
                    <a:pt x="144" y="72"/>
                    <a:pt x="132" y="96"/>
                  </a:cubicBezTo>
                  <a:cubicBezTo>
                    <a:pt x="108" y="120"/>
                    <a:pt x="84" y="143"/>
                    <a:pt x="60" y="179"/>
                  </a:cubicBezTo>
                  <a:cubicBezTo>
                    <a:pt x="49" y="203"/>
                    <a:pt x="37" y="227"/>
                    <a:pt x="25" y="262"/>
                  </a:cubicBezTo>
                  <a:cubicBezTo>
                    <a:pt x="25" y="286"/>
                    <a:pt x="13" y="310"/>
                    <a:pt x="13" y="334"/>
                  </a:cubicBezTo>
                  <a:cubicBezTo>
                    <a:pt x="1" y="405"/>
                    <a:pt x="13" y="465"/>
                    <a:pt x="37" y="524"/>
                  </a:cubicBezTo>
                  <a:cubicBezTo>
                    <a:pt x="49" y="584"/>
                    <a:pt x="96" y="631"/>
                    <a:pt x="132" y="667"/>
                  </a:cubicBezTo>
                  <a:cubicBezTo>
                    <a:pt x="156" y="691"/>
                    <a:pt x="191" y="703"/>
                    <a:pt x="215" y="715"/>
                  </a:cubicBezTo>
                  <a:cubicBezTo>
                    <a:pt x="227" y="715"/>
                    <a:pt x="251" y="727"/>
                    <a:pt x="263" y="727"/>
                  </a:cubicBezTo>
                  <a:lnTo>
                    <a:pt x="322" y="727"/>
                  </a:lnTo>
                  <a:cubicBezTo>
                    <a:pt x="358" y="727"/>
                    <a:pt x="394" y="727"/>
                    <a:pt x="418" y="715"/>
                  </a:cubicBezTo>
                  <a:cubicBezTo>
                    <a:pt x="453" y="703"/>
                    <a:pt x="477" y="691"/>
                    <a:pt x="501" y="679"/>
                  </a:cubicBezTo>
                  <a:cubicBezTo>
                    <a:pt x="525" y="655"/>
                    <a:pt x="549" y="643"/>
                    <a:pt x="572" y="620"/>
                  </a:cubicBezTo>
                  <a:cubicBezTo>
                    <a:pt x="584" y="608"/>
                    <a:pt x="584" y="596"/>
                    <a:pt x="596" y="584"/>
                  </a:cubicBezTo>
                  <a:cubicBezTo>
                    <a:pt x="608" y="572"/>
                    <a:pt x="620" y="560"/>
                    <a:pt x="620" y="548"/>
                  </a:cubicBezTo>
                  <a:cubicBezTo>
                    <a:pt x="620" y="548"/>
                    <a:pt x="620" y="536"/>
                    <a:pt x="620" y="536"/>
                  </a:cubicBezTo>
                  <a:cubicBezTo>
                    <a:pt x="644" y="512"/>
                    <a:pt x="656" y="489"/>
                    <a:pt x="668" y="465"/>
                  </a:cubicBezTo>
                  <a:cubicBezTo>
                    <a:pt x="691" y="441"/>
                    <a:pt x="691" y="405"/>
                    <a:pt x="703" y="381"/>
                  </a:cubicBezTo>
                  <a:cubicBezTo>
                    <a:pt x="703" y="358"/>
                    <a:pt x="703" y="322"/>
                    <a:pt x="703" y="298"/>
                  </a:cubicBezTo>
                  <a:cubicBezTo>
                    <a:pt x="691" y="262"/>
                    <a:pt x="680" y="227"/>
                    <a:pt x="668" y="191"/>
                  </a:cubicBezTo>
                  <a:cubicBezTo>
                    <a:pt x="644" y="143"/>
                    <a:pt x="596" y="96"/>
                    <a:pt x="549" y="60"/>
                  </a:cubicBezTo>
                  <a:cubicBezTo>
                    <a:pt x="489" y="24"/>
                    <a:pt x="441" y="12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290236" y="913875"/>
              <a:ext cx="50342" cy="56357"/>
            </a:xfrm>
            <a:custGeom>
              <a:avLst/>
              <a:gdLst/>
              <a:ahLst/>
              <a:cxnLst/>
              <a:rect l="l" t="t" r="r" b="b"/>
              <a:pathLst>
                <a:path w="703" h="787" extrusionOk="0">
                  <a:moveTo>
                    <a:pt x="464" y="358"/>
                  </a:moveTo>
                  <a:cubicBezTo>
                    <a:pt x="476" y="370"/>
                    <a:pt x="476" y="382"/>
                    <a:pt x="476" y="394"/>
                  </a:cubicBezTo>
                  <a:cubicBezTo>
                    <a:pt x="476" y="406"/>
                    <a:pt x="488" y="418"/>
                    <a:pt x="488" y="430"/>
                  </a:cubicBezTo>
                  <a:cubicBezTo>
                    <a:pt x="476" y="441"/>
                    <a:pt x="476" y="441"/>
                    <a:pt x="476" y="453"/>
                  </a:cubicBezTo>
                  <a:cubicBezTo>
                    <a:pt x="476" y="453"/>
                    <a:pt x="464" y="465"/>
                    <a:pt x="464" y="465"/>
                  </a:cubicBezTo>
                  <a:lnTo>
                    <a:pt x="452" y="465"/>
                  </a:lnTo>
                  <a:cubicBezTo>
                    <a:pt x="452" y="453"/>
                    <a:pt x="441" y="441"/>
                    <a:pt x="441" y="430"/>
                  </a:cubicBezTo>
                  <a:cubicBezTo>
                    <a:pt x="452" y="418"/>
                    <a:pt x="452" y="418"/>
                    <a:pt x="452" y="406"/>
                  </a:cubicBezTo>
                  <a:cubicBezTo>
                    <a:pt x="452" y="394"/>
                    <a:pt x="464" y="370"/>
                    <a:pt x="464" y="358"/>
                  </a:cubicBezTo>
                  <a:close/>
                  <a:moveTo>
                    <a:pt x="321" y="1"/>
                  </a:moveTo>
                  <a:cubicBezTo>
                    <a:pt x="286" y="13"/>
                    <a:pt x="262" y="25"/>
                    <a:pt x="238" y="37"/>
                  </a:cubicBezTo>
                  <a:cubicBezTo>
                    <a:pt x="179" y="72"/>
                    <a:pt x="131" y="108"/>
                    <a:pt x="95" y="156"/>
                  </a:cubicBezTo>
                  <a:cubicBezTo>
                    <a:pt x="24" y="263"/>
                    <a:pt x="0" y="394"/>
                    <a:pt x="12" y="513"/>
                  </a:cubicBezTo>
                  <a:cubicBezTo>
                    <a:pt x="24" y="572"/>
                    <a:pt x="48" y="632"/>
                    <a:pt x="83" y="680"/>
                  </a:cubicBezTo>
                  <a:cubicBezTo>
                    <a:pt x="131" y="727"/>
                    <a:pt x="191" y="763"/>
                    <a:pt x="250" y="775"/>
                  </a:cubicBezTo>
                  <a:cubicBezTo>
                    <a:pt x="274" y="787"/>
                    <a:pt x="310" y="787"/>
                    <a:pt x="345" y="787"/>
                  </a:cubicBezTo>
                  <a:cubicBezTo>
                    <a:pt x="369" y="787"/>
                    <a:pt x="405" y="775"/>
                    <a:pt x="429" y="763"/>
                  </a:cubicBezTo>
                  <a:cubicBezTo>
                    <a:pt x="488" y="739"/>
                    <a:pt x="548" y="715"/>
                    <a:pt x="607" y="668"/>
                  </a:cubicBezTo>
                  <a:cubicBezTo>
                    <a:pt x="643" y="644"/>
                    <a:pt x="679" y="596"/>
                    <a:pt x="691" y="537"/>
                  </a:cubicBezTo>
                  <a:cubicBezTo>
                    <a:pt x="702" y="513"/>
                    <a:pt x="702" y="489"/>
                    <a:pt x="702" y="465"/>
                  </a:cubicBezTo>
                  <a:cubicBezTo>
                    <a:pt x="702" y="441"/>
                    <a:pt x="702" y="418"/>
                    <a:pt x="702" y="394"/>
                  </a:cubicBezTo>
                  <a:cubicBezTo>
                    <a:pt x="702" y="370"/>
                    <a:pt x="702" y="358"/>
                    <a:pt x="702" y="334"/>
                  </a:cubicBezTo>
                  <a:cubicBezTo>
                    <a:pt x="702" y="299"/>
                    <a:pt x="691" y="263"/>
                    <a:pt x="679" y="227"/>
                  </a:cubicBezTo>
                  <a:cubicBezTo>
                    <a:pt x="667" y="168"/>
                    <a:pt x="631" y="132"/>
                    <a:pt x="595" y="84"/>
                  </a:cubicBezTo>
                  <a:cubicBezTo>
                    <a:pt x="572" y="72"/>
                    <a:pt x="548" y="49"/>
                    <a:pt x="524" y="37"/>
                  </a:cubicBezTo>
                  <a:cubicBezTo>
                    <a:pt x="488" y="13"/>
                    <a:pt x="452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10426E7-7A1A-73B7-2B32-0648E8546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95" y="2965922"/>
            <a:ext cx="6957268" cy="19288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>
            <a:spLocks noGrp="1"/>
          </p:cNvSpPr>
          <p:nvPr>
            <p:ph type="title"/>
          </p:nvPr>
        </p:nvSpPr>
        <p:spPr>
          <a:xfrm>
            <a:off x="268994" y="110496"/>
            <a:ext cx="5273700" cy="828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SQL Database</a:t>
            </a:r>
            <a:endParaRPr dirty="0"/>
          </a:p>
        </p:txBody>
      </p:sp>
      <p:sp>
        <p:nvSpPr>
          <p:cNvPr id="443" name="Google Shape;443;p36"/>
          <p:cNvSpPr/>
          <p:nvPr/>
        </p:nvSpPr>
        <p:spPr>
          <a:xfrm>
            <a:off x="7601094" y="2942243"/>
            <a:ext cx="36775" cy="21263"/>
          </a:xfrm>
          <a:custGeom>
            <a:avLst/>
            <a:gdLst/>
            <a:ahLst/>
            <a:cxnLst/>
            <a:rect l="l" t="t" r="r" b="b"/>
            <a:pathLst>
              <a:path w="275" h="159" extrusionOk="0">
                <a:moveTo>
                  <a:pt x="212" y="0"/>
                </a:moveTo>
                <a:cubicBezTo>
                  <a:pt x="134" y="0"/>
                  <a:pt x="56" y="44"/>
                  <a:pt x="15" y="109"/>
                </a:cubicBezTo>
                <a:cubicBezTo>
                  <a:pt x="0" y="134"/>
                  <a:pt x="22" y="159"/>
                  <a:pt x="46" y="159"/>
                </a:cubicBezTo>
                <a:cubicBezTo>
                  <a:pt x="54" y="159"/>
                  <a:pt x="62" y="156"/>
                  <a:pt x="68" y="149"/>
                </a:cubicBezTo>
                <a:cubicBezTo>
                  <a:pt x="115" y="89"/>
                  <a:pt x="175" y="69"/>
                  <a:pt x="242" y="56"/>
                </a:cubicBezTo>
                <a:cubicBezTo>
                  <a:pt x="268" y="49"/>
                  <a:pt x="275" y="3"/>
                  <a:pt x="242" y="3"/>
                </a:cubicBezTo>
                <a:cubicBezTo>
                  <a:pt x="232" y="1"/>
                  <a:pt x="222" y="0"/>
                  <a:pt x="212" y="0"/>
                </a:cubicBezTo>
                <a:close/>
              </a:path>
            </a:pathLst>
          </a:custGeom>
          <a:solidFill>
            <a:srgbClr val="6576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36"/>
          <p:cNvGrpSpPr/>
          <p:nvPr/>
        </p:nvGrpSpPr>
        <p:grpSpPr>
          <a:xfrm rot="-537327">
            <a:off x="7994383" y="-433784"/>
            <a:ext cx="1553632" cy="1434096"/>
            <a:chOff x="8020300" y="-194612"/>
            <a:chExt cx="1571465" cy="1450580"/>
          </a:xfrm>
        </p:grpSpPr>
        <p:sp>
          <p:nvSpPr>
            <p:cNvPr id="445" name="Google Shape;445;p36"/>
            <p:cNvSpPr/>
            <p:nvPr/>
          </p:nvSpPr>
          <p:spPr>
            <a:xfrm>
              <a:off x="8632483" y="1017567"/>
              <a:ext cx="210048" cy="124042"/>
            </a:xfrm>
            <a:custGeom>
              <a:avLst/>
              <a:gdLst/>
              <a:ahLst/>
              <a:cxnLst/>
              <a:rect l="l" t="t" r="r" b="b"/>
              <a:pathLst>
                <a:path w="1778" h="1050" extrusionOk="0">
                  <a:moveTo>
                    <a:pt x="670" y="101"/>
                  </a:moveTo>
                  <a:cubicBezTo>
                    <a:pt x="800" y="101"/>
                    <a:pt x="930" y="118"/>
                    <a:pt x="1059" y="154"/>
                  </a:cubicBezTo>
                  <a:cubicBezTo>
                    <a:pt x="1159" y="181"/>
                    <a:pt x="1253" y="214"/>
                    <a:pt x="1339" y="268"/>
                  </a:cubicBezTo>
                  <a:cubicBezTo>
                    <a:pt x="1512" y="381"/>
                    <a:pt x="1506" y="667"/>
                    <a:pt x="1326" y="761"/>
                  </a:cubicBezTo>
                  <a:cubicBezTo>
                    <a:pt x="1216" y="817"/>
                    <a:pt x="1094" y="842"/>
                    <a:pt x="972" y="842"/>
                  </a:cubicBezTo>
                  <a:cubicBezTo>
                    <a:pt x="893" y="842"/>
                    <a:pt x="815" y="832"/>
                    <a:pt x="740" y="814"/>
                  </a:cubicBezTo>
                  <a:cubicBezTo>
                    <a:pt x="646" y="794"/>
                    <a:pt x="513" y="754"/>
                    <a:pt x="433" y="694"/>
                  </a:cubicBezTo>
                  <a:cubicBezTo>
                    <a:pt x="280" y="587"/>
                    <a:pt x="0" y="188"/>
                    <a:pt x="420" y="121"/>
                  </a:cubicBezTo>
                  <a:cubicBezTo>
                    <a:pt x="503" y="108"/>
                    <a:pt x="587" y="101"/>
                    <a:pt x="670" y="101"/>
                  </a:cubicBezTo>
                  <a:close/>
                  <a:moveTo>
                    <a:pt x="703" y="0"/>
                  </a:moveTo>
                  <a:cubicBezTo>
                    <a:pt x="571" y="0"/>
                    <a:pt x="445" y="14"/>
                    <a:pt x="340" y="35"/>
                  </a:cubicBezTo>
                  <a:cubicBezTo>
                    <a:pt x="307" y="35"/>
                    <a:pt x="300" y="68"/>
                    <a:pt x="307" y="88"/>
                  </a:cubicBezTo>
                  <a:cubicBezTo>
                    <a:pt x="100" y="161"/>
                    <a:pt x="60" y="434"/>
                    <a:pt x="194" y="627"/>
                  </a:cubicBezTo>
                  <a:cubicBezTo>
                    <a:pt x="351" y="845"/>
                    <a:pt x="674" y="951"/>
                    <a:pt x="963" y="951"/>
                  </a:cubicBezTo>
                  <a:cubicBezTo>
                    <a:pt x="1054" y="951"/>
                    <a:pt x="1141" y="941"/>
                    <a:pt x="1219" y="920"/>
                  </a:cubicBezTo>
                  <a:cubicBezTo>
                    <a:pt x="1386" y="874"/>
                    <a:pt x="1566" y="754"/>
                    <a:pt x="1612" y="601"/>
                  </a:cubicBezTo>
                  <a:lnTo>
                    <a:pt x="1612" y="601"/>
                  </a:lnTo>
                  <a:cubicBezTo>
                    <a:pt x="1606" y="694"/>
                    <a:pt x="1579" y="787"/>
                    <a:pt x="1499" y="867"/>
                  </a:cubicBezTo>
                  <a:cubicBezTo>
                    <a:pt x="1406" y="966"/>
                    <a:pt x="1273" y="1008"/>
                    <a:pt x="1137" y="1008"/>
                  </a:cubicBezTo>
                  <a:cubicBezTo>
                    <a:pt x="1127" y="1008"/>
                    <a:pt x="1116" y="1007"/>
                    <a:pt x="1106" y="1007"/>
                  </a:cubicBezTo>
                  <a:cubicBezTo>
                    <a:pt x="1104" y="1006"/>
                    <a:pt x="1103" y="1006"/>
                    <a:pt x="1102" y="1006"/>
                  </a:cubicBezTo>
                  <a:cubicBezTo>
                    <a:pt x="1085" y="1006"/>
                    <a:pt x="1081" y="1040"/>
                    <a:pt x="1099" y="1040"/>
                  </a:cubicBezTo>
                  <a:cubicBezTo>
                    <a:pt x="1130" y="1047"/>
                    <a:pt x="1162" y="1050"/>
                    <a:pt x="1193" y="1050"/>
                  </a:cubicBezTo>
                  <a:cubicBezTo>
                    <a:pt x="1490" y="1050"/>
                    <a:pt x="1777" y="774"/>
                    <a:pt x="1699" y="461"/>
                  </a:cubicBezTo>
                  <a:cubicBezTo>
                    <a:pt x="1692" y="443"/>
                    <a:pt x="1674" y="435"/>
                    <a:pt x="1656" y="435"/>
                  </a:cubicBezTo>
                  <a:cubicBezTo>
                    <a:pt x="1640" y="435"/>
                    <a:pt x="1625" y="442"/>
                    <a:pt x="1619" y="454"/>
                  </a:cubicBezTo>
                  <a:cubicBezTo>
                    <a:pt x="1612" y="421"/>
                    <a:pt x="1599" y="381"/>
                    <a:pt x="1572" y="341"/>
                  </a:cubicBezTo>
                  <a:cubicBezTo>
                    <a:pt x="1406" y="84"/>
                    <a:pt x="1035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8601058" y="1019575"/>
              <a:ext cx="69819" cy="100533"/>
            </a:xfrm>
            <a:custGeom>
              <a:avLst/>
              <a:gdLst/>
              <a:ahLst/>
              <a:cxnLst/>
              <a:rect l="l" t="t" r="r" b="b"/>
              <a:pathLst>
                <a:path w="591" h="851" extrusionOk="0">
                  <a:moveTo>
                    <a:pt x="194" y="0"/>
                  </a:moveTo>
                  <a:cubicBezTo>
                    <a:pt x="182" y="0"/>
                    <a:pt x="171" y="6"/>
                    <a:pt x="167" y="18"/>
                  </a:cubicBezTo>
                  <a:cubicBezTo>
                    <a:pt x="0" y="337"/>
                    <a:pt x="213" y="763"/>
                    <a:pt x="559" y="850"/>
                  </a:cubicBezTo>
                  <a:cubicBezTo>
                    <a:pt x="562" y="851"/>
                    <a:pt x="563" y="851"/>
                    <a:pt x="565" y="851"/>
                  </a:cubicBezTo>
                  <a:cubicBezTo>
                    <a:pt x="587" y="851"/>
                    <a:pt x="591" y="816"/>
                    <a:pt x="566" y="810"/>
                  </a:cubicBezTo>
                  <a:cubicBezTo>
                    <a:pt x="246" y="697"/>
                    <a:pt x="120" y="351"/>
                    <a:pt x="226" y="38"/>
                  </a:cubicBezTo>
                  <a:cubicBezTo>
                    <a:pt x="235" y="16"/>
                    <a:pt x="214" y="0"/>
                    <a:pt x="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8032941" y="731209"/>
              <a:ext cx="141765" cy="131130"/>
            </a:xfrm>
            <a:custGeom>
              <a:avLst/>
              <a:gdLst/>
              <a:ahLst/>
              <a:cxnLst/>
              <a:rect l="l" t="t" r="r" b="b"/>
              <a:pathLst>
                <a:path w="1200" h="1110" extrusionOk="0">
                  <a:moveTo>
                    <a:pt x="400" y="88"/>
                  </a:moveTo>
                  <a:cubicBezTo>
                    <a:pt x="580" y="127"/>
                    <a:pt x="733" y="207"/>
                    <a:pt x="853" y="347"/>
                  </a:cubicBezTo>
                  <a:cubicBezTo>
                    <a:pt x="926" y="427"/>
                    <a:pt x="979" y="520"/>
                    <a:pt x="1006" y="620"/>
                  </a:cubicBezTo>
                  <a:cubicBezTo>
                    <a:pt x="1019" y="674"/>
                    <a:pt x="1026" y="727"/>
                    <a:pt x="1026" y="780"/>
                  </a:cubicBezTo>
                  <a:cubicBezTo>
                    <a:pt x="1033" y="893"/>
                    <a:pt x="1033" y="927"/>
                    <a:pt x="913" y="973"/>
                  </a:cubicBezTo>
                  <a:cubicBezTo>
                    <a:pt x="874" y="989"/>
                    <a:pt x="839" y="996"/>
                    <a:pt x="806" y="996"/>
                  </a:cubicBezTo>
                  <a:cubicBezTo>
                    <a:pt x="726" y="996"/>
                    <a:pt x="658" y="955"/>
                    <a:pt x="573" y="893"/>
                  </a:cubicBezTo>
                  <a:cubicBezTo>
                    <a:pt x="493" y="840"/>
                    <a:pt x="427" y="767"/>
                    <a:pt x="373" y="674"/>
                  </a:cubicBezTo>
                  <a:cubicBezTo>
                    <a:pt x="273" y="487"/>
                    <a:pt x="273" y="261"/>
                    <a:pt x="400" y="88"/>
                  </a:cubicBezTo>
                  <a:close/>
                  <a:moveTo>
                    <a:pt x="398" y="0"/>
                  </a:moveTo>
                  <a:cubicBezTo>
                    <a:pt x="371" y="0"/>
                    <a:pt x="360" y="30"/>
                    <a:pt x="360" y="54"/>
                  </a:cubicBezTo>
                  <a:cubicBezTo>
                    <a:pt x="1" y="388"/>
                    <a:pt x="395" y="1110"/>
                    <a:pt x="865" y="1110"/>
                  </a:cubicBezTo>
                  <a:cubicBezTo>
                    <a:pt x="883" y="1110"/>
                    <a:pt x="901" y="1109"/>
                    <a:pt x="919" y="1107"/>
                  </a:cubicBezTo>
                  <a:cubicBezTo>
                    <a:pt x="1199" y="1073"/>
                    <a:pt x="1126" y="667"/>
                    <a:pt x="1053" y="494"/>
                  </a:cubicBezTo>
                  <a:cubicBezTo>
                    <a:pt x="939" y="227"/>
                    <a:pt x="693" y="28"/>
                    <a:pt x="407" y="1"/>
                  </a:cubicBezTo>
                  <a:cubicBezTo>
                    <a:pt x="404" y="0"/>
                    <a:pt x="401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8020300" y="-194612"/>
              <a:ext cx="1571465" cy="1450580"/>
            </a:xfrm>
            <a:custGeom>
              <a:avLst/>
              <a:gdLst/>
              <a:ahLst/>
              <a:cxnLst/>
              <a:rect l="l" t="t" r="r" b="b"/>
              <a:pathLst>
                <a:path w="13302" h="12279" extrusionOk="0">
                  <a:moveTo>
                    <a:pt x="8707" y="113"/>
                  </a:moveTo>
                  <a:cubicBezTo>
                    <a:pt x="9463" y="113"/>
                    <a:pt x="10357" y="714"/>
                    <a:pt x="10171" y="1477"/>
                  </a:cubicBezTo>
                  <a:cubicBezTo>
                    <a:pt x="10163" y="1517"/>
                    <a:pt x="10193" y="1543"/>
                    <a:pt x="10223" y="1543"/>
                  </a:cubicBezTo>
                  <a:cubicBezTo>
                    <a:pt x="10243" y="1543"/>
                    <a:pt x="10263" y="1531"/>
                    <a:pt x="10271" y="1504"/>
                  </a:cubicBezTo>
                  <a:cubicBezTo>
                    <a:pt x="10291" y="1451"/>
                    <a:pt x="10297" y="1398"/>
                    <a:pt x="10304" y="1344"/>
                  </a:cubicBezTo>
                  <a:cubicBezTo>
                    <a:pt x="10837" y="1997"/>
                    <a:pt x="11363" y="2670"/>
                    <a:pt x="11942" y="3289"/>
                  </a:cubicBezTo>
                  <a:cubicBezTo>
                    <a:pt x="12069" y="3422"/>
                    <a:pt x="12196" y="3549"/>
                    <a:pt x="12322" y="3675"/>
                  </a:cubicBezTo>
                  <a:cubicBezTo>
                    <a:pt x="12369" y="3715"/>
                    <a:pt x="12475" y="3795"/>
                    <a:pt x="12522" y="3855"/>
                  </a:cubicBezTo>
                  <a:cubicBezTo>
                    <a:pt x="12609" y="3975"/>
                    <a:pt x="12722" y="4321"/>
                    <a:pt x="12675" y="4488"/>
                  </a:cubicBezTo>
                  <a:cubicBezTo>
                    <a:pt x="12595" y="4768"/>
                    <a:pt x="12222" y="4994"/>
                    <a:pt x="12062" y="5254"/>
                  </a:cubicBezTo>
                  <a:cubicBezTo>
                    <a:pt x="11749" y="5787"/>
                    <a:pt x="12149" y="6100"/>
                    <a:pt x="12415" y="6526"/>
                  </a:cubicBezTo>
                  <a:cubicBezTo>
                    <a:pt x="12942" y="7352"/>
                    <a:pt x="12216" y="7991"/>
                    <a:pt x="12109" y="8784"/>
                  </a:cubicBezTo>
                  <a:cubicBezTo>
                    <a:pt x="12076" y="9050"/>
                    <a:pt x="12042" y="9350"/>
                    <a:pt x="11829" y="9550"/>
                  </a:cubicBezTo>
                  <a:cubicBezTo>
                    <a:pt x="11729" y="9643"/>
                    <a:pt x="11556" y="9716"/>
                    <a:pt x="11436" y="9783"/>
                  </a:cubicBezTo>
                  <a:cubicBezTo>
                    <a:pt x="11163" y="9923"/>
                    <a:pt x="10884" y="10056"/>
                    <a:pt x="10644" y="10249"/>
                  </a:cubicBezTo>
                  <a:cubicBezTo>
                    <a:pt x="10118" y="10669"/>
                    <a:pt x="10178" y="11441"/>
                    <a:pt x="9618" y="11801"/>
                  </a:cubicBezTo>
                  <a:cubicBezTo>
                    <a:pt x="9106" y="12123"/>
                    <a:pt x="8365" y="12156"/>
                    <a:pt x="7714" y="12156"/>
                  </a:cubicBezTo>
                  <a:cubicBezTo>
                    <a:pt x="7544" y="12156"/>
                    <a:pt x="7379" y="12154"/>
                    <a:pt x="7227" y="12154"/>
                  </a:cubicBezTo>
                  <a:cubicBezTo>
                    <a:pt x="6502" y="12154"/>
                    <a:pt x="5812" y="12017"/>
                    <a:pt x="5096" y="12017"/>
                  </a:cubicBezTo>
                  <a:cubicBezTo>
                    <a:pt x="4990" y="12017"/>
                    <a:pt x="4884" y="12020"/>
                    <a:pt x="4776" y="12027"/>
                  </a:cubicBezTo>
                  <a:cubicBezTo>
                    <a:pt x="4669" y="12034"/>
                    <a:pt x="4559" y="12042"/>
                    <a:pt x="4450" y="12042"/>
                  </a:cubicBezTo>
                  <a:cubicBezTo>
                    <a:pt x="4254" y="12042"/>
                    <a:pt x="4059" y="12017"/>
                    <a:pt x="3884" y="11914"/>
                  </a:cubicBezTo>
                  <a:cubicBezTo>
                    <a:pt x="3697" y="11807"/>
                    <a:pt x="3637" y="11648"/>
                    <a:pt x="3504" y="11494"/>
                  </a:cubicBezTo>
                  <a:cubicBezTo>
                    <a:pt x="3311" y="11268"/>
                    <a:pt x="3031" y="11148"/>
                    <a:pt x="2798" y="10968"/>
                  </a:cubicBezTo>
                  <a:cubicBezTo>
                    <a:pt x="2532" y="10775"/>
                    <a:pt x="2485" y="10542"/>
                    <a:pt x="2345" y="10269"/>
                  </a:cubicBezTo>
                  <a:cubicBezTo>
                    <a:pt x="2292" y="10162"/>
                    <a:pt x="2252" y="10116"/>
                    <a:pt x="2165" y="10042"/>
                  </a:cubicBezTo>
                  <a:cubicBezTo>
                    <a:pt x="1806" y="9769"/>
                    <a:pt x="1200" y="9736"/>
                    <a:pt x="1186" y="9150"/>
                  </a:cubicBezTo>
                  <a:cubicBezTo>
                    <a:pt x="1186" y="9143"/>
                    <a:pt x="1186" y="9137"/>
                    <a:pt x="1180" y="9130"/>
                  </a:cubicBezTo>
                  <a:cubicBezTo>
                    <a:pt x="1399" y="9057"/>
                    <a:pt x="1599" y="8930"/>
                    <a:pt x="1593" y="8677"/>
                  </a:cubicBezTo>
                  <a:cubicBezTo>
                    <a:pt x="1593" y="8670"/>
                    <a:pt x="1585" y="8665"/>
                    <a:pt x="1577" y="8665"/>
                  </a:cubicBezTo>
                  <a:cubicBezTo>
                    <a:pt x="1571" y="8665"/>
                    <a:pt x="1566" y="8668"/>
                    <a:pt x="1566" y="8677"/>
                  </a:cubicBezTo>
                  <a:cubicBezTo>
                    <a:pt x="1515" y="8952"/>
                    <a:pt x="1150" y="9111"/>
                    <a:pt x="885" y="9111"/>
                  </a:cubicBezTo>
                  <a:cubicBezTo>
                    <a:pt x="874" y="9111"/>
                    <a:pt x="864" y="9111"/>
                    <a:pt x="853" y="9110"/>
                  </a:cubicBezTo>
                  <a:cubicBezTo>
                    <a:pt x="560" y="9090"/>
                    <a:pt x="387" y="8837"/>
                    <a:pt x="281" y="8604"/>
                  </a:cubicBezTo>
                  <a:cubicBezTo>
                    <a:pt x="154" y="8331"/>
                    <a:pt x="54" y="7984"/>
                    <a:pt x="294" y="7731"/>
                  </a:cubicBezTo>
                  <a:cubicBezTo>
                    <a:pt x="394" y="7625"/>
                    <a:pt x="567" y="7545"/>
                    <a:pt x="693" y="7458"/>
                  </a:cubicBezTo>
                  <a:cubicBezTo>
                    <a:pt x="732" y="7431"/>
                    <a:pt x="707" y="7377"/>
                    <a:pt x="671" y="7377"/>
                  </a:cubicBezTo>
                  <a:cubicBezTo>
                    <a:pt x="663" y="7377"/>
                    <a:pt x="655" y="7379"/>
                    <a:pt x="647" y="7385"/>
                  </a:cubicBezTo>
                  <a:cubicBezTo>
                    <a:pt x="607" y="7405"/>
                    <a:pt x="567" y="7432"/>
                    <a:pt x="527" y="7458"/>
                  </a:cubicBezTo>
                  <a:cubicBezTo>
                    <a:pt x="574" y="7192"/>
                    <a:pt x="394" y="6979"/>
                    <a:pt x="327" y="6706"/>
                  </a:cubicBezTo>
                  <a:cubicBezTo>
                    <a:pt x="274" y="6479"/>
                    <a:pt x="340" y="6339"/>
                    <a:pt x="340" y="6120"/>
                  </a:cubicBezTo>
                  <a:cubicBezTo>
                    <a:pt x="340" y="6073"/>
                    <a:pt x="334" y="6026"/>
                    <a:pt x="327" y="5980"/>
                  </a:cubicBezTo>
                  <a:cubicBezTo>
                    <a:pt x="301" y="5720"/>
                    <a:pt x="334" y="5580"/>
                    <a:pt x="394" y="5334"/>
                  </a:cubicBezTo>
                  <a:cubicBezTo>
                    <a:pt x="454" y="5121"/>
                    <a:pt x="400" y="5074"/>
                    <a:pt x="314" y="4887"/>
                  </a:cubicBezTo>
                  <a:cubicBezTo>
                    <a:pt x="287" y="4861"/>
                    <a:pt x="261" y="4834"/>
                    <a:pt x="227" y="4808"/>
                  </a:cubicBezTo>
                  <a:lnTo>
                    <a:pt x="301" y="4481"/>
                  </a:lnTo>
                  <a:cubicBezTo>
                    <a:pt x="327" y="4448"/>
                    <a:pt x="427" y="4428"/>
                    <a:pt x="467" y="4408"/>
                  </a:cubicBezTo>
                  <a:cubicBezTo>
                    <a:pt x="587" y="4341"/>
                    <a:pt x="693" y="4255"/>
                    <a:pt x="780" y="4155"/>
                  </a:cubicBezTo>
                  <a:cubicBezTo>
                    <a:pt x="953" y="3968"/>
                    <a:pt x="1066" y="3729"/>
                    <a:pt x="1100" y="3482"/>
                  </a:cubicBezTo>
                  <a:cubicBezTo>
                    <a:pt x="1126" y="3342"/>
                    <a:pt x="1073" y="3142"/>
                    <a:pt x="1166" y="3029"/>
                  </a:cubicBezTo>
                  <a:cubicBezTo>
                    <a:pt x="1200" y="2983"/>
                    <a:pt x="1293" y="2963"/>
                    <a:pt x="1340" y="2916"/>
                  </a:cubicBezTo>
                  <a:cubicBezTo>
                    <a:pt x="1466" y="2789"/>
                    <a:pt x="1493" y="2596"/>
                    <a:pt x="1613" y="2463"/>
                  </a:cubicBezTo>
                  <a:cubicBezTo>
                    <a:pt x="1719" y="2337"/>
                    <a:pt x="1852" y="2263"/>
                    <a:pt x="1959" y="2130"/>
                  </a:cubicBezTo>
                  <a:cubicBezTo>
                    <a:pt x="2085" y="1984"/>
                    <a:pt x="2179" y="1837"/>
                    <a:pt x="2352" y="1737"/>
                  </a:cubicBezTo>
                  <a:cubicBezTo>
                    <a:pt x="2592" y="1604"/>
                    <a:pt x="2885" y="1571"/>
                    <a:pt x="3151" y="1537"/>
                  </a:cubicBezTo>
                  <a:cubicBezTo>
                    <a:pt x="3231" y="1524"/>
                    <a:pt x="3231" y="1411"/>
                    <a:pt x="3158" y="1411"/>
                  </a:cubicBezTo>
                  <a:cubicBezTo>
                    <a:pt x="3244" y="1304"/>
                    <a:pt x="3298" y="1191"/>
                    <a:pt x="3358" y="1065"/>
                  </a:cubicBezTo>
                  <a:cubicBezTo>
                    <a:pt x="3524" y="751"/>
                    <a:pt x="3737" y="632"/>
                    <a:pt x="4090" y="612"/>
                  </a:cubicBezTo>
                  <a:cubicBezTo>
                    <a:pt x="4476" y="592"/>
                    <a:pt x="4776" y="592"/>
                    <a:pt x="5142" y="452"/>
                  </a:cubicBezTo>
                  <a:cubicBezTo>
                    <a:pt x="5369" y="372"/>
                    <a:pt x="5576" y="298"/>
                    <a:pt x="5810" y="298"/>
                  </a:cubicBezTo>
                  <a:cubicBezTo>
                    <a:pt x="5850" y="298"/>
                    <a:pt x="5892" y="300"/>
                    <a:pt x="5935" y="305"/>
                  </a:cubicBezTo>
                  <a:cubicBezTo>
                    <a:pt x="6044" y="317"/>
                    <a:pt x="6118" y="363"/>
                    <a:pt x="6217" y="363"/>
                  </a:cubicBezTo>
                  <a:cubicBezTo>
                    <a:pt x="6233" y="363"/>
                    <a:pt x="6250" y="361"/>
                    <a:pt x="6268" y="359"/>
                  </a:cubicBezTo>
                  <a:cubicBezTo>
                    <a:pt x="6494" y="325"/>
                    <a:pt x="6654" y="179"/>
                    <a:pt x="6901" y="165"/>
                  </a:cubicBezTo>
                  <a:cubicBezTo>
                    <a:pt x="6917" y="165"/>
                    <a:pt x="6933" y="164"/>
                    <a:pt x="6949" y="164"/>
                  </a:cubicBezTo>
                  <a:cubicBezTo>
                    <a:pt x="7249" y="164"/>
                    <a:pt x="7519" y="282"/>
                    <a:pt x="7753" y="472"/>
                  </a:cubicBezTo>
                  <a:cubicBezTo>
                    <a:pt x="7764" y="483"/>
                    <a:pt x="7777" y="488"/>
                    <a:pt x="7789" y="488"/>
                  </a:cubicBezTo>
                  <a:cubicBezTo>
                    <a:pt x="7799" y="488"/>
                    <a:pt x="7807" y="484"/>
                    <a:pt x="7813" y="478"/>
                  </a:cubicBezTo>
                  <a:lnTo>
                    <a:pt x="7813" y="478"/>
                  </a:lnTo>
                  <a:cubicBezTo>
                    <a:pt x="7800" y="512"/>
                    <a:pt x="7780" y="552"/>
                    <a:pt x="7767" y="592"/>
                  </a:cubicBezTo>
                  <a:cubicBezTo>
                    <a:pt x="7758" y="614"/>
                    <a:pt x="7779" y="634"/>
                    <a:pt x="7800" y="634"/>
                  </a:cubicBezTo>
                  <a:cubicBezTo>
                    <a:pt x="7810" y="634"/>
                    <a:pt x="7820" y="629"/>
                    <a:pt x="7827" y="618"/>
                  </a:cubicBezTo>
                  <a:cubicBezTo>
                    <a:pt x="7984" y="263"/>
                    <a:pt x="8328" y="113"/>
                    <a:pt x="8707" y="113"/>
                  </a:cubicBezTo>
                  <a:close/>
                  <a:moveTo>
                    <a:pt x="8698" y="0"/>
                  </a:moveTo>
                  <a:cubicBezTo>
                    <a:pt x="8339" y="0"/>
                    <a:pt x="8013" y="130"/>
                    <a:pt x="7840" y="432"/>
                  </a:cubicBezTo>
                  <a:cubicBezTo>
                    <a:pt x="7840" y="418"/>
                    <a:pt x="7833" y="412"/>
                    <a:pt x="7827" y="398"/>
                  </a:cubicBezTo>
                  <a:cubicBezTo>
                    <a:pt x="7580" y="180"/>
                    <a:pt x="7277" y="51"/>
                    <a:pt x="6950" y="51"/>
                  </a:cubicBezTo>
                  <a:cubicBezTo>
                    <a:pt x="6888" y="51"/>
                    <a:pt x="6825" y="56"/>
                    <a:pt x="6761" y="65"/>
                  </a:cubicBezTo>
                  <a:cubicBezTo>
                    <a:pt x="6505" y="104"/>
                    <a:pt x="6310" y="190"/>
                    <a:pt x="6058" y="190"/>
                  </a:cubicBezTo>
                  <a:cubicBezTo>
                    <a:pt x="6009" y="190"/>
                    <a:pt x="5957" y="186"/>
                    <a:pt x="5902" y="179"/>
                  </a:cubicBezTo>
                  <a:cubicBezTo>
                    <a:pt x="5855" y="171"/>
                    <a:pt x="5809" y="168"/>
                    <a:pt x="5764" y="168"/>
                  </a:cubicBezTo>
                  <a:cubicBezTo>
                    <a:pt x="5608" y="168"/>
                    <a:pt x="5457" y="209"/>
                    <a:pt x="5302" y="265"/>
                  </a:cubicBezTo>
                  <a:cubicBezTo>
                    <a:pt x="5016" y="359"/>
                    <a:pt x="4756" y="472"/>
                    <a:pt x="4443" y="485"/>
                  </a:cubicBezTo>
                  <a:cubicBezTo>
                    <a:pt x="4390" y="488"/>
                    <a:pt x="4336" y="489"/>
                    <a:pt x="4281" y="489"/>
                  </a:cubicBezTo>
                  <a:cubicBezTo>
                    <a:pt x="4246" y="489"/>
                    <a:pt x="4210" y="488"/>
                    <a:pt x="4174" y="488"/>
                  </a:cubicBezTo>
                  <a:cubicBezTo>
                    <a:pt x="4026" y="488"/>
                    <a:pt x="3878" y="493"/>
                    <a:pt x="3737" y="538"/>
                  </a:cubicBezTo>
                  <a:cubicBezTo>
                    <a:pt x="3318" y="672"/>
                    <a:pt x="3298" y="1078"/>
                    <a:pt x="3071" y="1398"/>
                  </a:cubicBezTo>
                  <a:cubicBezTo>
                    <a:pt x="3064" y="1404"/>
                    <a:pt x="3064" y="1411"/>
                    <a:pt x="3064" y="1417"/>
                  </a:cubicBezTo>
                  <a:cubicBezTo>
                    <a:pt x="2778" y="1457"/>
                    <a:pt x="2485" y="1504"/>
                    <a:pt x="2239" y="1657"/>
                  </a:cubicBezTo>
                  <a:cubicBezTo>
                    <a:pt x="2125" y="1731"/>
                    <a:pt x="2039" y="1817"/>
                    <a:pt x="1959" y="1917"/>
                  </a:cubicBezTo>
                  <a:cubicBezTo>
                    <a:pt x="1826" y="2077"/>
                    <a:pt x="1673" y="2177"/>
                    <a:pt x="1533" y="2323"/>
                  </a:cubicBezTo>
                  <a:cubicBezTo>
                    <a:pt x="1453" y="2417"/>
                    <a:pt x="1413" y="2496"/>
                    <a:pt x="1366" y="2610"/>
                  </a:cubicBezTo>
                  <a:cubicBezTo>
                    <a:pt x="1300" y="2743"/>
                    <a:pt x="1260" y="2809"/>
                    <a:pt x="1140" y="2909"/>
                  </a:cubicBezTo>
                  <a:cubicBezTo>
                    <a:pt x="1106" y="2936"/>
                    <a:pt x="1053" y="2943"/>
                    <a:pt x="1026" y="2983"/>
                  </a:cubicBezTo>
                  <a:cubicBezTo>
                    <a:pt x="987" y="3029"/>
                    <a:pt x="993" y="3089"/>
                    <a:pt x="987" y="3142"/>
                  </a:cubicBezTo>
                  <a:cubicBezTo>
                    <a:pt x="953" y="3416"/>
                    <a:pt x="993" y="3595"/>
                    <a:pt x="847" y="3855"/>
                  </a:cubicBezTo>
                  <a:cubicBezTo>
                    <a:pt x="733" y="4062"/>
                    <a:pt x="567" y="4221"/>
                    <a:pt x="354" y="4328"/>
                  </a:cubicBezTo>
                  <a:cubicBezTo>
                    <a:pt x="267" y="4375"/>
                    <a:pt x="94" y="4401"/>
                    <a:pt x="41" y="4508"/>
                  </a:cubicBezTo>
                  <a:cubicBezTo>
                    <a:pt x="1" y="4588"/>
                    <a:pt x="14" y="4641"/>
                    <a:pt x="34" y="4714"/>
                  </a:cubicBezTo>
                  <a:cubicBezTo>
                    <a:pt x="87" y="4901"/>
                    <a:pt x="227" y="4934"/>
                    <a:pt x="254" y="5154"/>
                  </a:cubicBezTo>
                  <a:cubicBezTo>
                    <a:pt x="274" y="5354"/>
                    <a:pt x="201" y="5427"/>
                    <a:pt x="181" y="5613"/>
                  </a:cubicBezTo>
                  <a:cubicBezTo>
                    <a:pt x="154" y="5860"/>
                    <a:pt x="247" y="6093"/>
                    <a:pt x="207" y="6346"/>
                  </a:cubicBezTo>
                  <a:cubicBezTo>
                    <a:pt x="181" y="6493"/>
                    <a:pt x="141" y="6586"/>
                    <a:pt x="174" y="6732"/>
                  </a:cubicBezTo>
                  <a:cubicBezTo>
                    <a:pt x="247" y="7012"/>
                    <a:pt x="534" y="7159"/>
                    <a:pt x="454" y="7498"/>
                  </a:cubicBezTo>
                  <a:cubicBezTo>
                    <a:pt x="267" y="7611"/>
                    <a:pt x="74" y="7738"/>
                    <a:pt x="47" y="7964"/>
                  </a:cubicBezTo>
                  <a:cubicBezTo>
                    <a:pt x="7" y="8284"/>
                    <a:pt x="181" y="8704"/>
                    <a:pt x="380" y="8944"/>
                  </a:cubicBezTo>
                  <a:cubicBezTo>
                    <a:pt x="522" y="9109"/>
                    <a:pt x="680" y="9189"/>
                    <a:pt x="867" y="9189"/>
                  </a:cubicBezTo>
                  <a:cubicBezTo>
                    <a:pt x="936" y="9189"/>
                    <a:pt x="1009" y="9178"/>
                    <a:pt x="1086" y="9157"/>
                  </a:cubicBezTo>
                  <a:cubicBezTo>
                    <a:pt x="1093" y="9157"/>
                    <a:pt x="1106" y="9157"/>
                    <a:pt x="1113" y="9150"/>
                  </a:cubicBezTo>
                  <a:lnTo>
                    <a:pt x="1113" y="9150"/>
                  </a:lnTo>
                  <a:cubicBezTo>
                    <a:pt x="1106" y="9410"/>
                    <a:pt x="1226" y="9590"/>
                    <a:pt x="1419" y="9749"/>
                  </a:cubicBezTo>
                  <a:cubicBezTo>
                    <a:pt x="1526" y="9836"/>
                    <a:pt x="1646" y="9903"/>
                    <a:pt x="1766" y="9963"/>
                  </a:cubicBezTo>
                  <a:cubicBezTo>
                    <a:pt x="2079" y="10122"/>
                    <a:pt x="2212" y="10355"/>
                    <a:pt x="2365" y="10662"/>
                  </a:cubicBezTo>
                  <a:cubicBezTo>
                    <a:pt x="2485" y="10902"/>
                    <a:pt x="2698" y="11048"/>
                    <a:pt x="2918" y="11195"/>
                  </a:cubicBezTo>
                  <a:cubicBezTo>
                    <a:pt x="3064" y="11288"/>
                    <a:pt x="3218" y="11381"/>
                    <a:pt x="3344" y="11501"/>
                  </a:cubicBezTo>
                  <a:cubicBezTo>
                    <a:pt x="3491" y="11641"/>
                    <a:pt x="3557" y="11834"/>
                    <a:pt x="3704" y="11961"/>
                  </a:cubicBezTo>
                  <a:cubicBezTo>
                    <a:pt x="3905" y="12129"/>
                    <a:pt x="4187" y="12165"/>
                    <a:pt x="4446" y="12165"/>
                  </a:cubicBezTo>
                  <a:cubicBezTo>
                    <a:pt x="4504" y="12165"/>
                    <a:pt x="4561" y="12163"/>
                    <a:pt x="4616" y="12160"/>
                  </a:cubicBezTo>
                  <a:cubicBezTo>
                    <a:pt x="4845" y="12150"/>
                    <a:pt x="5063" y="12142"/>
                    <a:pt x="5278" y="12142"/>
                  </a:cubicBezTo>
                  <a:cubicBezTo>
                    <a:pt x="5600" y="12142"/>
                    <a:pt x="5918" y="12159"/>
                    <a:pt x="6261" y="12207"/>
                  </a:cubicBezTo>
                  <a:cubicBezTo>
                    <a:pt x="6623" y="12256"/>
                    <a:pt x="6996" y="12279"/>
                    <a:pt x="7371" y="12279"/>
                  </a:cubicBezTo>
                  <a:cubicBezTo>
                    <a:pt x="7865" y="12279"/>
                    <a:pt x="8362" y="12239"/>
                    <a:pt x="8839" y="12167"/>
                  </a:cubicBezTo>
                  <a:cubicBezTo>
                    <a:pt x="9485" y="12067"/>
                    <a:pt x="9964" y="11814"/>
                    <a:pt x="10198" y="11181"/>
                  </a:cubicBezTo>
                  <a:cubicBezTo>
                    <a:pt x="10364" y="10715"/>
                    <a:pt x="10551" y="10415"/>
                    <a:pt x="10983" y="10156"/>
                  </a:cubicBezTo>
                  <a:cubicBezTo>
                    <a:pt x="11310" y="9956"/>
                    <a:pt x="11709" y="9829"/>
                    <a:pt x="11996" y="9570"/>
                  </a:cubicBezTo>
                  <a:cubicBezTo>
                    <a:pt x="12242" y="9343"/>
                    <a:pt x="12189" y="9123"/>
                    <a:pt x="12229" y="8810"/>
                  </a:cubicBezTo>
                  <a:cubicBezTo>
                    <a:pt x="12289" y="8357"/>
                    <a:pt x="12575" y="7978"/>
                    <a:pt x="12688" y="7545"/>
                  </a:cubicBezTo>
                  <a:cubicBezTo>
                    <a:pt x="12762" y="7258"/>
                    <a:pt x="12748" y="6965"/>
                    <a:pt x="12642" y="6692"/>
                  </a:cubicBezTo>
                  <a:cubicBezTo>
                    <a:pt x="12475" y="6273"/>
                    <a:pt x="11936" y="5960"/>
                    <a:pt x="12109" y="5454"/>
                  </a:cubicBezTo>
                  <a:cubicBezTo>
                    <a:pt x="12329" y="4828"/>
                    <a:pt x="13301" y="4441"/>
                    <a:pt x="12609" y="3762"/>
                  </a:cubicBezTo>
                  <a:cubicBezTo>
                    <a:pt x="11796" y="2969"/>
                    <a:pt x="11090" y="2103"/>
                    <a:pt x="10371" y="1224"/>
                  </a:cubicBezTo>
                  <a:cubicBezTo>
                    <a:pt x="10358" y="1211"/>
                    <a:pt x="10342" y="1204"/>
                    <a:pt x="10327" y="1204"/>
                  </a:cubicBezTo>
                  <a:cubicBezTo>
                    <a:pt x="10319" y="1204"/>
                    <a:pt x="10311" y="1206"/>
                    <a:pt x="10304" y="1211"/>
                  </a:cubicBezTo>
                  <a:cubicBezTo>
                    <a:pt x="10269" y="518"/>
                    <a:pt x="9416" y="0"/>
                    <a:pt x="8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9019379" y="-168268"/>
              <a:ext cx="172599" cy="117308"/>
            </a:xfrm>
            <a:custGeom>
              <a:avLst/>
              <a:gdLst/>
              <a:ahLst/>
              <a:cxnLst/>
              <a:rect l="l" t="t" r="r" b="b"/>
              <a:pathLst>
                <a:path w="1461" h="993" extrusionOk="0">
                  <a:moveTo>
                    <a:pt x="394" y="0"/>
                  </a:moveTo>
                  <a:cubicBezTo>
                    <a:pt x="284" y="0"/>
                    <a:pt x="172" y="27"/>
                    <a:pt x="62" y="89"/>
                  </a:cubicBezTo>
                  <a:cubicBezTo>
                    <a:pt x="1" y="128"/>
                    <a:pt x="37" y="213"/>
                    <a:pt x="97" y="213"/>
                  </a:cubicBezTo>
                  <a:cubicBezTo>
                    <a:pt x="109" y="213"/>
                    <a:pt x="122" y="210"/>
                    <a:pt x="135" y="202"/>
                  </a:cubicBezTo>
                  <a:cubicBezTo>
                    <a:pt x="223" y="151"/>
                    <a:pt x="312" y="129"/>
                    <a:pt x="401" y="129"/>
                  </a:cubicBezTo>
                  <a:cubicBezTo>
                    <a:pt x="553" y="129"/>
                    <a:pt x="702" y="194"/>
                    <a:pt x="841" y="282"/>
                  </a:cubicBezTo>
                  <a:cubicBezTo>
                    <a:pt x="928" y="335"/>
                    <a:pt x="1274" y="555"/>
                    <a:pt x="1301" y="682"/>
                  </a:cubicBezTo>
                  <a:cubicBezTo>
                    <a:pt x="1254" y="817"/>
                    <a:pt x="1191" y="883"/>
                    <a:pt x="1114" y="883"/>
                  </a:cubicBezTo>
                  <a:cubicBezTo>
                    <a:pt x="1093" y="883"/>
                    <a:pt x="1071" y="878"/>
                    <a:pt x="1048" y="868"/>
                  </a:cubicBezTo>
                  <a:cubicBezTo>
                    <a:pt x="981" y="842"/>
                    <a:pt x="921" y="822"/>
                    <a:pt x="861" y="788"/>
                  </a:cubicBezTo>
                  <a:cubicBezTo>
                    <a:pt x="781" y="748"/>
                    <a:pt x="702" y="708"/>
                    <a:pt x="628" y="662"/>
                  </a:cubicBezTo>
                  <a:cubicBezTo>
                    <a:pt x="435" y="542"/>
                    <a:pt x="269" y="395"/>
                    <a:pt x="115" y="229"/>
                  </a:cubicBezTo>
                  <a:cubicBezTo>
                    <a:pt x="107" y="219"/>
                    <a:pt x="97" y="215"/>
                    <a:pt x="88" y="215"/>
                  </a:cubicBezTo>
                  <a:cubicBezTo>
                    <a:pt x="61" y="215"/>
                    <a:pt x="37" y="251"/>
                    <a:pt x="62" y="275"/>
                  </a:cubicBezTo>
                  <a:cubicBezTo>
                    <a:pt x="302" y="568"/>
                    <a:pt x="615" y="808"/>
                    <a:pt x="968" y="948"/>
                  </a:cubicBezTo>
                  <a:cubicBezTo>
                    <a:pt x="1031" y="973"/>
                    <a:pt x="1116" y="993"/>
                    <a:pt x="1198" y="993"/>
                  </a:cubicBezTo>
                  <a:cubicBezTo>
                    <a:pt x="1332" y="993"/>
                    <a:pt x="1457" y="940"/>
                    <a:pt x="1461" y="775"/>
                  </a:cubicBezTo>
                  <a:cubicBezTo>
                    <a:pt x="1461" y="542"/>
                    <a:pt x="1068" y="289"/>
                    <a:pt x="901" y="175"/>
                  </a:cubicBezTo>
                  <a:cubicBezTo>
                    <a:pt x="742" y="69"/>
                    <a:pt x="569" y="0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9445261" y="266349"/>
              <a:ext cx="58360" cy="67573"/>
            </a:xfrm>
            <a:custGeom>
              <a:avLst/>
              <a:gdLst/>
              <a:ahLst/>
              <a:cxnLst/>
              <a:rect l="l" t="t" r="r" b="b"/>
              <a:pathLst>
                <a:path w="494" h="572" extrusionOk="0">
                  <a:moveTo>
                    <a:pt x="154" y="120"/>
                  </a:moveTo>
                  <a:cubicBezTo>
                    <a:pt x="154" y="120"/>
                    <a:pt x="154" y="126"/>
                    <a:pt x="154" y="126"/>
                  </a:cubicBezTo>
                  <a:cubicBezTo>
                    <a:pt x="227" y="140"/>
                    <a:pt x="307" y="173"/>
                    <a:pt x="353" y="240"/>
                  </a:cubicBezTo>
                  <a:cubicBezTo>
                    <a:pt x="400" y="319"/>
                    <a:pt x="380" y="446"/>
                    <a:pt x="280" y="466"/>
                  </a:cubicBezTo>
                  <a:cubicBezTo>
                    <a:pt x="272" y="468"/>
                    <a:pt x="265" y="468"/>
                    <a:pt x="257" y="468"/>
                  </a:cubicBezTo>
                  <a:cubicBezTo>
                    <a:pt x="172" y="468"/>
                    <a:pt x="126" y="366"/>
                    <a:pt x="120" y="293"/>
                  </a:cubicBezTo>
                  <a:cubicBezTo>
                    <a:pt x="114" y="233"/>
                    <a:pt x="127" y="173"/>
                    <a:pt x="154" y="120"/>
                  </a:cubicBezTo>
                  <a:close/>
                  <a:moveTo>
                    <a:pt x="168" y="1"/>
                  </a:moveTo>
                  <a:cubicBezTo>
                    <a:pt x="159" y="1"/>
                    <a:pt x="149" y="4"/>
                    <a:pt x="140" y="13"/>
                  </a:cubicBezTo>
                  <a:cubicBezTo>
                    <a:pt x="47" y="100"/>
                    <a:pt x="0" y="233"/>
                    <a:pt x="34" y="366"/>
                  </a:cubicBezTo>
                  <a:cubicBezTo>
                    <a:pt x="63" y="471"/>
                    <a:pt x="149" y="572"/>
                    <a:pt x="260" y="572"/>
                  </a:cubicBezTo>
                  <a:cubicBezTo>
                    <a:pt x="275" y="572"/>
                    <a:pt x="291" y="570"/>
                    <a:pt x="307" y="566"/>
                  </a:cubicBezTo>
                  <a:cubicBezTo>
                    <a:pt x="420" y="533"/>
                    <a:pt x="493" y="406"/>
                    <a:pt x="473" y="286"/>
                  </a:cubicBezTo>
                  <a:cubicBezTo>
                    <a:pt x="453" y="153"/>
                    <a:pt x="327" y="73"/>
                    <a:pt x="207" y="40"/>
                  </a:cubicBezTo>
                  <a:cubicBezTo>
                    <a:pt x="207" y="17"/>
                    <a:pt x="189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9435810" y="589211"/>
              <a:ext cx="63794" cy="117544"/>
            </a:xfrm>
            <a:custGeom>
              <a:avLst/>
              <a:gdLst/>
              <a:ahLst/>
              <a:cxnLst/>
              <a:rect l="l" t="t" r="r" b="b"/>
              <a:pathLst>
                <a:path w="540" h="995" extrusionOk="0">
                  <a:moveTo>
                    <a:pt x="207" y="117"/>
                  </a:moveTo>
                  <a:cubicBezTo>
                    <a:pt x="353" y="184"/>
                    <a:pt x="420" y="324"/>
                    <a:pt x="420" y="484"/>
                  </a:cubicBezTo>
                  <a:cubicBezTo>
                    <a:pt x="420" y="557"/>
                    <a:pt x="377" y="870"/>
                    <a:pt x="266" y="870"/>
                  </a:cubicBezTo>
                  <a:cubicBezTo>
                    <a:pt x="247" y="870"/>
                    <a:pt x="225" y="860"/>
                    <a:pt x="200" y="837"/>
                  </a:cubicBezTo>
                  <a:cubicBezTo>
                    <a:pt x="120" y="763"/>
                    <a:pt x="114" y="550"/>
                    <a:pt x="120" y="450"/>
                  </a:cubicBezTo>
                  <a:cubicBezTo>
                    <a:pt x="127" y="330"/>
                    <a:pt x="160" y="224"/>
                    <a:pt x="207" y="117"/>
                  </a:cubicBezTo>
                  <a:close/>
                  <a:moveTo>
                    <a:pt x="204" y="1"/>
                  </a:moveTo>
                  <a:cubicBezTo>
                    <a:pt x="196" y="1"/>
                    <a:pt x="187" y="4"/>
                    <a:pt x="180" y="11"/>
                  </a:cubicBezTo>
                  <a:cubicBezTo>
                    <a:pt x="160" y="17"/>
                    <a:pt x="147" y="37"/>
                    <a:pt x="147" y="64"/>
                  </a:cubicBezTo>
                  <a:cubicBezTo>
                    <a:pt x="40" y="251"/>
                    <a:pt x="0" y="470"/>
                    <a:pt x="40" y="683"/>
                  </a:cubicBezTo>
                  <a:cubicBezTo>
                    <a:pt x="63" y="797"/>
                    <a:pt x="125" y="995"/>
                    <a:pt x="259" y="995"/>
                  </a:cubicBezTo>
                  <a:cubicBezTo>
                    <a:pt x="282" y="995"/>
                    <a:pt x="307" y="989"/>
                    <a:pt x="333" y="976"/>
                  </a:cubicBezTo>
                  <a:cubicBezTo>
                    <a:pt x="500" y="897"/>
                    <a:pt x="540" y="584"/>
                    <a:pt x="520" y="424"/>
                  </a:cubicBezTo>
                  <a:cubicBezTo>
                    <a:pt x="507" y="251"/>
                    <a:pt x="407" y="84"/>
                    <a:pt x="240" y="24"/>
                  </a:cubicBezTo>
                  <a:cubicBezTo>
                    <a:pt x="236" y="11"/>
                    <a:pt x="22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9416908" y="672023"/>
              <a:ext cx="49381" cy="65092"/>
            </a:xfrm>
            <a:custGeom>
              <a:avLst/>
              <a:gdLst/>
              <a:ahLst/>
              <a:cxnLst/>
              <a:rect l="l" t="t" r="r" b="b"/>
              <a:pathLst>
                <a:path w="418" h="551" extrusionOk="0">
                  <a:moveTo>
                    <a:pt x="50" y="1"/>
                  </a:moveTo>
                  <a:cubicBezTo>
                    <a:pt x="31" y="1"/>
                    <a:pt x="11" y="12"/>
                    <a:pt x="7" y="36"/>
                  </a:cubicBezTo>
                  <a:cubicBezTo>
                    <a:pt x="1" y="262"/>
                    <a:pt x="154" y="475"/>
                    <a:pt x="367" y="549"/>
                  </a:cubicBezTo>
                  <a:cubicBezTo>
                    <a:pt x="371" y="550"/>
                    <a:pt x="374" y="551"/>
                    <a:pt x="377" y="551"/>
                  </a:cubicBezTo>
                  <a:cubicBezTo>
                    <a:pt x="404" y="551"/>
                    <a:pt x="417" y="506"/>
                    <a:pt x="394" y="489"/>
                  </a:cubicBezTo>
                  <a:cubicBezTo>
                    <a:pt x="207" y="402"/>
                    <a:pt x="101" y="242"/>
                    <a:pt x="87" y="36"/>
                  </a:cubicBezTo>
                  <a:cubicBezTo>
                    <a:pt x="87" y="12"/>
                    <a:pt x="69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8942591" y="80405"/>
              <a:ext cx="199889" cy="153694"/>
            </a:xfrm>
            <a:custGeom>
              <a:avLst/>
              <a:gdLst/>
              <a:ahLst/>
              <a:cxnLst/>
              <a:rect l="l" t="t" r="r" b="b"/>
              <a:pathLst>
                <a:path w="1692" h="1301" extrusionOk="0">
                  <a:moveTo>
                    <a:pt x="421" y="67"/>
                  </a:moveTo>
                  <a:cubicBezTo>
                    <a:pt x="433" y="67"/>
                    <a:pt x="446" y="67"/>
                    <a:pt x="459" y="69"/>
                  </a:cubicBezTo>
                  <a:cubicBezTo>
                    <a:pt x="459" y="95"/>
                    <a:pt x="479" y="115"/>
                    <a:pt x="506" y="115"/>
                  </a:cubicBezTo>
                  <a:cubicBezTo>
                    <a:pt x="785" y="115"/>
                    <a:pt x="1012" y="202"/>
                    <a:pt x="1212" y="402"/>
                  </a:cubicBezTo>
                  <a:cubicBezTo>
                    <a:pt x="1431" y="608"/>
                    <a:pt x="1671" y="1081"/>
                    <a:pt x="1205" y="1181"/>
                  </a:cubicBezTo>
                  <a:cubicBezTo>
                    <a:pt x="1171" y="1188"/>
                    <a:pt x="1136" y="1192"/>
                    <a:pt x="1101" y="1192"/>
                  </a:cubicBezTo>
                  <a:cubicBezTo>
                    <a:pt x="861" y="1192"/>
                    <a:pt x="602" y="1026"/>
                    <a:pt x="439" y="881"/>
                  </a:cubicBezTo>
                  <a:cubicBezTo>
                    <a:pt x="359" y="808"/>
                    <a:pt x="286" y="728"/>
                    <a:pt x="233" y="635"/>
                  </a:cubicBezTo>
                  <a:cubicBezTo>
                    <a:pt x="118" y="436"/>
                    <a:pt x="131" y="67"/>
                    <a:pt x="421" y="67"/>
                  </a:cubicBezTo>
                  <a:close/>
                  <a:moveTo>
                    <a:pt x="404" y="0"/>
                  </a:moveTo>
                  <a:cubicBezTo>
                    <a:pt x="127" y="0"/>
                    <a:pt x="1" y="306"/>
                    <a:pt x="86" y="568"/>
                  </a:cubicBezTo>
                  <a:cubicBezTo>
                    <a:pt x="219" y="941"/>
                    <a:pt x="699" y="1294"/>
                    <a:pt x="1098" y="1301"/>
                  </a:cubicBezTo>
                  <a:cubicBezTo>
                    <a:pt x="1465" y="1301"/>
                    <a:pt x="1691" y="988"/>
                    <a:pt x="1538" y="655"/>
                  </a:cubicBezTo>
                  <a:cubicBezTo>
                    <a:pt x="1383" y="300"/>
                    <a:pt x="984" y="4"/>
                    <a:pt x="590" y="4"/>
                  </a:cubicBezTo>
                  <a:cubicBezTo>
                    <a:pt x="562" y="4"/>
                    <a:pt x="534" y="5"/>
                    <a:pt x="506" y="9"/>
                  </a:cubicBezTo>
                  <a:cubicBezTo>
                    <a:pt x="506" y="9"/>
                    <a:pt x="499" y="15"/>
                    <a:pt x="492" y="15"/>
                  </a:cubicBezTo>
                  <a:cubicBezTo>
                    <a:pt x="492" y="9"/>
                    <a:pt x="486" y="9"/>
                    <a:pt x="486" y="9"/>
                  </a:cubicBezTo>
                  <a:cubicBezTo>
                    <a:pt x="457" y="3"/>
                    <a:pt x="430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8925933" y="49217"/>
              <a:ext cx="130542" cy="125105"/>
            </a:xfrm>
            <a:custGeom>
              <a:avLst/>
              <a:gdLst/>
              <a:ahLst/>
              <a:cxnLst/>
              <a:rect l="l" t="t" r="r" b="b"/>
              <a:pathLst>
                <a:path w="1105" h="1059" extrusionOk="0">
                  <a:moveTo>
                    <a:pt x="715" y="1"/>
                  </a:moveTo>
                  <a:cubicBezTo>
                    <a:pt x="535" y="1"/>
                    <a:pt x="356" y="51"/>
                    <a:pt x="234" y="173"/>
                  </a:cubicBezTo>
                  <a:cubicBezTo>
                    <a:pt x="1" y="406"/>
                    <a:pt x="74" y="779"/>
                    <a:pt x="194" y="1045"/>
                  </a:cubicBezTo>
                  <a:cubicBezTo>
                    <a:pt x="196" y="1054"/>
                    <a:pt x="202" y="1058"/>
                    <a:pt x="209" y="1058"/>
                  </a:cubicBezTo>
                  <a:cubicBezTo>
                    <a:pt x="223" y="1058"/>
                    <a:pt x="238" y="1045"/>
                    <a:pt x="234" y="1032"/>
                  </a:cubicBezTo>
                  <a:cubicBezTo>
                    <a:pt x="154" y="759"/>
                    <a:pt x="67" y="412"/>
                    <a:pt x="320" y="199"/>
                  </a:cubicBezTo>
                  <a:cubicBezTo>
                    <a:pt x="429" y="111"/>
                    <a:pt x="552" y="85"/>
                    <a:pt x="680" y="85"/>
                  </a:cubicBezTo>
                  <a:cubicBezTo>
                    <a:pt x="804" y="85"/>
                    <a:pt x="932" y="110"/>
                    <a:pt x="1053" y="126"/>
                  </a:cubicBezTo>
                  <a:cubicBezTo>
                    <a:pt x="1055" y="126"/>
                    <a:pt x="1058" y="127"/>
                    <a:pt x="1060" y="127"/>
                  </a:cubicBezTo>
                  <a:cubicBezTo>
                    <a:pt x="1094" y="127"/>
                    <a:pt x="1104" y="79"/>
                    <a:pt x="1073" y="66"/>
                  </a:cubicBezTo>
                  <a:cubicBezTo>
                    <a:pt x="966" y="25"/>
                    <a:pt x="841" y="1"/>
                    <a:pt x="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9038754" y="188734"/>
              <a:ext cx="127352" cy="80922"/>
            </a:xfrm>
            <a:custGeom>
              <a:avLst/>
              <a:gdLst/>
              <a:ahLst/>
              <a:cxnLst/>
              <a:rect l="l" t="t" r="r" b="b"/>
              <a:pathLst>
                <a:path w="1078" h="685" extrusionOk="0">
                  <a:moveTo>
                    <a:pt x="989" y="1"/>
                  </a:moveTo>
                  <a:cubicBezTo>
                    <a:pt x="964" y="1"/>
                    <a:pt x="940" y="17"/>
                    <a:pt x="944" y="51"/>
                  </a:cubicBezTo>
                  <a:cubicBezTo>
                    <a:pt x="970" y="284"/>
                    <a:pt x="924" y="504"/>
                    <a:pt x="664" y="583"/>
                  </a:cubicBezTo>
                  <a:cubicBezTo>
                    <a:pt x="610" y="599"/>
                    <a:pt x="555" y="606"/>
                    <a:pt x="500" y="606"/>
                  </a:cubicBezTo>
                  <a:cubicBezTo>
                    <a:pt x="346" y="606"/>
                    <a:pt x="192" y="554"/>
                    <a:pt x="45" y="510"/>
                  </a:cubicBezTo>
                  <a:cubicBezTo>
                    <a:pt x="41" y="509"/>
                    <a:pt x="38" y="508"/>
                    <a:pt x="34" y="508"/>
                  </a:cubicBezTo>
                  <a:cubicBezTo>
                    <a:pt x="9" y="508"/>
                    <a:pt x="1" y="552"/>
                    <a:pt x="25" y="564"/>
                  </a:cubicBezTo>
                  <a:cubicBezTo>
                    <a:pt x="185" y="624"/>
                    <a:pt x="360" y="685"/>
                    <a:pt x="532" y="685"/>
                  </a:cubicBezTo>
                  <a:cubicBezTo>
                    <a:pt x="624" y="685"/>
                    <a:pt x="716" y="668"/>
                    <a:pt x="804" y="623"/>
                  </a:cubicBezTo>
                  <a:cubicBezTo>
                    <a:pt x="1024" y="510"/>
                    <a:pt x="1077" y="284"/>
                    <a:pt x="1044" y="51"/>
                  </a:cubicBezTo>
                  <a:cubicBezTo>
                    <a:pt x="1040" y="17"/>
                    <a:pt x="1014" y="1"/>
                    <a:pt x="9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9043952" y="536641"/>
              <a:ext cx="228832" cy="262260"/>
            </a:xfrm>
            <a:custGeom>
              <a:avLst/>
              <a:gdLst/>
              <a:ahLst/>
              <a:cxnLst/>
              <a:rect l="l" t="t" r="r" b="b"/>
              <a:pathLst>
                <a:path w="1937" h="2220" extrusionOk="0">
                  <a:moveTo>
                    <a:pt x="1006" y="89"/>
                  </a:moveTo>
                  <a:cubicBezTo>
                    <a:pt x="1020" y="109"/>
                    <a:pt x="1033" y="116"/>
                    <a:pt x="1060" y="116"/>
                  </a:cubicBezTo>
                  <a:cubicBezTo>
                    <a:pt x="1115" y="108"/>
                    <a:pt x="1165" y="104"/>
                    <a:pt x="1212" y="104"/>
                  </a:cubicBezTo>
                  <a:cubicBezTo>
                    <a:pt x="1937" y="104"/>
                    <a:pt x="1663" y="1079"/>
                    <a:pt x="1419" y="1448"/>
                  </a:cubicBezTo>
                  <a:cubicBezTo>
                    <a:pt x="1333" y="1581"/>
                    <a:pt x="1239" y="1728"/>
                    <a:pt x="1126" y="1841"/>
                  </a:cubicBezTo>
                  <a:cubicBezTo>
                    <a:pt x="1026" y="1948"/>
                    <a:pt x="906" y="2028"/>
                    <a:pt x="767" y="2081"/>
                  </a:cubicBezTo>
                  <a:cubicBezTo>
                    <a:pt x="717" y="2103"/>
                    <a:pt x="671" y="2115"/>
                    <a:pt x="626" y="2115"/>
                  </a:cubicBezTo>
                  <a:cubicBezTo>
                    <a:pt x="527" y="2115"/>
                    <a:pt x="441" y="2058"/>
                    <a:pt x="367" y="1948"/>
                  </a:cubicBezTo>
                  <a:cubicBezTo>
                    <a:pt x="94" y="1741"/>
                    <a:pt x="114" y="1568"/>
                    <a:pt x="194" y="1242"/>
                  </a:cubicBezTo>
                  <a:cubicBezTo>
                    <a:pt x="227" y="1095"/>
                    <a:pt x="287" y="949"/>
                    <a:pt x="360" y="815"/>
                  </a:cubicBezTo>
                  <a:cubicBezTo>
                    <a:pt x="514" y="516"/>
                    <a:pt x="740" y="289"/>
                    <a:pt x="1006" y="89"/>
                  </a:cubicBezTo>
                  <a:close/>
                  <a:moveTo>
                    <a:pt x="1048" y="0"/>
                  </a:moveTo>
                  <a:cubicBezTo>
                    <a:pt x="1043" y="0"/>
                    <a:pt x="1038" y="1"/>
                    <a:pt x="1033" y="3"/>
                  </a:cubicBezTo>
                  <a:cubicBezTo>
                    <a:pt x="500" y="289"/>
                    <a:pt x="121" y="842"/>
                    <a:pt x="47" y="1448"/>
                  </a:cubicBezTo>
                  <a:cubicBezTo>
                    <a:pt x="0" y="1850"/>
                    <a:pt x="188" y="2220"/>
                    <a:pt x="584" y="2220"/>
                  </a:cubicBezTo>
                  <a:cubicBezTo>
                    <a:pt x="635" y="2220"/>
                    <a:pt x="689" y="2214"/>
                    <a:pt x="747" y="2201"/>
                  </a:cubicBezTo>
                  <a:cubicBezTo>
                    <a:pt x="1266" y="2088"/>
                    <a:pt x="1726" y="1362"/>
                    <a:pt x="1806" y="875"/>
                  </a:cubicBezTo>
                  <a:cubicBezTo>
                    <a:pt x="1872" y="452"/>
                    <a:pt x="1626" y="2"/>
                    <a:pt x="1201" y="2"/>
                  </a:cubicBezTo>
                  <a:cubicBezTo>
                    <a:pt x="1158" y="2"/>
                    <a:pt x="1113" y="6"/>
                    <a:pt x="1066" y="16"/>
                  </a:cubicBezTo>
                  <a:cubicBezTo>
                    <a:pt x="1066" y="6"/>
                    <a:pt x="1059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9105028" y="504626"/>
              <a:ext cx="189611" cy="105376"/>
            </a:xfrm>
            <a:custGeom>
              <a:avLst/>
              <a:gdLst/>
              <a:ahLst/>
              <a:cxnLst/>
              <a:rect l="l" t="t" r="r" b="b"/>
              <a:pathLst>
                <a:path w="1605" h="892" extrusionOk="0">
                  <a:moveTo>
                    <a:pt x="707" y="1"/>
                  </a:moveTo>
                  <a:cubicBezTo>
                    <a:pt x="456" y="1"/>
                    <a:pt x="202" y="110"/>
                    <a:pt x="16" y="354"/>
                  </a:cubicBezTo>
                  <a:cubicBezTo>
                    <a:pt x="1" y="375"/>
                    <a:pt x="26" y="400"/>
                    <a:pt x="48" y="400"/>
                  </a:cubicBezTo>
                  <a:cubicBezTo>
                    <a:pt x="53" y="400"/>
                    <a:pt x="59" y="398"/>
                    <a:pt x="63" y="394"/>
                  </a:cubicBezTo>
                  <a:cubicBezTo>
                    <a:pt x="251" y="194"/>
                    <a:pt x="487" y="100"/>
                    <a:pt x="715" y="100"/>
                  </a:cubicBezTo>
                  <a:cubicBezTo>
                    <a:pt x="1100" y="100"/>
                    <a:pt x="1458" y="369"/>
                    <a:pt x="1508" y="847"/>
                  </a:cubicBezTo>
                  <a:cubicBezTo>
                    <a:pt x="1512" y="877"/>
                    <a:pt x="1537" y="892"/>
                    <a:pt x="1560" y="892"/>
                  </a:cubicBezTo>
                  <a:cubicBezTo>
                    <a:pt x="1583" y="892"/>
                    <a:pt x="1605" y="877"/>
                    <a:pt x="1602" y="847"/>
                  </a:cubicBezTo>
                  <a:cubicBezTo>
                    <a:pt x="1564" y="327"/>
                    <a:pt x="1140" y="1"/>
                    <a:pt x="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9011700" y="702502"/>
              <a:ext cx="264864" cy="136446"/>
            </a:xfrm>
            <a:custGeom>
              <a:avLst/>
              <a:gdLst/>
              <a:ahLst/>
              <a:cxnLst/>
              <a:rect l="l" t="t" r="r" b="b"/>
              <a:pathLst>
                <a:path w="2242" h="1155" extrusionOk="0">
                  <a:moveTo>
                    <a:pt x="2178" y="1"/>
                  </a:moveTo>
                  <a:cubicBezTo>
                    <a:pt x="2164" y="1"/>
                    <a:pt x="2149" y="8"/>
                    <a:pt x="2139" y="24"/>
                  </a:cubicBezTo>
                  <a:cubicBezTo>
                    <a:pt x="1892" y="364"/>
                    <a:pt x="1646" y="763"/>
                    <a:pt x="1266" y="963"/>
                  </a:cubicBezTo>
                  <a:cubicBezTo>
                    <a:pt x="1161" y="1018"/>
                    <a:pt x="1048" y="1043"/>
                    <a:pt x="934" y="1043"/>
                  </a:cubicBezTo>
                  <a:cubicBezTo>
                    <a:pt x="534" y="1043"/>
                    <a:pt x="127" y="735"/>
                    <a:pt x="54" y="331"/>
                  </a:cubicBezTo>
                  <a:cubicBezTo>
                    <a:pt x="51" y="316"/>
                    <a:pt x="40" y="309"/>
                    <a:pt x="28" y="309"/>
                  </a:cubicBezTo>
                  <a:cubicBezTo>
                    <a:pt x="15" y="309"/>
                    <a:pt x="1" y="319"/>
                    <a:pt x="1" y="337"/>
                  </a:cubicBezTo>
                  <a:cubicBezTo>
                    <a:pt x="27" y="830"/>
                    <a:pt x="500" y="1090"/>
                    <a:pt x="953" y="1150"/>
                  </a:cubicBezTo>
                  <a:cubicBezTo>
                    <a:pt x="978" y="1153"/>
                    <a:pt x="1003" y="1154"/>
                    <a:pt x="1028" y="1154"/>
                  </a:cubicBezTo>
                  <a:cubicBezTo>
                    <a:pt x="1569" y="1154"/>
                    <a:pt x="1964" y="478"/>
                    <a:pt x="2218" y="71"/>
                  </a:cubicBezTo>
                  <a:cubicBezTo>
                    <a:pt x="2241" y="34"/>
                    <a:pt x="2211" y="1"/>
                    <a:pt x="2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8612045" y="457491"/>
              <a:ext cx="118846" cy="99706"/>
            </a:xfrm>
            <a:custGeom>
              <a:avLst/>
              <a:gdLst/>
              <a:ahLst/>
              <a:cxnLst/>
              <a:rect l="l" t="t" r="r" b="b"/>
              <a:pathLst>
                <a:path w="1006" h="844" extrusionOk="0">
                  <a:moveTo>
                    <a:pt x="492" y="67"/>
                  </a:moveTo>
                  <a:cubicBezTo>
                    <a:pt x="497" y="67"/>
                    <a:pt x="502" y="67"/>
                    <a:pt x="506" y="67"/>
                  </a:cubicBezTo>
                  <a:cubicBezTo>
                    <a:pt x="513" y="67"/>
                    <a:pt x="513" y="73"/>
                    <a:pt x="513" y="73"/>
                  </a:cubicBezTo>
                  <a:cubicBezTo>
                    <a:pt x="640" y="147"/>
                    <a:pt x="806" y="220"/>
                    <a:pt x="839" y="380"/>
                  </a:cubicBezTo>
                  <a:cubicBezTo>
                    <a:pt x="881" y="590"/>
                    <a:pt x="664" y="745"/>
                    <a:pt x="475" y="745"/>
                  </a:cubicBezTo>
                  <a:cubicBezTo>
                    <a:pt x="454" y="745"/>
                    <a:pt x="433" y="743"/>
                    <a:pt x="413" y="739"/>
                  </a:cubicBezTo>
                  <a:cubicBezTo>
                    <a:pt x="247" y="706"/>
                    <a:pt x="120" y="546"/>
                    <a:pt x="133" y="373"/>
                  </a:cubicBezTo>
                  <a:cubicBezTo>
                    <a:pt x="140" y="185"/>
                    <a:pt x="317" y="67"/>
                    <a:pt x="492" y="67"/>
                  </a:cubicBezTo>
                  <a:close/>
                  <a:moveTo>
                    <a:pt x="546" y="0"/>
                  </a:moveTo>
                  <a:cubicBezTo>
                    <a:pt x="526" y="0"/>
                    <a:pt x="520" y="0"/>
                    <a:pt x="506" y="13"/>
                  </a:cubicBezTo>
                  <a:cubicBezTo>
                    <a:pt x="486" y="10"/>
                    <a:pt x="465" y="8"/>
                    <a:pt x="444" y="8"/>
                  </a:cubicBezTo>
                  <a:cubicBezTo>
                    <a:pt x="271" y="8"/>
                    <a:pt x="101" y="128"/>
                    <a:pt x="54" y="307"/>
                  </a:cubicBezTo>
                  <a:cubicBezTo>
                    <a:pt x="0" y="520"/>
                    <a:pt x="140" y="766"/>
                    <a:pt x="353" y="826"/>
                  </a:cubicBezTo>
                  <a:cubicBezTo>
                    <a:pt x="393" y="838"/>
                    <a:pt x="434" y="843"/>
                    <a:pt x="475" y="843"/>
                  </a:cubicBezTo>
                  <a:cubicBezTo>
                    <a:pt x="669" y="843"/>
                    <a:pt x="866" y="720"/>
                    <a:pt x="926" y="533"/>
                  </a:cubicBezTo>
                  <a:cubicBezTo>
                    <a:pt x="1006" y="273"/>
                    <a:pt x="766" y="73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8573414" y="473793"/>
              <a:ext cx="55643" cy="101360"/>
            </a:xfrm>
            <a:custGeom>
              <a:avLst/>
              <a:gdLst/>
              <a:ahLst/>
              <a:cxnLst/>
              <a:rect l="l" t="t" r="r" b="b"/>
              <a:pathLst>
                <a:path w="471" h="858" extrusionOk="0">
                  <a:moveTo>
                    <a:pt x="315" y="1"/>
                  </a:moveTo>
                  <a:cubicBezTo>
                    <a:pt x="308" y="1"/>
                    <a:pt x="301" y="3"/>
                    <a:pt x="294" y="9"/>
                  </a:cubicBezTo>
                  <a:cubicBezTo>
                    <a:pt x="1" y="255"/>
                    <a:pt x="101" y="701"/>
                    <a:pt x="427" y="855"/>
                  </a:cubicBezTo>
                  <a:cubicBezTo>
                    <a:pt x="431" y="856"/>
                    <a:pt x="434" y="857"/>
                    <a:pt x="438" y="857"/>
                  </a:cubicBezTo>
                  <a:cubicBezTo>
                    <a:pt x="458" y="857"/>
                    <a:pt x="470" y="826"/>
                    <a:pt x="447" y="815"/>
                  </a:cubicBezTo>
                  <a:cubicBezTo>
                    <a:pt x="141" y="655"/>
                    <a:pt x="121" y="302"/>
                    <a:pt x="341" y="55"/>
                  </a:cubicBezTo>
                  <a:cubicBezTo>
                    <a:pt x="362" y="34"/>
                    <a:pt x="341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8696985" y="441661"/>
              <a:ext cx="74072" cy="89428"/>
            </a:xfrm>
            <a:custGeom>
              <a:avLst/>
              <a:gdLst/>
              <a:ahLst/>
              <a:cxnLst/>
              <a:rect l="l" t="t" r="r" b="b"/>
              <a:pathLst>
                <a:path w="627" h="757" extrusionOk="0">
                  <a:moveTo>
                    <a:pt x="34" y="1"/>
                  </a:moveTo>
                  <a:cubicBezTo>
                    <a:pt x="7" y="1"/>
                    <a:pt x="1" y="41"/>
                    <a:pt x="27" y="48"/>
                  </a:cubicBezTo>
                  <a:cubicBezTo>
                    <a:pt x="360" y="101"/>
                    <a:pt x="500" y="407"/>
                    <a:pt x="400" y="707"/>
                  </a:cubicBezTo>
                  <a:cubicBezTo>
                    <a:pt x="387" y="733"/>
                    <a:pt x="411" y="756"/>
                    <a:pt x="435" y="756"/>
                  </a:cubicBezTo>
                  <a:cubicBezTo>
                    <a:pt x="447" y="756"/>
                    <a:pt x="460" y="750"/>
                    <a:pt x="467" y="734"/>
                  </a:cubicBezTo>
                  <a:cubicBezTo>
                    <a:pt x="627" y="401"/>
                    <a:pt x="380" y="4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8420073" y="87611"/>
              <a:ext cx="283294" cy="192324"/>
            </a:xfrm>
            <a:custGeom>
              <a:avLst/>
              <a:gdLst/>
              <a:ahLst/>
              <a:cxnLst/>
              <a:rect l="l" t="t" r="r" b="b"/>
              <a:pathLst>
                <a:path w="2398" h="1628" extrusionOk="0">
                  <a:moveTo>
                    <a:pt x="1679" y="114"/>
                  </a:moveTo>
                  <a:lnTo>
                    <a:pt x="1679" y="114"/>
                  </a:lnTo>
                  <a:cubicBezTo>
                    <a:pt x="2091" y="247"/>
                    <a:pt x="2318" y="720"/>
                    <a:pt x="1992" y="1086"/>
                  </a:cubicBezTo>
                  <a:cubicBezTo>
                    <a:pt x="1778" y="1326"/>
                    <a:pt x="1346" y="1486"/>
                    <a:pt x="1039" y="1513"/>
                  </a:cubicBezTo>
                  <a:cubicBezTo>
                    <a:pt x="994" y="1520"/>
                    <a:pt x="950" y="1524"/>
                    <a:pt x="907" y="1524"/>
                  </a:cubicBezTo>
                  <a:cubicBezTo>
                    <a:pt x="834" y="1524"/>
                    <a:pt x="764" y="1514"/>
                    <a:pt x="693" y="1493"/>
                  </a:cubicBezTo>
                  <a:cubicBezTo>
                    <a:pt x="500" y="1473"/>
                    <a:pt x="393" y="1366"/>
                    <a:pt x="373" y="1166"/>
                  </a:cubicBezTo>
                  <a:cubicBezTo>
                    <a:pt x="260" y="887"/>
                    <a:pt x="300" y="780"/>
                    <a:pt x="486" y="560"/>
                  </a:cubicBezTo>
                  <a:cubicBezTo>
                    <a:pt x="725" y="273"/>
                    <a:pt x="1052" y="140"/>
                    <a:pt x="1406" y="140"/>
                  </a:cubicBezTo>
                  <a:cubicBezTo>
                    <a:pt x="1487" y="140"/>
                    <a:pt x="1569" y="147"/>
                    <a:pt x="1652" y="161"/>
                  </a:cubicBezTo>
                  <a:cubicBezTo>
                    <a:pt x="1679" y="161"/>
                    <a:pt x="1692" y="127"/>
                    <a:pt x="1679" y="114"/>
                  </a:cubicBezTo>
                  <a:close/>
                  <a:moveTo>
                    <a:pt x="1599" y="0"/>
                  </a:moveTo>
                  <a:cubicBezTo>
                    <a:pt x="1552" y="0"/>
                    <a:pt x="1547" y="75"/>
                    <a:pt x="1585" y="87"/>
                  </a:cubicBezTo>
                  <a:cubicBezTo>
                    <a:pt x="1506" y="74"/>
                    <a:pt x="1427" y="67"/>
                    <a:pt x="1348" y="67"/>
                  </a:cubicBezTo>
                  <a:cubicBezTo>
                    <a:pt x="893" y="67"/>
                    <a:pt x="467" y="296"/>
                    <a:pt x="240" y="734"/>
                  </a:cubicBezTo>
                  <a:cubicBezTo>
                    <a:pt x="0" y="1200"/>
                    <a:pt x="300" y="1559"/>
                    <a:pt x="799" y="1619"/>
                  </a:cubicBezTo>
                  <a:cubicBezTo>
                    <a:pt x="843" y="1625"/>
                    <a:pt x="890" y="1628"/>
                    <a:pt x="938" y="1628"/>
                  </a:cubicBezTo>
                  <a:cubicBezTo>
                    <a:pt x="1394" y="1628"/>
                    <a:pt x="2011" y="1377"/>
                    <a:pt x="2198" y="973"/>
                  </a:cubicBezTo>
                  <a:cubicBezTo>
                    <a:pt x="2398" y="514"/>
                    <a:pt x="2071" y="54"/>
                    <a:pt x="1605" y="1"/>
                  </a:cubicBezTo>
                  <a:cubicBezTo>
                    <a:pt x="1603" y="1"/>
                    <a:pt x="1601" y="0"/>
                    <a:pt x="1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8371992" y="71072"/>
              <a:ext cx="203669" cy="207799"/>
            </a:xfrm>
            <a:custGeom>
              <a:avLst/>
              <a:gdLst/>
              <a:ahLst/>
              <a:cxnLst/>
              <a:rect l="l" t="t" r="r" b="b"/>
              <a:pathLst>
                <a:path w="1724" h="1759" extrusionOk="0">
                  <a:moveTo>
                    <a:pt x="1673" y="1"/>
                  </a:moveTo>
                  <a:cubicBezTo>
                    <a:pt x="1671" y="1"/>
                    <a:pt x="1668" y="1"/>
                    <a:pt x="1666" y="1"/>
                  </a:cubicBezTo>
                  <a:cubicBezTo>
                    <a:pt x="913" y="148"/>
                    <a:pt x="1" y="927"/>
                    <a:pt x="554" y="1746"/>
                  </a:cubicBezTo>
                  <a:cubicBezTo>
                    <a:pt x="560" y="1755"/>
                    <a:pt x="569" y="1759"/>
                    <a:pt x="577" y="1759"/>
                  </a:cubicBezTo>
                  <a:cubicBezTo>
                    <a:pt x="594" y="1759"/>
                    <a:pt x="607" y="1744"/>
                    <a:pt x="594" y="1726"/>
                  </a:cubicBezTo>
                  <a:cubicBezTo>
                    <a:pt x="381" y="1333"/>
                    <a:pt x="467" y="854"/>
                    <a:pt x="780" y="534"/>
                  </a:cubicBezTo>
                  <a:cubicBezTo>
                    <a:pt x="1033" y="287"/>
                    <a:pt x="1353" y="168"/>
                    <a:pt x="1686" y="68"/>
                  </a:cubicBezTo>
                  <a:cubicBezTo>
                    <a:pt x="1724" y="55"/>
                    <a:pt x="1714" y="1"/>
                    <a:pt x="16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8630947" y="72726"/>
              <a:ext cx="129951" cy="183227"/>
            </a:xfrm>
            <a:custGeom>
              <a:avLst/>
              <a:gdLst/>
              <a:ahLst/>
              <a:cxnLst/>
              <a:rect l="l" t="t" r="r" b="b"/>
              <a:pathLst>
                <a:path w="1100" h="1551" extrusionOk="0">
                  <a:moveTo>
                    <a:pt x="40" y="0"/>
                  </a:moveTo>
                  <a:cubicBezTo>
                    <a:pt x="13" y="0"/>
                    <a:pt x="0" y="34"/>
                    <a:pt x="27" y="40"/>
                  </a:cubicBezTo>
                  <a:cubicBezTo>
                    <a:pt x="699" y="207"/>
                    <a:pt x="986" y="913"/>
                    <a:pt x="600" y="1492"/>
                  </a:cubicBezTo>
                  <a:cubicBezTo>
                    <a:pt x="581" y="1524"/>
                    <a:pt x="607" y="1550"/>
                    <a:pt x="633" y="1550"/>
                  </a:cubicBezTo>
                  <a:cubicBezTo>
                    <a:pt x="646" y="1550"/>
                    <a:pt x="658" y="1545"/>
                    <a:pt x="666" y="1532"/>
                  </a:cubicBezTo>
                  <a:cubicBezTo>
                    <a:pt x="1099" y="946"/>
                    <a:pt x="766" y="107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8233891" y="446858"/>
              <a:ext cx="131605" cy="113764"/>
            </a:xfrm>
            <a:custGeom>
              <a:avLst/>
              <a:gdLst/>
              <a:ahLst/>
              <a:cxnLst/>
              <a:rect l="l" t="t" r="r" b="b"/>
              <a:pathLst>
                <a:path w="1114" h="963" extrusionOk="0">
                  <a:moveTo>
                    <a:pt x="311" y="84"/>
                  </a:moveTo>
                  <a:cubicBezTo>
                    <a:pt x="311" y="101"/>
                    <a:pt x="326" y="118"/>
                    <a:pt x="347" y="118"/>
                  </a:cubicBezTo>
                  <a:cubicBezTo>
                    <a:pt x="350" y="118"/>
                    <a:pt x="354" y="118"/>
                    <a:pt x="357" y="117"/>
                  </a:cubicBezTo>
                  <a:cubicBezTo>
                    <a:pt x="386" y="113"/>
                    <a:pt x="415" y="111"/>
                    <a:pt x="443" y="111"/>
                  </a:cubicBezTo>
                  <a:cubicBezTo>
                    <a:pt x="609" y="111"/>
                    <a:pt x="752" y="182"/>
                    <a:pt x="804" y="370"/>
                  </a:cubicBezTo>
                  <a:cubicBezTo>
                    <a:pt x="857" y="536"/>
                    <a:pt x="810" y="750"/>
                    <a:pt x="650" y="843"/>
                  </a:cubicBezTo>
                  <a:cubicBezTo>
                    <a:pt x="609" y="866"/>
                    <a:pt x="566" y="876"/>
                    <a:pt x="524" y="876"/>
                  </a:cubicBezTo>
                  <a:cubicBezTo>
                    <a:pt x="383" y="876"/>
                    <a:pt x="249" y="761"/>
                    <a:pt x="198" y="623"/>
                  </a:cubicBezTo>
                  <a:cubicBezTo>
                    <a:pt x="158" y="496"/>
                    <a:pt x="151" y="163"/>
                    <a:pt x="311" y="84"/>
                  </a:cubicBezTo>
                  <a:close/>
                  <a:moveTo>
                    <a:pt x="510" y="1"/>
                  </a:moveTo>
                  <a:cubicBezTo>
                    <a:pt x="460" y="1"/>
                    <a:pt x="406" y="14"/>
                    <a:pt x="351" y="44"/>
                  </a:cubicBezTo>
                  <a:cubicBezTo>
                    <a:pt x="350" y="44"/>
                    <a:pt x="348" y="44"/>
                    <a:pt x="347" y="44"/>
                  </a:cubicBezTo>
                  <a:cubicBezTo>
                    <a:pt x="0" y="44"/>
                    <a:pt x="26" y="963"/>
                    <a:pt x="497" y="963"/>
                  </a:cubicBezTo>
                  <a:cubicBezTo>
                    <a:pt x="536" y="963"/>
                    <a:pt x="578" y="956"/>
                    <a:pt x="624" y="943"/>
                  </a:cubicBezTo>
                  <a:cubicBezTo>
                    <a:pt x="1114" y="801"/>
                    <a:pt x="903" y="1"/>
                    <a:pt x="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8227275" y="425949"/>
              <a:ext cx="55997" cy="61903"/>
            </a:xfrm>
            <a:custGeom>
              <a:avLst/>
              <a:gdLst/>
              <a:ahLst/>
              <a:cxnLst/>
              <a:rect l="l" t="t" r="r" b="b"/>
              <a:pathLst>
                <a:path w="474" h="524" extrusionOk="0">
                  <a:moveTo>
                    <a:pt x="427" y="1"/>
                  </a:moveTo>
                  <a:cubicBezTo>
                    <a:pt x="180" y="1"/>
                    <a:pt x="0" y="280"/>
                    <a:pt x="94" y="514"/>
                  </a:cubicBezTo>
                  <a:cubicBezTo>
                    <a:pt x="96" y="521"/>
                    <a:pt x="102" y="523"/>
                    <a:pt x="108" y="523"/>
                  </a:cubicBezTo>
                  <a:cubicBezTo>
                    <a:pt x="119" y="523"/>
                    <a:pt x="131" y="513"/>
                    <a:pt x="127" y="500"/>
                  </a:cubicBezTo>
                  <a:cubicBezTo>
                    <a:pt x="60" y="300"/>
                    <a:pt x="220" y="81"/>
                    <a:pt x="427" y="67"/>
                  </a:cubicBezTo>
                  <a:cubicBezTo>
                    <a:pt x="473" y="61"/>
                    <a:pt x="473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8256809" y="555897"/>
              <a:ext cx="94864" cy="34023"/>
            </a:xfrm>
            <a:custGeom>
              <a:avLst/>
              <a:gdLst/>
              <a:ahLst/>
              <a:cxnLst/>
              <a:rect l="l" t="t" r="r" b="b"/>
              <a:pathLst>
                <a:path w="803" h="288" extrusionOk="0">
                  <a:moveTo>
                    <a:pt x="751" y="1"/>
                  </a:moveTo>
                  <a:cubicBezTo>
                    <a:pt x="742" y="1"/>
                    <a:pt x="732" y="4"/>
                    <a:pt x="723" y="13"/>
                  </a:cubicBezTo>
                  <a:cubicBezTo>
                    <a:pt x="600" y="140"/>
                    <a:pt x="449" y="224"/>
                    <a:pt x="285" y="224"/>
                  </a:cubicBezTo>
                  <a:cubicBezTo>
                    <a:pt x="209" y="224"/>
                    <a:pt x="130" y="206"/>
                    <a:pt x="50" y="166"/>
                  </a:cubicBezTo>
                  <a:cubicBezTo>
                    <a:pt x="47" y="165"/>
                    <a:pt x="44" y="164"/>
                    <a:pt x="40" y="164"/>
                  </a:cubicBezTo>
                  <a:cubicBezTo>
                    <a:pt x="18" y="164"/>
                    <a:pt x="0" y="201"/>
                    <a:pt x="23" y="213"/>
                  </a:cubicBezTo>
                  <a:cubicBezTo>
                    <a:pt x="115" y="262"/>
                    <a:pt x="221" y="288"/>
                    <a:pt x="327" y="288"/>
                  </a:cubicBezTo>
                  <a:cubicBezTo>
                    <a:pt x="505" y="288"/>
                    <a:pt x="682" y="215"/>
                    <a:pt x="783" y="60"/>
                  </a:cubicBezTo>
                  <a:cubicBezTo>
                    <a:pt x="802" y="30"/>
                    <a:pt x="779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36"/>
          <p:cNvGrpSpPr/>
          <p:nvPr/>
        </p:nvGrpSpPr>
        <p:grpSpPr>
          <a:xfrm>
            <a:off x="6949347" y="862165"/>
            <a:ext cx="1129002" cy="501968"/>
            <a:chOff x="7601100" y="998825"/>
            <a:chExt cx="888418" cy="395002"/>
          </a:xfrm>
        </p:grpSpPr>
        <p:sp>
          <p:nvSpPr>
            <p:cNvPr id="469" name="Google Shape;469;p36"/>
            <p:cNvSpPr/>
            <p:nvPr/>
          </p:nvSpPr>
          <p:spPr>
            <a:xfrm>
              <a:off x="7601100" y="998825"/>
              <a:ext cx="888418" cy="395002"/>
            </a:xfrm>
            <a:custGeom>
              <a:avLst/>
              <a:gdLst/>
              <a:ahLst/>
              <a:cxnLst/>
              <a:rect l="l" t="t" r="r" b="b"/>
              <a:pathLst>
                <a:path w="13221" h="5878" extrusionOk="0">
                  <a:moveTo>
                    <a:pt x="10847" y="621"/>
                  </a:moveTo>
                  <a:cubicBezTo>
                    <a:pt x="11030" y="621"/>
                    <a:pt x="11213" y="626"/>
                    <a:pt x="11396" y="636"/>
                  </a:cubicBezTo>
                  <a:cubicBezTo>
                    <a:pt x="11682" y="656"/>
                    <a:pt x="12069" y="676"/>
                    <a:pt x="12302" y="863"/>
                  </a:cubicBezTo>
                  <a:cubicBezTo>
                    <a:pt x="12502" y="1016"/>
                    <a:pt x="12169" y="1356"/>
                    <a:pt x="11802" y="1655"/>
                  </a:cubicBezTo>
                  <a:cubicBezTo>
                    <a:pt x="11196" y="1589"/>
                    <a:pt x="10590" y="1515"/>
                    <a:pt x="9977" y="1455"/>
                  </a:cubicBezTo>
                  <a:cubicBezTo>
                    <a:pt x="9483" y="1400"/>
                    <a:pt x="8961" y="1306"/>
                    <a:pt x="8457" y="1306"/>
                  </a:cubicBezTo>
                  <a:cubicBezTo>
                    <a:pt x="8411" y="1306"/>
                    <a:pt x="8365" y="1307"/>
                    <a:pt x="8319" y="1309"/>
                  </a:cubicBezTo>
                  <a:cubicBezTo>
                    <a:pt x="8332" y="1289"/>
                    <a:pt x="8352" y="1276"/>
                    <a:pt x="8366" y="1256"/>
                  </a:cubicBezTo>
                  <a:cubicBezTo>
                    <a:pt x="8372" y="1249"/>
                    <a:pt x="8379" y="1242"/>
                    <a:pt x="8386" y="1236"/>
                  </a:cubicBezTo>
                  <a:cubicBezTo>
                    <a:pt x="8386" y="1229"/>
                    <a:pt x="8392" y="1222"/>
                    <a:pt x="8392" y="1216"/>
                  </a:cubicBezTo>
                  <a:cubicBezTo>
                    <a:pt x="8426" y="1116"/>
                    <a:pt x="8372" y="1023"/>
                    <a:pt x="8286" y="929"/>
                  </a:cubicBezTo>
                  <a:cubicBezTo>
                    <a:pt x="8925" y="723"/>
                    <a:pt x="9631" y="676"/>
                    <a:pt x="10297" y="636"/>
                  </a:cubicBezTo>
                  <a:cubicBezTo>
                    <a:pt x="10480" y="626"/>
                    <a:pt x="10663" y="621"/>
                    <a:pt x="10847" y="621"/>
                  </a:cubicBezTo>
                  <a:close/>
                  <a:moveTo>
                    <a:pt x="5742" y="101"/>
                  </a:moveTo>
                  <a:cubicBezTo>
                    <a:pt x="6189" y="101"/>
                    <a:pt x="6640" y="203"/>
                    <a:pt x="7054" y="343"/>
                  </a:cubicBezTo>
                  <a:cubicBezTo>
                    <a:pt x="7160" y="383"/>
                    <a:pt x="7833" y="656"/>
                    <a:pt x="8146" y="909"/>
                  </a:cubicBezTo>
                  <a:cubicBezTo>
                    <a:pt x="8140" y="932"/>
                    <a:pt x="8154" y="959"/>
                    <a:pt x="8178" y="959"/>
                  </a:cubicBezTo>
                  <a:cubicBezTo>
                    <a:pt x="8182" y="959"/>
                    <a:pt x="8187" y="958"/>
                    <a:pt x="8192" y="956"/>
                  </a:cubicBezTo>
                  <a:cubicBezTo>
                    <a:pt x="8286" y="1036"/>
                    <a:pt x="8326" y="1116"/>
                    <a:pt x="8299" y="1182"/>
                  </a:cubicBezTo>
                  <a:cubicBezTo>
                    <a:pt x="8259" y="1236"/>
                    <a:pt x="8212" y="1276"/>
                    <a:pt x="8166" y="1322"/>
                  </a:cubicBezTo>
                  <a:cubicBezTo>
                    <a:pt x="8159" y="1322"/>
                    <a:pt x="8153" y="1329"/>
                    <a:pt x="8146" y="1336"/>
                  </a:cubicBezTo>
                  <a:cubicBezTo>
                    <a:pt x="7926" y="1522"/>
                    <a:pt x="7626" y="1635"/>
                    <a:pt x="7380" y="1742"/>
                  </a:cubicBezTo>
                  <a:cubicBezTo>
                    <a:pt x="7120" y="1855"/>
                    <a:pt x="6854" y="1955"/>
                    <a:pt x="6581" y="2048"/>
                  </a:cubicBezTo>
                  <a:cubicBezTo>
                    <a:pt x="6574" y="2048"/>
                    <a:pt x="6567" y="2055"/>
                    <a:pt x="6567" y="2055"/>
                  </a:cubicBezTo>
                  <a:cubicBezTo>
                    <a:pt x="6328" y="2135"/>
                    <a:pt x="6095" y="2208"/>
                    <a:pt x="5855" y="2281"/>
                  </a:cubicBezTo>
                  <a:cubicBezTo>
                    <a:pt x="4969" y="2548"/>
                    <a:pt x="4003" y="2841"/>
                    <a:pt x="3077" y="2867"/>
                  </a:cubicBezTo>
                  <a:cubicBezTo>
                    <a:pt x="3077" y="2867"/>
                    <a:pt x="3076" y="2867"/>
                    <a:pt x="3075" y="2867"/>
                  </a:cubicBezTo>
                  <a:cubicBezTo>
                    <a:pt x="2787" y="2867"/>
                    <a:pt x="3178" y="1755"/>
                    <a:pt x="3251" y="1602"/>
                  </a:cubicBezTo>
                  <a:cubicBezTo>
                    <a:pt x="3590" y="923"/>
                    <a:pt x="4236" y="470"/>
                    <a:pt x="4936" y="230"/>
                  </a:cubicBezTo>
                  <a:cubicBezTo>
                    <a:pt x="5196" y="139"/>
                    <a:pt x="5468" y="101"/>
                    <a:pt x="5742" y="101"/>
                  </a:cubicBezTo>
                  <a:close/>
                  <a:moveTo>
                    <a:pt x="8450" y="1407"/>
                  </a:moveTo>
                  <a:cubicBezTo>
                    <a:pt x="8960" y="1407"/>
                    <a:pt x="9484" y="1504"/>
                    <a:pt x="9977" y="1555"/>
                  </a:cubicBezTo>
                  <a:cubicBezTo>
                    <a:pt x="10550" y="1615"/>
                    <a:pt x="11123" y="1675"/>
                    <a:pt x="11696" y="1742"/>
                  </a:cubicBezTo>
                  <a:cubicBezTo>
                    <a:pt x="11416" y="1955"/>
                    <a:pt x="11150" y="2128"/>
                    <a:pt x="11090" y="2168"/>
                  </a:cubicBezTo>
                  <a:cubicBezTo>
                    <a:pt x="10250" y="2741"/>
                    <a:pt x="9351" y="3234"/>
                    <a:pt x="8439" y="3680"/>
                  </a:cubicBezTo>
                  <a:cubicBezTo>
                    <a:pt x="8359" y="3720"/>
                    <a:pt x="8279" y="3753"/>
                    <a:pt x="8199" y="3793"/>
                  </a:cubicBezTo>
                  <a:cubicBezTo>
                    <a:pt x="7646" y="3287"/>
                    <a:pt x="7167" y="2681"/>
                    <a:pt x="6674" y="2121"/>
                  </a:cubicBezTo>
                  <a:cubicBezTo>
                    <a:pt x="6954" y="2022"/>
                    <a:pt x="7233" y="1915"/>
                    <a:pt x="7507" y="1802"/>
                  </a:cubicBezTo>
                  <a:cubicBezTo>
                    <a:pt x="7733" y="1695"/>
                    <a:pt x="7999" y="1582"/>
                    <a:pt x="8206" y="1415"/>
                  </a:cubicBezTo>
                  <a:cubicBezTo>
                    <a:pt x="8287" y="1410"/>
                    <a:pt x="8368" y="1407"/>
                    <a:pt x="8450" y="1407"/>
                  </a:cubicBezTo>
                  <a:close/>
                  <a:moveTo>
                    <a:pt x="10131" y="3480"/>
                  </a:moveTo>
                  <a:lnTo>
                    <a:pt x="10131" y="3480"/>
                  </a:lnTo>
                  <a:cubicBezTo>
                    <a:pt x="10124" y="3540"/>
                    <a:pt x="10051" y="3627"/>
                    <a:pt x="10024" y="3660"/>
                  </a:cubicBezTo>
                  <a:cubicBezTo>
                    <a:pt x="9984" y="3707"/>
                    <a:pt x="9911" y="3793"/>
                    <a:pt x="9838" y="3800"/>
                  </a:cubicBezTo>
                  <a:cubicBezTo>
                    <a:pt x="9864" y="3720"/>
                    <a:pt x="9924" y="3647"/>
                    <a:pt x="9984" y="3580"/>
                  </a:cubicBezTo>
                  <a:cubicBezTo>
                    <a:pt x="10011" y="3553"/>
                    <a:pt x="10044" y="3527"/>
                    <a:pt x="10084" y="3507"/>
                  </a:cubicBezTo>
                  <a:cubicBezTo>
                    <a:pt x="10097" y="3493"/>
                    <a:pt x="10111" y="3487"/>
                    <a:pt x="10131" y="3480"/>
                  </a:cubicBezTo>
                  <a:close/>
                  <a:moveTo>
                    <a:pt x="7533" y="4812"/>
                  </a:moveTo>
                  <a:cubicBezTo>
                    <a:pt x="7507" y="4872"/>
                    <a:pt x="7407" y="4925"/>
                    <a:pt x="7373" y="4952"/>
                  </a:cubicBezTo>
                  <a:cubicBezTo>
                    <a:pt x="7331" y="4976"/>
                    <a:pt x="7244" y="5034"/>
                    <a:pt x="7174" y="5034"/>
                  </a:cubicBezTo>
                  <a:cubicBezTo>
                    <a:pt x="7167" y="5034"/>
                    <a:pt x="7160" y="5033"/>
                    <a:pt x="7154" y="5032"/>
                  </a:cubicBezTo>
                  <a:cubicBezTo>
                    <a:pt x="7207" y="4965"/>
                    <a:pt x="7273" y="4912"/>
                    <a:pt x="7347" y="4872"/>
                  </a:cubicBezTo>
                  <a:cubicBezTo>
                    <a:pt x="7387" y="4852"/>
                    <a:pt x="7427" y="4832"/>
                    <a:pt x="7467" y="4825"/>
                  </a:cubicBezTo>
                  <a:cubicBezTo>
                    <a:pt x="7480" y="4819"/>
                    <a:pt x="7500" y="4819"/>
                    <a:pt x="7513" y="4812"/>
                  </a:cubicBezTo>
                  <a:close/>
                  <a:moveTo>
                    <a:pt x="6567" y="2155"/>
                  </a:moveTo>
                  <a:cubicBezTo>
                    <a:pt x="7067" y="2721"/>
                    <a:pt x="7553" y="3327"/>
                    <a:pt x="8099" y="3840"/>
                  </a:cubicBezTo>
                  <a:cubicBezTo>
                    <a:pt x="6567" y="4559"/>
                    <a:pt x="4942" y="5025"/>
                    <a:pt x="3257" y="5165"/>
                  </a:cubicBezTo>
                  <a:cubicBezTo>
                    <a:pt x="3557" y="4373"/>
                    <a:pt x="3883" y="3600"/>
                    <a:pt x="4190" y="2821"/>
                  </a:cubicBezTo>
                  <a:cubicBezTo>
                    <a:pt x="4196" y="2814"/>
                    <a:pt x="4196" y="2807"/>
                    <a:pt x="4196" y="2807"/>
                  </a:cubicBezTo>
                  <a:cubicBezTo>
                    <a:pt x="4763" y="2688"/>
                    <a:pt x="5329" y="2541"/>
                    <a:pt x="5881" y="2375"/>
                  </a:cubicBezTo>
                  <a:cubicBezTo>
                    <a:pt x="6115" y="2308"/>
                    <a:pt x="6341" y="2235"/>
                    <a:pt x="6567" y="2155"/>
                  </a:cubicBezTo>
                  <a:close/>
                  <a:moveTo>
                    <a:pt x="4083" y="2827"/>
                  </a:moveTo>
                  <a:lnTo>
                    <a:pt x="4083" y="2827"/>
                  </a:lnTo>
                  <a:cubicBezTo>
                    <a:pt x="3770" y="3607"/>
                    <a:pt x="3444" y="4386"/>
                    <a:pt x="3151" y="5172"/>
                  </a:cubicBezTo>
                  <a:cubicBezTo>
                    <a:pt x="2859" y="5195"/>
                    <a:pt x="2565" y="5205"/>
                    <a:pt x="2270" y="5205"/>
                  </a:cubicBezTo>
                  <a:cubicBezTo>
                    <a:pt x="2133" y="5205"/>
                    <a:pt x="1996" y="5203"/>
                    <a:pt x="1859" y="5198"/>
                  </a:cubicBezTo>
                  <a:cubicBezTo>
                    <a:pt x="1399" y="5178"/>
                    <a:pt x="946" y="5125"/>
                    <a:pt x="493" y="5025"/>
                  </a:cubicBezTo>
                  <a:cubicBezTo>
                    <a:pt x="340" y="4992"/>
                    <a:pt x="167" y="4979"/>
                    <a:pt x="280" y="4806"/>
                  </a:cubicBezTo>
                  <a:cubicBezTo>
                    <a:pt x="373" y="4666"/>
                    <a:pt x="513" y="4552"/>
                    <a:pt x="633" y="4446"/>
                  </a:cubicBezTo>
                  <a:cubicBezTo>
                    <a:pt x="1259" y="3880"/>
                    <a:pt x="1992" y="3400"/>
                    <a:pt x="2751" y="3047"/>
                  </a:cubicBezTo>
                  <a:cubicBezTo>
                    <a:pt x="2818" y="3014"/>
                    <a:pt x="2891" y="2987"/>
                    <a:pt x="2958" y="2961"/>
                  </a:cubicBezTo>
                  <a:lnTo>
                    <a:pt x="2964" y="2961"/>
                  </a:lnTo>
                  <a:cubicBezTo>
                    <a:pt x="3011" y="2964"/>
                    <a:pt x="3057" y="2966"/>
                    <a:pt x="3104" y="2966"/>
                  </a:cubicBezTo>
                  <a:cubicBezTo>
                    <a:pt x="3428" y="2966"/>
                    <a:pt x="3763" y="2891"/>
                    <a:pt x="4083" y="2827"/>
                  </a:cubicBezTo>
                  <a:close/>
                  <a:moveTo>
                    <a:pt x="4323" y="5691"/>
                  </a:moveTo>
                  <a:cubicBezTo>
                    <a:pt x="4430" y="5691"/>
                    <a:pt x="4509" y="5711"/>
                    <a:pt x="4536" y="5731"/>
                  </a:cubicBezTo>
                  <a:cubicBezTo>
                    <a:pt x="4503" y="5758"/>
                    <a:pt x="4390" y="5791"/>
                    <a:pt x="4256" y="5791"/>
                  </a:cubicBezTo>
                  <a:cubicBezTo>
                    <a:pt x="4170" y="5791"/>
                    <a:pt x="4103" y="5778"/>
                    <a:pt x="4070" y="5751"/>
                  </a:cubicBezTo>
                  <a:cubicBezTo>
                    <a:pt x="4156" y="5698"/>
                    <a:pt x="4263" y="5691"/>
                    <a:pt x="4323" y="5691"/>
                  </a:cubicBezTo>
                  <a:close/>
                  <a:moveTo>
                    <a:pt x="5786" y="0"/>
                  </a:moveTo>
                  <a:cubicBezTo>
                    <a:pt x="5646" y="0"/>
                    <a:pt x="5506" y="10"/>
                    <a:pt x="5369" y="30"/>
                  </a:cubicBezTo>
                  <a:cubicBezTo>
                    <a:pt x="4043" y="230"/>
                    <a:pt x="2691" y="1442"/>
                    <a:pt x="2911" y="2887"/>
                  </a:cubicBezTo>
                  <a:cubicBezTo>
                    <a:pt x="2218" y="3147"/>
                    <a:pt x="1572" y="3580"/>
                    <a:pt x="986" y="4033"/>
                  </a:cubicBezTo>
                  <a:cubicBezTo>
                    <a:pt x="846" y="4146"/>
                    <a:pt x="0" y="4712"/>
                    <a:pt x="134" y="4979"/>
                  </a:cubicBezTo>
                  <a:cubicBezTo>
                    <a:pt x="214" y="5132"/>
                    <a:pt x="613" y="5145"/>
                    <a:pt x="760" y="5172"/>
                  </a:cubicBezTo>
                  <a:cubicBezTo>
                    <a:pt x="1199" y="5258"/>
                    <a:pt x="1652" y="5285"/>
                    <a:pt x="2098" y="5292"/>
                  </a:cubicBezTo>
                  <a:cubicBezTo>
                    <a:pt x="2192" y="5294"/>
                    <a:pt x="2286" y="5295"/>
                    <a:pt x="2379" y="5295"/>
                  </a:cubicBezTo>
                  <a:cubicBezTo>
                    <a:pt x="3018" y="5295"/>
                    <a:pt x="3656" y="5237"/>
                    <a:pt x="4290" y="5139"/>
                  </a:cubicBezTo>
                  <a:lnTo>
                    <a:pt x="4290" y="5139"/>
                  </a:lnTo>
                  <a:cubicBezTo>
                    <a:pt x="4283" y="5292"/>
                    <a:pt x="4270" y="5452"/>
                    <a:pt x="4263" y="5611"/>
                  </a:cubicBezTo>
                  <a:cubicBezTo>
                    <a:pt x="4183" y="5618"/>
                    <a:pt x="4070" y="5638"/>
                    <a:pt x="3990" y="5705"/>
                  </a:cubicBezTo>
                  <a:lnTo>
                    <a:pt x="3963" y="5725"/>
                  </a:lnTo>
                  <a:lnTo>
                    <a:pt x="3977" y="5751"/>
                  </a:lnTo>
                  <a:cubicBezTo>
                    <a:pt x="4003" y="5831"/>
                    <a:pt x="4103" y="5878"/>
                    <a:pt x="4256" y="5878"/>
                  </a:cubicBezTo>
                  <a:cubicBezTo>
                    <a:pt x="4390" y="5878"/>
                    <a:pt x="4589" y="5838"/>
                    <a:pt x="4623" y="5751"/>
                  </a:cubicBezTo>
                  <a:cubicBezTo>
                    <a:pt x="4629" y="5731"/>
                    <a:pt x="4629" y="5711"/>
                    <a:pt x="4616" y="5691"/>
                  </a:cubicBezTo>
                  <a:cubicBezTo>
                    <a:pt x="4576" y="5638"/>
                    <a:pt x="4463" y="5611"/>
                    <a:pt x="4363" y="5605"/>
                  </a:cubicBezTo>
                  <a:cubicBezTo>
                    <a:pt x="4370" y="5445"/>
                    <a:pt x="4383" y="5285"/>
                    <a:pt x="4390" y="5119"/>
                  </a:cubicBezTo>
                  <a:cubicBezTo>
                    <a:pt x="4683" y="5072"/>
                    <a:pt x="4969" y="5012"/>
                    <a:pt x="5255" y="4952"/>
                  </a:cubicBezTo>
                  <a:cubicBezTo>
                    <a:pt x="5868" y="4812"/>
                    <a:pt x="6468" y="4632"/>
                    <a:pt x="7054" y="4406"/>
                  </a:cubicBezTo>
                  <a:cubicBezTo>
                    <a:pt x="7114" y="4539"/>
                    <a:pt x="7180" y="4679"/>
                    <a:pt x="7240" y="4812"/>
                  </a:cubicBezTo>
                  <a:cubicBezTo>
                    <a:pt x="7160" y="4865"/>
                    <a:pt x="7087" y="4939"/>
                    <a:pt x="7040" y="5032"/>
                  </a:cubicBezTo>
                  <a:cubicBezTo>
                    <a:pt x="7034" y="5045"/>
                    <a:pt x="7034" y="5072"/>
                    <a:pt x="7054" y="5092"/>
                  </a:cubicBezTo>
                  <a:cubicBezTo>
                    <a:pt x="7088" y="5122"/>
                    <a:pt x="7128" y="5133"/>
                    <a:pt x="7170" y="5133"/>
                  </a:cubicBezTo>
                  <a:cubicBezTo>
                    <a:pt x="7250" y="5133"/>
                    <a:pt x="7337" y="5091"/>
                    <a:pt x="7407" y="5052"/>
                  </a:cubicBezTo>
                  <a:cubicBezTo>
                    <a:pt x="7487" y="5005"/>
                    <a:pt x="7626" y="4912"/>
                    <a:pt x="7633" y="4799"/>
                  </a:cubicBezTo>
                  <a:cubicBezTo>
                    <a:pt x="7640" y="4799"/>
                    <a:pt x="7640" y="4799"/>
                    <a:pt x="7640" y="4792"/>
                  </a:cubicBezTo>
                  <a:cubicBezTo>
                    <a:pt x="7640" y="4786"/>
                    <a:pt x="7640" y="4786"/>
                    <a:pt x="7640" y="4786"/>
                  </a:cubicBezTo>
                  <a:cubicBezTo>
                    <a:pt x="7633" y="4779"/>
                    <a:pt x="7640" y="4779"/>
                    <a:pt x="7633" y="4779"/>
                  </a:cubicBezTo>
                  <a:cubicBezTo>
                    <a:pt x="7633" y="4772"/>
                    <a:pt x="7633" y="4772"/>
                    <a:pt x="7633" y="4772"/>
                  </a:cubicBezTo>
                  <a:cubicBezTo>
                    <a:pt x="7633" y="4772"/>
                    <a:pt x="7633" y="4766"/>
                    <a:pt x="7633" y="4766"/>
                  </a:cubicBezTo>
                  <a:cubicBezTo>
                    <a:pt x="7615" y="4726"/>
                    <a:pt x="7574" y="4713"/>
                    <a:pt x="7530" y="4713"/>
                  </a:cubicBezTo>
                  <a:cubicBezTo>
                    <a:pt x="7477" y="4713"/>
                    <a:pt x="7419" y="4731"/>
                    <a:pt x="7387" y="4746"/>
                  </a:cubicBezTo>
                  <a:cubicBezTo>
                    <a:pt x="7367" y="4752"/>
                    <a:pt x="7347" y="4759"/>
                    <a:pt x="7333" y="4766"/>
                  </a:cubicBezTo>
                  <a:cubicBezTo>
                    <a:pt x="7267" y="4632"/>
                    <a:pt x="7207" y="4506"/>
                    <a:pt x="7147" y="4373"/>
                  </a:cubicBezTo>
                  <a:cubicBezTo>
                    <a:pt x="7973" y="4053"/>
                    <a:pt x="8772" y="3660"/>
                    <a:pt x="9545" y="3227"/>
                  </a:cubicBezTo>
                  <a:cubicBezTo>
                    <a:pt x="9644" y="3347"/>
                    <a:pt x="9744" y="3467"/>
                    <a:pt x="9844" y="3593"/>
                  </a:cubicBezTo>
                  <a:cubicBezTo>
                    <a:pt x="9784" y="3667"/>
                    <a:pt x="9744" y="3753"/>
                    <a:pt x="9731" y="3846"/>
                  </a:cubicBezTo>
                  <a:cubicBezTo>
                    <a:pt x="9731" y="3873"/>
                    <a:pt x="9751" y="3886"/>
                    <a:pt x="9764" y="3893"/>
                  </a:cubicBezTo>
                  <a:cubicBezTo>
                    <a:pt x="9784" y="3901"/>
                    <a:pt x="9803" y="3904"/>
                    <a:pt x="9823" y="3904"/>
                  </a:cubicBezTo>
                  <a:cubicBezTo>
                    <a:pt x="9924" y="3904"/>
                    <a:pt x="10023" y="3814"/>
                    <a:pt x="10084" y="3747"/>
                  </a:cubicBezTo>
                  <a:cubicBezTo>
                    <a:pt x="10144" y="3680"/>
                    <a:pt x="10257" y="3547"/>
                    <a:pt x="10231" y="3440"/>
                  </a:cubicBezTo>
                  <a:cubicBezTo>
                    <a:pt x="10231" y="3440"/>
                    <a:pt x="10231" y="3433"/>
                    <a:pt x="10231" y="3433"/>
                  </a:cubicBezTo>
                  <a:cubicBezTo>
                    <a:pt x="10231" y="3433"/>
                    <a:pt x="10231" y="3427"/>
                    <a:pt x="10231" y="3427"/>
                  </a:cubicBezTo>
                  <a:lnTo>
                    <a:pt x="10224" y="3427"/>
                  </a:lnTo>
                  <a:cubicBezTo>
                    <a:pt x="10224" y="3420"/>
                    <a:pt x="10224" y="3420"/>
                    <a:pt x="10224" y="3420"/>
                  </a:cubicBezTo>
                  <a:cubicBezTo>
                    <a:pt x="10224" y="3414"/>
                    <a:pt x="10217" y="3414"/>
                    <a:pt x="10217" y="3414"/>
                  </a:cubicBezTo>
                  <a:cubicBezTo>
                    <a:pt x="10217" y="3414"/>
                    <a:pt x="10217" y="3407"/>
                    <a:pt x="10217" y="3407"/>
                  </a:cubicBezTo>
                  <a:cubicBezTo>
                    <a:pt x="10201" y="3387"/>
                    <a:pt x="10178" y="3379"/>
                    <a:pt x="10154" y="3379"/>
                  </a:cubicBezTo>
                  <a:cubicBezTo>
                    <a:pt x="10090" y="3379"/>
                    <a:pt x="10009" y="3433"/>
                    <a:pt x="9971" y="3467"/>
                  </a:cubicBezTo>
                  <a:cubicBezTo>
                    <a:pt x="9951" y="3480"/>
                    <a:pt x="9931" y="3500"/>
                    <a:pt x="9911" y="3520"/>
                  </a:cubicBezTo>
                  <a:cubicBezTo>
                    <a:pt x="9818" y="3400"/>
                    <a:pt x="9724" y="3287"/>
                    <a:pt x="9631" y="3174"/>
                  </a:cubicBezTo>
                  <a:cubicBezTo>
                    <a:pt x="10084" y="2921"/>
                    <a:pt x="10524" y="2648"/>
                    <a:pt x="10956" y="2368"/>
                  </a:cubicBezTo>
                  <a:cubicBezTo>
                    <a:pt x="11309" y="2135"/>
                    <a:pt x="13221" y="989"/>
                    <a:pt x="12049" y="643"/>
                  </a:cubicBezTo>
                  <a:cubicBezTo>
                    <a:pt x="11728" y="549"/>
                    <a:pt x="11380" y="520"/>
                    <a:pt x="11031" y="520"/>
                  </a:cubicBezTo>
                  <a:cubicBezTo>
                    <a:pt x="10714" y="520"/>
                    <a:pt x="10396" y="544"/>
                    <a:pt x="10097" y="563"/>
                  </a:cubicBezTo>
                  <a:cubicBezTo>
                    <a:pt x="9478" y="603"/>
                    <a:pt x="8819" y="663"/>
                    <a:pt x="8226" y="863"/>
                  </a:cubicBezTo>
                  <a:cubicBezTo>
                    <a:pt x="8033" y="696"/>
                    <a:pt x="7746" y="556"/>
                    <a:pt x="7646" y="496"/>
                  </a:cubicBezTo>
                  <a:cubicBezTo>
                    <a:pt x="7094" y="201"/>
                    <a:pt x="6430" y="0"/>
                    <a:pt x="5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7867271" y="1059170"/>
              <a:ext cx="39445" cy="55843"/>
            </a:xfrm>
            <a:custGeom>
              <a:avLst/>
              <a:gdLst/>
              <a:ahLst/>
              <a:cxnLst/>
              <a:rect l="l" t="t" r="r" b="b"/>
              <a:pathLst>
                <a:path w="587" h="831" extrusionOk="0">
                  <a:moveTo>
                    <a:pt x="523" y="1"/>
                  </a:moveTo>
                  <a:cubicBezTo>
                    <a:pt x="514" y="1"/>
                    <a:pt x="505" y="4"/>
                    <a:pt x="495" y="11"/>
                  </a:cubicBezTo>
                  <a:cubicBezTo>
                    <a:pt x="249" y="184"/>
                    <a:pt x="69" y="471"/>
                    <a:pt x="9" y="771"/>
                  </a:cubicBezTo>
                  <a:cubicBezTo>
                    <a:pt x="1" y="807"/>
                    <a:pt x="32" y="831"/>
                    <a:pt x="61" y="831"/>
                  </a:cubicBezTo>
                  <a:cubicBezTo>
                    <a:pt x="79" y="831"/>
                    <a:pt x="97" y="821"/>
                    <a:pt x="102" y="797"/>
                  </a:cubicBezTo>
                  <a:cubicBezTo>
                    <a:pt x="162" y="524"/>
                    <a:pt x="315" y="258"/>
                    <a:pt x="548" y="98"/>
                  </a:cubicBezTo>
                  <a:cubicBezTo>
                    <a:pt x="587" y="65"/>
                    <a:pt x="562" y="1"/>
                    <a:pt x="5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7696454" y="1283013"/>
              <a:ext cx="81914" cy="35213"/>
            </a:xfrm>
            <a:custGeom>
              <a:avLst/>
              <a:gdLst/>
              <a:ahLst/>
              <a:cxnLst/>
              <a:rect l="l" t="t" r="r" b="b"/>
              <a:pathLst>
                <a:path w="1219" h="524" extrusionOk="0">
                  <a:moveTo>
                    <a:pt x="614" y="100"/>
                  </a:moveTo>
                  <a:cubicBezTo>
                    <a:pt x="767" y="100"/>
                    <a:pt x="924" y="131"/>
                    <a:pt x="1052" y="204"/>
                  </a:cubicBezTo>
                  <a:cubicBezTo>
                    <a:pt x="1219" y="290"/>
                    <a:pt x="939" y="377"/>
                    <a:pt x="926" y="383"/>
                  </a:cubicBezTo>
                  <a:cubicBezTo>
                    <a:pt x="826" y="417"/>
                    <a:pt x="713" y="423"/>
                    <a:pt x="606" y="423"/>
                  </a:cubicBezTo>
                  <a:cubicBezTo>
                    <a:pt x="592" y="424"/>
                    <a:pt x="574" y="425"/>
                    <a:pt x="554" y="425"/>
                  </a:cubicBezTo>
                  <a:cubicBezTo>
                    <a:pt x="409" y="425"/>
                    <a:pt x="148" y="398"/>
                    <a:pt x="107" y="263"/>
                  </a:cubicBezTo>
                  <a:cubicBezTo>
                    <a:pt x="147" y="124"/>
                    <a:pt x="426" y="117"/>
                    <a:pt x="526" y="104"/>
                  </a:cubicBezTo>
                  <a:cubicBezTo>
                    <a:pt x="555" y="101"/>
                    <a:pt x="584" y="100"/>
                    <a:pt x="614" y="100"/>
                  </a:cubicBezTo>
                  <a:close/>
                  <a:moveTo>
                    <a:pt x="578" y="0"/>
                  </a:moveTo>
                  <a:cubicBezTo>
                    <a:pt x="368" y="0"/>
                    <a:pt x="41" y="42"/>
                    <a:pt x="7" y="250"/>
                  </a:cubicBezTo>
                  <a:cubicBezTo>
                    <a:pt x="0" y="257"/>
                    <a:pt x="7" y="263"/>
                    <a:pt x="7" y="263"/>
                  </a:cubicBezTo>
                  <a:cubicBezTo>
                    <a:pt x="7" y="270"/>
                    <a:pt x="0" y="270"/>
                    <a:pt x="7" y="277"/>
                  </a:cubicBezTo>
                  <a:cubicBezTo>
                    <a:pt x="47" y="510"/>
                    <a:pt x="433" y="523"/>
                    <a:pt x="606" y="523"/>
                  </a:cubicBezTo>
                  <a:cubicBezTo>
                    <a:pt x="617" y="524"/>
                    <a:pt x="629" y="524"/>
                    <a:pt x="643" y="524"/>
                  </a:cubicBezTo>
                  <a:cubicBezTo>
                    <a:pt x="816" y="524"/>
                    <a:pt x="1206" y="480"/>
                    <a:pt x="1206" y="263"/>
                  </a:cubicBezTo>
                  <a:cubicBezTo>
                    <a:pt x="1206" y="50"/>
                    <a:pt x="826" y="17"/>
                    <a:pt x="679" y="4"/>
                  </a:cubicBezTo>
                  <a:cubicBezTo>
                    <a:pt x="651" y="2"/>
                    <a:pt x="617" y="0"/>
                    <a:pt x="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7966724" y="1241550"/>
              <a:ext cx="84198" cy="40790"/>
            </a:xfrm>
            <a:custGeom>
              <a:avLst/>
              <a:gdLst/>
              <a:ahLst/>
              <a:cxnLst/>
              <a:rect l="l" t="t" r="r" b="b"/>
              <a:pathLst>
                <a:path w="1253" h="607" extrusionOk="0">
                  <a:moveTo>
                    <a:pt x="852" y="102"/>
                  </a:moveTo>
                  <a:cubicBezTo>
                    <a:pt x="911" y="102"/>
                    <a:pt x="970" y="108"/>
                    <a:pt x="1027" y="121"/>
                  </a:cubicBezTo>
                  <a:cubicBezTo>
                    <a:pt x="1206" y="168"/>
                    <a:pt x="960" y="328"/>
                    <a:pt x="953" y="334"/>
                  </a:cubicBezTo>
                  <a:cubicBezTo>
                    <a:pt x="860" y="394"/>
                    <a:pt x="753" y="428"/>
                    <a:pt x="647" y="454"/>
                  </a:cubicBezTo>
                  <a:cubicBezTo>
                    <a:pt x="589" y="474"/>
                    <a:pt x="450" y="509"/>
                    <a:pt x="329" y="509"/>
                  </a:cubicBezTo>
                  <a:cubicBezTo>
                    <a:pt x="240" y="509"/>
                    <a:pt x="161" y="490"/>
                    <a:pt x="127" y="434"/>
                  </a:cubicBezTo>
                  <a:cubicBezTo>
                    <a:pt x="127" y="288"/>
                    <a:pt x="400" y="201"/>
                    <a:pt x="494" y="168"/>
                  </a:cubicBezTo>
                  <a:cubicBezTo>
                    <a:pt x="606" y="127"/>
                    <a:pt x="730" y="102"/>
                    <a:pt x="852" y="102"/>
                  </a:cubicBezTo>
                  <a:close/>
                  <a:moveTo>
                    <a:pt x="901" y="1"/>
                  </a:moveTo>
                  <a:cubicBezTo>
                    <a:pt x="791" y="1"/>
                    <a:pt x="677" y="22"/>
                    <a:pt x="614" y="35"/>
                  </a:cubicBezTo>
                  <a:cubicBezTo>
                    <a:pt x="434" y="68"/>
                    <a:pt x="1" y="201"/>
                    <a:pt x="27" y="448"/>
                  </a:cubicBezTo>
                  <a:cubicBezTo>
                    <a:pt x="27" y="454"/>
                    <a:pt x="27" y="454"/>
                    <a:pt x="27" y="461"/>
                  </a:cubicBezTo>
                  <a:cubicBezTo>
                    <a:pt x="27" y="461"/>
                    <a:pt x="27" y="468"/>
                    <a:pt x="34" y="474"/>
                  </a:cubicBezTo>
                  <a:cubicBezTo>
                    <a:pt x="83" y="576"/>
                    <a:pt x="199" y="607"/>
                    <a:pt x="324" y="607"/>
                  </a:cubicBezTo>
                  <a:cubicBezTo>
                    <a:pt x="452" y="607"/>
                    <a:pt x="589" y="574"/>
                    <a:pt x="674" y="554"/>
                  </a:cubicBezTo>
                  <a:cubicBezTo>
                    <a:pt x="820" y="521"/>
                    <a:pt x="1253" y="374"/>
                    <a:pt x="1186" y="148"/>
                  </a:cubicBezTo>
                  <a:cubicBezTo>
                    <a:pt x="1157" y="32"/>
                    <a:pt x="1032" y="1"/>
                    <a:pt x="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8191569" y="1133829"/>
              <a:ext cx="81847" cy="46838"/>
            </a:xfrm>
            <a:custGeom>
              <a:avLst/>
              <a:gdLst/>
              <a:ahLst/>
              <a:cxnLst/>
              <a:rect l="l" t="t" r="r" b="b"/>
              <a:pathLst>
                <a:path w="1218" h="697" extrusionOk="0">
                  <a:moveTo>
                    <a:pt x="929" y="119"/>
                  </a:moveTo>
                  <a:cubicBezTo>
                    <a:pt x="938" y="119"/>
                    <a:pt x="948" y="119"/>
                    <a:pt x="957" y="119"/>
                  </a:cubicBezTo>
                  <a:cubicBezTo>
                    <a:pt x="1177" y="119"/>
                    <a:pt x="997" y="292"/>
                    <a:pt x="964" y="319"/>
                  </a:cubicBezTo>
                  <a:cubicBezTo>
                    <a:pt x="897" y="386"/>
                    <a:pt x="804" y="432"/>
                    <a:pt x="724" y="472"/>
                  </a:cubicBezTo>
                  <a:cubicBezTo>
                    <a:pt x="649" y="510"/>
                    <a:pt x="439" y="601"/>
                    <a:pt x="285" y="601"/>
                  </a:cubicBezTo>
                  <a:cubicBezTo>
                    <a:pt x="223" y="601"/>
                    <a:pt x="169" y="586"/>
                    <a:pt x="138" y="545"/>
                  </a:cubicBezTo>
                  <a:cubicBezTo>
                    <a:pt x="118" y="419"/>
                    <a:pt x="345" y="306"/>
                    <a:pt x="425" y="259"/>
                  </a:cubicBezTo>
                  <a:cubicBezTo>
                    <a:pt x="576" y="177"/>
                    <a:pt x="752" y="119"/>
                    <a:pt x="929" y="119"/>
                  </a:cubicBezTo>
                  <a:close/>
                  <a:moveTo>
                    <a:pt x="923" y="0"/>
                  </a:moveTo>
                  <a:cubicBezTo>
                    <a:pt x="583" y="0"/>
                    <a:pt x="1" y="286"/>
                    <a:pt x="45" y="565"/>
                  </a:cubicBezTo>
                  <a:cubicBezTo>
                    <a:pt x="45" y="565"/>
                    <a:pt x="45" y="572"/>
                    <a:pt x="45" y="579"/>
                  </a:cubicBezTo>
                  <a:cubicBezTo>
                    <a:pt x="45" y="579"/>
                    <a:pt x="45" y="579"/>
                    <a:pt x="45" y="585"/>
                  </a:cubicBezTo>
                  <a:cubicBezTo>
                    <a:pt x="52" y="585"/>
                    <a:pt x="52" y="585"/>
                    <a:pt x="52" y="592"/>
                  </a:cubicBezTo>
                  <a:cubicBezTo>
                    <a:pt x="52" y="599"/>
                    <a:pt x="58" y="599"/>
                    <a:pt x="58" y="599"/>
                  </a:cubicBezTo>
                  <a:cubicBezTo>
                    <a:pt x="110" y="671"/>
                    <a:pt x="195" y="696"/>
                    <a:pt x="290" y="696"/>
                  </a:cubicBezTo>
                  <a:cubicBezTo>
                    <a:pt x="440" y="696"/>
                    <a:pt x="613" y="633"/>
                    <a:pt x="711" y="592"/>
                  </a:cubicBezTo>
                  <a:cubicBezTo>
                    <a:pt x="871" y="519"/>
                    <a:pt x="1217" y="359"/>
                    <a:pt x="1157" y="126"/>
                  </a:cubicBezTo>
                  <a:cubicBezTo>
                    <a:pt x="1138" y="37"/>
                    <a:pt x="1046" y="0"/>
                    <a:pt x="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7712985" y="1292152"/>
              <a:ext cx="17068" cy="8534"/>
            </a:xfrm>
            <a:custGeom>
              <a:avLst/>
              <a:gdLst/>
              <a:ahLst/>
              <a:cxnLst/>
              <a:rect l="l" t="t" r="r" b="b"/>
              <a:pathLst>
                <a:path w="254" h="127" extrusionOk="0">
                  <a:moveTo>
                    <a:pt x="194" y="1"/>
                  </a:moveTo>
                  <a:cubicBezTo>
                    <a:pt x="140" y="1"/>
                    <a:pt x="80" y="14"/>
                    <a:pt x="34" y="48"/>
                  </a:cubicBezTo>
                  <a:cubicBezTo>
                    <a:pt x="0" y="76"/>
                    <a:pt x="23" y="127"/>
                    <a:pt x="59" y="127"/>
                  </a:cubicBezTo>
                  <a:cubicBezTo>
                    <a:pt x="66" y="127"/>
                    <a:pt x="73" y="125"/>
                    <a:pt x="80" y="121"/>
                  </a:cubicBezTo>
                  <a:cubicBezTo>
                    <a:pt x="114" y="101"/>
                    <a:pt x="154" y="94"/>
                    <a:pt x="194" y="88"/>
                  </a:cubicBezTo>
                  <a:cubicBezTo>
                    <a:pt x="254" y="88"/>
                    <a:pt x="254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7987018" y="1259022"/>
              <a:ext cx="12432" cy="8198"/>
            </a:xfrm>
            <a:custGeom>
              <a:avLst/>
              <a:gdLst/>
              <a:ahLst/>
              <a:cxnLst/>
              <a:rect l="l" t="t" r="r" b="b"/>
              <a:pathLst>
                <a:path w="185" h="122" extrusionOk="0">
                  <a:moveTo>
                    <a:pt x="137" y="1"/>
                  </a:moveTo>
                  <a:cubicBezTo>
                    <a:pt x="135" y="1"/>
                    <a:pt x="134" y="1"/>
                    <a:pt x="132" y="1"/>
                  </a:cubicBezTo>
                  <a:cubicBezTo>
                    <a:pt x="85" y="1"/>
                    <a:pt x="39" y="14"/>
                    <a:pt x="19" y="61"/>
                  </a:cubicBezTo>
                  <a:cubicBezTo>
                    <a:pt x="0" y="93"/>
                    <a:pt x="26" y="122"/>
                    <a:pt x="54" y="122"/>
                  </a:cubicBezTo>
                  <a:cubicBezTo>
                    <a:pt x="68" y="122"/>
                    <a:pt x="81" y="116"/>
                    <a:pt x="92" y="101"/>
                  </a:cubicBezTo>
                  <a:cubicBezTo>
                    <a:pt x="98" y="88"/>
                    <a:pt x="118" y="88"/>
                    <a:pt x="132" y="88"/>
                  </a:cubicBezTo>
                  <a:cubicBezTo>
                    <a:pt x="183" y="88"/>
                    <a:pt x="185" y="1"/>
                    <a:pt x="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8215559" y="1154392"/>
              <a:ext cx="15724" cy="11155"/>
            </a:xfrm>
            <a:custGeom>
              <a:avLst/>
              <a:gdLst/>
              <a:ahLst/>
              <a:cxnLst/>
              <a:rect l="l" t="t" r="r" b="b"/>
              <a:pathLst>
                <a:path w="234" h="166" extrusionOk="0">
                  <a:moveTo>
                    <a:pt x="168" y="1"/>
                  </a:moveTo>
                  <a:cubicBezTo>
                    <a:pt x="161" y="1"/>
                    <a:pt x="154" y="2"/>
                    <a:pt x="147" y="6"/>
                  </a:cubicBezTo>
                  <a:cubicBezTo>
                    <a:pt x="107" y="33"/>
                    <a:pt x="74" y="60"/>
                    <a:pt x="34" y="86"/>
                  </a:cubicBezTo>
                  <a:cubicBezTo>
                    <a:pt x="1" y="114"/>
                    <a:pt x="19" y="166"/>
                    <a:pt x="57" y="166"/>
                  </a:cubicBezTo>
                  <a:cubicBezTo>
                    <a:pt x="64" y="166"/>
                    <a:pt x="72" y="164"/>
                    <a:pt x="81" y="159"/>
                  </a:cubicBezTo>
                  <a:cubicBezTo>
                    <a:pt x="121" y="139"/>
                    <a:pt x="154" y="113"/>
                    <a:pt x="194" y="86"/>
                  </a:cubicBezTo>
                  <a:cubicBezTo>
                    <a:pt x="234" y="58"/>
                    <a:pt x="206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6"/>
          <p:cNvGrpSpPr/>
          <p:nvPr/>
        </p:nvGrpSpPr>
        <p:grpSpPr>
          <a:xfrm rot="3168567">
            <a:off x="989023" y="2826609"/>
            <a:ext cx="948429" cy="1694611"/>
            <a:chOff x="1978200" y="2863575"/>
            <a:chExt cx="296200" cy="529250"/>
          </a:xfrm>
        </p:grpSpPr>
        <p:sp>
          <p:nvSpPr>
            <p:cNvPr id="478" name="Google Shape;478;p36"/>
            <p:cNvSpPr/>
            <p:nvPr/>
          </p:nvSpPr>
          <p:spPr>
            <a:xfrm>
              <a:off x="1978200" y="2873700"/>
              <a:ext cx="283100" cy="503350"/>
            </a:xfrm>
            <a:custGeom>
              <a:avLst/>
              <a:gdLst/>
              <a:ahLst/>
              <a:cxnLst/>
              <a:rect l="l" t="t" r="r" b="b"/>
              <a:pathLst>
                <a:path w="11324" h="20134" extrusionOk="0">
                  <a:moveTo>
                    <a:pt x="9121" y="2810"/>
                  </a:moveTo>
                  <a:lnTo>
                    <a:pt x="9121" y="2822"/>
                  </a:lnTo>
                  <a:lnTo>
                    <a:pt x="9130" y="2810"/>
                  </a:lnTo>
                  <a:close/>
                  <a:moveTo>
                    <a:pt x="644" y="14538"/>
                  </a:moveTo>
                  <a:cubicBezTo>
                    <a:pt x="656" y="14550"/>
                    <a:pt x="668" y="14562"/>
                    <a:pt x="680" y="14574"/>
                  </a:cubicBezTo>
                  <a:cubicBezTo>
                    <a:pt x="680" y="14586"/>
                    <a:pt x="692" y="14597"/>
                    <a:pt x="692" y="14609"/>
                  </a:cubicBezTo>
                  <a:cubicBezTo>
                    <a:pt x="703" y="14621"/>
                    <a:pt x="703" y="14621"/>
                    <a:pt x="703" y="14633"/>
                  </a:cubicBezTo>
                  <a:cubicBezTo>
                    <a:pt x="703" y="14657"/>
                    <a:pt x="703" y="14681"/>
                    <a:pt x="703" y="14705"/>
                  </a:cubicBezTo>
                  <a:cubicBezTo>
                    <a:pt x="703" y="14705"/>
                    <a:pt x="692" y="14716"/>
                    <a:pt x="692" y="14728"/>
                  </a:cubicBezTo>
                  <a:cubicBezTo>
                    <a:pt x="692" y="14728"/>
                    <a:pt x="680" y="14716"/>
                    <a:pt x="680" y="14705"/>
                  </a:cubicBezTo>
                  <a:cubicBezTo>
                    <a:pt x="680" y="14693"/>
                    <a:pt x="668" y="14681"/>
                    <a:pt x="656" y="14669"/>
                  </a:cubicBezTo>
                  <a:cubicBezTo>
                    <a:pt x="644" y="14645"/>
                    <a:pt x="632" y="14645"/>
                    <a:pt x="620" y="14633"/>
                  </a:cubicBezTo>
                  <a:cubicBezTo>
                    <a:pt x="620" y="14621"/>
                    <a:pt x="608" y="14621"/>
                    <a:pt x="596" y="14621"/>
                  </a:cubicBezTo>
                  <a:lnTo>
                    <a:pt x="596" y="14609"/>
                  </a:lnTo>
                  <a:cubicBezTo>
                    <a:pt x="608" y="14586"/>
                    <a:pt x="620" y="14562"/>
                    <a:pt x="644" y="14538"/>
                  </a:cubicBezTo>
                  <a:close/>
                  <a:moveTo>
                    <a:pt x="477" y="14478"/>
                  </a:moveTo>
                  <a:cubicBezTo>
                    <a:pt x="465" y="14490"/>
                    <a:pt x="465" y="14502"/>
                    <a:pt x="453" y="14526"/>
                  </a:cubicBezTo>
                  <a:cubicBezTo>
                    <a:pt x="453" y="14526"/>
                    <a:pt x="441" y="14538"/>
                    <a:pt x="441" y="14550"/>
                  </a:cubicBezTo>
                  <a:cubicBezTo>
                    <a:pt x="430" y="14574"/>
                    <a:pt x="418" y="14597"/>
                    <a:pt x="418" y="14633"/>
                  </a:cubicBezTo>
                  <a:cubicBezTo>
                    <a:pt x="406" y="14633"/>
                    <a:pt x="394" y="14645"/>
                    <a:pt x="382" y="14645"/>
                  </a:cubicBezTo>
                  <a:cubicBezTo>
                    <a:pt x="346" y="14669"/>
                    <a:pt x="322" y="14693"/>
                    <a:pt x="311" y="14716"/>
                  </a:cubicBezTo>
                  <a:cubicBezTo>
                    <a:pt x="299" y="14728"/>
                    <a:pt x="299" y="14740"/>
                    <a:pt x="299" y="14752"/>
                  </a:cubicBezTo>
                  <a:lnTo>
                    <a:pt x="299" y="14764"/>
                  </a:lnTo>
                  <a:lnTo>
                    <a:pt x="299" y="14776"/>
                  </a:lnTo>
                  <a:lnTo>
                    <a:pt x="287" y="14776"/>
                  </a:lnTo>
                  <a:cubicBezTo>
                    <a:pt x="275" y="14752"/>
                    <a:pt x="263" y="14728"/>
                    <a:pt x="251" y="14705"/>
                  </a:cubicBezTo>
                  <a:cubicBezTo>
                    <a:pt x="251" y="14693"/>
                    <a:pt x="263" y="14669"/>
                    <a:pt x="263" y="14657"/>
                  </a:cubicBezTo>
                  <a:cubicBezTo>
                    <a:pt x="287" y="14621"/>
                    <a:pt x="299" y="14597"/>
                    <a:pt x="322" y="14562"/>
                  </a:cubicBezTo>
                  <a:cubicBezTo>
                    <a:pt x="334" y="14538"/>
                    <a:pt x="358" y="14526"/>
                    <a:pt x="382" y="14502"/>
                  </a:cubicBezTo>
                  <a:cubicBezTo>
                    <a:pt x="394" y="14490"/>
                    <a:pt x="418" y="14478"/>
                    <a:pt x="430" y="14478"/>
                  </a:cubicBezTo>
                  <a:close/>
                  <a:moveTo>
                    <a:pt x="11240" y="0"/>
                  </a:moveTo>
                  <a:cubicBezTo>
                    <a:pt x="11217" y="0"/>
                    <a:pt x="11193" y="12"/>
                    <a:pt x="11169" y="24"/>
                  </a:cubicBezTo>
                  <a:cubicBezTo>
                    <a:pt x="11157" y="48"/>
                    <a:pt x="11145" y="72"/>
                    <a:pt x="11121" y="84"/>
                  </a:cubicBezTo>
                  <a:lnTo>
                    <a:pt x="11121" y="96"/>
                  </a:lnTo>
                  <a:cubicBezTo>
                    <a:pt x="11121" y="96"/>
                    <a:pt x="11121" y="96"/>
                    <a:pt x="11109" y="108"/>
                  </a:cubicBezTo>
                  <a:lnTo>
                    <a:pt x="11098" y="131"/>
                  </a:lnTo>
                  <a:lnTo>
                    <a:pt x="11074" y="155"/>
                  </a:lnTo>
                  <a:lnTo>
                    <a:pt x="11050" y="191"/>
                  </a:lnTo>
                  <a:cubicBezTo>
                    <a:pt x="11026" y="215"/>
                    <a:pt x="11002" y="250"/>
                    <a:pt x="10979" y="286"/>
                  </a:cubicBezTo>
                  <a:lnTo>
                    <a:pt x="10883" y="417"/>
                  </a:lnTo>
                  <a:lnTo>
                    <a:pt x="10788" y="548"/>
                  </a:lnTo>
                  <a:cubicBezTo>
                    <a:pt x="10681" y="703"/>
                    <a:pt x="10562" y="858"/>
                    <a:pt x="10431" y="1048"/>
                  </a:cubicBezTo>
                  <a:lnTo>
                    <a:pt x="10371" y="1120"/>
                  </a:lnTo>
                  <a:cubicBezTo>
                    <a:pt x="10264" y="1262"/>
                    <a:pt x="10169" y="1405"/>
                    <a:pt x="10062" y="1548"/>
                  </a:cubicBezTo>
                  <a:lnTo>
                    <a:pt x="9931" y="1739"/>
                  </a:lnTo>
                  <a:lnTo>
                    <a:pt x="9800" y="1917"/>
                  </a:lnTo>
                  <a:cubicBezTo>
                    <a:pt x="9764" y="1965"/>
                    <a:pt x="9728" y="2013"/>
                    <a:pt x="9693" y="2060"/>
                  </a:cubicBezTo>
                  <a:lnTo>
                    <a:pt x="9585" y="2215"/>
                  </a:lnTo>
                  <a:lnTo>
                    <a:pt x="9130" y="2810"/>
                  </a:lnTo>
                  <a:lnTo>
                    <a:pt x="9133" y="2810"/>
                  </a:lnTo>
                  <a:lnTo>
                    <a:pt x="8895" y="3108"/>
                  </a:lnTo>
                  <a:lnTo>
                    <a:pt x="8704" y="3346"/>
                  </a:lnTo>
                  <a:lnTo>
                    <a:pt x="8657" y="3417"/>
                  </a:lnTo>
                  <a:lnTo>
                    <a:pt x="8454" y="3679"/>
                  </a:lnTo>
                  <a:lnTo>
                    <a:pt x="8442" y="3691"/>
                  </a:lnTo>
                  <a:lnTo>
                    <a:pt x="8431" y="3703"/>
                  </a:lnTo>
                  <a:cubicBezTo>
                    <a:pt x="8419" y="3727"/>
                    <a:pt x="8395" y="3763"/>
                    <a:pt x="8371" y="3787"/>
                  </a:cubicBezTo>
                  <a:lnTo>
                    <a:pt x="7990" y="4310"/>
                  </a:lnTo>
                  <a:lnTo>
                    <a:pt x="7895" y="4430"/>
                  </a:lnTo>
                  <a:lnTo>
                    <a:pt x="7800" y="4560"/>
                  </a:lnTo>
                  <a:lnTo>
                    <a:pt x="7776" y="4596"/>
                  </a:lnTo>
                  <a:cubicBezTo>
                    <a:pt x="7716" y="4680"/>
                    <a:pt x="7657" y="4751"/>
                    <a:pt x="7597" y="4834"/>
                  </a:cubicBezTo>
                  <a:lnTo>
                    <a:pt x="7466" y="5013"/>
                  </a:lnTo>
                  <a:lnTo>
                    <a:pt x="7430" y="5061"/>
                  </a:lnTo>
                  <a:cubicBezTo>
                    <a:pt x="7216" y="5358"/>
                    <a:pt x="7002" y="5656"/>
                    <a:pt x="6788" y="5954"/>
                  </a:cubicBezTo>
                  <a:lnTo>
                    <a:pt x="6561" y="6239"/>
                  </a:lnTo>
                  <a:cubicBezTo>
                    <a:pt x="6323" y="6549"/>
                    <a:pt x="6085" y="6858"/>
                    <a:pt x="5847" y="7168"/>
                  </a:cubicBezTo>
                  <a:lnTo>
                    <a:pt x="5811" y="7204"/>
                  </a:lnTo>
                  <a:cubicBezTo>
                    <a:pt x="5752" y="7287"/>
                    <a:pt x="5692" y="7358"/>
                    <a:pt x="5633" y="7442"/>
                  </a:cubicBezTo>
                  <a:lnTo>
                    <a:pt x="5621" y="7454"/>
                  </a:lnTo>
                  <a:cubicBezTo>
                    <a:pt x="5585" y="7501"/>
                    <a:pt x="5549" y="7549"/>
                    <a:pt x="5514" y="7597"/>
                  </a:cubicBezTo>
                  <a:lnTo>
                    <a:pt x="5311" y="7859"/>
                  </a:lnTo>
                  <a:lnTo>
                    <a:pt x="4966" y="8323"/>
                  </a:lnTo>
                  <a:cubicBezTo>
                    <a:pt x="4811" y="8525"/>
                    <a:pt x="4644" y="8740"/>
                    <a:pt x="4490" y="8942"/>
                  </a:cubicBezTo>
                  <a:lnTo>
                    <a:pt x="4347" y="9132"/>
                  </a:lnTo>
                  <a:lnTo>
                    <a:pt x="4216" y="9311"/>
                  </a:lnTo>
                  <a:lnTo>
                    <a:pt x="4097" y="9466"/>
                  </a:lnTo>
                  <a:lnTo>
                    <a:pt x="4049" y="9525"/>
                  </a:lnTo>
                  <a:cubicBezTo>
                    <a:pt x="3990" y="9609"/>
                    <a:pt x="3918" y="9692"/>
                    <a:pt x="3847" y="9775"/>
                  </a:cubicBezTo>
                  <a:cubicBezTo>
                    <a:pt x="3763" y="9894"/>
                    <a:pt x="3680" y="10014"/>
                    <a:pt x="3597" y="10121"/>
                  </a:cubicBezTo>
                  <a:lnTo>
                    <a:pt x="3478" y="10287"/>
                  </a:lnTo>
                  <a:lnTo>
                    <a:pt x="3239" y="10597"/>
                  </a:lnTo>
                  <a:lnTo>
                    <a:pt x="3001" y="10906"/>
                  </a:lnTo>
                  <a:cubicBezTo>
                    <a:pt x="2978" y="10942"/>
                    <a:pt x="2954" y="10978"/>
                    <a:pt x="2930" y="11014"/>
                  </a:cubicBezTo>
                  <a:cubicBezTo>
                    <a:pt x="2847" y="11121"/>
                    <a:pt x="2775" y="11228"/>
                    <a:pt x="2692" y="11347"/>
                  </a:cubicBezTo>
                  <a:lnTo>
                    <a:pt x="2477" y="11645"/>
                  </a:lnTo>
                  <a:lnTo>
                    <a:pt x="2263" y="11942"/>
                  </a:lnTo>
                  <a:cubicBezTo>
                    <a:pt x="2239" y="11978"/>
                    <a:pt x="2204" y="12014"/>
                    <a:pt x="2180" y="12049"/>
                  </a:cubicBezTo>
                  <a:lnTo>
                    <a:pt x="2180" y="12061"/>
                  </a:lnTo>
                  <a:lnTo>
                    <a:pt x="2132" y="12121"/>
                  </a:lnTo>
                  <a:lnTo>
                    <a:pt x="1870" y="12514"/>
                  </a:lnTo>
                  <a:cubicBezTo>
                    <a:pt x="1763" y="12669"/>
                    <a:pt x="1656" y="12835"/>
                    <a:pt x="1537" y="12990"/>
                  </a:cubicBezTo>
                  <a:lnTo>
                    <a:pt x="1430" y="13157"/>
                  </a:lnTo>
                  <a:lnTo>
                    <a:pt x="1323" y="13323"/>
                  </a:lnTo>
                  <a:cubicBezTo>
                    <a:pt x="1287" y="13371"/>
                    <a:pt x="1251" y="13407"/>
                    <a:pt x="1227" y="13454"/>
                  </a:cubicBezTo>
                  <a:lnTo>
                    <a:pt x="1215" y="13466"/>
                  </a:lnTo>
                  <a:lnTo>
                    <a:pt x="1180" y="13514"/>
                  </a:lnTo>
                  <a:lnTo>
                    <a:pt x="1061" y="13681"/>
                  </a:lnTo>
                  <a:lnTo>
                    <a:pt x="942" y="13847"/>
                  </a:lnTo>
                  <a:cubicBezTo>
                    <a:pt x="906" y="13907"/>
                    <a:pt x="858" y="13966"/>
                    <a:pt x="822" y="14014"/>
                  </a:cubicBezTo>
                  <a:lnTo>
                    <a:pt x="787" y="14050"/>
                  </a:lnTo>
                  <a:lnTo>
                    <a:pt x="751" y="14097"/>
                  </a:lnTo>
                  <a:lnTo>
                    <a:pt x="715" y="14145"/>
                  </a:lnTo>
                  <a:lnTo>
                    <a:pt x="680" y="14193"/>
                  </a:lnTo>
                  <a:lnTo>
                    <a:pt x="644" y="14240"/>
                  </a:lnTo>
                  <a:cubicBezTo>
                    <a:pt x="632" y="14264"/>
                    <a:pt x="608" y="14288"/>
                    <a:pt x="584" y="14312"/>
                  </a:cubicBezTo>
                  <a:cubicBezTo>
                    <a:pt x="561" y="14312"/>
                    <a:pt x="525" y="14300"/>
                    <a:pt x="501" y="14300"/>
                  </a:cubicBezTo>
                  <a:cubicBezTo>
                    <a:pt x="477" y="14300"/>
                    <a:pt x="453" y="14300"/>
                    <a:pt x="418" y="14312"/>
                  </a:cubicBezTo>
                  <a:cubicBezTo>
                    <a:pt x="406" y="14312"/>
                    <a:pt x="394" y="14324"/>
                    <a:pt x="382" y="14324"/>
                  </a:cubicBezTo>
                  <a:cubicBezTo>
                    <a:pt x="358" y="14324"/>
                    <a:pt x="334" y="14335"/>
                    <a:pt x="311" y="14335"/>
                  </a:cubicBezTo>
                  <a:cubicBezTo>
                    <a:pt x="287" y="14347"/>
                    <a:pt x="263" y="14359"/>
                    <a:pt x="239" y="14371"/>
                  </a:cubicBezTo>
                  <a:cubicBezTo>
                    <a:pt x="215" y="14383"/>
                    <a:pt x="191" y="14395"/>
                    <a:pt x="180" y="14407"/>
                  </a:cubicBezTo>
                  <a:lnTo>
                    <a:pt x="168" y="14419"/>
                  </a:lnTo>
                  <a:cubicBezTo>
                    <a:pt x="144" y="14443"/>
                    <a:pt x="120" y="14455"/>
                    <a:pt x="108" y="14478"/>
                  </a:cubicBezTo>
                  <a:cubicBezTo>
                    <a:pt x="84" y="14502"/>
                    <a:pt x="60" y="14526"/>
                    <a:pt x="49" y="14550"/>
                  </a:cubicBezTo>
                  <a:cubicBezTo>
                    <a:pt x="25" y="14574"/>
                    <a:pt x="13" y="14609"/>
                    <a:pt x="13" y="14633"/>
                  </a:cubicBezTo>
                  <a:cubicBezTo>
                    <a:pt x="1" y="14657"/>
                    <a:pt x="1" y="14693"/>
                    <a:pt x="1" y="14716"/>
                  </a:cubicBezTo>
                  <a:cubicBezTo>
                    <a:pt x="1" y="14776"/>
                    <a:pt x="13" y="14836"/>
                    <a:pt x="49" y="14895"/>
                  </a:cubicBezTo>
                  <a:cubicBezTo>
                    <a:pt x="72" y="14931"/>
                    <a:pt x="120" y="14978"/>
                    <a:pt x="168" y="15014"/>
                  </a:cubicBezTo>
                  <a:cubicBezTo>
                    <a:pt x="215" y="15050"/>
                    <a:pt x="263" y="15074"/>
                    <a:pt x="322" y="15097"/>
                  </a:cubicBezTo>
                  <a:cubicBezTo>
                    <a:pt x="346" y="15097"/>
                    <a:pt x="358" y="15109"/>
                    <a:pt x="382" y="15109"/>
                  </a:cubicBezTo>
                  <a:cubicBezTo>
                    <a:pt x="370" y="15455"/>
                    <a:pt x="370" y="15836"/>
                    <a:pt x="370" y="16300"/>
                  </a:cubicBezTo>
                  <a:cubicBezTo>
                    <a:pt x="370" y="16681"/>
                    <a:pt x="382" y="17074"/>
                    <a:pt x="394" y="17562"/>
                  </a:cubicBezTo>
                  <a:cubicBezTo>
                    <a:pt x="418" y="18015"/>
                    <a:pt x="430" y="18443"/>
                    <a:pt x="453" y="18860"/>
                  </a:cubicBezTo>
                  <a:lnTo>
                    <a:pt x="465" y="19038"/>
                  </a:lnTo>
                  <a:lnTo>
                    <a:pt x="477" y="19217"/>
                  </a:lnTo>
                  <a:lnTo>
                    <a:pt x="477" y="19265"/>
                  </a:lnTo>
                  <a:cubicBezTo>
                    <a:pt x="477" y="19300"/>
                    <a:pt x="477" y="19336"/>
                    <a:pt x="489" y="19384"/>
                  </a:cubicBezTo>
                  <a:lnTo>
                    <a:pt x="489" y="19503"/>
                  </a:lnTo>
                  <a:cubicBezTo>
                    <a:pt x="489" y="19681"/>
                    <a:pt x="501" y="19860"/>
                    <a:pt x="501" y="20050"/>
                  </a:cubicBezTo>
                  <a:cubicBezTo>
                    <a:pt x="501" y="20098"/>
                    <a:pt x="537" y="20134"/>
                    <a:pt x="584" y="20134"/>
                  </a:cubicBezTo>
                  <a:cubicBezTo>
                    <a:pt x="608" y="20134"/>
                    <a:pt x="620" y="20122"/>
                    <a:pt x="644" y="20110"/>
                  </a:cubicBezTo>
                  <a:cubicBezTo>
                    <a:pt x="656" y="20086"/>
                    <a:pt x="668" y="20074"/>
                    <a:pt x="668" y="20050"/>
                  </a:cubicBezTo>
                  <a:cubicBezTo>
                    <a:pt x="668" y="19920"/>
                    <a:pt x="656" y="19800"/>
                    <a:pt x="656" y="19610"/>
                  </a:cubicBezTo>
                  <a:lnTo>
                    <a:pt x="656" y="19527"/>
                  </a:lnTo>
                  <a:lnTo>
                    <a:pt x="656" y="19515"/>
                  </a:lnTo>
                  <a:cubicBezTo>
                    <a:pt x="644" y="19455"/>
                    <a:pt x="644" y="19396"/>
                    <a:pt x="644" y="19336"/>
                  </a:cubicBezTo>
                  <a:cubicBezTo>
                    <a:pt x="644" y="19265"/>
                    <a:pt x="632" y="19181"/>
                    <a:pt x="632" y="19110"/>
                  </a:cubicBezTo>
                  <a:cubicBezTo>
                    <a:pt x="620" y="18955"/>
                    <a:pt x="620" y="18800"/>
                    <a:pt x="608" y="18646"/>
                  </a:cubicBezTo>
                  <a:lnTo>
                    <a:pt x="608" y="18622"/>
                  </a:lnTo>
                  <a:lnTo>
                    <a:pt x="608" y="18574"/>
                  </a:lnTo>
                  <a:cubicBezTo>
                    <a:pt x="596" y="18360"/>
                    <a:pt x="584" y="18145"/>
                    <a:pt x="572" y="17919"/>
                  </a:cubicBezTo>
                  <a:cubicBezTo>
                    <a:pt x="572" y="17860"/>
                    <a:pt x="572" y="17800"/>
                    <a:pt x="572" y="17729"/>
                  </a:cubicBezTo>
                  <a:lnTo>
                    <a:pt x="572" y="17645"/>
                  </a:lnTo>
                  <a:lnTo>
                    <a:pt x="561" y="17538"/>
                  </a:lnTo>
                  <a:cubicBezTo>
                    <a:pt x="561" y="17467"/>
                    <a:pt x="561" y="17395"/>
                    <a:pt x="561" y="17324"/>
                  </a:cubicBezTo>
                  <a:lnTo>
                    <a:pt x="549" y="17181"/>
                  </a:lnTo>
                  <a:cubicBezTo>
                    <a:pt x="549" y="17014"/>
                    <a:pt x="549" y="16860"/>
                    <a:pt x="537" y="16693"/>
                  </a:cubicBezTo>
                  <a:cubicBezTo>
                    <a:pt x="537" y="16479"/>
                    <a:pt x="537" y="16252"/>
                    <a:pt x="537" y="15990"/>
                  </a:cubicBezTo>
                  <a:cubicBezTo>
                    <a:pt x="537" y="15788"/>
                    <a:pt x="537" y="15586"/>
                    <a:pt x="537" y="15395"/>
                  </a:cubicBezTo>
                  <a:cubicBezTo>
                    <a:pt x="549" y="15288"/>
                    <a:pt x="549" y="15193"/>
                    <a:pt x="549" y="15097"/>
                  </a:cubicBezTo>
                  <a:cubicBezTo>
                    <a:pt x="561" y="15097"/>
                    <a:pt x="572" y="15086"/>
                    <a:pt x="572" y="15086"/>
                  </a:cubicBezTo>
                  <a:cubicBezTo>
                    <a:pt x="608" y="15074"/>
                    <a:pt x="632" y="15062"/>
                    <a:pt x="668" y="15038"/>
                  </a:cubicBezTo>
                  <a:cubicBezTo>
                    <a:pt x="703" y="15002"/>
                    <a:pt x="751" y="14967"/>
                    <a:pt x="787" y="14919"/>
                  </a:cubicBezTo>
                  <a:cubicBezTo>
                    <a:pt x="811" y="14871"/>
                    <a:pt x="834" y="14824"/>
                    <a:pt x="846" y="14752"/>
                  </a:cubicBezTo>
                  <a:cubicBezTo>
                    <a:pt x="846" y="14752"/>
                    <a:pt x="858" y="14740"/>
                    <a:pt x="858" y="14740"/>
                  </a:cubicBezTo>
                  <a:cubicBezTo>
                    <a:pt x="858" y="14705"/>
                    <a:pt x="858" y="14669"/>
                    <a:pt x="858" y="14633"/>
                  </a:cubicBezTo>
                  <a:cubicBezTo>
                    <a:pt x="858" y="14621"/>
                    <a:pt x="858" y="14597"/>
                    <a:pt x="846" y="14586"/>
                  </a:cubicBezTo>
                  <a:cubicBezTo>
                    <a:pt x="846" y="14550"/>
                    <a:pt x="834" y="14526"/>
                    <a:pt x="822" y="14502"/>
                  </a:cubicBezTo>
                  <a:cubicBezTo>
                    <a:pt x="799" y="14478"/>
                    <a:pt x="787" y="14443"/>
                    <a:pt x="763" y="14419"/>
                  </a:cubicBezTo>
                  <a:cubicBezTo>
                    <a:pt x="751" y="14407"/>
                    <a:pt x="751" y="14407"/>
                    <a:pt x="739" y="14395"/>
                  </a:cubicBezTo>
                  <a:lnTo>
                    <a:pt x="763" y="14359"/>
                  </a:lnTo>
                  <a:lnTo>
                    <a:pt x="787" y="14335"/>
                  </a:lnTo>
                  <a:lnTo>
                    <a:pt x="811" y="14312"/>
                  </a:lnTo>
                  <a:lnTo>
                    <a:pt x="858" y="14252"/>
                  </a:lnTo>
                  <a:lnTo>
                    <a:pt x="906" y="14181"/>
                  </a:lnTo>
                  <a:lnTo>
                    <a:pt x="942" y="14133"/>
                  </a:lnTo>
                  <a:lnTo>
                    <a:pt x="965" y="14097"/>
                  </a:lnTo>
                  <a:cubicBezTo>
                    <a:pt x="1001" y="14050"/>
                    <a:pt x="1049" y="13990"/>
                    <a:pt x="1096" y="13931"/>
                  </a:cubicBezTo>
                  <a:lnTo>
                    <a:pt x="1323" y="13609"/>
                  </a:lnTo>
                  <a:lnTo>
                    <a:pt x="1370" y="13550"/>
                  </a:lnTo>
                  <a:cubicBezTo>
                    <a:pt x="1406" y="13502"/>
                    <a:pt x="1442" y="13454"/>
                    <a:pt x="1465" y="13407"/>
                  </a:cubicBezTo>
                  <a:cubicBezTo>
                    <a:pt x="1739" y="13014"/>
                    <a:pt x="2013" y="12609"/>
                    <a:pt x="2287" y="12216"/>
                  </a:cubicBezTo>
                  <a:cubicBezTo>
                    <a:pt x="2299" y="12192"/>
                    <a:pt x="2311" y="12169"/>
                    <a:pt x="2323" y="12157"/>
                  </a:cubicBezTo>
                  <a:cubicBezTo>
                    <a:pt x="2358" y="12109"/>
                    <a:pt x="2382" y="12073"/>
                    <a:pt x="2406" y="12026"/>
                  </a:cubicBezTo>
                  <a:lnTo>
                    <a:pt x="2489" y="11919"/>
                  </a:lnTo>
                  <a:lnTo>
                    <a:pt x="2561" y="11823"/>
                  </a:lnTo>
                  <a:lnTo>
                    <a:pt x="3085" y="11097"/>
                  </a:lnTo>
                  <a:cubicBezTo>
                    <a:pt x="3144" y="11014"/>
                    <a:pt x="3204" y="10930"/>
                    <a:pt x="3275" y="10847"/>
                  </a:cubicBezTo>
                  <a:lnTo>
                    <a:pt x="3275" y="10835"/>
                  </a:lnTo>
                  <a:lnTo>
                    <a:pt x="3335" y="10752"/>
                  </a:lnTo>
                  <a:lnTo>
                    <a:pt x="3882" y="10025"/>
                  </a:lnTo>
                  <a:cubicBezTo>
                    <a:pt x="4073" y="9775"/>
                    <a:pt x="4275" y="9525"/>
                    <a:pt x="4454" y="9275"/>
                  </a:cubicBezTo>
                  <a:lnTo>
                    <a:pt x="4656" y="9001"/>
                  </a:lnTo>
                  <a:lnTo>
                    <a:pt x="5371" y="8073"/>
                  </a:lnTo>
                  <a:cubicBezTo>
                    <a:pt x="5442" y="7978"/>
                    <a:pt x="5514" y="7882"/>
                    <a:pt x="5585" y="7787"/>
                  </a:cubicBezTo>
                  <a:lnTo>
                    <a:pt x="5621" y="7751"/>
                  </a:lnTo>
                  <a:cubicBezTo>
                    <a:pt x="5740" y="7597"/>
                    <a:pt x="5871" y="7430"/>
                    <a:pt x="5990" y="7263"/>
                  </a:cubicBezTo>
                  <a:cubicBezTo>
                    <a:pt x="6311" y="6858"/>
                    <a:pt x="6621" y="6454"/>
                    <a:pt x="6930" y="6049"/>
                  </a:cubicBezTo>
                  <a:cubicBezTo>
                    <a:pt x="6954" y="6025"/>
                    <a:pt x="6978" y="5989"/>
                    <a:pt x="7002" y="5954"/>
                  </a:cubicBezTo>
                  <a:lnTo>
                    <a:pt x="7038" y="5906"/>
                  </a:lnTo>
                  <a:lnTo>
                    <a:pt x="7240" y="5632"/>
                  </a:lnTo>
                  <a:lnTo>
                    <a:pt x="7288" y="5561"/>
                  </a:lnTo>
                  <a:lnTo>
                    <a:pt x="7609" y="5120"/>
                  </a:lnTo>
                  <a:lnTo>
                    <a:pt x="7752" y="4918"/>
                  </a:lnTo>
                  <a:cubicBezTo>
                    <a:pt x="7823" y="4822"/>
                    <a:pt x="7895" y="4727"/>
                    <a:pt x="7966" y="4620"/>
                  </a:cubicBezTo>
                  <a:lnTo>
                    <a:pt x="8050" y="4513"/>
                  </a:lnTo>
                  <a:lnTo>
                    <a:pt x="8526" y="3870"/>
                  </a:lnTo>
                  <a:lnTo>
                    <a:pt x="8538" y="3858"/>
                  </a:lnTo>
                  <a:lnTo>
                    <a:pt x="8954" y="3322"/>
                  </a:lnTo>
                  <a:cubicBezTo>
                    <a:pt x="8990" y="3275"/>
                    <a:pt x="9026" y="3227"/>
                    <a:pt x="9062" y="3191"/>
                  </a:cubicBezTo>
                  <a:cubicBezTo>
                    <a:pt x="9133" y="3096"/>
                    <a:pt x="9216" y="2989"/>
                    <a:pt x="9300" y="2882"/>
                  </a:cubicBezTo>
                  <a:lnTo>
                    <a:pt x="9395" y="2751"/>
                  </a:lnTo>
                  <a:lnTo>
                    <a:pt x="9800" y="2215"/>
                  </a:lnTo>
                  <a:cubicBezTo>
                    <a:pt x="9895" y="2084"/>
                    <a:pt x="9978" y="1965"/>
                    <a:pt x="10062" y="1846"/>
                  </a:cubicBezTo>
                  <a:lnTo>
                    <a:pt x="10157" y="1727"/>
                  </a:lnTo>
                  <a:cubicBezTo>
                    <a:pt x="10240" y="1608"/>
                    <a:pt x="10312" y="1501"/>
                    <a:pt x="10395" y="1382"/>
                  </a:cubicBezTo>
                  <a:lnTo>
                    <a:pt x="10467" y="1286"/>
                  </a:lnTo>
                  <a:cubicBezTo>
                    <a:pt x="10550" y="1167"/>
                    <a:pt x="10645" y="1036"/>
                    <a:pt x="10728" y="917"/>
                  </a:cubicBezTo>
                  <a:cubicBezTo>
                    <a:pt x="10824" y="786"/>
                    <a:pt x="10919" y="667"/>
                    <a:pt x="11014" y="536"/>
                  </a:cubicBezTo>
                  <a:cubicBezTo>
                    <a:pt x="11038" y="500"/>
                    <a:pt x="11074" y="465"/>
                    <a:pt x="11098" y="417"/>
                  </a:cubicBezTo>
                  <a:lnTo>
                    <a:pt x="11145" y="358"/>
                  </a:lnTo>
                  <a:lnTo>
                    <a:pt x="11205" y="274"/>
                  </a:lnTo>
                  <a:lnTo>
                    <a:pt x="11229" y="250"/>
                  </a:lnTo>
                  <a:cubicBezTo>
                    <a:pt x="11252" y="215"/>
                    <a:pt x="11264" y="191"/>
                    <a:pt x="11288" y="155"/>
                  </a:cubicBezTo>
                  <a:lnTo>
                    <a:pt x="11300" y="155"/>
                  </a:lnTo>
                  <a:cubicBezTo>
                    <a:pt x="11312" y="143"/>
                    <a:pt x="11324" y="119"/>
                    <a:pt x="11324" y="96"/>
                  </a:cubicBezTo>
                  <a:cubicBezTo>
                    <a:pt x="11324" y="72"/>
                    <a:pt x="11312" y="48"/>
                    <a:pt x="11300" y="24"/>
                  </a:cubicBezTo>
                  <a:cubicBezTo>
                    <a:pt x="11276" y="12"/>
                    <a:pt x="11264" y="0"/>
                    <a:pt x="1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1979400" y="3369600"/>
              <a:ext cx="22950" cy="23225"/>
            </a:xfrm>
            <a:custGeom>
              <a:avLst/>
              <a:gdLst/>
              <a:ahLst/>
              <a:cxnLst/>
              <a:rect l="l" t="t" r="r" b="b"/>
              <a:pathLst>
                <a:path w="918" h="929" extrusionOk="0">
                  <a:moveTo>
                    <a:pt x="679" y="488"/>
                  </a:moveTo>
                  <a:cubicBezTo>
                    <a:pt x="679" y="500"/>
                    <a:pt x="679" y="512"/>
                    <a:pt x="679" y="512"/>
                  </a:cubicBezTo>
                  <a:cubicBezTo>
                    <a:pt x="679" y="535"/>
                    <a:pt x="679" y="547"/>
                    <a:pt x="668" y="559"/>
                  </a:cubicBezTo>
                  <a:lnTo>
                    <a:pt x="668" y="559"/>
                  </a:lnTo>
                  <a:cubicBezTo>
                    <a:pt x="671" y="536"/>
                    <a:pt x="679" y="508"/>
                    <a:pt x="679" y="488"/>
                  </a:cubicBezTo>
                  <a:close/>
                  <a:moveTo>
                    <a:pt x="560" y="191"/>
                  </a:moveTo>
                  <a:cubicBezTo>
                    <a:pt x="584" y="203"/>
                    <a:pt x="620" y="203"/>
                    <a:pt x="655" y="214"/>
                  </a:cubicBezTo>
                  <a:cubicBezTo>
                    <a:pt x="667" y="226"/>
                    <a:pt x="691" y="238"/>
                    <a:pt x="703" y="250"/>
                  </a:cubicBezTo>
                  <a:cubicBezTo>
                    <a:pt x="715" y="262"/>
                    <a:pt x="727" y="274"/>
                    <a:pt x="739" y="286"/>
                  </a:cubicBezTo>
                  <a:cubicBezTo>
                    <a:pt x="751" y="286"/>
                    <a:pt x="751" y="298"/>
                    <a:pt x="751" y="298"/>
                  </a:cubicBezTo>
                  <a:cubicBezTo>
                    <a:pt x="751" y="298"/>
                    <a:pt x="751" y="298"/>
                    <a:pt x="739" y="286"/>
                  </a:cubicBezTo>
                  <a:cubicBezTo>
                    <a:pt x="727" y="274"/>
                    <a:pt x="715" y="274"/>
                    <a:pt x="703" y="262"/>
                  </a:cubicBezTo>
                  <a:cubicBezTo>
                    <a:pt x="679" y="250"/>
                    <a:pt x="655" y="238"/>
                    <a:pt x="632" y="226"/>
                  </a:cubicBezTo>
                  <a:lnTo>
                    <a:pt x="560" y="226"/>
                  </a:lnTo>
                  <a:cubicBezTo>
                    <a:pt x="536" y="226"/>
                    <a:pt x="513" y="226"/>
                    <a:pt x="489" y="238"/>
                  </a:cubicBezTo>
                  <a:cubicBezTo>
                    <a:pt x="465" y="250"/>
                    <a:pt x="429" y="262"/>
                    <a:pt x="405" y="274"/>
                  </a:cubicBezTo>
                  <a:cubicBezTo>
                    <a:pt x="370" y="298"/>
                    <a:pt x="334" y="334"/>
                    <a:pt x="298" y="381"/>
                  </a:cubicBezTo>
                  <a:cubicBezTo>
                    <a:pt x="274" y="429"/>
                    <a:pt x="251" y="476"/>
                    <a:pt x="239" y="536"/>
                  </a:cubicBezTo>
                  <a:cubicBezTo>
                    <a:pt x="239" y="560"/>
                    <a:pt x="239" y="584"/>
                    <a:pt x="239" y="607"/>
                  </a:cubicBezTo>
                  <a:cubicBezTo>
                    <a:pt x="251" y="631"/>
                    <a:pt x="263" y="655"/>
                    <a:pt x="274" y="679"/>
                  </a:cubicBezTo>
                  <a:cubicBezTo>
                    <a:pt x="298" y="726"/>
                    <a:pt x="358" y="762"/>
                    <a:pt x="417" y="774"/>
                  </a:cubicBezTo>
                  <a:lnTo>
                    <a:pt x="405" y="774"/>
                  </a:lnTo>
                  <a:cubicBezTo>
                    <a:pt x="382" y="762"/>
                    <a:pt x="346" y="762"/>
                    <a:pt x="322" y="750"/>
                  </a:cubicBezTo>
                  <a:cubicBezTo>
                    <a:pt x="310" y="738"/>
                    <a:pt x="298" y="738"/>
                    <a:pt x="274" y="726"/>
                  </a:cubicBezTo>
                  <a:cubicBezTo>
                    <a:pt x="263" y="703"/>
                    <a:pt x="251" y="691"/>
                    <a:pt x="239" y="667"/>
                  </a:cubicBezTo>
                  <a:cubicBezTo>
                    <a:pt x="239" y="643"/>
                    <a:pt x="227" y="619"/>
                    <a:pt x="227" y="595"/>
                  </a:cubicBezTo>
                  <a:cubicBezTo>
                    <a:pt x="215" y="560"/>
                    <a:pt x="215" y="524"/>
                    <a:pt x="227" y="488"/>
                  </a:cubicBezTo>
                  <a:cubicBezTo>
                    <a:pt x="227" y="453"/>
                    <a:pt x="239" y="417"/>
                    <a:pt x="251" y="381"/>
                  </a:cubicBezTo>
                  <a:cubicBezTo>
                    <a:pt x="263" y="345"/>
                    <a:pt x="286" y="322"/>
                    <a:pt x="298" y="298"/>
                  </a:cubicBezTo>
                  <a:cubicBezTo>
                    <a:pt x="322" y="274"/>
                    <a:pt x="334" y="250"/>
                    <a:pt x="358" y="238"/>
                  </a:cubicBezTo>
                  <a:cubicBezTo>
                    <a:pt x="370" y="226"/>
                    <a:pt x="382" y="214"/>
                    <a:pt x="405" y="214"/>
                  </a:cubicBezTo>
                  <a:cubicBezTo>
                    <a:pt x="429" y="203"/>
                    <a:pt x="441" y="191"/>
                    <a:pt x="465" y="191"/>
                  </a:cubicBezTo>
                  <a:close/>
                  <a:moveTo>
                    <a:pt x="513" y="750"/>
                  </a:moveTo>
                  <a:lnTo>
                    <a:pt x="513" y="750"/>
                  </a:lnTo>
                  <a:cubicBezTo>
                    <a:pt x="501" y="762"/>
                    <a:pt x="489" y="762"/>
                    <a:pt x="477" y="774"/>
                  </a:cubicBezTo>
                  <a:lnTo>
                    <a:pt x="417" y="774"/>
                  </a:lnTo>
                  <a:cubicBezTo>
                    <a:pt x="453" y="774"/>
                    <a:pt x="489" y="762"/>
                    <a:pt x="513" y="750"/>
                  </a:cubicBezTo>
                  <a:close/>
                  <a:moveTo>
                    <a:pt x="548" y="0"/>
                  </a:moveTo>
                  <a:cubicBezTo>
                    <a:pt x="501" y="0"/>
                    <a:pt x="453" y="12"/>
                    <a:pt x="405" y="24"/>
                  </a:cubicBezTo>
                  <a:cubicBezTo>
                    <a:pt x="346" y="48"/>
                    <a:pt x="298" y="72"/>
                    <a:pt x="251" y="107"/>
                  </a:cubicBezTo>
                  <a:cubicBezTo>
                    <a:pt x="215" y="143"/>
                    <a:pt x="179" y="179"/>
                    <a:pt x="155" y="214"/>
                  </a:cubicBezTo>
                  <a:cubicBezTo>
                    <a:pt x="120" y="250"/>
                    <a:pt x="84" y="298"/>
                    <a:pt x="60" y="334"/>
                  </a:cubicBezTo>
                  <a:cubicBezTo>
                    <a:pt x="48" y="357"/>
                    <a:pt x="36" y="381"/>
                    <a:pt x="24" y="405"/>
                  </a:cubicBezTo>
                  <a:cubicBezTo>
                    <a:pt x="12" y="441"/>
                    <a:pt x="12" y="465"/>
                    <a:pt x="12" y="488"/>
                  </a:cubicBezTo>
                  <a:cubicBezTo>
                    <a:pt x="1" y="548"/>
                    <a:pt x="12" y="607"/>
                    <a:pt x="36" y="655"/>
                  </a:cubicBezTo>
                  <a:cubicBezTo>
                    <a:pt x="60" y="726"/>
                    <a:pt x="120" y="774"/>
                    <a:pt x="179" y="822"/>
                  </a:cubicBezTo>
                  <a:cubicBezTo>
                    <a:pt x="191" y="846"/>
                    <a:pt x="215" y="869"/>
                    <a:pt x="251" y="881"/>
                  </a:cubicBezTo>
                  <a:cubicBezTo>
                    <a:pt x="286" y="917"/>
                    <a:pt x="346" y="929"/>
                    <a:pt x="393" y="929"/>
                  </a:cubicBezTo>
                  <a:cubicBezTo>
                    <a:pt x="441" y="929"/>
                    <a:pt x="477" y="929"/>
                    <a:pt x="524" y="905"/>
                  </a:cubicBezTo>
                  <a:cubicBezTo>
                    <a:pt x="536" y="905"/>
                    <a:pt x="548" y="905"/>
                    <a:pt x="560" y="893"/>
                  </a:cubicBezTo>
                  <a:cubicBezTo>
                    <a:pt x="667" y="869"/>
                    <a:pt x="751" y="786"/>
                    <a:pt x="822" y="703"/>
                  </a:cubicBezTo>
                  <a:cubicBezTo>
                    <a:pt x="846" y="667"/>
                    <a:pt x="870" y="619"/>
                    <a:pt x="894" y="572"/>
                  </a:cubicBezTo>
                  <a:cubicBezTo>
                    <a:pt x="905" y="524"/>
                    <a:pt x="917" y="465"/>
                    <a:pt x="917" y="417"/>
                  </a:cubicBezTo>
                  <a:cubicBezTo>
                    <a:pt x="917" y="357"/>
                    <a:pt x="905" y="310"/>
                    <a:pt x="882" y="262"/>
                  </a:cubicBezTo>
                  <a:cubicBezTo>
                    <a:pt x="870" y="214"/>
                    <a:pt x="834" y="167"/>
                    <a:pt x="786" y="131"/>
                  </a:cubicBezTo>
                  <a:cubicBezTo>
                    <a:pt x="739" y="95"/>
                    <a:pt x="679" y="72"/>
                    <a:pt x="620" y="60"/>
                  </a:cubicBezTo>
                  <a:cubicBezTo>
                    <a:pt x="608" y="24"/>
                    <a:pt x="584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2251450" y="2863575"/>
              <a:ext cx="22950" cy="24125"/>
            </a:xfrm>
            <a:custGeom>
              <a:avLst/>
              <a:gdLst/>
              <a:ahLst/>
              <a:cxnLst/>
              <a:rect l="l" t="t" r="r" b="b"/>
              <a:pathLst>
                <a:path w="918" h="965" extrusionOk="0">
                  <a:moveTo>
                    <a:pt x="560" y="179"/>
                  </a:moveTo>
                  <a:cubicBezTo>
                    <a:pt x="572" y="179"/>
                    <a:pt x="584" y="191"/>
                    <a:pt x="596" y="191"/>
                  </a:cubicBezTo>
                  <a:cubicBezTo>
                    <a:pt x="596" y="191"/>
                    <a:pt x="608" y="203"/>
                    <a:pt x="620" y="203"/>
                  </a:cubicBezTo>
                  <a:cubicBezTo>
                    <a:pt x="644" y="227"/>
                    <a:pt x="668" y="251"/>
                    <a:pt x="691" y="274"/>
                  </a:cubicBezTo>
                  <a:cubicBezTo>
                    <a:pt x="703" y="298"/>
                    <a:pt x="715" y="310"/>
                    <a:pt x="715" y="322"/>
                  </a:cubicBezTo>
                  <a:cubicBezTo>
                    <a:pt x="691" y="274"/>
                    <a:pt x="632" y="251"/>
                    <a:pt x="584" y="239"/>
                  </a:cubicBezTo>
                  <a:cubicBezTo>
                    <a:pt x="525" y="239"/>
                    <a:pt x="465" y="263"/>
                    <a:pt x="418" y="298"/>
                  </a:cubicBezTo>
                  <a:cubicBezTo>
                    <a:pt x="382" y="334"/>
                    <a:pt x="346" y="370"/>
                    <a:pt x="322" y="405"/>
                  </a:cubicBezTo>
                  <a:cubicBezTo>
                    <a:pt x="322" y="405"/>
                    <a:pt x="322" y="405"/>
                    <a:pt x="322" y="393"/>
                  </a:cubicBezTo>
                  <a:cubicBezTo>
                    <a:pt x="322" y="393"/>
                    <a:pt x="322" y="393"/>
                    <a:pt x="322" y="382"/>
                  </a:cubicBezTo>
                  <a:cubicBezTo>
                    <a:pt x="322" y="370"/>
                    <a:pt x="322" y="346"/>
                    <a:pt x="334" y="334"/>
                  </a:cubicBezTo>
                  <a:cubicBezTo>
                    <a:pt x="346" y="310"/>
                    <a:pt x="358" y="286"/>
                    <a:pt x="370" y="263"/>
                  </a:cubicBezTo>
                  <a:cubicBezTo>
                    <a:pt x="382" y="251"/>
                    <a:pt x="406" y="239"/>
                    <a:pt x="418" y="227"/>
                  </a:cubicBezTo>
                  <a:cubicBezTo>
                    <a:pt x="430" y="215"/>
                    <a:pt x="453" y="203"/>
                    <a:pt x="465" y="191"/>
                  </a:cubicBezTo>
                  <a:cubicBezTo>
                    <a:pt x="477" y="191"/>
                    <a:pt x="501" y="179"/>
                    <a:pt x="513" y="179"/>
                  </a:cubicBezTo>
                  <a:close/>
                  <a:moveTo>
                    <a:pt x="727" y="346"/>
                  </a:moveTo>
                  <a:lnTo>
                    <a:pt x="727" y="346"/>
                  </a:lnTo>
                  <a:cubicBezTo>
                    <a:pt x="739" y="358"/>
                    <a:pt x="739" y="358"/>
                    <a:pt x="739" y="370"/>
                  </a:cubicBezTo>
                  <a:cubicBezTo>
                    <a:pt x="751" y="382"/>
                    <a:pt x="751" y="405"/>
                    <a:pt x="763" y="417"/>
                  </a:cubicBezTo>
                  <a:cubicBezTo>
                    <a:pt x="763" y="417"/>
                    <a:pt x="763" y="417"/>
                    <a:pt x="763" y="429"/>
                  </a:cubicBezTo>
                  <a:cubicBezTo>
                    <a:pt x="751" y="393"/>
                    <a:pt x="739" y="370"/>
                    <a:pt x="727" y="346"/>
                  </a:cubicBezTo>
                  <a:close/>
                  <a:moveTo>
                    <a:pt x="168" y="393"/>
                  </a:moveTo>
                  <a:cubicBezTo>
                    <a:pt x="168" y="405"/>
                    <a:pt x="168" y="417"/>
                    <a:pt x="168" y="441"/>
                  </a:cubicBezTo>
                  <a:cubicBezTo>
                    <a:pt x="156" y="441"/>
                    <a:pt x="156" y="453"/>
                    <a:pt x="156" y="453"/>
                  </a:cubicBezTo>
                  <a:cubicBezTo>
                    <a:pt x="156" y="465"/>
                    <a:pt x="144" y="477"/>
                    <a:pt x="144" y="489"/>
                  </a:cubicBezTo>
                  <a:cubicBezTo>
                    <a:pt x="144" y="477"/>
                    <a:pt x="144" y="477"/>
                    <a:pt x="144" y="465"/>
                  </a:cubicBezTo>
                  <a:cubicBezTo>
                    <a:pt x="156" y="441"/>
                    <a:pt x="156" y="417"/>
                    <a:pt x="168" y="393"/>
                  </a:cubicBezTo>
                  <a:close/>
                  <a:moveTo>
                    <a:pt x="489" y="1"/>
                  </a:moveTo>
                  <a:cubicBezTo>
                    <a:pt x="430" y="1"/>
                    <a:pt x="370" y="12"/>
                    <a:pt x="322" y="36"/>
                  </a:cubicBezTo>
                  <a:cubicBezTo>
                    <a:pt x="299" y="48"/>
                    <a:pt x="275" y="60"/>
                    <a:pt x="251" y="72"/>
                  </a:cubicBezTo>
                  <a:cubicBezTo>
                    <a:pt x="227" y="84"/>
                    <a:pt x="203" y="96"/>
                    <a:pt x="179" y="120"/>
                  </a:cubicBezTo>
                  <a:cubicBezTo>
                    <a:pt x="144" y="155"/>
                    <a:pt x="108" y="203"/>
                    <a:pt x="72" y="239"/>
                  </a:cubicBezTo>
                  <a:cubicBezTo>
                    <a:pt x="49" y="286"/>
                    <a:pt x="25" y="334"/>
                    <a:pt x="13" y="393"/>
                  </a:cubicBezTo>
                  <a:cubicBezTo>
                    <a:pt x="1" y="417"/>
                    <a:pt x="1" y="441"/>
                    <a:pt x="1" y="477"/>
                  </a:cubicBezTo>
                  <a:cubicBezTo>
                    <a:pt x="1" y="501"/>
                    <a:pt x="1" y="536"/>
                    <a:pt x="1" y="560"/>
                  </a:cubicBezTo>
                  <a:cubicBezTo>
                    <a:pt x="13" y="620"/>
                    <a:pt x="25" y="667"/>
                    <a:pt x="49" y="715"/>
                  </a:cubicBezTo>
                  <a:cubicBezTo>
                    <a:pt x="60" y="739"/>
                    <a:pt x="72" y="763"/>
                    <a:pt x="96" y="786"/>
                  </a:cubicBezTo>
                  <a:cubicBezTo>
                    <a:pt x="108" y="810"/>
                    <a:pt x="132" y="822"/>
                    <a:pt x="156" y="846"/>
                  </a:cubicBezTo>
                  <a:cubicBezTo>
                    <a:pt x="203" y="882"/>
                    <a:pt x="251" y="905"/>
                    <a:pt x="299" y="929"/>
                  </a:cubicBezTo>
                  <a:cubicBezTo>
                    <a:pt x="358" y="953"/>
                    <a:pt x="418" y="965"/>
                    <a:pt x="477" y="965"/>
                  </a:cubicBezTo>
                  <a:cubicBezTo>
                    <a:pt x="525" y="965"/>
                    <a:pt x="584" y="953"/>
                    <a:pt x="632" y="941"/>
                  </a:cubicBezTo>
                  <a:cubicBezTo>
                    <a:pt x="680" y="929"/>
                    <a:pt x="739" y="894"/>
                    <a:pt x="775" y="858"/>
                  </a:cubicBezTo>
                  <a:cubicBezTo>
                    <a:pt x="822" y="822"/>
                    <a:pt x="846" y="774"/>
                    <a:pt x="870" y="739"/>
                  </a:cubicBezTo>
                  <a:cubicBezTo>
                    <a:pt x="894" y="679"/>
                    <a:pt x="906" y="620"/>
                    <a:pt x="918" y="560"/>
                  </a:cubicBezTo>
                  <a:cubicBezTo>
                    <a:pt x="918" y="513"/>
                    <a:pt x="918" y="465"/>
                    <a:pt x="906" y="417"/>
                  </a:cubicBezTo>
                  <a:cubicBezTo>
                    <a:pt x="906" y="405"/>
                    <a:pt x="906" y="393"/>
                    <a:pt x="906" y="382"/>
                  </a:cubicBezTo>
                  <a:cubicBezTo>
                    <a:pt x="918" y="358"/>
                    <a:pt x="906" y="334"/>
                    <a:pt x="906" y="298"/>
                  </a:cubicBezTo>
                  <a:cubicBezTo>
                    <a:pt x="906" y="274"/>
                    <a:pt x="894" y="251"/>
                    <a:pt x="882" y="227"/>
                  </a:cubicBezTo>
                  <a:cubicBezTo>
                    <a:pt x="870" y="179"/>
                    <a:pt x="834" y="132"/>
                    <a:pt x="799" y="96"/>
                  </a:cubicBezTo>
                  <a:cubicBezTo>
                    <a:pt x="751" y="60"/>
                    <a:pt x="703" y="36"/>
                    <a:pt x="644" y="12"/>
                  </a:cubicBezTo>
                  <a:cubicBezTo>
                    <a:pt x="596" y="1"/>
                    <a:pt x="54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68;p35">
            <a:extLst>
              <a:ext uri="{FF2B5EF4-FFF2-40B4-BE49-F238E27FC236}">
                <a16:creationId xmlns:a16="http://schemas.microsoft.com/office/drawing/2014/main" id="{C40A2D54-DCCD-1845-8C83-4D6AA5628656}"/>
              </a:ext>
            </a:extLst>
          </p:cNvPr>
          <p:cNvSpPr txBox="1">
            <a:spLocks/>
          </p:cNvSpPr>
          <p:nvPr/>
        </p:nvSpPr>
        <p:spPr>
          <a:xfrm>
            <a:off x="194694" y="739057"/>
            <a:ext cx="5779709" cy="8631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Using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pgAdmin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a database was created, importing the csv created previously.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50957-7C7A-ECEB-4318-F9ED90DAA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305" y="1564387"/>
            <a:ext cx="5892771" cy="3280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7"/>
          <p:cNvSpPr txBox="1">
            <a:spLocks noGrp="1"/>
          </p:cNvSpPr>
          <p:nvPr>
            <p:ph type="subTitle" idx="1"/>
          </p:nvPr>
        </p:nvSpPr>
        <p:spPr>
          <a:xfrm>
            <a:off x="-133692" y="1128508"/>
            <a:ext cx="4480500" cy="13611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</a:t>
            </a:r>
            <a:r>
              <a:rPr lang="en" dirty="0">
                <a:solidFill>
                  <a:srgbClr val="FFFF00"/>
                </a:solidFill>
              </a:rPr>
              <a:t>app.py </a:t>
            </a:r>
            <a:r>
              <a:rPr lang="en" dirty="0"/>
              <a:t>was created, in which:</a:t>
            </a:r>
            <a:endParaRPr dirty="0"/>
          </a:p>
        </p:txBody>
      </p:sp>
      <p:grpSp>
        <p:nvGrpSpPr>
          <p:cNvPr id="487" name="Google Shape;487;p37"/>
          <p:cNvGrpSpPr/>
          <p:nvPr/>
        </p:nvGrpSpPr>
        <p:grpSpPr>
          <a:xfrm rot="-1778977" flipH="1">
            <a:off x="797320" y="2578016"/>
            <a:ext cx="1013183" cy="1013399"/>
            <a:chOff x="4892425" y="3119625"/>
            <a:chExt cx="295250" cy="295300"/>
          </a:xfrm>
        </p:grpSpPr>
        <p:sp>
          <p:nvSpPr>
            <p:cNvPr id="488" name="Google Shape;488;p37"/>
            <p:cNvSpPr/>
            <p:nvPr/>
          </p:nvSpPr>
          <p:spPr>
            <a:xfrm>
              <a:off x="4960200" y="3187225"/>
              <a:ext cx="55875" cy="49925"/>
            </a:xfrm>
            <a:custGeom>
              <a:avLst/>
              <a:gdLst/>
              <a:ahLst/>
              <a:cxnLst/>
              <a:rect l="l" t="t" r="r" b="b"/>
              <a:pathLst>
                <a:path w="2235" h="1997" extrusionOk="0">
                  <a:moveTo>
                    <a:pt x="1089" y="112"/>
                  </a:moveTo>
                  <a:cubicBezTo>
                    <a:pt x="1330" y="112"/>
                    <a:pt x="1574" y="207"/>
                    <a:pt x="1752" y="375"/>
                  </a:cubicBezTo>
                  <a:cubicBezTo>
                    <a:pt x="2092" y="741"/>
                    <a:pt x="2085" y="1267"/>
                    <a:pt x="1745" y="1633"/>
                  </a:cubicBezTo>
                  <a:cubicBezTo>
                    <a:pt x="1581" y="1807"/>
                    <a:pt x="1367" y="1885"/>
                    <a:pt x="1150" y="1885"/>
                  </a:cubicBezTo>
                  <a:cubicBezTo>
                    <a:pt x="909" y="1885"/>
                    <a:pt x="665" y="1788"/>
                    <a:pt x="487" y="1620"/>
                  </a:cubicBezTo>
                  <a:cubicBezTo>
                    <a:pt x="120" y="1280"/>
                    <a:pt x="174" y="708"/>
                    <a:pt x="493" y="361"/>
                  </a:cubicBezTo>
                  <a:cubicBezTo>
                    <a:pt x="655" y="190"/>
                    <a:pt x="871" y="112"/>
                    <a:pt x="1089" y="112"/>
                  </a:cubicBezTo>
                  <a:close/>
                  <a:moveTo>
                    <a:pt x="1115" y="1"/>
                  </a:moveTo>
                  <a:cubicBezTo>
                    <a:pt x="868" y="1"/>
                    <a:pt x="620" y="94"/>
                    <a:pt x="413" y="281"/>
                  </a:cubicBezTo>
                  <a:cubicBezTo>
                    <a:pt x="0" y="661"/>
                    <a:pt x="47" y="1314"/>
                    <a:pt x="407" y="1700"/>
                  </a:cubicBezTo>
                  <a:cubicBezTo>
                    <a:pt x="588" y="1904"/>
                    <a:pt x="836" y="1996"/>
                    <a:pt x="1089" y="1996"/>
                  </a:cubicBezTo>
                  <a:cubicBezTo>
                    <a:pt x="1354" y="1996"/>
                    <a:pt x="1624" y="1894"/>
                    <a:pt x="1825" y="1713"/>
                  </a:cubicBezTo>
                  <a:cubicBezTo>
                    <a:pt x="2235" y="1337"/>
                    <a:pt x="2192" y="699"/>
                    <a:pt x="1841" y="305"/>
                  </a:cubicBezTo>
                  <a:lnTo>
                    <a:pt x="1841" y="305"/>
                  </a:lnTo>
                  <a:cubicBezTo>
                    <a:pt x="1839" y="301"/>
                    <a:pt x="1836" y="298"/>
                    <a:pt x="1832" y="295"/>
                  </a:cubicBezTo>
                  <a:lnTo>
                    <a:pt x="1832" y="295"/>
                  </a:lnTo>
                  <a:cubicBezTo>
                    <a:pt x="1832" y="295"/>
                    <a:pt x="1832" y="295"/>
                    <a:pt x="1832" y="295"/>
                  </a:cubicBezTo>
                  <a:cubicBezTo>
                    <a:pt x="1829" y="291"/>
                    <a:pt x="1826" y="288"/>
                    <a:pt x="1823" y="286"/>
                  </a:cubicBezTo>
                  <a:lnTo>
                    <a:pt x="1823" y="286"/>
                  </a:lnTo>
                  <a:cubicBezTo>
                    <a:pt x="1615" y="96"/>
                    <a:pt x="1365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4968025" y="3194300"/>
              <a:ext cx="40050" cy="35775"/>
            </a:xfrm>
            <a:custGeom>
              <a:avLst/>
              <a:gdLst/>
              <a:ahLst/>
              <a:cxnLst/>
              <a:rect l="l" t="t" r="r" b="b"/>
              <a:pathLst>
                <a:path w="1602" h="1431" extrusionOk="0">
                  <a:moveTo>
                    <a:pt x="790" y="113"/>
                  </a:moveTo>
                  <a:cubicBezTo>
                    <a:pt x="953" y="113"/>
                    <a:pt x="1118" y="177"/>
                    <a:pt x="1239" y="291"/>
                  </a:cubicBezTo>
                  <a:cubicBezTo>
                    <a:pt x="1466" y="544"/>
                    <a:pt x="1466" y="897"/>
                    <a:pt x="1233" y="1144"/>
                  </a:cubicBezTo>
                  <a:cubicBezTo>
                    <a:pt x="1122" y="1264"/>
                    <a:pt x="975" y="1318"/>
                    <a:pt x="826" y="1318"/>
                  </a:cubicBezTo>
                  <a:cubicBezTo>
                    <a:pt x="662" y="1318"/>
                    <a:pt x="496" y="1252"/>
                    <a:pt x="373" y="1137"/>
                  </a:cubicBezTo>
                  <a:cubicBezTo>
                    <a:pt x="127" y="904"/>
                    <a:pt x="160" y="518"/>
                    <a:pt x="380" y="285"/>
                  </a:cubicBezTo>
                  <a:cubicBezTo>
                    <a:pt x="492" y="167"/>
                    <a:pt x="640" y="113"/>
                    <a:pt x="790" y="113"/>
                  </a:cubicBezTo>
                  <a:close/>
                  <a:moveTo>
                    <a:pt x="809" y="1"/>
                  </a:moveTo>
                  <a:cubicBezTo>
                    <a:pt x="629" y="1"/>
                    <a:pt x="449" y="69"/>
                    <a:pt x="300" y="205"/>
                  </a:cubicBezTo>
                  <a:cubicBezTo>
                    <a:pt x="0" y="471"/>
                    <a:pt x="40" y="937"/>
                    <a:pt x="294" y="1217"/>
                  </a:cubicBezTo>
                  <a:cubicBezTo>
                    <a:pt x="427" y="1363"/>
                    <a:pt x="606" y="1430"/>
                    <a:pt x="787" y="1430"/>
                  </a:cubicBezTo>
                  <a:cubicBezTo>
                    <a:pt x="977" y="1430"/>
                    <a:pt x="1169" y="1357"/>
                    <a:pt x="1313" y="1224"/>
                  </a:cubicBezTo>
                  <a:cubicBezTo>
                    <a:pt x="1602" y="961"/>
                    <a:pt x="1573" y="504"/>
                    <a:pt x="1329" y="223"/>
                  </a:cubicBezTo>
                  <a:lnTo>
                    <a:pt x="1329" y="223"/>
                  </a:lnTo>
                  <a:cubicBezTo>
                    <a:pt x="1327" y="219"/>
                    <a:pt x="1323" y="215"/>
                    <a:pt x="1319" y="211"/>
                  </a:cubicBezTo>
                  <a:lnTo>
                    <a:pt x="1319" y="211"/>
                  </a:lnTo>
                  <a:cubicBezTo>
                    <a:pt x="1319" y="211"/>
                    <a:pt x="1319" y="211"/>
                    <a:pt x="1319" y="211"/>
                  </a:cubicBezTo>
                  <a:cubicBezTo>
                    <a:pt x="1318" y="210"/>
                    <a:pt x="1317" y="210"/>
                    <a:pt x="1316" y="209"/>
                  </a:cubicBezTo>
                  <a:lnTo>
                    <a:pt x="1316" y="209"/>
                  </a:lnTo>
                  <a:cubicBezTo>
                    <a:pt x="1170" y="70"/>
                    <a:pt x="99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892425" y="3119625"/>
              <a:ext cx="215825" cy="210125"/>
            </a:xfrm>
            <a:custGeom>
              <a:avLst/>
              <a:gdLst/>
              <a:ahLst/>
              <a:cxnLst/>
              <a:rect l="l" t="t" r="r" b="b"/>
              <a:pathLst>
                <a:path w="8633" h="8405" extrusionOk="0">
                  <a:moveTo>
                    <a:pt x="314" y="0"/>
                  </a:moveTo>
                  <a:cubicBezTo>
                    <a:pt x="287" y="0"/>
                    <a:pt x="265" y="18"/>
                    <a:pt x="254" y="41"/>
                  </a:cubicBezTo>
                  <a:cubicBezTo>
                    <a:pt x="1" y="681"/>
                    <a:pt x="554" y="1587"/>
                    <a:pt x="833" y="2126"/>
                  </a:cubicBezTo>
                  <a:cubicBezTo>
                    <a:pt x="1433" y="3245"/>
                    <a:pt x="2185" y="4284"/>
                    <a:pt x="2965" y="5283"/>
                  </a:cubicBezTo>
                  <a:cubicBezTo>
                    <a:pt x="3657" y="6182"/>
                    <a:pt x="4403" y="7075"/>
                    <a:pt x="5256" y="7827"/>
                  </a:cubicBezTo>
                  <a:cubicBezTo>
                    <a:pt x="5482" y="8034"/>
                    <a:pt x="5735" y="8247"/>
                    <a:pt x="6015" y="8360"/>
                  </a:cubicBezTo>
                  <a:cubicBezTo>
                    <a:pt x="6091" y="8391"/>
                    <a:pt x="6172" y="8405"/>
                    <a:pt x="6255" y="8405"/>
                  </a:cubicBezTo>
                  <a:cubicBezTo>
                    <a:pt x="6710" y="8405"/>
                    <a:pt x="7240" y="7995"/>
                    <a:pt x="7527" y="7747"/>
                  </a:cubicBezTo>
                  <a:cubicBezTo>
                    <a:pt x="7569" y="7711"/>
                    <a:pt x="7528" y="7653"/>
                    <a:pt x="7483" y="7653"/>
                  </a:cubicBezTo>
                  <a:cubicBezTo>
                    <a:pt x="7471" y="7653"/>
                    <a:pt x="7458" y="7657"/>
                    <a:pt x="7447" y="7667"/>
                  </a:cubicBezTo>
                  <a:cubicBezTo>
                    <a:pt x="7163" y="7909"/>
                    <a:pt x="6672" y="8286"/>
                    <a:pt x="6251" y="8286"/>
                  </a:cubicBezTo>
                  <a:cubicBezTo>
                    <a:pt x="6207" y="8286"/>
                    <a:pt x="6164" y="8282"/>
                    <a:pt x="6121" y="8273"/>
                  </a:cubicBezTo>
                  <a:cubicBezTo>
                    <a:pt x="5975" y="8247"/>
                    <a:pt x="5842" y="8140"/>
                    <a:pt x="5715" y="8060"/>
                  </a:cubicBezTo>
                  <a:cubicBezTo>
                    <a:pt x="5302" y="7767"/>
                    <a:pt x="4936" y="7388"/>
                    <a:pt x="4590" y="7021"/>
                  </a:cubicBezTo>
                  <a:cubicBezTo>
                    <a:pt x="3597" y="5982"/>
                    <a:pt x="2711" y="4837"/>
                    <a:pt x="1906" y="3651"/>
                  </a:cubicBezTo>
                  <a:cubicBezTo>
                    <a:pt x="1280" y="2732"/>
                    <a:pt x="520" y="1660"/>
                    <a:pt x="334" y="541"/>
                  </a:cubicBezTo>
                  <a:cubicBezTo>
                    <a:pt x="314" y="435"/>
                    <a:pt x="333" y="127"/>
                    <a:pt x="321" y="121"/>
                  </a:cubicBezTo>
                  <a:lnTo>
                    <a:pt x="321" y="121"/>
                  </a:lnTo>
                  <a:cubicBezTo>
                    <a:pt x="520" y="161"/>
                    <a:pt x="713" y="255"/>
                    <a:pt x="900" y="335"/>
                  </a:cubicBezTo>
                  <a:cubicBezTo>
                    <a:pt x="1486" y="608"/>
                    <a:pt x="2045" y="941"/>
                    <a:pt x="2598" y="1274"/>
                  </a:cubicBezTo>
                  <a:cubicBezTo>
                    <a:pt x="3844" y="2033"/>
                    <a:pt x="5042" y="2872"/>
                    <a:pt x="6175" y="3784"/>
                  </a:cubicBezTo>
                  <a:cubicBezTo>
                    <a:pt x="6714" y="4217"/>
                    <a:pt x="7234" y="4670"/>
                    <a:pt x="7720" y="5163"/>
                  </a:cubicBezTo>
                  <a:cubicBezTo>
                    <a:pt x="7920" y="5363"/>
                    <a:pt x="8106" y="5569"/>
                    <a:pt x="8286" y="5783"/>
                  </a:cubicBezTo>
                  <a:cubicBezTo>
                    <a:pt x="8413" y="5936"/>
                    <a:pt x="8506" y="6016"/>
                    <a:pt x="8439" y="6222"/>
                  </a:cubicBezTo>
                  <a:cubicBezTo>
                    <a:pt x="8346" y="6528"/>
                    <a:pt x="8159" y="6815"/>
                    <a:pt x="7973" y="7075"/>
                  </a:cubicBezTo>
                  <a:cubicBezTo>
                    <a:pt x="7945" y="7117"/>
                    <a:pt x="7986" y="7159"/>
                    <a:pt x="8027" y="7159"/>
                  </a:cubicBezTo>
                  <a:cubicBezTo>
                    <a:pt x="8044" y="7159"/>
                    <a:pt x="8061" y="7152"/>
                    <a:pt x="8073" y="7135"/>
                  </a:cubicBezTo>
                  <a:cubicBezTo>
                    <a:pt x="8266" y="6855"/>
                    <a:pt x="8433" y="6568"/>
                    <a:pt x="8552" y="6249"/>
                  </a:cubicBezTo>
                  <a:cubicBezTo>
                    <a:pt x="8632" y="6029"/>
                    <a:pt x="8599" y="6009"/>
                    <a:pt x="8466" y="5836"/>
                  </a:cubicBezTo>
                  <a:cubicBezTo>
                    <a:pt x="8193" y="5470"/>
                    <a:pt x="7866" y="5143"/>
                    <a:pt x="7540" y="4823"/>
                  </a:cubicBezTo>
                  <a:cubicBezTo>
                    <a:pt x="6721" y="4031"/>
                    <a:pt x="5808" y="3325"/>
                    <a:pt x="4876" y="2659"/>
                  </a:cubicBezTo>
                  <a:cubicBezTo>
                    <a:pt x="3990" y="2013"/>
                    <a:pt x="3064" y="1407"/>
                    <a:pt x="2119" y="854"/>
                  </a:cubicBezTo>
                  <a:cubicBezTo>
                    <a:pt x="1573" y="541"/>
                    <a:pt x="953" y="135"/>
                    <a:pt x="327" y="1"/>
                  </a:cubicBezTo>
                  <a:cubicBezTo>
                    <a:pt x="323" y="1"/>
                    <a:pt x="318" y="0"/>
                    <a:pt x="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4916400" y="3144425"/>
              <a:ext cx="36325" cy="34875"/>
            </a:xfrm>
            <a:custGeom>
              <a:avLst/>
              <a:gdLst/>
              <a:ahLst/>
              <a:cxnLst/>
              <a:rect l="l" t="t" r="r" b="b"/>
              <a:pathLst>
                <a:path w="1453" h="1395" extrusionOk="0">
                  <a:moveTo>
                    <a:pt x="1369" y="0"/>
                  </a:moveTo>
                  <a:cubicBezTo>
                    <a:pt x="1341" y="0"/>
                    <a:pt x="1313" y="19"/>
                    <a:pt x="1313" y="55"/>
                  </a:cubicBezTo>
                  <a:cubicBezTo>
                    <a:pt x="1340" y="435"/>
                    <a:pt x="1053" y="721"/>
                    <a:pt x="773" y="934"/>
                  </a:cubicBezTo>
                  <a:cubicBezTo>
                    <a:pt x="580" y="1074"/>
                    <a:pt x="314" y="1254"/>
                    <a:pt x="67" y="1281"/>
                  </a:cubicBezTo>
                  <a:cubicBezTo>
                    <a:pt x="3" y="1287"/>
                    <a:pt x="1" y="1394"/>
                    <a:pt x="62" y="1394"/>
                  </a:cubicBezTo>
                  <a:cubicBezTo>
                    <a:pt x="64" y="1394"/>
                    <a:pt x="66" y="1394"/>
                    <a:pt x="67" y="1394"/>
                  </a:cubicBezTo>
                  <a:cubicBezTo>
                    <a:pt x="360" y="1361"/>
                    <a:pt x="667" y="1161"/>
                    <a:pt x="887" y="988"/>
                  </a:cubicBezTo>
                  <a:cubicBezTo>
                    <a:pt x="1180" y="754"/>
                    <a:pt x="1453" y="448"/>
                    <a:pt x="1426" y="55"/>
                  </a:cubicBezTo>
                  <a:cubicBezTo>
                    <a:pt x="1426" y="19"/>
                    <a:pt x="1398" y="0"/>
                    <a:pt x="1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5037125" y="3261050"/>
              <a:ext cx="83775" cy="76675"/>
            </a:xfrm>
            <a:custGeom>
              <a:avLst/>
              <a:gdLst/>
              <a:ahLst/>
              <a:cxnLst/>
              <a:rect l="l" t="t" r="r" b="b"/>
              <a:pathLst>
                <a:path w="3351" h="3067" extrusionOk="0">
                  <a:moveTo>
                    <a:pt x="539" y="110"/>
                  </a:moveTo>
                  <a:cubicBezTo>
                    <a:pt x="610" y="110"/>
                    <a:pt x="684" y="153"/>
                    <a:pt x="766" y="225"/>
                  </a:cubicBezTo>
                  <a:cubicBezTo>
                    <a:pt x="1359" y="738"/>
                    <a:pt x="1905" y="1311"/>
                    <a:pt x="2425" y="1904"/>
                  </a:cubicBezTo>
                  <a:cubicBezTo>
                    <a:pt x="2658" y="2170"/>
                    <a:pt x="2898" y="2450"/>
                    <a:pt x="3071" y="2770"/>
                  </a:cubicBezTo>
                  <a:cubicBezTo>
                    <a:pt x="3134" y="2890"/>
                    <a:pt x="3120" y="2930"/>
                    <a:pt x="3070" y="2930"/>
                  </a:cubicBezTo>
                  <a:cubicBezTo>
                    <a:pt x="2984" y="2930"/>
                    <a:pt x="2794" y="2809"/>
                    <a:pt x="2718" y="2763"/>
                  </a:cubicBezTo>
                  <a:cubicBezTo>
                    <a:pt x="2138" y="2390"/>
                    <a:pt x="1612" y="1910"/>
                    <a:pt x="1106" y="1451"/>
                  </a:cubicBezTo>
                  <a:cubicBezTo>
                    <a:pt x="886" y="1258"/>
                    <a:pt x="673" y="1058"/>
                    <a:pt x="473" y="852"/>
                  </a:cubicBezTo>
                  <a:cubicBezTo>
                    <a:pt x="413" y="792"/>
                    <a:pt x="353" y="732"/>
                    <a:pt x="300" y="672"/>
                  </a:cubicBezTo>
                  <a:cubicBezTo>
                    <a:pt x="200" y="552"/>
                    <a:pt x="174" y="439"/>
                    <a:pt x="333" y="239"/>
                  </a:cubicBezTo>
                  <a:cubicBezTo>
                    <a:pt x="404" y="148"/>
                    <a:pt x="471" y="110"/>
                    <a:pt x="539" y="110"/>
                  </a:cubicBezTo>
                  <a:close/>
                  <a:moveTo>
                    <a:pt x="533" y="0"/>
                  </a:moveTo>
                  <a:cubicBezTo>
                    <a:pt x="392" y="0"/>
                    <a:pt x="266" y="103"/>
                    <a:pt x="147" y="305"/>
                  </a:cubicBezTo>
                  <a:cubicBezTo>
                    <a:pt x="0" y="572"/>
                    <a:pt x="260" y="798"/>
                    <a:pt x="427" y="965"/>
                  </a:cubicBezTo>
                  <a:cubicBezTo>
                    <a:pt x="1079" y="1624"/>
                    <a:pt x="1792" y="2263"/>
                    <a:pt x="2558" y="2790"/>
                  </a:cubicBezTo>
                  <a:cubicBezTo>
                    <a:pt x="2661" y="2864"/>
                    <a:pt x="2907" y="3067"/>
                    <a:pt x="3084" y="3067"/>
                  </a:cubicBezTo>
                  <a:cubicBezTo>
                    <a:pt x="3113" y="3067"/>
                    <a:pt x="3140" y="3061"/>
                    <a:pt x="3164" y="3049"/>
                  </a:cubicBezTo>
                  <a:cubicBezTo>
                    <a:pt x="3350" y="2963"/>
                    <a:pt x="3137" y="2656"/>
                    <a:pt x="3077" y="2557"/>
                  </a:cubicBezTo>
                  <a:cubicBezTo>
                    <a:pt x="2519" y="1653"/>
                    <a:pt x="1650" y="849"/>
                    <a:pt x="853" y="151"/>
                  </a:cubicBezTo>
                  <a:lnTo>
                    <a:pt x="853" y="151"/>
                  </a:lnTo>
                  <a:cubicBezTo>
                    <a:pt x="851" y="149"/>
                    <a:pt x="849" y="147"/>
                    <a:pt x="846" y="146"/>
                  </a:cubicBezTo>
                  <a:lnTo>
                    <a:pt x="846" y="146"/>
                  </a:lnTo>
                  <a:cubicBezTo>
                    <a:pt x="846" y="146"/>
                    <a:pt x="846" y="146"/>
                    <a:pt x="846" y="146"/>
                  </a:cubicBezTo>
                  <a:cubicBezTo>
                    <a:pt x="846" y="145"/>
                    <a:pt x="846" y="145"/>
                    <a:pt x="845" y="145"/>
                  </a:cubicBezTo>
                  <a:lnTo>
                    <a:pt x="845" y="145"/>
                  </a:lnTo>
                  <a:cubicBezTo>
                    <a:pt x="732" y="48"/>
                    <a:pt x="629" y="0"/>
                    <a:pt x="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5001750" y="3294925"/>
              <a:ext cx="70875" cy="69200"/>
            </a:xfrm>
            <a:custGeom>
              <a:avLst/>
              <a:gdLst/>
              <a:ahLst/>
              <a:cxnLst/>
              <a:rect l="l" t="t" r="r" b="b"/>
              <a:pathLst>
                <a:path w="2835" h="2768" extrusionOk="0">
                  <a:moveTo>
                    <a:pt x="79" y="0"/>
                  </a:moveTo>
                  <a:cubicBezTo>
                    <a:pt x="41" y="0"/>
                    <a:pt x="0" y="43"/>
                    <a:pt x="23" y="89"/>
                  </a:cubicBezTo>
                  <a:cubicBezTo>
                    <a:pt x="590" y="1228"/>
                    <a:pt x="1435" y="2440"/>
                    <a:pt x="2747" y="2767"/>
                  </a:cubicBezTo>
                  <a:cubicBezTo>
                    <a:pt x="2751" y="2767"/>
                    <a:pt x="2754" y="2768"/>
                    <a:pt x="2758" y="2768"/>
                  </a:cubicBezTo>
                  <a:cubicBezTo>
                    <a:pt x="2787" y="2768"/>
                    <a:pt x="2814" y="2743"/>
                    <a:pt x="2814" y="2707"/>
                  </a:cubicBezTo>
                  <a:cubicBezTo>
                    <a:pt x="2834" y="2487"/>
                    <a:pt x="2601" y="2201"/>
                    <a:pt x="2488" y="2027"/>
                  </a:cubicBezTo>
                  <a:cubicBezTo>
                    <a:pt x="2328" y="1781"/>
                    <a:pt x="2161" y="1535"/>
                    <a:pt x="1988" y="1295"/>
                  </a:cubicBezTo>
                  <a:cubicBezTo>
                    <a:pt x="1975" y="1277"/>
                    <a:pt x="1957" y="1270"/>
                    <a:pt x="1940" y="1270"/>
                  </a:cubicBezTo>
                  <a:cubicBezTo>
                    <a:pt x="1898" y="1270"/>
                    <a:pt x="1860" y="1312"/>
                    <a:pt x="1888" y="1355"/>
                  </a:cubicBezTo>
                  <a:cubicBezTo>
                    <a:pt x="2081" y="1614"/>
                    <a:pt x="2261" y="1881"/>
                    <a:pt x="2434" y="2161"/>
                  </a:cubicBezTo>
                  <a:cubicBezTo>
                    <a:pt x="2534" y="2320"/>
                    <a:pt x="2648" y="2487"/>
                    <a:pt x="2701" y="2667"/>
                  </a:cubicBezTo>
                  <a:cubicBezTo>
                    <a:pt x="2681" y="2600"/>
                    <a:pt x="2335" y="2507"/>
                    <a:pt x="2288" y="2487"/>
                  </a:cubicBezTo>
                  <a:cubicBezTo>
                    <a:pt x="2155" y="2434"/>
                    <a:pt x="2035" y="2360"/>
                    <a:pt x="1915" y="2280"/>
                  </a:cubicBezTo>
                  <a:cubicBezTo>
                    <a:pt x="1102" y="1768"/>
                    <a:pt x="543" y="882"/>
                    <a:pt x="123" y="29"/>
                  </a:cubicBezTo>
                  <a:cubicBezTo>
                    <a:pt x="113" y="9"/>
                    <a:pt x="97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5071225" y="3233475"/>
              <a:ext cx="68475" cy="68100"/>
            </a:xfrm>
            <a:custGeom>
              <a:avLst/>
              <a:gdLst/>
              <a:ahLst/>
              <a:cxnLst/>
              <a:rect l="l" t="t" r="r" b="b"/>
              <a:pathLst>
                <a:path w="2739" h="2724" extrusionOk="0">
                  <a:moveTo>
                    <a:pt x="78" y="1"/>
                  </a:moveTo>
                  <a:cubicBezTo>
                    <a:pt x="18" y="1"/>
                    <a:pt x="0" y="98"/>
                    <a:pt x="62" y="116"/>
                  </a:cubicBezTo>
                  <a:cubicBezTo>
                    <a:pt x="1207" y="396"/>
                    <a:pt x="2293" y="1448"/>
                    <a:pt x="2599" y="2574"/>
                  </a:cubicBezTo>
                  <a:cubicBezTo>
                    <a:pt x="2140" y="2394"/>
                    <a:pt x="1713" y="2028"/>
                    <a:pt x="1334" y="1735"/>
                  </a:cubicBezTo>
                  <a:cubicBezTo>
                    <a:pt x="1327" y="1728"/>
                    <a:pt x="1320" y="1721"/>
                    <a:pt x="1314" y="1721"/>
                  </a:cubicBezTo>
                  <a:cubicBezTo>
                    <a:pt x="1301" y="1755"/>
                    <a:pt x="1287" y="1788"/>
                    <a:pt x="1267" y="1821"/>
                  </a:cubicBezTo>
                  <a:cubicBezTo>
                    <a:pt x="1687" y="2154"/>
                    <a:pt x="2153" y="2547"/>
                    <a:pt x="2659" y="2720"/>
                  </a:cubicBezTo>
                  <a:cubicBezTo>
                    <a:pt x="2665" y="2722"/>
                    <a:pt x="2671" y="2723"/>
                    <a:pt x="2677" y="2723"/>
                  </a:cubicBezTo>
                  <a:cubicBezTo>
                    <a:pt x="2714" y="2723"/>
                    <a:pt x="2738" y="2688"/>
                    <a:pt x="2732" y="2654"/>
                  </a:cubicBezTo>
                  <a:cubicBezTo>
                    <a:pt x="2466" y="1442"/>
                    <a:pt x="1307" y="309"/>
                    <a:pt x="95" y="3"/>
                  </a:cubicBezTo>
                  <a:cubicBezTo>
                    <a:pt x="89" y="1"/>
                    <a:pt x="84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5075025" y="3297125"/>
              <a:ext cx="112650" cy="117800"/>
            </a:xfrm>
            <a:custGeom>
              <a:avLst/>
              <a:gdLst/>
              <a:ahLst/>
              <a:cxnLst/>
              <a:rect l="l" t="t" r="r" b="b"/>
              <a:pathLst>
                <a:path w="4506" h="4712" extrusionOk="0">
                  <a:moveTo>
                    <a:pt x="1362" y="1"/>
                  </a:moveTo>
                  <a:cubicBezTo>
                    <a:pt x="1294" y="1"/>
                    <a:pt x="1270" y="102"/>
                    <a:pt x="1335" y="115"/>
                  </a:cubicBezTo>
                  <a:cubicBezTo>
                    <a:pt x="1795" y="181"/>
                    <a:pt x="2194" y="474"/>
                    <a:pt x="2554" y="747"/>
                  </a:cubicBezTo>
                  <a:cubicBezTo>
                    <a:pt x="2740" y="887"/>
                    <a:pt x="2920" y="1040"/>
                    <a:pt x="3100" y="1187"/>
                  </a:cubicBezTo>
                  <a:cubicBezTo>
                    <a:pt x="3140" y="1213"/>
                    <a:pt x="3173" y="1240"/>
                    <a:pt x="3206" y="1267"/>
                  </a:cubicBezTo>
                  <a:cubicBezTo>
                    <a:pt x="3320" y="1353"/>
                    <a:pt x="2987" y="1393"/>
                    <a:pt x="2933" y="1407"/>
                  </a:cubicBezTo>
                  <a:cubicBezTo>
                    <a:pt x="2880" y="1420"/>
                    <a:pt x="2880" y="1487"/>
                    <a:pt x="2913" y="1513"/>
                  </a:cubicBezTo>
                  <a:cubicBezTo>
                    <a:pt x="3246" y="1746"/>
                    <a:pt x="3520" y="2079"/>
                    <a:pt x="3799" y="2372"/>
                  </a:cubicBezTo>
                  <a:cubicBezTo>
                    <a:pt x="3939" y="2519"/>
                    <a:pt x="4086" y="2672"/>
                    <a:pt x="4225" y="2825"/>
                  </a:cubicBezTo>
                  <a:cubicBezTo>
                    <a:pt x="4325" y="2935"/>
                    <a:pt x="4443" y="3003"/>
                    <a:pt x="4358" y="3003"/>
                  </a:cubicBezTo>
                  <a:cubicBezTo>
                    <a:pt x="4329" y="3003"/>
                    <a:pt x="4277" y="2995"/>
                    <a:pt x="4192" y="2978"/>
                  </a:cubicBezTo>
                  <a:cubicBezTo>
                    <a:pt x="4189" y="2978"/>
                    <a:pt x="4185" y="2978"/>
                    <a:pt x="4182" y="2978"/>
                  </a:cubicBezTo>
                  <a:cubicBezTo>
                    <a:pt x="4146" y="2978"/>
                    <a:pt x="4113" y="3009"/>
                    <a:pt x="4126" y="3052"/>
                  </a:cubicBezTo>
                  <a:cubicBezTo>
                    <a:pt x="4250" y="3524"/>
                    <a:pt x="4241" y="4055"/>
                    <a:pt x="4228" y="4547"/>
                  </a:cubicBezTo>
                  <a:lnTo>
                    <a:pt x="4228" y="4547"/>
                  </a:lnTo>
                  <a:cubicBezTo>
                    <a:pt x="4091" y="4460"/>
                    <a:pt x="3952" y="4402"/>
                    <a:pt x="3786" y="4364"/>
                  </a:cubicBezTo>
                  <a:cubicBezTo>
                    <a:pt x="3520" y="4297"/>
                    <a:pt x="3273" y="4111"/>
                    <a:pt x="3047" y="3964"/>
                  </a:cubicBezTo>
                  <a:cubicBezTo>
                    <a:pt x="2487" y="3591"/>
                    <a:pt x="1954" y="3145"/>
                    <a:pt x="1482" y="2672"/>
                  </a:cubicBezTo>
                  <a:cubicBezTo>
                    <a:pt x="1469" y="2660"/>
                    <a:pt x="1455" y="2654"/>
                    <a:pt x="1442" y="2654"/>
                  </a:cubicBezTo>
                  <a:cubicBezTo>
                    <a:pt x="1413" y="2654"/>
                    <a:pt x="1386" y="2680"/>
                    <a:pt x="1382" y="2712"/>
                  </a:cubicBezTo>
                  <a:cubicBezTo>
                    <a:pt x="1355" y="2906"/>
                    <a:pt x="1350" y="3109"/>
                    <a:pt x="1349" y="3310"/>
                  </a:cubicBezTo>
                  <a:lnTo>
                    <a:pt x="1349" y="3310"/>
                  </a:lnTo>
                  <a:cubicBezTo>
                    <a:pt x="1001" y="2954"/>
                    <a:pt x="686" y="2577"/>
                    <a:pt x="449" y="2139"/>
                  </a:cubicBezTo>
                  <a:cubicBezTo>
                    <a:pt x="303" y="1873"/>
                    <a:pt x="223" y="1586"/>
                    <a:pt x="129" y="1307"/>
                  </a:cubicBezTo>
                  <a:cubicBezTo>
                    <a:pt x="119" y="1280"/>
                    <a:pt x="94" y="1268"/>
                    <a:pt x="70" y="1268"/>
                  </a:cubicBezTo>
                  <a:cubicBezTo>
                    <a:pt x="34" y="1268"/>
                    <a:pt x="0" y="1294"/>
                    <a:pt x="16" y="1333"/>
                  </a:cubicBezTo>
                  <a:cubicBezTo>
                    <a:pt x="110" y="1600"/>
                    <a:pt x="189" y="1866"/>
                    <a:pt x="309" y="2126"/>
                  </a:cubicBezTo>
                  <a:cubicBezTo>
                    <a:pt x="562" y="2645"/>
                    <a:pt x="962" y="3085"/>
                    <a:pt x="1368" y="3491"/>
                  </a:cubicBezTo>
                  <a:cubicBezTo>
                    <a:pt x="1379" y="3502"/>
                    <a:pt x="1391" y="3506"/>
                    <a:pt x="1404" y="3506"/>
                  </a:cubicBezTo>
                  <a:cubicBezTo>
                    <a:pt x="1433" y="3506"/>
                    <a:pt x="1462" y="3483"/>
                    <a:pt x="1462" y="3451"/>
                  </a:cubicBezTo>
                  <a:cubicBezTo>
                    <a:pt x="1462" y="3245"/>
                    <a:pt x="1462" y="3034"/>
                    <a:pt x="1481" y="2830"/>
                  </a:cubicBezTo>
                  <a:lnTo>
                    <a:pt x="1481" y="2830"/>
                  </a:lnTo>
                  <a:cubicBezTo>
                    <a:pt x="1893" y="3232"/>
                    <a:pt x="2344" y="3600"/>
                    <a:pt x="2814" y="3937"/>
                  </a:cubicBezTo>
                  <a:cubicBezTo>
                    <a:pt x="3067" y="4124"/>
                    <a:pt x="3333" y="4297"/>
                    <a:pt x="3619" y="4424"/>
                  </a:cubicBezTo>
                  <a:cubicBezTo>
                    <a:pt x="3839" y="4517"/>
                    <a:pt x="4052" y="4564"/>
                    <a:pt x="4259" y="4703"/>
                  </a:cubicBezTo>
                  <a:cubicBezTo>
                    <a:pt x="4266" y="4709"/>
                    <a:pt x="4274" y="4712"/>
                    <a:pt x="4283" y="4712"/>
                  </a:cubicBezTo>
                  <a:cubicBezTo>
                    <a:pt x="4311" y="4712"/>
                    <a:pt x="4340" y="4681"/>
                    <a:pt x="4345" y="4650"/>
                  </a:cubicBezTo>
                  <a:cubicBezTo>
                    <a:pt x="4352" y="4146"/>
                    <a:pt x="4370" y="3600"/>
                    <a:pt x="4253" y="3103"/>
                  </a:cubicBezTo>
                  <a:lnTo>
                    <a:pt x="4253" y="3103"/>
                  </a:lnTo>
                  <a:cubicBezTo>
                    <a:pt x="4268" y="3104"/>
                    <a:pt x="4283" y="3105"/>
                    <a:pt x="4297" y="3105"/>
                  </a:cubicBezTo>
                  <a:cubicBezTo>
                    <a:pt x="4372" y="3105"/>
                    <a:pt x="4440" y="3085"/>
                    <a:pt x="4492" y="3012"/>
                  </a:cubicBezTo>
                  <a:cubicBezTo>
                    <a:pt x="4505" y="2992"/>
                    <a:pt x="4499" y="2958"/>
                    <a:pt x="4485" y="2945"/>
                  </a:cubicBezTo>
                  <a:cubicBezTo>
                    <a:pt x="4049" y="2459"/>
                    <a:pt x="3606" y="1896"/>
                    <a:pt x="3082" y="1493"/>
                  </a:cubicBezTo>
                  <a:lnTo>
                    <a:pt x="3082" y="1493"/>
                  </a:lnTo>
                  <a:cubicBezTo>
                    <a:pt x="3209" y="1467"/>
                    <a:pt x="3371" y="1414"/>
                    <a:pt x="3366" y="1300"/>
                  </a:cubicBezTo>
                  <a:cubicBezTo>
                    <a:pt x="3366" y="1187"/>
                    <a:pt x="3200" y="1127"/>
                    <a:pt x="3127" y="1067"/>
                  </a:cubicBezTo>
                  <a:cubicBezTo>
                    <a:pt x="2614" y="654"/>
                    <a:pt x="2048" y="101"/>
                    <a:pt x="1368" y="1"/>
                  </a:cubicBezTo>
                  <a:cubicBezTo>
                    <a:pt x="1366" y="1"/>
                    <a:pt x="1364" y="1"/>
                    <a:pt x="1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5129100" y="3323725"/>
              <a:ext cx="33925" cy="44975"/>
            </a:xfrm>
            <a:custGeom>
              <a:avLst/>
              <a:gdLst/>
              <a:ahLst/>
              <a:cxnLst/>
              <a:rect l="l" t="t" r="r" b="b"/>
              <a:pathLst>
                <a:path w="1357" h="1799" extrusionOk="0">
                  <a:moveTo>
                    <a:pt x="83" y="0"/>
                  </a:moveTo>
                  <a:cubicBezTo>
                    <a:pt x="35" y="0"/>
                    <a:pt x="1" y="76"/>
                    <a:pt x="51" y="109"/>
                  </a:cubicBezTo>
                  <a:cubicBezTo>
                    <a:pt x="569" y="442"/>
                    <a:pt x="983" y="1107"/>
                    <a:pt x="1210" y="1684"/>
                  </a:cubicBezTo>
                  <a:lnTo>
                    <a:pt x="1210" y="1684"/>
                  </a:lnTo>
                  <a:cubicBezTo>
                    <a:pt x="861" y="1675"/>
                    <a:pt x="503" y="1421"/>
                    <a:pt x="231" y="1242"/>
                  </a:cubicBezTo>
                  <a:cubicBezTo>
                    <a:pt x="220" y="1235"/>
                    <a:pt x="210" y="1232"/>
                    <a:pt x="200" y="1232"/>
                  </a:cubicBezTo>
                  <a:cubicBezTo>
                    <a:pt x="150" y="1232"/>
                    <a:pt x="121" y="1308"/>
                    <a:pt x="171" y="1342"/>
                  </a:cubicBezTo>
                  <a:cubicBezTo>
                    <a:pt x="464" y="1529"/>
                    <a:pt x="846" y="1798"/>
                    <a:pt x="1216" y="1798"/>
                  </a:cubicBezTo>
                  <a:cubicBezTo>
                    <a:pt x="1241" y="1798"/>
                    <a:pt x="1265" y="1797"/>
                    <a:pt x="1290" y="1795"/>
                  </a:cubicBezTo>
                  <a:cubicBezTo>
                    <a:pt x="1323" y="1795"/>
                    <a:pt x="1357" y="1761"/>
                    <a:pt x="1343" y="1721"/>
                  </a:cubicBezTo>
                  <a:cubicBezTo>
                    <a:pt x="1110" y="1109"/>
                    <a:pt x="677" y="376"/>
                    <a:pt x="111" y="10"/>
                  </a:cubicBezTo>
                  <a:cubicBezTo>
                    <a:pt x="101" y="3"/>
                    <a:pt x="92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5088375" y="3333825"/>
              <a:ext cx="47775" cy="35350"/>
            </a:xfrm>
            <a:custGeom>
              <a:avLst/>
              <a:gdLst/>
              <a:ahLst/>
              <a:cxnLst/>
              <a:rect l="l" t="t" r="r" b="b"/>
              <a:pathLst>
                <a:path w="1911" h="1414" extrusionOk="0">
                  <a:moveTo>
                    <a:pt x="82" y="1"/>
                  </a:moveTo>
                  <a:cubicBezTo>
                    <a:pt x="38" y="1"/>
                    <a:pt x="1" y="58"/>
                    <a:pt x="42" y="98"/>
                  </a:cubicBezTo>
                  <a:cubicBezTo>
                    <a:pt x="521" y="585"/>
                    <a:pt x="1027" y="1177"/>
                    <a:pt x="1693" y="1410"/>
                  </a:cubicBezTo>
                  <a:cubicBezTo>
                    <a:pt x="1699" y="1413"/>
                    <a:pt x="1704" y="1413"/>
                    <a:pt x="1709" y="1413"/>
                  </a:cubicBezTo>
                  <a:cubicBezTo>
                    <a:pt x="1738" y="1413"/>
                    <a:pt x="1767" y="1385"/>
                    <a:pt x="1767" y="1357"/>
                  </a:cubicBezTo>
                  <a:cubicBezTo>
                    <a:pt x="1767" y="1219"/>
                    <a:pt x="1785" y="1080"/>
                    <a:pt x="1807" y="942"/>
                  </a:cubicBezTo>
                  <a:lnTo>
                    <a:pt x="1807" y="942"/>
                  </a:lnTo>
                  <a:cubicBezTo>
                    <a:pt x="1814" y="945"/>
                    <a:pt x="1821" y="947"/>
                    <a:pt x="1829" y="947"/>
                  </a:cubicBezTo>
                  <a:cubicBezTo>
                    <a:pt x="1876" y="947"/>
                    <a:pt x="1910" y="871"/>
                    <a:pt x="1860" y="838"/>
                  </a:cubicBezTo>
                  <a:cubicBezTo>
                    <a:pt x="1833" y="824"/>
                    <a:pt x="1813" y="811"/>
                    <a:pt x="1793" y="791"/>
                  </a:cubicBezTo>
                  <a:cubicBezTo>
                    <a:pt x="1785" y="788"/>
                    <a:pt x="1775" y="786"/>
                    <a:pt x="1766" y="786"/>
                  </a:cubicBezTo>
                  <a:cubicBezTo>
                    <a:pt x="1739" y="786"/>
                    <a:pt x="1712" y="800"/>
                    <a:pt x="1707" y="824"/>
                  </a:cubicBezTo>
                  <a:cubicBezTo>
                    <a:pt x="1684" y="977"/>
                    <a:pt x="1661" y="1126"/>
                    <a:pt x="1655" y="1277"/>
                  </a:cubicBezTo>
                  <a:lnTo>
                    <a:pt x="1655" y="1277"/>
                  </a:lnTo>
                  <a:cubicBezTo>
                    <a:pt x="1044" y="1034"/>
                    <a:pt x="564" y="474"/>
                    <a:pt x="122" y="19"/>
                  </a:cubicBezTo>
                  <a:cubicBezTo>
                    <a:pt x="109" y="6"/>
                    <a:pt x="95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5041875" y="3273700"/>
              <a:ext cx="7100" cy="5800"/>
            </a:xfrm>
            <a:custGeom>
              <a:avLst/>
              <a:gdLst/>
              <a:ahLst/>
              <a:cxnLst/>
              <a:rect l="l" t="t" r="r" b="b"/>
              <a:pathLst>
                <a:path w="284" h="232" extrusionOk="0">
                  <a:moveTo>
                    <a:pt x="236" y="0"/>
                  </a:moveTo>
                  <a:cubicBezTo>
                    <a:pt x="230" y="0"/>
                    <a:pt x="223" y="2"/>
                    <a:pt x="217" y="6"/>
                  </a:cubicBezTo>
                  <a:cubicBezTo>
                    <a:pt x="150" y="59"/>
                    <a:pt x="84" y="126"/>
                    <a:pt x="17" y="186"/>
                  </a:cubicBezTo>
                  <a:cubicBezTo>
                    <a:pt x="1" y="202"/>
                    <a:pt x="19" y="231"/>
                    <a:pt x="38" y="231"/>
                  </a:cubicBezTo>
                  <a:cubicBezTo>
                    <a:pt x="42" y="231"/>
                    <a:pt x="46" y="229"/>
                    <a:pt x="50" y="226"/>
                  </a:cubicBezTo>
                  <a:cubicBezTo>
                    <a:pt x="123" y="172"/>
                    <a:pt x="190" y="106"/>
                    <a:pt x="257" y="46"/>
                  </a:cubicBezTo>
                  <a:cubicBezTo>
                    <a:pt x="284" y="30"/>
                    <a:pt x="263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5046850" y="3279250"/>
              <a:ext cx="5850" cy="4675"/>
            </a:xfrm>
            <a:custGeom>
              <a:avLst/>
              <a:gdLst/>
              <a:ahLst/>
              <a:cxnLst/>
              <a:rect l="l" t="t" r="r" b="b"/>
              <a:pathLst>
                <a:path w="234" h="187" extrusionOk="0">
                  <a:moveTo>
                    <a:pt x="189" y="1"/>
                  </a:moveTo>
                  <a:cubicBezTo>
                    <a:pt x="185" y="1"/>
                    <a:pt x="181" y="2"/>
                    <a:pt x="178" y="4"/>
                  </a:cubicBezTo>
                  <a:cubicBezTo>
                    <a:pt x="124" y="44"/>
                    <a:pt x="71" y="90"/>
                    <a:pt x="18" y="137"/>
                  </a:cubicBezTo>
                  <a:cubicBezTo>
                    <a:pt x="0" y="154"/>
                    <a:pt x="23" y="186"/>
                    <a:pt x="42" y="186"/>
                  </a:cubicBezTo>
                  <a:cubicBezTo>
                    <a:pt x="45" y="186"/>
                    <a:pt x="48" y="185"/>
                    <a:pt x="51" y="183"/>
                  </a:cubicBezTo>
                  <a:cubicBezTo>
                    <a:pt x="111" y="143"/>
                    <a:pt x="158" y="97"/>
                    <a:pt x="211" y="50"/>
                  </a:cubicBezTo>
                  <a:cubicBezTo>
                    <a:pt x="234" y="33"/>
                    <a:pt x="212" y="1"/>
                    <a:pt x="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5052425" y="3284550"/>
              <a:ext cx="4900" cy="3750"/>
            </a:xfrm>
            <a:custGeom>
              <a:avLst/>
              <a:gdLst/>
              <a:ahLst/>
              <a:cxnLst/>
              <a:rect l="l" t="t" r="r" b="b"/>
              <a:pathLst>
                <a:path w="196" h="150" extrusionOk="0">
                  <a:moveTo>
                    <a:pt x="156" y="0"/>
                  </a:moveTo>
                  <a:cubicBezTo>
                    <a:pt x="151" y="0"/>
                    <a:pt x="146" y="2"/>
                    <a:pt x="141" y="5"/>
                  </a:cubicBezTo>
                  <a:cubicBezTo>
                    <a:pt x="101" y="31"/>
                    <a:pt x="68" y="65"/>
                    <a:pt x="28" y="91"/>
                  </a:cubicBezTo>
                  <a:cubicBezTo>
                    <a:pt x="0" y="113"/>
                    <a:pt x="18" y="149"/>
                    <a:pt x="41" y="149"/>
                  </a:cubicBezTo>
                  <a:cubicBezTo>
                    <a:pt x="45" y="149"/>
                    <a:pt x="50" y="148"/>
                    <a:pt x="54" y="145"/>
                  </a:cubicBezTo>
                  <a:cubicBezTo>
                    <a:pt x="94" y="118"/>
                    <a:pt x="134" y="85"/>
                    <a:pt x="168" y="58"/>
                  </a:cubicBezTo>
                  <a:cubicBezTo>
                    <a:pt x="196" y="41"/>
                    <a:pt x="181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5058700" y="3290850"/>
              <a:ext cx="6150" cy="4375"/>
            </a:xfrm>
            <a:custGeom>
              <a:avLst/>
              <a:gdLst/>
              <a:ahLst/>
              <a:cxnLst/>
              <a:rect l="l" t="t" r="r" b="b"/>
              <a:pathLst>
                <a:path w="246" h="175" extrusionOk="0">
                  <a:moveTo>
                    <a:pt x="204" y="1"/>
                  </a:moveTo>
                  <a:cubicBezTo>
                    <a:pt x="199" y="1"/>
                    <a:pt x="194" y="2"/>
                    <a:pt x="190" y="6"/>
                  </a:cubicBezTo>
                  <a:cubicBezTo>
                    <a:pt x="136" y="46"/>
                    <a:pt x="83" y="86"/>
                    <a:pt x="30" y="119"/>
                  </a:cubicBezTo>
                  <a:cubicBezTo>
                    <a:pt x="1" y="137"/>
                    <a:pt x="18" y="175"/>
                    <a:pt x="45" y="175"/>
                  </a:cubicBezTo>
                  <a:cubicBezTo>
                    <a:pt x="49" y="175"/>
                    <a:pt x="52" y="174"/>
                    <a:pt x="57" y="172"/>
                  </a:cubicBezTo>
                  <a:cubicBezTo>
                    <a:pt x="116" y="132"/>
                    <a:pt x="170" y="92"/>
                    <a:pt x="223" y="52"/>
                  </a:cubicBezTo>
                  <a:cubicBezTo>
                    <a:pt x="245" y="36"/>
                    <a:pt x="226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5064075" y="3297100"/>
              <a:ext cx="5225" cy="4025"/>
            </a:xfrm>
            <a:custGeom>
              <a:avLst/>
              <a:gdLst/>
              <a:ahLst/>
              <a:cxnLst/>
              <a:rect l="l" t="t" r="r" b="b"/>
              <a:pathLst>
                <a:path w="209" h="161" extrusionOk="0">
                  <a:moveTo>
                    <a:pt x="164" y="0"/>
                  </a:moveTo>
                  <a:cubicBezTo>
                    <a:pt x="157" y="0"/>
                    <a:pt x="149" y="3"/>
                    <a:pt x="141" y="9"/>
                  </a:cubicBezTo>
                  <a:cubicBezTo>
                    <a:pt x="108" y="42"/>
                    <a:pt x="68" y="82"/>
                    <a:pt x="28" y="109"/>
                  </a:cubicBezTo>
                  <a:cubicBezTo>
                    <a:pt x="0" y="125"/>
                    <a:pt x="14" y="160"/>
                    <a:pt x="38" y="160"/>
                  </a:cubicBezTo>
                  <a:cubicBezTo>
                    <a:pt x="44" y="160"/>
                    <a:pt x="49" y="159"/>
                    <a:pt x="55" y="155"/>
                  </a:cubicBezTo>
                  <a:cubicBezTo>
                    <a:pt x="108" y="135"/>
                    <a:pt x="148" y="96"/>
                    <a:pt x="188" y="56"/>
                  </a:cubicBezTo>
                  <a:cubicBezTo>
                    <a:pt x="208" y="30"/>
                    <a:pt x="189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5072250" y="3300925"/>
              <a:ext cx="4425" cy="4950"/>
            </a:xfrm>
            <a:custGeom>
              <a:avLst/>
              <a:gdLst/>
              <a:ahLst/>
              <a:cxnLst/>
              <a:rect l="l" t="t" r="r" b="b"/>
              <a:pathLst>
                <a:path w="177" h="198" extrusionOk="0">
                  <a:moveTo>
                    <a:pt x="139" y="0"/>
                  </a:moveTo>
                  <a:cubicBezTo>
                    <a:pt x="130" y="0"/>
                    <a:pt x="120" y="5"/>
                    <a:pt x="114" y="16"/>
                  </a:cubicBezTo>
                  <a:cubicBezTo>
                    <a:pt x="87" y="62"/>
                    <a:pt x="61" y="109"/>
                    <a:pt x="21" y="149"/>
                  </a:cubicBezTo>
                  <a:cubicBezTo>
                    <a:pt x="0" y="169"/>
                    <a:pt x="19" y="198"/>
                    <a:pt x="41" y="198"/>
                  </a:cubicBezTo>
                  <a:cubicBezTo>
                    <a:pt x="48" y="198"/>
                    <a:pt x="54" y="195"/>
                    <a:pt x="61" y="189"/>
                  </a:cubicBezTo>
                  <a:cubicBezTo>
                    <a:pt x="101" y="142"/>
                    <a:pt x="141" y="96"/>
                    <a:pt x="167" y="42"/>
                  </a:cubicBezTo>
                  <a:cubicBezTo>
                    <a:pt x="176" y="20"/>
                    <a:pt x="158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5077700" y="3306850"/>
              <a:ext cx="5075" cy="4750"/>
            </a:xfrm>
            <a:custGeom>
              <a:avLst/>
              <a:gdLst/>
              <a:ahLst/>
              <a:cxnLst/>
              <a:rect l="l" t="t" r="r" b="b"/>
              <a:pathLst>
                <a:path w="203" h="190" extrusionOk="0">
                  <a:moveTo>
                    <a:pt x="162" y="0"/>
                  </a:moveTo>
                  <a:cubicBezTo>
                    <a:pt x="152" y="0"/>
                    <a:pt x="142" y="6"/>
                    <a:pt x="136" y="19"/>
                  </a:cubicBezTo>
                  <a:cubicBezTo>
                    <a:pt x="109" y="65"/>
                    <a:pt x="69" y="98"/>
                    <a:pt x="22" y="132"/>
                  </a:cubicBezTo>
                  <a:cubicBezTo>
                    <a:pt x="0" y="154"/>
                    <a:pt x="24" y="190"/>
                    <a:pt x="48" y="190"/>
                  </a:cubicBezTo>
                  <a:cubicBezTo>
                    <a:pt x="53" y="190"/>
                    <a:pt x="58" y="188"/>
                    <a:pt x="62" y="185"/>
                  </a:cubicBezTo>
                  <a:cubicBezTo>
                    <a:pt x="116" y="145"/>
                    <a:pt x="162" y="105"/>
                    <a:pt x="189" y="45"/>
                  </a:cubicBezTo>
                  <a:cubicBezTo>
                    <a:pt x="202" y="23"/>
                    <a:pt x="183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5084550" y="3313075"/>
              <a:ext cx="5525" cy="4975"/>
            </a:xfrm>
            <a:custGeom>
              <a:avLst/>
              <a:gdLst/>
              <a:ahLst/>
              <a:cxnLst/>
              <a:rect l="l" t="t" r="r" b="b"/>
              <a:pathLst>
                <a:path w="221" h="199" extrusionOk="0">
                  <a:moveTo>
                    <a:pt x="175" y="1"/>
                  </a:moveTo>
                  <a:cubicBezTo>
                    <a:pt x="168" y="1"/>
                    <a:pt x="161" y="3"/>
                    <a:pt x="155" y="9"/>
                  </a:cubicBezTo>
                  <a:cubicBezTo>
                    <a:pt x="101" y="56"/>
                    <a:pt x="55" y="103"/>
                    <a:pt x="15" y="156"/>
                  </a:cubicBezTo>
                  <a:cubicBezTo>
                    <a:pt x="0" y="176"/>
                    <a:pt x="18" y="199"/>
                    <a:pt x="39" y="199"/>
                  </a:cubicBezTo>
                  <a:cubicBezTo>
                    <a:pt x="47" y="199"/>
                    <a:pt x="55" y="196"/>
                    <a:pt x="62" y="189"/>
                  </a:cubicBezTo>
                  <a:cubicBezTo>
                    <a:pt x="101" y="143"/>
                    <a:pt x="155" y="103"/>
                    <a:pt x="195" y="56"/>
                  </a:cubicBezTo>
                  <a:cubicBezTo>
                    <a:pt x="220" y="30"/>
                    <a:pt x="199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5090475" y="3319475"/>
              <a:ext cx="5150" cy="3900"/>
            </a:xfrm>
            <a:custGeom>
              <a:avLst/>
              <a:gdLst/>
              <a:ahLst/>
              <a:cxnLst/>
              <a:rect l="l" t="t" r="r" b="b"/>
              <a:pathLst>
                <a:path w="206" h="156" extrusionOk="0">
                  <a:moveTo>
                    <a:pt x="162" y="0"/>
                  </a:moveTo>
                  <a:cubicBezTo>
                    <a:pt x="156" y="0"/>
                    <a:pt x="150" y="2"/>
                    <a:pt x="144" y="6"/>
                  </a:cubicBezTo>
                  <a:cubicBezTo>
                    <a:pt x="104" y="40"/>
                    <a:pt x="71" y="80"/>
                    <a:pt x="24" y="106"/>
                  </a:cubicBezTo>
                  <a:cubicBezTo>
                    <a:pt x="1" y="118"/>
                    <a:pt x="19" y="155"/>
                    <a:pt x="41" y="155"/>
                  </a:cubicBezTo>
                  <a:cubicBezTo>
                    <a:pt x="44" y="155"/>
                    <a:pt x="48" y="155"/>
                    <a:pt x="51" y="153"/>
                  </a:cubicBezTo>
                  <a:cubicBezTo>
                    <a:pt x="104" y="126"/>
                    <a:pt x="151" y="93"/>
                    <a:pt x="184" y="46"/>
                  </a:cubicBezTo>
                  <a:cubicBezTo>
                    <a:pt x="205" y="25"/>
                    <a:pt x="185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5098775" y="3324725"/>
              <a:ext cx="5125" cy="3775"/>
            </a:xfrm>
            <a:custGeom>
              <a:avLst/>
              <a:gdLst/>
              <a:ahLst/>
              <a:cxnLst/>
              <a:rect l="l" t="t" r="r" b="b"/>
              <a:pathLst>
                <a:path w="205" h="151" extrusionOk="0">
                  <a:moveTo>
                    <a:pt x="159" y="1"/>
                  </a:moveTo>
                  <a:cubicBezTo>
                    <a:pt x="152" y="1"/>
                    <a:pt x="145" y="3"/>
                    <a:pt x="139" y="10"/>
                  </a:cubicBezTo>
                  <a:cubicBezTo>
                    <a:pt x="105" y="43"/>
                    <a:pt x="72" y="69"/>
                    <a:pt x="32" y="96"/>
                  </a:cubicBezTo>
                  <a:cubicBezTo>
                    <a:pt x="1" y="109"/>
                    <a:pt x="16" y="150"/>
                    <a:pt x="46" y="150"/>
                  </a:cubicBezTo>
                  <a:cubicBezTo>
                    <a:pt x="48" y="150"/>
                    <a:pt x="50" y="150"/>
                    <a:pt x="52" y="149"/>
                  </a:cubicBezTo>
                  <a:cubicBezTo>
                    <a:pt x="105" y="136"/>
                    <a:pt x="145" y="89"/>
                    <a:pt x="179" y="56"/>
                  </a:cubicBezTo>
                  <a:cubicBezTo>
                    <a:pt x="204" y="30"/>
                    <a:pt x="182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5012250" y="3312750"/>
              <a:ext cx="4975" cy="3125"/>
            </a:xfrm>
            <a:custGeom>
              <a:avLst/>
              <a:gdLst/>
              <a:ahLst/>
              <a:cxnLst/>
              <a:rect l="l" t="t" r="r" b="b"/>
              <a:pathLst>
                <a:path w="199" h="125" extrusionOk="0">
                  <a:moveTo>
                    <a:pt x="161" y="0"/>
                  </a:moveTo>
                  <a:cubicBezTo>
                    <a:pt x="157" y="0"/>
                    <a:pt x="154" y="1"/>
                    <a:pt x="150" y="2"/>
                  </a:cubicBezTo>
                  <a:cubicBezTo>
                    <a:pt x="103" y="16"/>
                    <a:pt x="63" y="49"/>
                    <a:pt x="23" y="76"/>
                  </a:cubicBezTo>
                  <a:cubicBezTo>
                    <a:pt x="0" y="93"/>
                    <a:pt x="22" y="125"/>
                    <a:pt x="45" y="125"/>
                  </a:cubicBezTo>
                  <a:cubicBezTo>
                    <a:pt x="49" y="125"/>
                    <a:pt x="53" y="124"/>
                    <a:pt x="56" y="122"/>
                  </a:cubicBezTo>
                  <a:cubicBezTo>
                    <a:pt x="96" y="102"/>
                    <a:pt x="130" y="82"/>
                    <a:pt x="163" y="62"/>
                  </a:cubicBezTo>
                  <a:cubicBezTo>
                    <a:pt x="199" y="50"/>
                    <a:pt x="192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5017075" y="3320075"/>
              <a:ext cx="4750" cy="3300"/>
            </a:xfrm>
            <a:custGeom>
              <a:avLst/>
              <a:gdLst/>
              <a:ahLst/>
              <a:cxnLst/>
              <a:rect l="l" t="t" r="r" b="b"/>
              <a:pathLst>
                <a:path w="190" h="132" extrusionOk="0">
                  <a:moveTo>
                    <a:pt x="152" y="0"/>
                  </a:moveTo>
                  <a:cubicBezTo>
                    <a:pt x="143" y="0"/>
                    <a:pt x="132" y="5"/>
                    <a:pt x="123" y="16"/>
                  </a:cubicBezTo>
                  <a:cubicBezTo>
                    <a:pt x="103" y="49"/>
                    <a:pt x="70" y="62"/>
                    <a:pt x="30" y="76"/>
                  </a:cubicBezTo>
                  <a:cubicBezTo>
                    <a:pt x="0" y="88"/>
                    <a:pt x="8" y="131"/>
                    <a:pt x="33" y="131"/>
                  </a:cubicBezTo>
                  <a:cubicBezTo>
                    <a:pt x="36" y="131"/>
                    <a:pt x="40" y="130"/>
                    <a:pt x="43" y="129"/>
                  </a:cubicBezTo>
                  <a:cubicBezTo>
                    <a:pt x="103" y="116"/>
                    <a:pt x="143" y="89"/>
                    <a:pt x="176" y="42"/>
                  </a:cubicBezTo>
                  <a:cubicBezTo>
                    <a:pt x="190" y="20"/>
                    <a:pt x="173" y="0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5021725" y="3325075"/>
              <a:ext cx="6100" cy="5275"/>
            </a:xfrm>
            <a:custGeom>
              <a:avLst/>
              <a:gdLst/>
              <a:ahLst/>
              <a:cxnLst/>
              <a:rect l="l" t="t" r="r" b="b"/>
              <a:pathLst>
                <a:path w="244" h="211" extrusionOk="0">
                  <a:moveTo>
                    <a:pt x="203" y="0"/>
                  </a:moveTo>
                  <a:cubicBezTo>
                    <a:pt x="197" y="0"/>
                    <a:pt x="190" y="3"/>
                    <a:pt x="184" y="9"/>
                  </a:cubicBezTo>
                  <a:cubicBezTo>
                    <a:pt x="130" y="55"/>
                    <a:pt x="84" y="115"/>
                    <a:pt x="24" y="155"/>
                  </a:cubicBezTo>
                  <a:cubicBezTo>
                    <a:pt x="0" y="173"/>
                    <a:pt x="18" y="211"/>
                    <a:pt x="45" y="211"/>
                  </a:cubicBezTo>
                  <a:cubicBezTo>
                    <a:pt x="49" y="211"/>
                    <a:pt x="53" y="210"/>
                    <a:pt x="57" y="209"/>
                  </a:cubicBezTo>
                  <a:cubicBezTo>
                    <a:pt x="124" y="169"/>
                    <a:pt x="170" y="109"/>
                    <a:pt x="223" y="49"/>
                  </a:cubicBezTo>
                  <a:cubicBezTo>
                    <a:pt x="244" y="28"/>
                    <a:pt x="225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5027625" y="3333225"/>
              <a:ext cx="4700" cy="3400"/>
            </a:xfrm>
            <a:custGeom>
              <a:avLst/>
              <a:gdLst/>
              <a:ahLst/>
              <a:cxnLst/>
              <a:rect l="l" t="t" r="r" b="b"/>
              <a:pathLst>
                <a:path w="188" h="136" extrusionOk="0">
                  <a:moveTo>
                    <a:pt x="144" y="0"/>
                  </a:moveTo>
                  <a:cubicBezTo>
                    <a:pt x="137" y="0"/>
                    <a:pt x="128" y="3"/>
                    <a:pt x="121" y="9"/>
                  </a:cubicBezTo>
                  <a:cubicBezTo>
                    <a:pt x="101" y="29"/>
                    <a:pt x="67" y="69"/>
                    <a:pt x="34" y="76"/>
                  </a:cubicBezTo>
                  <a:cubicBezTo>
                    <a:pt x="1" y="89"/>
                    <a:pt x="14" y="136"/>
                    <a:pt x="54" y="136"/>
                  </a:cubicBezTo>
                  <a:cubicBezTo>
                    <a:pt x="94" y="129"/>
                    <a:pt x="141" y="82"/>
                    <a:pt x="167" y="49"/>
                  </a:cubicBezTo>
                  <a:cubicBezTo>
                    <a:pt x="188" y="29"/>
                    <a:pt x="169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5035175" y="3336650"/>
              <a:ext cx="6850" cy="6775"/>
            </a:xfrm>
            <a:custGeom>
              <a:avLst/>
              <a:gdLst/>
              <a:ahLst/>
              <a:cxnLst/>
              <a:rect l="l" t="t" r="r" b="b"/>
              <a:pathLst>
                <a:path w="274" h="271" extrusionOk="0">
                  <a:moveTo>
                    <a:pt x="234" y="0"/>
                  </a:moveTo>
                  <a:cubicBezTo>
                    <a:pt x="229" y="0"/>
                    <a:pt x="223" y="2"/>
                    <a:pt x="218" y="5"/>
                  </a:cubicBezTo>
                  <a:cubicBezTo>
                    <a:pt x="172" y="32"/>
                    <a:pt x="132" y="79"/>
                    <a:pt x="92" y="119"/>
                  </a:cubicBezTo>
                  <a:cubicBezTo>
                    <a:pt x="58" y="152"/>
                    <a:pt x="25" y="192"/>
                    <a:pt x="5" y="239"/>
                  </a:cubicBezTo>
                  <a:cubicBezTo>
                    <a:pt x="0" y="258"/>
                    <a:pt x="17" y="270"/>
                    <a:pt x="31" y="270"/>
                  </a:cubicBezTo>
                  <a:cubicBezTo>
                    <a:pt x="37" y="270"/>
                    <a:pt x="42" y="269"/>
                    <a:pt x="45" y="265"/>
                  </a:cubicBezTo>
                  <a:cubicBezTo>
                    <a:pt x="118" y="199"/>
                    <a:pt x="185" y="125"/>
                    <a:pt x="252" y="52"/>
                  </a:cubicBezTo>
                  <a:cubicBezTo>
                    <a:pt x="273" y="30"/>
                    <a:pt x="25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5040575" y="3342975"/>
              <a:ext cx="6450" cy="5200"/>
            </a:xfrm>
            <a:custGeom>
              <a:avLst/>
              <a:gdLst/>
              <a:ahLst/>
              <a:cxnLst/>
              <a:rect l="l" t="t" r="r" b="b"/>
              <a:pathLst>
                <a:path w="258" h="208" extrusionOk="0">
                  <a:moveTo>
                    <a:pt x="217" y="0"/>
                  </a:moveTo>
                  <a:cubicBezTo>
                    <a:pt x="212" y="0"/>
                    <a:pt x="207" y="2"/>
                    <a:pt x="202" y="5"/>
                  </a:cubicBezTo>
                  <a:cubicBezTo>
                    <a:pt x="136" y="52"/>
                    <a:pt x="89" y="112"/>
                    <a:pt x="29" y="159"/>
                  </a:cubicBezTo>
                  <a:cubicBezTo>
                    <a:pt x="0" y="176"/>
                    <a:pt x="16" y="208"/>
                    <a:pt x="42" y="208"/>
                  </a:cubicBezTo>
                  <a:cubicBezTo>
                    <a:pt x="47" y="208"/>
                    <a:pt x="51" y="207"/>
                    <a:pt x="56" y="205"/>
                  </a:cubicBezTo>
                  <a:cubicBezTo>
                    <a:pt x="122" y="165"/>
                    <a:pt x="182" y="105"/>
                    <a:pt x="235" y="52"/>
                  </a:cubicBezTo>
                  <a:cubicBezTo>
                    <a:pt x="257" y="30"/>
                    <a:pt x="239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5047425" y="3348875"/>
              <a:ext cx="5900" cy="5300"/>
            </a:xfrm>
            <a:custGeom>
              <a:avLst/>
              <a:gdLst/>
              <a:ahLst/>
              <a:cxnLst/>
              <a:rect l="l" t="t" r="r" b="b"/>
              <a:pathLst>
                <a:path w="236" h="212" extrusionOk="0">
                  <a:moveTo>
                    <a:pt x="194" y="1"/>
                  </a:moveTo>
                  <a:cubicBezTo>
                    <a:pt x="187" y="1"/>
                    <a:pt x="181" y="3"/>
                    <a:pt x="175" y="9"/>
                  </a:cubicBezTo>
                  <a:cubicBezTo>
                    <a:pt x="115" y="56"/>
                    <a:pt x="68" y="109"/>
                    <a:pt x="21" y="162"/>
                  </a:cubicBezTo>
                  <a:cubicBezTo>
                    <a:pt x="1" y="183"/>
                    <a:pt x="20" y="211"/>
                    <a:pt x="42" y="211"/>
                  </a:cubicBezTo>
                  <a:cubicBezTo>
                    <a:pt x="48" y="211"/>
                    <a:pt x="55" y="209"/>
                    <a:pt x="61" y="202"/>
                  </a:cubicBezTo>
                  <a:cubicBezTo>
                    <a:pt x="115" y="156"/>
                    <a:pt x="168" y="109"/>
                    <a:pt x="214" y="56"/>
                  </a:cubicBezTo>
                  <a:cubicBezTo>
                    <a:pt x="235" y="30"/>
                    <a:pt x="216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121200" y="3287700"/>
              <a:ext cx="3250" cy="3825"/>
            </a:xfrm>
            <a:custGeom>
              <a:avLst/>
              <a:gdLst/>
              <a:ahLst/>
              <a:cxnLst/>
              <a:rect l="l" t="t" r="r" b="b"/>
              <a:pathLst>
                <a:path w="130" h="153" extrusionOk="0">
                  <a:moveTo>
                    <a:pt x="87" y="0"/>
                  </a:moveTo>
                  <a:cubicBezTo>
                    <a:pt x="77" y="0"/>
                    <a:pt x="67" y="6"/>
                    <a:pt x="61" y="19"/>
                  </a:cubicBezTo>
                  <a:cubicBezTo>
                    <a:pt x="47" y="45"/>
                    <a:pt x="27" y="72"/>
                    <a:pt x="14" y="105"/>
                  </a:cubicBezTo>
                  <a:cubicBezTo>
                    <a:pt x="0" y="129"/>
                    <a:pt x="23" y="152"/>
                    <a:pt x="44" y="152"/>
                  </a:cubicBezTo>
                  <a:cubicBezTo>
                    <a:pt x="53" y="152"/>
                    <a:pt x="62" y="148"/>
                    <a:pt x="67" y="139"/>
                  </a:cubicBezTo>
                  <a:cubicBezTo>
                    <a:pt x="87" y="105"/>
                    <a:pt x="101" y="79"/>
                    <a:pt x="121" y="45"/>
                  </a:cubicBezTo>
                  <a:cubicBezTo>
                    <a:pt x="130" y="23"/>
                    <a:pt x="108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5116500" y="3283300"/>
              <a:ext cx="5250" cy="5300"/>
            </a:xfrm>
            <a:custGeom>
              <a:avLst/>
              <a:gdLst/>
              <a:ahLst/>
              <a:cxnLst/>
              <a:rect l="l" t="t" r="r" b="b"/>
              <a:pathLst>
                <a:path w="210" h="212" extrusionOk="0">
                  <a:moveTo>
                    <a:pt x="161" y="0"/>
                  </a:moveTo>
                  <a:cubicBezTo>
                    <a:pt x="154" y="0"/>
                    <a:pt x="148" y="3"/>
                    <a:pt x="142" y="8"/>
                  </a:cubicBezTo>
                  <a:cubicBezTo>
                    <a:pt x="96" y="55"/>
                    <a:pt x="56" y="115"/>
                    <a:pt x="16" y="168"/>
                  </a:cubicBezTo>
                  <a:cubicBezTo>
                    <a:pt x="1" y="188"/>
                    <a:pt x="23" y="211"/>
                    <a:pt x="43" y="211"/>
                  </a:cubicBezTo>
                  <a:cubicBezTo>
                    <a:pt x="50" y="211"/>
                    <a:pt x="57" y="208"/>
                    <a:pt x="62" y="201"/>
                  </a:cubicBezTo>
                  <a:cubicBezTo>
                    <a:pt x="102" y="155"/>
                    <a:pt x="142" y="101"/>
                    <a:pt x="189" y="55"/>
                  </a:cubicBezTo>
                  <a:cubicBezTo>
                    <a:pt x="210" y="34"/>
                    <a:pt x="18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5110875" y="3277975"/>
              <a:ext cx="5050" cy="6250"/>
            </a:xfrm>
            <a:custGeom>
              <a:avLst/>
              <a:gdLst/>
              <a:ahLst/>
              <a:cxnLst/>
              <a:rect l="l" t="t" r="r" b="b"/>
              <a:pathLst>
                <a:path w="202" h="250" extrusionOk="0">
                  <a:moveTo>
                    <a:pt x="163" y="1"/>
                  </a:moveTo>
                  <a:cubicBezTo>
                    <a:pt x="155" y="1"/>
                    <a:pt x="147" y="5"/>
                    <a:pt x="141" y="15"/>
                  </a:cubicBezTo>
                  <a:cubicBezTo>
                    <a:pt x="101" y="81"/>
                    <a:pt x="67" y="148"/>
                    <a:pt x="21" y="201"/>
                  </a:cubicBezTo>
                  <a:cubicBezTo>
                    <a:pt x="0" y="222"/>
                    <a:pt x="19" y="250"/>
                    <a:pt x="41" y="250"/>
                  </a:cubicBezTo>
                  <a:cubicBezTo>
                    <a:pt x="48" y="250"/>
                    <a:pt x="55" y="247"/>
                    <a:pt x="61" y="241"/>
                  </a:cubicBezTo>
                  <a:cubicBezTo>
                    <a:pt x="114" y="188"/>
                    <a:pt x="154" y="115"/>
                    <a:pt x="187" y="48"/>
                  </a:cubicBezTo>
                  <a:cubicBezTo>
                    <a:pt x="202" y="24"/>
                    <a:pt x="182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5106175" y="3272625"/>
              <a:ext cx="6750" cy="7475"/>
            </a:xfrm>
            <a:custGeom>
              <a:avLst/>
              <a:gdLst/>
              <a:ahLst/>
              <a:cxnLst/>
              <a:rect l="l" t="t" r="r" b="b"/>
              <a:pathLst>
                <a:path w="270" h="299" extrusionOk="0">
                  <a:moveTo>
                    <a:pt x="225" y="0"/>
                  </a:moveTo>
                  <a:cubicBezTo>
                    <a:pt x="218" y="0"/>
                    <a:pt x="210" y="3"/>
                    <a:pt x="202" y="9"/>
                  </a:cubicBezTo>
                  <a:cubicBezTo>
                    <a:pt x="129" y="82"/>
                    <a:pt x="69" y="169"/>
                    <a:pt x="16" y="255"/>
                  </a:cubicBezTo>
                  <a:cubicBezTo>
                    <a:pt x="1" y="275"/>
                    <a:pt x="19" y="298"/>
                    <a:pt x="37" y="298"/>
                  </a:cubicBezTo>
                  <a:cubicBezTo>
                    <a:pt x="44" y="298"/>
                    <a:pt x="50" y="296"/>
                    <a:pt x="56" y="289"/>
                  </a:cubicBezTo>
                  <a:cubicBezTo>
                    <a:pt x="122" y="209"/>
                    <a:pt x="176" y="129"/>
                    <a:pt x="249" y="56"/>
                  </a:cubicBezTo>
                  <a:cubicBezTo>
                    <a:pt x="269" y="30"/>
                    <a:pt x="25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5124700" y="3289200"/>
              <a:ext cx="5075" cy="5075"/>
            </a:xfrm>
            <a:custGeom>
              <a:avLst/>
              <a:gdLst/>
              <a:ahLst/>
              <a:cxnLst/>
              <a:rect l="l" t="t" r="r" b="b"/>
              <a:pathLst>
                <a:path w="203" h="203" extrusionOk="0">
                  <a:moveTo>
                    <a:pt x="160" y="1"/>
                  </a:moveTo>
                  <a:cubicBezTo>
                    <a:pt x="150" y="1"/>
                    <a:pt x="140" y="6"/>
                    <a:pt x="134" y="19"/>
                  </a:cubicBezTo>
                  <a:cubicBezTo>
                    <a:pt x="107" y="65"/>
                    <a:pt x="81" y="118"/>
                    <a:pt x="34" y="145"/>
                  </a:cubicBezTo>
                  <a:cubicBezTo>
                    <a:pt x="0" y="162"/>
                    <a:pt x="19" y="203"/>
                    <a:pt x="50" y="203"/>
                  </a:cubicBezTo>
                  <a:cubicBezTo>
                    <a:pt x="55" y="203"/>
                    <a:pt x="61" y="201"/>
                    <a:pt x="67" y="198"/>
                  </a:cubicBezTo>
                  <a:cubicBezTo>
                    <a:pt x="127" y="172"/>
                    <a:pt x="167" y="112"/>
                    <a:pt x="194" y="52"/>
                  </a:cubicBezTo>
                  <a:cubicBezTo>
                    <a:pt x="203" y="25"/>
                    <a:pt x="181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4914450" y="3168825"/>
              <a:ext cx="10525" cy="5325"/>
            </a:xfrm>
            <a:custGeom>
              <a:avLst/>
              <a:gdLst/>
              <a:ahLst/>
              <a:cxnLst/>
              <a:rect l="l" t="t" r="r" b="b"/>
              <a:pathLst>
                <a:path w="421" h="213" extrusionOk="0">
                  <a:moveTo>
                    <a:pt x="380" y="1"/>
                  </a:moveTo>
                  <a:cubicBezTo>
                    <a:pt x="375" y="1"/>
                    <a:pt x="370" y="2"/>
                    <a:pt x="365" y="5"/>
                  </a:cubicBezTo>
                  <a:cubicBezTo>
                    <a:pt x="252" y="65"/>
                    <a:pt x="139" y="105"/>
                    <a:pt x="26" y="158"/>
                  </a:cubicBezTo>
                  <a:cubicBezTo>
                    <a:pt x="1" y="171"/>
                    <a:pt x="11" y="212"/>
                    <a:pt x="34" y="212"/>
                  </a:cubicBezTo>
                  <a:cubicBezTo>
                    <a:pt x="35" y="212"/>
                    <a:pt x="37" y="212"/>
                    <a:pt x="39" y="211"/>
                  </a:cubicBezTo>
                  <a:cubicBezTo>
                    <a:pt x="92" y="211"/>
                    <a:pt x="145" y="185"/>
                    <a:pt x="192" y="165"/>
                  </a:cubicBezTo>
                  <a:cubicBezTo>
                    <a:pt x="265" y="131"/>
                    <a:pt x="332" y="98"/>
                    <a:pt x="392" y="58"/>
                  </a:cubicBezTo>
                  <a:cubicBezTo>
                    <a:pt x="420" y="41"/>
                    <a:pt x="405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4911200" y="3162825"/>
              <a:ext cx="9600" cy="6600"/>
            </a:xfrm>
            <a:custGeom>
              <a:avLst/>
              <a:gdLst/>
              <a:ahLst/>
              <a:cxnLst/>
              <a:rect l="l" t="t" r="r" b="b"/>
              <a:pathLst>
                <a:path w="384" h="264" extrusionOk="0">
                  <a:moveTo>
                    <a:pt x="339" y="1"/>
                  </a:moveTo>
                  <a:cubicBezTo>
                    <a:pt x="334" y="1"/>
                    <a:pt x="328" y="2"/>
                    <a:pt x="322" y="5"/>
                  </a:cubicBezTo>
                  <a:cubicBezTo>
                    <a:pt x="215" y="58"/>
                    <a:pt x="116" y="132"/>
                    <a:pt x="22" y="218"/>
                  </a:cubicBezTo>
                  <a:cubicBezTo>
                    <a:pt x="1" y="234"/>
                    <a:pt x="18" y="264"/>
                    <a:pt x="40" y="264"/>
                  </a:cubicBezTo>
                  <a:cubicBezTo>
                    <a:pt x="45" y="264"/>
                    <a:pt x="51" y="262"/>
                    <a:pt x="56" y="258"/>
                  </a:cubicBezTo>
                  <a:cubicBezTo>
                    <a:pt x="156" y="192"/>
                    <a:pt x="249" y="118"/>
                    <a:pt x="355" y="58"/>
                  </a:cubicBezTo>
                  <a:cubicBezTo>
                    <a:pt x="384" y="42"/>
                    <a:pt x="369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4909400" y="3157675"/>
              <a:ext cx="6250" cy="5600"/>
            </a:xfrm>
            <a:custGeom>
              <a:avLst/>
              <a:gdLst/>
              <a:ahLst/>
              <a:cxnLst/>
              <a:rect l="l" t="t" r="r" b="b"/>
              <a:pathLst>
                <a:path w="250" h="224" extrusionOk="0">
                  <a:moveTo>
                    <a:pt x="205" y="0"/>
                  </a:moveTo>
                  <a:cubicBezTo>
                    <a:pt x="200" y="0"/>
                    <a:pt x="194" y="2"/>
                    <a:pt x="188" y="5"/>
                  </a:cubicBezTo>
                  <a:cubicBezTo>
                    <a:pt x="114" y="45"/>
                    <a:pt x="61" y="111"/>
                    <a:pt x="14" y="185"/>
                  </a:cubicBezTo>
                  <a:cubicBezTo>
                    <a:pt x="1" y="207"/>
                    <a:pt x="18" y="223"/>
                    <a:pt x="36" y="223"/>
                  </a:cubicBezTo>
                  <a:cubicBezTo>
                    <a:pt x="45" y="223"/>
                    <a:pt x="55" y="220"/>
                    <a:pt x="61" y="211"/>
                  </a:cubicBezTo>
                  <a:cubicBezTo>
                    <a:pt x="108" y="151"/>
                    <a:pt x="154" y="98"/>
                    <a:pt x="221" y="58"/>
                  </a:cubicBezTo>
                  <a:cubicBezTo>
                    <a:pt x="249" y="41"/>
                    <a:pt x="234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4905000" y="3149675"/>
              <a:ext cx="8300" cy="5375"/>
            </a:xfrm>
            <a:custGeom>
              <a:avLst/>
              <a:gdLst/>
              <a:ahLst/>
              <a:cxnLst/>
              <a:rect l="l" t="t" r="r" b="b"/>
              <a:pathLst>
                <a:path w="332" h="215" extrusionOk="0">
                  <a:moveTo>
                    <a:pt x="288" y="1"/>
                  </a:moveTo>
                  <a:cubicBezTo>
                    <a:pt x="282" y="1"/>
                    <a:pt x="276" y="2"/>
                    <a:pt x="270" y="5"/>
                  </a:cubicBezTo>
                  <a:cubicBezTo>
                    <a:pt x="184" y="52"/>
                    <a:pt x="104" y="98"/>
                    <a:pt x="24" y="165"/>
                  </a:cubicBezTo>
                  <a:cubicBezTo>
                    <a:pt x="1" y="182"/>
                    <a:pt x="23" y="214"/>
                    <a:pt x="50" y="214"/>
                  </a:cubicBezTo>
                  <a:cubicBezTo>
                    <a:pt x="55" y="214"/>
                    <a:pt x="59" y="213"/>
                    <a:pt x="64" y="211"/>
                  </a:cubicBezTo>
                  <a:cubicBezTo>
                    <a:pt x="144" y="158"/>
                    <a:pt x="224" y="112"/>
                    <a:pt x="304" y="58"/>
                  </a:cubicBezTo>
                  <a:cubicBezTo>
                    <a:pt x="332" y="41"/>
                    <a:pt x="317" y="1"/>
                    <a:pt x="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4899950" y="3139925"/>
              <a:ext cx="9075" cy="6650"/>
            </a:xfrm>
            <a:custGeom>
              <a:avLst/>
              <a:gdLst/>
              <a:ahLst/>
              <a:cxnLst/>
              <a:rect l="l" t="t" r="r" b="b"/>
              <a:pathLst>
                <a:path w="363" h="266" extrusionOk="0">
                  <a:moveTo>
                    <a:pt x="324" y="0"/>
                  </a:moveTo>
                  <a:cubicBezTo>
                    <a:pt x="320" y="0"/>
                    <a:pt x="316" y="1"/>
                    <a:pt x="312" y="2"/>
                  </a:cubicBezTo>
                  <a:cubicBezTo>
                    <a:pt x="186" y="42"/>
                    <a:pt x="93" y="115"/>
                    <a:pt x="19" y="222"/>
                  </a:cubicBezTo>
                  <a:cubicBezTo>
                    <a:pt x="0" y="246"/>
                    <a:pt x="22" y="266"/>
                    <a:pt x="43" y="266"/>
                  </a:cubicBezTo>
                  <a:cubicBezTo>
                    <a:pt x="52" y="266"/>
                    <a:pt x="60" y="263"/>
                    <a:pt x="66" y="255"/>
                  </a:cubicBezTo>
                  <a:cubicBezTo>
                    <a:pt x="133" y="155"/>
                    <a:pt x="226" y="102"/>
                    <a:pt x="332" y="62"/>
                  </a:cubicBezTo>
                  <a:cubicBezTo>
                    <a:pt x="362" y="50"/>
                    <a:pt x="35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25" name="Google Shape;525;p37"/>
          <p:cNvPicPr preferRelativeResize="0"/>
          <p:nvPr/>
        </p:nvPicPr>
        <p:blipFill rotWithShape="1">
          <a:blip r:embed="rId3">
            <a:alphaModFix/>
          </a:blip>
          <a:srcRect l="17314" t="17314" r="17321" b="17321"/>
          <a:stretch/>
        </p:blipFill>
        <p:spPr>
          <a:xfrm rot="10800000">
            <a:off x="2118750" y="-3781600"/>
            <a:ext cx="4906500" cy="4906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526" name="Google Shape;526;p37"/>
          <p:cNvGrpSpPr/>
          <p:nvPr/>
        </p:nvGrpSpPr>
        <p:grpSpPr>
          <a:xfrm rot="-4098140">
            <a:off x="7593073" y="252060"/>
            <a:ext cx="1680866" cy="1802036"/>
            <a:chOff x="1711500" y="3815775"/>
            <a:chExt cx="666200" cy="714225"/>
          </a:xfrm>
        </p:grpSpPr>
        <p:sp>
          <p:nvSpPr>
            <p:cNvPr id="527" name="Google Shape;527;p37"/>
            <p:cNvSpPr/>
            <p:nvPr/>
          </p:nvSpPr>
          <p:spPr>
            <a:xfrm>
              <a:off x="1954400" y="4188450"/>
              <a:ext cx="61925" cy="176900"/>
            </a:xfrm>
            <a:custGeom>
              <a:avLst/>
              <a:gdLst/>
              <a:ahLst/>
              <a:cxnLst/>
              <a:rect l="l" t="t" r="r" b="b"/>
              <a:pathLst>
                <a:path w="2477" h="7076" extrusionOk="0">
                  <a:moveTo>
                    <a:pt x="2417" y="0"/>
                  </a:moveTo>
                  <a:cubicBezTo>
                    <a:pt x="2394" y="0"/>
                    <a:pt x="2382" y="0"/>
                    <a:pt x="2358" y="12"/>
                  </a:cubicBezTo>
                  <a:cubicBezTo>
                    <a:pt x="2346" y="24"/>
                    <a:pt x="2334" y="36"/>
                    <a:pt x="2334" y="60"/>
                  </a:cubicBezTo>
                  <a:cubicBezTo>
                    <a:pt x="2286" y="179"/>
                    <a:pt x="2239" y="310"/>
                    <a:pt x="2203" y="429"/>
                  </a:cubicBezTo>
                  <a:cubicBezTo>
                    <a:pt x="2179" y="500"/>
                    <a:pt x="2155" y="572"/>
                    <a:pt x="2132" y="643"/>
                  </a:cubicBezTo>
                  <a:cubicBezTo>
                    <a:pt x="2060" y="857"/>
                    <a:pt x="1989" y="1084"/>
                    <a:pt x="1917" y="1298"/>
                  </a:cubicBezTo>
                  <a:cubicBezTo>
                    <a:pt x="1834" y="1560"/>
                    <a:pt x="1751" y="1822"/>
                    <a:pt x="1667" y="2084"/>
                  </a:cubicBezTo>
                  <a:cubicBezTo>
                    <a:pt x="1608" y="2298"/>
                    <a:pt x="1536" y="2512"/>
                    <a:pt x="1465" y="2727"/>
                  </a:cubicBezTo>
                  <a:cubicBezTo>
                    <a:pt x="1441" y="2810"/>
                    <a:pt x="1417" y="2893"/>
                    <a:pt x="1393" y="2977"/>
                  </a:cubicBezTo>
                  <a:cubicBezTo>
                    <a:pt x="1322" y="3179"/>
                    <a:pt x="1251" y="3393"/>
                    <a:pt x="1191" y="3596"/>
                  </a:cubicBezTo>
                  <a:cubicBezTo>
                    <a:pt x="1155" y="3703"/>
                    <a:pt x="1120" y="3810"/>
                    <a:pt x="1084" y="3917"/>
                  </a:cubicBezTo>
                  <a:cubicBezTo>
                    <a:pt x="1012" y="4108"/>
                    <a:pt x="953" y="4298"/>
                    <a:pt x="882" y="4489"/>
                  </a:cubicBezTo>
                  <a:cubicBezTo>
                    <a:pt x="870" y="4536"/>
                    <a:pt x="846" y="4584"/>
                    <a:pt x="834" y="4632"/>
                  </a:cubicBezTo>
                  <a:cubicBezTo>
                    <a:pt x="798" y="4739"/>
                    <a:pt x="751" y="4846"/>
                    <a:pt x="715" y="4953"/>
                  </a:cubicBezTo>
                  <a:cubicBezTo>
                    <a:pt x="703" y="4989"/>
                    <a:pt x="691" y="5025"/>
                    <a:pt x="679" y="5060"/>
                  </a:cubicBezTo>
                  <a:cubicBezTo>
                    <a:pt x="679" y="5048"/>
                    <a:pt x="679" y="5048"/>
                    <a:pt x="679" y="5037"/>
                  </a:cubicBezTo>
                  <a:cubicBezTo>
                    <a:pt x="572" y="5346"/>
                    <a:pt x="453" y="5644"/>
                    <a:pt x="346" y="5953"/>
                  </a:cubicBezTo>
                  <a:cubicBezTo>
                    <a:pt x="239" y="6251"/>
                    <a:pt x="131" y="6561"/>
                    <a:pt x="36" y="6870"/>
                  </a:cubicBezTo>
                  <a:cubicBezTo>
                    <a:pt x="24" y="6894"/>
                    <a:pt x="12" y="6906"/>
                    <a:pt x="12" y="6930"/>
                  </a:cubicBezTo>
                  <a:cubicBezTo>
                    <a:pt x="12" y="6942"/>
                    <a:pt x="0" y="6953"/>
                    <a:pt x="0" y="6965"/>
                  </a:cubicBezTo>
                  <a:cubicBezTo>
                    <a:pt x="0" y="6965"/>
                    <a:pt x="0" y="6977"/>
                    <a:pt x="0" y="6977"/>
                  </a:cubicBezTo>
                  <a:cubicBezTo>
                    <a:pt x="0" y="6989"/>
                    <a:pt x="0" y="7001"/>
                    <a:pt x="0" y="7013"/>
                  </a:cubicBezTo>
                  <a:cubicBezTo>
                    <a:pt x="0" y="7049"/>
                    <a:pt x="36" y="7072"/>
                    <a:pt x="60" y="7072"/>
                  </a:cubicBezTo>
                  <a:cubicBezTo>
                    <a:pt x="66" y="7075"/>
                    <a:pt x="73" y="7076"/>
                    <a:pt x="80" y="7076"/>
                  </a:cubicBezTo>
                  <a:cubicBezTo>
                    <a:pt x="111" y="7076"/>
                    <a:pt x="143" y="7054"/>
                    <a:pt x="143" y="7025"/>
                  </a:cubicBezTo>
                  <a:cubicBezTo>
                    <a:pt x="155" y="7013"/>
                    <a:pt x="155" y="7001"/>
                    <a:pt x="143" y="6989"/>
                  </a:cubicBezTo>
                  <a:cubicBezTo>
                    <a:pt x="155" y="6965"/>
                    <a:pt x="155" y="6942"/>
                    <a:pt x="167" y="6930"/>
                  </a:cubicBezTo>
                  <a:cubicBezTo>
                    <a:pt x="167" y="6906"/>
                    <a:pt x="179" y="6894"/>
                    <a:pt x="179" y="6870"/>
                  </a:cubicBezTo>
                  <a:cubicBezTo>
                    <a:pt x="191" y="6834"/>
                    <a:pt x="215" y="6787"/>
                    <a:pt x="227" y="6751"/>
                  </a:cubicBezTo>
                  <a:cubicBezTo>
                    <a:pt x="250" y="6680"/>
                    <a:pt x="274" y="6596"/>
                    <a:pt x="298" y="6525"/>
                  </a:cubicBezTo>
                  <a:cubicBezTo>
                    <a:pt x="346" y="6382"/>
                    <a:pt x="393" y="6239"/>
                    <a:pt x="441" y="6108"/>
                  </a:cubicBezTo>
                  <a:cubicBezTo>
                    <a:pt x="477" y="6037"/>
                    <a:pt x="501" y="5965"/>
                    <a:pt x="524" y="5882"/>
                  </a:cubicBezTo>
                  <a:cubicBezTo>
                    <a:pt x="572" y="5763"/>
                    <a:pt x="608" y="5644"/>
                    <a:pt x="655" y="5537"/>
                  </a:cubicBezTo>
                  <a:cubicBezTo>
                    <a:pt x="715" y="5394"/>
                    <a:pt x="762" y="5239"/>
                    <a:pt x="822" y="5084"/>
                  </a:cubicBezTo>
                  <a:cubicBezTo>
                    <a:pt x="882" y="4917"/>
                    <a:pt x="953" y="4751"/>
                    <a:pt x="1012" y="4572"/>
                  </a:cubicBezTo>
                  <a:cubicBezTo>
                    <a:pt x="1060" y="4441"/>
                    <a:pt x="1108" y="4298"/>
                    <a:pt x="1155" y="4155"/>
                  </a:cubicBezTo>
                  <a:cubicBezTo>
                    <a:pt x="1191" y="4036"/>
                    <a:pt x="1239" y="3917"/>
                    <a:pt x="1274" y="3798"/>
                  </a:cubicBezTo>
                  <a:cubicBezTo>
                    <a:pt x="1346" y="3596"/>
                    <a:pt x="1405" y="3382"/>
                    <a:pt x="1477" y="3179"/>
                  </a:cubicBezTo>
                  <a:cubicBezTo>
                    <a:pt x="1513" y="3084"/>
                    <a:pt x="1548" y="2989"/>
                    <a:pt x="1572" y="2881"/>
                  </a:cubicBezTo>
                  <a:cubicBezTo>
                    <a:pt x="1691" y="2500"/>
                    <a:pt x="1822" y="2119"/>
                    <a:pt x="1941" y="1738"/>
                  </a:cubicBezTo>
                  <a:cubicBezTo>
                    <a:pt x="2025" y="1453"/>
                    <a:pt x="2120" y="1167"/>
                    <a:pt x="2215" y="881"/>
                  </a:cubicBezTo>
                  <a:cubicBezTo>
                    <a:pt x="2251" y="762"/>
                    <a:pt x="2286" y="631"/>
                    <a:pt x="2334" y="512"/>
                  </a:cubicBezTo>
                  <a:cubicBezTo>
                    <a:pt x="2382" y="369"/>
                    <a:pt x="2429" y="226"/>
                    <a:pt x="2477" y="95"/>
                  </a:cubicBezTo>
                  <a:cubicBezTo>
                    <a:pt x="2477" y="72"/>
                    <a:pt x="2477" y="48"/>
                    <a:pt x="2465" y="36"/>
                  </a:cubicBezTo>
                  <a:cubicBezTo>
                    <a:pt x="2453" y="24"/>
                    <a:pt x="2453" y="12"/>
                    <a:pt x="2441" y="12"/>
                  </a:cubicBezTo>
                  <a:cubicBezTo>
                    <a:pt x="2429" y="12"/>
                    <a:pt x="2429" y="0"/>
                    <a:pt x="2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2212175" y="4352850"/>
              <a:ext cx="162550" cy="166900"/>
            </a:xfrm>
            <a:custGeom>
              <a:avLst/>
              <a:gdLst/>
              <a:ahLst/>
              <a:cxnLst/>
              <a:rect l="l" t="t" r="r" b="b"/>
              <a:pathLst>
                <a:path w="6502" h="6676" extrusionOk="0">
                  <a:moveTo>
                    <a:pt x="6415" y="1"/>
                  </a:moveTo>
                  <a:cubicBezTo>
                    <a:pt x="6394" y="1"/>
                    <a:pt x="6372" y="6"/>
                    <a:pt x="6358" y="20"/>
                  </a:cubicBezTo>
                  <a:cubicBezTo>
                    <a:pt x="6132" y="235"/>
                    <a:pt x="5906" y="449"/>
                    <a:pt x="5680" y="663"/>
                  </a:cubicBezTo>
                  <a:cubicBezTo>
                    <a:pt x="5549" y="794"/>
                    <a:pt x="5406" y="925"/>
                    <a:pt x="5275" y="1056"/>
                  </a:cubicBezTo>
                  <a:cubicBezTo>
                    <a:pt x="5120" y="1199"/>
                    <a:pt x="4977" y="1342"/>
                    <a:pt x="4822" y="1485"/>
                  </a:cubicBezTo>
                  <a:cubicBezTo>
                    <a:pt x="4763" y="1556"/>
                    <a:pt x="4691" y="1616"/>
                    <a:pt x="4620" y="1687"/>
                  </a:cubicBezTo>
                  <a:cubicBezTo>
                    <a:pt x="4560" y="1747"/>
                    <a:pt x="4501" y="1806"/>
                    <a:pt x="4453" y="1866"/>
                  </a:cubicBezTo>
                  <a:cubicBezTo>
                    <a:pt x="4287" y="2044"/>
                    <a:pt x="4120" y="2223"/>
                    <a:pt x="3953" y="2413"/>
                  </a:cubicBezTo>
                  <a:cubicBezTo>
                    <a:pt x="3870" y="2509"/>
                    <a:pt x="3775" y="2604"/>
                    <a:pt x="3691" y="2699"/>
                  </a:cubicBezTo>
                  <a:cubicBezTo>
                    <a:pt x="3513" y="2902"/>
                    <a:pt x="3346" y="3104"/>
                    <a:pt x="3167" y="3306"/>
                  </a:cubicBezTo>
                  <a:cubicBezTo>
                    <a:pt x="3072" y="3402"/>
                    <a:pt x="2977" y="3509"/>
                    <a:pt x="2893" y="3616"/>
                  </a:cubicBezTo>
                  <a:cubicBezTo>
                    <a:pt x="2727" y="3806"/>
                    <a:pt x="2548" y="3985"/>
                    <a:pt x="2382" y="4176"/>
                  </a:cubicBezTo>
                  <a:cubicBezTo>
                    <a:pt x="2262" y="4318"/>
                    <a:pt x="2143" y="4449"/>
                    <a:pt x="2024" y="4580"/>
                  </a:cubicBezTo>
                  <a:cubicBezTo>
                    <a:pt x="1977" y="4628"/>
                    <a:pt x="1929" y="4687"/>
                    <a:pt x="1881" y="4735"/>
                  </a:cubicBezTo>
                  <a:cubicBezTo>
                    <a:pt x="1786" y="4830"/>
                    <a:pt x="1703" y="4914"/>
                    <a:pt x="1620" y="5009"/>
                  </a:cubicBezTo>
                  <a:cubicBezTo>
                    <a:pt x="1560" y="5068"/>
                    <a:pt x="1500" y="5128"/>
                    <a:pt x="1441" y="5188"/>
                  </a:cubicBezTo>
                  <a:cubicBezTo>
                    <a:pt x="1369" y="5247"/>
                    <a:pt x="1310" y="5319"/>
                    <a:pt x="1239" y="5378"/>
                  </a:cubicBezTo>
                  <a:cubicBezTo>
                    <a:pt x="965" y="5652"/>
                    <a:pt x="679" y="5914"/>
                    <a:pt x="405" y="6188"/>
                  </a:cubicBezTo>
                  <a:cubicBezTo>
                    <a:pt x="346" y="6247"/>
                    <a:pt x="298" y="6295"/>
                    <a:pt x="238" y="6354"/>
                  </a:cubicBezTo>
                  <a:cubicBezTo>
                    <a:pt x="203" y="6390"/>
                    <a:pt x="155" y="6438"/>
                    <a:pt x="119" y="6473"/>
                  </a:cubicBezTo>
                  <a:lnTo>
                    <a:pt x="107" y="6473"/>
                  </a:lnTo>
                  <a:cubicBezTo>
                    <a:pt x="96" y="6473"/>
                    <a:pt x="72" y="6473"/>
                    <a:pt x="48" y="6485"/>
                  </a:cubicBezTo>
                  <a:cubicBezTo>
                    <a:pt x="36" y="6497"/>
                    <a:pt x="24" y="6509"/>
                    <a:pt x="12" y="6533"/>
                  </a:cubicBezTo>
                  <a:cubicBezTo>
                    <a:pt x="12" y="6545"/>
                    <a:pt x="12" y="6545"/>
                    <a:pt x="12" y="6557"/>
                  </a:cubicBezTo>
                  <a:cubicBezTo>
                    <a:pt x="12" y="6569"/>
                    <a:pt x="0" y="6581"/>
                    <a:pt x="0" y="6581"/>
                  </a:cubicBezTo>
                  <a:cubicBezTo>
                    <a:pt x="0" y="6604"/>
                    <a:pt x="12" y="6628"/>
                    <a:pt x="24" y="6640"/>
                  </a:cubicBezTo>
                  <a:cubicBezTo>
                    <a:pt x="36" y="6652"/>
                    <a:pt x="60" y="6664"/>
                    <a:pt x="72" y="6676"/>
                  </a:cubicBezTo>
                  <a:cubicBezTo>
                    <a:pt x="96" y="6676"/>
                    <a:pt x="119" y="6676"/>
                    <a:pt x="143" y="6664"/>
                  </a:cubicBezTo>
                  <a:cubicBezTo>
                    <a:pt x="167" y="6652"/>
                    <a:pt x="203" y="6616"/>
                    <a:pt x="226" y="6592"/>
                  </a:cubicBezTo>
                  <a:cubicBezTo>
                    <a:pt x="250" y="6581"/>
                    <a:pt x="262" y="6569"/>
                    <a:pt x="286" y="6545"/>
                  </a:cubicBezTo>
                  <a:cubicBezTo>
                    <a:pt x="322" y="6509"/>
                    <a:pt x="357" y="6485"/>
                    <a:pt x="381" y="6450"/>
                  </a:cubicBezTo>
                  <a:cubicBezTo>
                    <a:pt x="453" y="6378"/>
                    <a:pt x="524" y="6319"/>
                    <a:pt x="584" y="6247"/>
                  </a:cubicBezTo>
                  <a:cubicBezTo>
                    <a:pt x="727" y="6116"/>
                    <a:pt x="858" y="5973"/>
                    <a:pt x="1000" y="5842"/>
                  </a:cubicBezTo>
                  <a:cubicBezTo>
                    <a:pt x="1143" y="5700"/>
                    <a:pt x="1286" y="5557"/>
                    <a:pt x="1429" y="5426"/>
                  </a:cubicBezTo>
                  <a:cubicBezTo>
                    <a:pt x="1560" y="5295"/>
                    <a:pt x="1691" y="5176"/>
                    <a:pt x="1810" y="5045"/>
                  </a:cubicBezTo>
                  <a:cubicBezTo>
                    <a:pt x="1858" y="4985"/>
                    <a:pt x="1905" y="4938"/>
                    <a:pt x="1953" y="4890"/>
                  </a:cubicBezTo>
                  <a:cubicBezTo>
                    <a:pt x="1977" y="4866"/>
                    <a:pt x="2001" y="4842"/>
                    <a:pt x="2012" y="4818"/>
                  </a:cubicBezTo>
                  <a:cubicBezTo>
                    <a:pt x="2084" y="4747"/>
                    <a:pt x="2155" y="4676"/>
                    <a:pt x="2215" y="4604"/>
                  </a:cubicBezTo>
                  <a:cubicBezTo>
                    <a:pt x="2334" y="4473"/>
                    <a:pt x="2453" y="4342"/>
                    <a:pt x="2560" y="4211"/>
                  </a:cubicBezTo>
                  <a:cubicBezTo>
                    <a:pt x="2727" y="4045"/>
                    <a:pt x="2882" y="3866"/>
                    <a:pt x="3036" y="3687"/>
                  </a:cubicBezTo>
                  <a:cubicBezTo>
                    <a:pt x="3144" y="3568"/>
                    <a:pt x="3251" y="3437"/>
                    <a:pt x="3358" y="3318"/>
                  </a:cubicBezTo>
                  <a:cubicBezTo>
                    <a:pt x="3525" y="3128"/>
                    <a:pt x="3691" y="2937"/>
                    <a:pt x="3858" y="2747"/>
                  </a:cubicBezTo>
                  <a:cubicBezTo>
                    <a:pt x="3953" y="2640"/>
                    <a:pt x="4048" y="2532"/>
                    <a:pt x="4144" y="2425"/>
                  </a:cubicBezTo>
                  <a:cubicBezTo>
                    <a:pt x="4298" y="2271"/>
                    <a:pt x="4441" y="2116"/>
                    <a:pt x="4584" y="1949"/>
                  </a:cubicBezTo>
                  <a:cubicBezTo>
                    <a:pt x="4608" y="1913"/>
                    <a:pt x="4644" y="1890"/>
                    <a:pt x="4679" y="1854"/>
                  </a:cubicBezTo>
                  <a:cubicBezTo>
                    <a:pt x="4715" y="1818"/>
                    <a:pt x="4751" y="1782"/>
                    <a:pt x="4787" y="1747"/>
                  </a:cubicBezTo>
                  <a:cubicBezTo>
                    <a:pt x="4858" y="1675"/>
                    <a:pt x="4929" y="1604"/>
                    <a:pt x="5013" y="1532"/>
                  </a:cubicBezTo>
                  <a:cubicBezTo>
                    <a:pt x="5299" y="1247"/>
                    <a:pt x="5596" y="961"/>
                    <a:pt x="5894" y="687"/>
                  </a:cubicBezTo>
                  <a:cubicBezTo>
                    <a:pt x="6084" y="496"/>
                    <a:pt x="6275" y="318"/>
                    <a:pt x="6465" y="139"/>
                  </a:cubicBezTo>
                  <a:cubicBezTo>
                    <a:pt x="6501" y="104"/>
                    <a:pt x="6501" y="56"/>
                    <a:pt x="6465" y="20"/>
                  </a:cubicBezTo>
                  <a:cubicBezTo>
                    <a:pt x="6465" y="20"/>
                    <a:pt x="6453" y="20"/>
                    <a:pt x="6453" y="8"/>
                  </a:cubicBezTo>
                  <a:cubicBezTo>
                    <a:pt x="6444" y="3"/>
                    <a:pt x="6430" y="1"/>
                    <a:pt x="6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1951425" y="4367850"/>
              <a:ext cx="258675" cy="152500"/>
            </a:xfrm>
            <a:custGeom>
              <a:avLst/>
              <a:gdLst/>
              <a:ahLst/>
              <a:cxnLst/>
              <a:rect l="l" t="t" r="r" b="b"/>
              <a:pathLst>
                <a:path w="10347" h="6100" extrusionOk="0">
                  <a:moveTo>
                    <a:pt x="149" y="1"/>
                  </a:moveTo>
                  <a:cubicBezTo>
                    <a:pt x="128" y="1"/>
                    <a:pt x="108" y="4"/>
                    <a:pt x="84" y="16"/>
                  </a:cubicBezTo>
                  <a:cubicBezTo>
                    <a:pt x="60" y="27"/>
                    <a:pt x="24" y="51"/>
                    <a:pt x="12" y="87"/>
                  </a:cubicBezTo>
                  <a:cubicBezTo>
                    <a:pt x="0" y="123"/>
                    <a:pt x="24" y="158"/>
                    <a:pt x="48" y="182"/>
                  </a:cubicBezTo>
                  <a:cubicBezTo>
                    <a:pt x="72" y="218"/>
                    <a:pt x="108" y="242"/>
                    <a:pt x="143" y="266"/>
                  </a:cubicBezTo>
                  <a:cubicBezTo>
                    <a:pt x="239" y="349"/>
                    <a:pt x="346" y="420"/>
                    <a:pt x="453" y="492"/>
                  </a:cubicBezTo>
                  <a:cubicBezTo>
                    <a:pt x="667" y="635"/>
                    <a:pt x="881" y="778"/>
                    <a:pt x="1096" y="920"/>
                  </a:cubicBezTo>
                  <a:cubicBezTo>
                    <a:pt x="1310" y="1063"/>
                    <a:pt x="1524" y="1194"/>
                    <a:pt x="1739" y="1325"/>
                  </a:cubicBezTo>
                  <a:cubicBezTo>
                    <a:pt x="1977" y="1468"/>
                    <a:pt x="2203" y="1599"/>
                    <a:pt x="2441" y="1742"/>
                  </a:cubicBezTo>
                  <a:cubicBezTo>
                    <a:pt x="2548" y="1801"/>
                    <a:pt x="2655" y="1873"/>
                    <a:pt x="2763" y="1932"/>
                  </a:cubicBezTo>
                  <a:cubicBezTo>
                    <a:pt x="2858" y="1992"/>
                    <a:pt x="2953" y="2052"/>
                    <a:pt x="3048" y="2111"/>
                  </a:cubicBezTo>
                  <a:cubicBezTo>
                    <a:pt x="3132" y="2147"/>
                    <a:pt x="3203" y="2194"/>
                    <a:pt x="3275" y="2230"/>
                  </a:cubicBezTo>
                  <a:cubicBezTo>
                    <a:pt x="3310" y="2254"/>
                    <a:pt x="3358" y="2278"/>
                    <a:pt x="3394" y="2302"/>
                  </a:cubicBezTo>
                  <a:cubicBezTo>
                    <a:pt x="3513" y="2361"/>
                    <a:pt x="3632" y="2421"/>
                    <a:pt x="3739" y="2480"/>
                  </a:cubicBezTo>
                  <a:cubicBezTo>
                    <a:pt x="3846" y="2540"/>
                    <a:pt x="3965" y="2587"/>
                    <a:pt x="4072" y="2647"/>
                  </a:cubicBezTo>
                  <a:cubicBezTo>
                    <a:pt x="4144" y="2694"/>
                    <a:pt x="4227" y="2742"/>
                    <a:pt x="4310" y="2790"/>
                  </a:cubicBezTo>
                  <a:cubicBezTo>
                    <a:pt x="4346" y="2802"/>
                    <a:pt x="4394" y="2825"/>
                    <a:pt x="4430" y="2849"/>
                  </a:cubicBezTo>
                  <a:cubicBezTo>
                    <a:pt x="4668" y="2992"/>
                    <a:pt x="4906" y="3147"/>
                    <a:pt x="5156" y="3290"/>
                  </a:cubicBezTo>
                  <a:cubicBezTo>
                    <a:pt x="5251" y="3349"/>
                    <a:pt x="5358" y="3409"/>
                    <a:pt x="5453" y="3456"/>
                  </a:cubicBezTo>
                  <a:cubicBezTo>
                    <a:pt x="5549" y="3516"/>
                    <a:pt x="5644" y="3576"/>
                    <a:pt x="5751" y="3623"/>
                  </a:cubicBezTo>
                  <a:cubicBezTo>
                    <a:pt x="5870" y="3695"/>
                    <a:pt x="6001" y="3766"/>
                    <a:pt x="6132" y="3826"/>
                  </a:cubicBezTo>
                  <a:cubicBezTo>
                    <a:pt x="6263" y="3897"/>
                    <a:pt x="6382" y="3968"/>
                    <a:pt x="6513" y="4040"/>
                  </a:cubicBezTo>
                  <a:cubicBezTo>
                    <a:pt x="6751" y="4171"/>
                    <a:pt x="6977" y="4302"/>
                    <a:pt x="7216" y="4433"/>
                  </a:cubicBezTo>
                  <a:cubicBezTo>
                    <a:pt x="7394" y="4540"/>
                    <a:pt x="7585" y="4647"/>
                    <a:pt x="7763" y="4754"/>
                  </a:cubicBezTo>
                  <a:cubicBezTo>
                    <a:pt x="8013" y="4897"/>
                    <a:pt x="8275" y="5040"/>
                    <a:pt x="8525" y="5183"/>
                  </a:cubicBezTo>
                  <a:cubicBezTo>
                    <a:pt x="8597" y="5219"/>
                    <a:pt x="8668" y="5254"/>
                    <a:pt x="8728" y="5302"/>
                  </a:cubicBezTo>
                  <a:cubicBezTo>
                    <a:pt x="8894" y="5385"/>
                    <a:pt x="9061" y="5469"/>
                    <a:pt x="9216" y="5564"/>
                  </a:cubicBezTo>
                  <a:cubicBezTo>
                    <a:pt x="9359" y="5635"/>
                    <a:pt x="9513" y="5719"/>
                    <a:pt x="9656" y="5802"/>
                  </a:cubicBezTo>
                  <a:cubicBezTo>
                    <a:pt x="9847" y="5897"/>
                    <a:pt x="10025" y="5992"/>
                    <a:pt x="10216" y="6088"/>
                  </a:cubicBezTo>
                  <a:cubicBezTo>
                    <a:pt x="10228" y="6096"/>
                    <a:pt x="10241" y="6100"/>
                    <a:pt x="10254" y="6100"/>
                  </a:cubicBezTo>
                  <a:cubicBezTo>
                    <a:pt x="10281" y="6100"/>
                    <a:pt x="10307" y="6084"/>
                    <a:pt x="10323" y="6052"/>
                  </a:cubicBezTo>
                  <a:cubicBezTo>
                    <a:pt x="10347" y="6028"/>
                    <a:pt x="10335" y="5969"/>
                    <a:pt x="10299" y="5957"/>
                  </a:cubicBezTo>
                  <a:cubicBezTo>
                    <a:pt x="10299" y="5957"/>
                    <a:pt x="10299" y="5945"/>
                    <a:pt x="10299" y="5945"/>
                  </a:cubicBezTo>
                  <a:cubicBezTo>
                    <a:pt x="10109" y="5850"/>
                    <a:pt x="9930" y="5766"/>
                    <a:pt x="9752" y="5671"/>
                  </a:cubicBezTo>
                  <a:cubicBezTo>
                    <a:pt x="9609" y="5588"/>
                    <a:pt x="9478" y="5516"/>
                    <a:pt x="9335" y="5445"/>
                  </a:cubicBezTo>
                  <a:cubicBezTo>
                    <a:pt x="9085" y="5314"/>
                    <a:pt x="8847" y="5183"/>
                    <a:pt x="8597" y="5052"/>
                  </a:cubicBezTo>
                  <a:cubicBezTo>
                    <a:pt x="8525" y="5004"/>
                    <a:pt x="8442" y="4957"/>
                    <a:pt x="8370" y="4909"/>
                  </a:cubicBezTo>
                  <a:cubicBezTo>
                    <a:pt x="8204" y="4826"/>
                    <a:pt x="8049" y="4730"/>
                    <a:pt x="7882" y="4635"/>
                  </a:cubicBezTo>
                  <a:cubicBezTo>
                    <a:pt x="7692" y="4528"/>
                    <a:pt x="7513" y="4421"/>
                    <a:pt x="7323" y="4314"/>
                  </a:cubicBezTo>
                  <a:cubicBezTo>
                    <a:pt x="7085" y="4183"/>
                    <a:pt x="6858" y="4052"/>
                    <a:pt x="6620" y="3921"/>
                  </a:cubicBezTo>
                  <a:cubicBezTo>
                    <a:pt x="6489" y="3849"/>
                    <a:pt x="6346" y="3766"/>
                    <a:pt x="6215" y="3695"/>
                  </a:cubicBezTo>
                  <a:cubicBezTo>
                    <a:pt x="6096" y="3635"/>
                    <a:pt x="5977" y="3564"/>
                    <a:pt x="5858" y="3504"/>
                  </a:cubicBezTo>
                  <a:cubicBezTo>
                    <a:pt x="5763" y="3456"/>
                    <a:pt x="5668" y="3397"/>
                    <a:pt x="5573" y="3349"/>
                  </a:cubicBezTo>
                  <a:cubicBezTo>
                    <a:pt x="5501" y="3302"/>
                    <a:pt x="5418" y="3254"/>
                    <a:pt x="5346" y="3218"/>
                  </a:cubicBezTo>
                  <a:cubicBezTo>
                    <a:pt x="5311" y="3195"/>
                    <a:pt x="5287" y="3183"/>
                    <a:pt x="5251" y="3171"/>
                  </a:cubicBezTo>
                  <a:cubicBezTo>
                    <a:pt x="5013" y="3016"/>
                    <a:pt x="4763" y="2873"/>
                    <a:pt x="4525" y="2718"/>
                  </a:cubicBezTo>
                  <a:cubicBezTo>
                    <a:pt x="4489" y="2706"/>
                    <a:pt x="4453" y="2683"/>
                    <a:pt x="4418" y="2671"/>
                  </a:cubicBezTo>
                  <a:cubicBezTo>
                    <a:pt x="4346" y="2623"/>
                    <a:pt x="4263" y="2575"/>
                    <a:pt x="4179" y="2528"/>
                  </a:cubicBezTo>
                  <a:cubicBezTo>
                    <a:pt x="4072" y="2468"/>
                    <a:pt x="3965" y="2421"/>
                    <a:pt x="3858" y="2361"/>
                  </a:cubicBezTo>
                  <a:cubicBezTo>
                    <a:pt x="3751" y="2302"/>
                    <a:pt x="3632" y="2242"/>
                    <a:pt x="3525" y="2182"/>
                  </a:cubicBezTo>
                  <a:cubicBezTo>
                    <a:pt x="3465" y="2159"/>
                    <a:pt x="3417" y="2135"/>
                    <a:pt x="3370" y="2111"/>
                  </a:cubicBezTo>
                  <a:cubicBezTo>
                    <a:pt x="3298" y="2063"/>
                    <a:pt x="3227" y="2028"/>
                    <a:pt x="3167" y="1992"/>
                  </a:cubicBezTo>
                  <a:cubicBezTo>
                    <a:pt x="3060" y="1921"/>
                    <a:pt x="2953" y="1861"/>
                    <a:pt x="2846" y="1801"/>
                  </a:cubicBezTo>
                  <a:cubicBezTo>
                    <a:pt x="2739" y="1742"/>
                    <a:pt x="2644" y="1671"/>
                    <a:pt x="2536" y="1611"/>
                  </a:cubicBezTo>
                  <a:cubicBezTo>
                    <a:pt x="2310" y="1480"/>
                    <a:pt x="2084" y="1337"/>
                    <a:pt x="1870" y="1206"/>
                  </a:cubicBezTo>
                  <a:cubicBezTo>
                    <a:pt x="1643" y="1075"/>
                    <a:pt x="1417" y="944"/>
                    <a:pt x="1203" y="801"/>
                  </a:cubicBezTo>
                  <a:cubicBezTo>
                    <a:pt x="989" y="658"/>
                    <a:pt x="774" y="516"/>
                    <a:pt x="560" y="361"/>
                  </a:cubicBezTo>
                  <a:cubicBezTo>
                    <a:pt x="489" y="313"/>
                    <a:pt x="405" y="266"/>
                    <a:pt x="334" y="206"/>
                  </a:cubicBezTo>
                  <a:lnTo>
                    <a:pt x="334" y="206"/>
                  </a:lnTo>
                  <a:cubicBezTo>
                    <a:pt x="358" y="218"/>
                    <a:pt x="381" y="218"/>
                    <a:pt x="405" y="230"/>
                  </a:cubicBezTo>
                  <a:cubicBezTo>
                    <a:pt x="410" y="231"/>
                    <a:pt x="415" y="232"/>
                    <a:pt x="420" y="232"/>
                  </a:cubicBezTo>
                  <a:cubicBezTo>
                    <a:pt x="453" y="232"/>
                    <a:pt x="490" y="201"/>
                    <a:pt x="500" y="170"/>
                  </a:cubicBezTo>
                  <a:cubicBezTo>
                    <a:pt x="512" y="123"/>
                    <a:pt x="489" y="87"/>
                    <a:pt x="441" y="75"/>
                  </a:cubicBezTo>
                  <a:cubicBezTo>
                    <a:pt x="405" y="63"/>
                    <a:pt x="358" y="51"/>
                    <a:pt x="322" y="39"/>
                  </a:cubicBezTo>
                  <a:cubicBezTo>
                    <a:pt x="286" y="27"/>
                    <a:pt x="250" y="16"/>
                    <a:pt x="215" y="4"/>
                  </a:cubicBezTo>
                  <a:cubicBezTo>
                    <a:pt x="191" y="4"/>
                    <a:pt x="170" y="1"/>
                    <a:pt x="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2014525" y="4189325"/>
              <a:ext cx="363175" cy="160475"/>
            </a:xfrm>
            <a:custGeom>
              <a:avLst/>
              <a:gdLst/>
              <a:ahLst/>
              <a:cxnLst/>
              <a:rect l="l" t="t" r="r" b="b"/>
              <a:pathLst>
                <a:path w="14527" h="6419" extrusionOk="0">
                  <a:moveTo>
                    <a:pt x="96" y="1"/>
                  </a:moveTo>
                  <a:cubicBezTo>
                    <a:pt x="60" y="1"/>
                    <a:pt x="24" y="25"/>
                    <a:pt x="12" y="60"/>
                  </a:cubicBezTo>
                  <a:cubicBezTo>
                    <a:pt x="1" y="96"/>
                    <a:pt x="12" y="120"/>
                    <a:pt x="36" y="144"/>
                  </a:cubicBezTo>
                  <a:cubicBezTo>
                    <a:pt x="60" y="168"/>
                    <a:pt x="108" y="191"/>
                    <a:pt x="143" y="215"/>
                  </a:cubicBezTo>
                  <a:cubicBezTo>
                    <a:pt x="167" y="227"/>
                    <a:pt x="203" y="239"/>
                    <a:pt x="227" y="251"/>
                  </a:cubicBezTo>
                  <a:cubicBezTo>
                    <a:pt x="286" y="275"/>
                    <a:pt x="334" y="310"/>
                    <a:pt x="393" y="334"/>
                  </a:cubicBezTo>
                  <a:cubicBezTo>
                    <a:pt x="512" y="382"/>
                    <a:pt x="632" y="430"/>
                    <a:pt x="751" y="477"/>
                  </a:cubicBezTo>
                  <a:cubicBezTo>
                    <a:pt x="989" y="584"/>
                    <a:pt x="1239" y="680"/>
                    <a:pt x="1477" y="775"/>
                  </a:cubicBezTo>
                  <a:cubicBezTo>
                    <a:pt x="1548" y="799"/>
                    <a:pt x="1620" y="834"/>
                    <a:pt x="1691" y="870"/>
                  </a:cubicBezTo>
                  <a:cubicBezTo>
                    <a:pt x="1775" y="906"/>
                    <a:pt x="1858" y="942"/>
                    <a:pt x="1941" y="977"/>
                  </a:cubicBezTo>
                  <a:cubicBezTo>
                    <a:pt x="2096" y="1049"/>
                    <a:pt x="2251" y="1132"/>
                    <a:pt x="2406" y="1203"/>
                  </a:cubicBezTo>
                  <a:cubicBezTo>
                    <a:pt x="2560" y="1275"/>
                    <a:pt x="2703" y="1346"/>
                    <a:pt x="2858" y="1418"/>
                  </a:cubicBezTo>
                  <a:cubicBezTo>
                    <a:pt x="3001" y="1477"/>
                    <a:pt x="3156" y="1549"/>
                    <a:pt x="3310" y="1608"/>
                  </a:cubicBezTo>
                  <a:cubicBezTo>
                    <a:pt x="3453" y="1680"/>
                    <a:pt x="3608" y="1751"/>
                    <a:pt x="3763" y="1811"/>
                  </a:cubicBezTo>
                  <a:cubicBezTo>
                    <a:pt x="3930" y="1882"/>
                    <a:pt x="4096" y="1954"/>
                    <a:pt x="4263" y="2025"/>
                  </a:cubicBezTo>
                  <a:cubicBezTo>
                    <a:pt x="4346" y="2061"/>
                    <a:pt x="4430" y="2096"/>
                    <a:pt x="4513" y="2120"/>
                  </a:cubicBezTo>
                  <a:cubicBezTo>
                    <a:pt x="4573" y="2156"/>
                    <a:pt x="4632" y="2180"/>
                    <a:pt x="4703" y="2192"/>
                  </a:cubicBezTo>
                  <a:cubicBezTo>
                    <a:pt x="4870" y="2263"/>
                    <a:pt x="5049" y="2323"/>
                    <a:pt x="5227" y="2394"/>
                  </a:cubicBezTo>
                  <a:cubicBezTo>
                    <a:pt x="5287" y="2418"/>
                    <a:pt x="5346" y="2430"/>
                    <a:pt x="5406" y="2454"/>
                  </a:cubicBezTo>
                  <a:cubicBezTo>
                    <a:pt x="5406" y="2465"/>
                    <a:pt x="5406" y="2465"/>
                    <a:pt x="5418" y="2465"/>
                  </a:cubicBezTo>
                  <a:cubicBezTo>
                    <a:pt x="5430" y="2477"/>
                    <a:pt x="5454" y="2477"/>
                    <a:pt x="5477" y="2489"/>
                  </a:cubicBezTo>
                  <a:lnTo>
                    <a:pt x="5489" y="2489"/>
                  </a:lnTo>
                  <a:cubicBezTo>
                    <a:pt x="5489" y="2501"/>
                    <a:pt x="5501" y="2501"/>
                    <a:pt x="5513" y="2501"/>
                  </a:cubicBezTo>
                  <a:cubicBezTo>
                    <a:pt x="5525" y="2513"/>
                    <a:pt x="5537" y="2513"/>
                    <a:pt x="5549" y="2525"/>
                  </a:cubicBezTo>
                  <a:lnTo>
                    <a:pt x="5573" y="2525"/>
                  </a:lnTo>
                  <a:cubicBezTo>
                    <a:pt x="5596" y="2537"/>
                    <a:pt x="5620" y="2549"/>
                    <a:pt x="5644" y="2561"/>
                  </a:cubicBezTo>
                  <a:cubicBezTo>
                    <a:pt x="5656" y="2561"/>
                    <a:pt x="5656" y="2561"/>
                    <a:pt x="5668" y="2573"/>
                  </a:cubicBezTo>
                  <a:cubicBezTo>
                    <a:pt x="5668" y="2561"/>
                    <a:pt x="5668" y="2561"/>
                    <a:pt x="5668" y="2561"/>
                  </a:cubicBezTo>
                  <a:cubicBezTo>
                    <a:pt x="5668" y="2573"/>
                    <a:pt x="5680" y="2573"/>
                    <a:pt x="5692" y="2573"/>
                  </a:cubicBezTo>
                  <a:cubicBezTo>
                    <a:pt x="5692" y="2585"/>
                    <a:pt x="5704" y="2585"/>
                    <a:pt x="5716" y="2585"/>
                  </a:cubicBezTo>
                  <a:cubicBezTo>
                    <a:pt x="5716" y="2585"/>
                    <a:pt x="5727" y="2585"/>
                    <a:pt x="5727" y="2596"/>
                  </a:cubicBezTo>
                  <a:cubicBezTo>
                    <a:pt x="5727" y="2596"/>
                    <a:pt x="5727" y="2585"/>
                    <a:pt x="5727" y="2585"/>
                  </a:cubicBezTo>
                  <a:cubicBezTo>
                    <a:pt x="5727" y="2596"/>
                    <a:pt x="5739" y="2596"/>
                    <a:pt x="5751" y="2596"/>
                  </a:cubicBezTo>
                  <a:cubicBezTo>
                    <a:pt x="5775" y="2608"/>
                    <a:pt x="5799" y="2620"/>
                    <a:pt x="5823" y="2632"/>
                  </a:cubicBezTo>
                  <a:cubicBezTo>
                    <a:pt x="5882" y="2656"/>
                    <a:pt x="5930" y="2680"/>
                    <a:pt x="5989" y="2704"/>
                  </a:cubicBezTo>
                  <a:cubicBezTo>
                    <a:pt x="6049" y="2739"/>
                    <a:pt x="6120" y="2763"/>
                    <a:pt x="6180" y="2787"/>
                  </a:cubicBezTo>
                  <a:cubicBezTo>
                    <a:pt x="6347" y="2870"/>
                    <a:pt x="6525" y="2942"/>
                    <a:pt x="6692" y="3013"/>
                  </a:cubicBezTo>
                  <a:cubicBezTo>
                    <a:pt x="7013" y="3156"/>
                    <a:pt x="7335" y="3299"/>
                    <a:pt x="7656" y="3442"/>
                  </a:cubicBezTo>
                  <a:cubicBezTo>
                    <a:pt x="7763" y="3489"/>
                    <a:pt x="7882" y="3537"/>
                    <a:pt x="7990" y="3585"/>
                  </a:cubicBezTo>
                  <a:cubicBezTo>
                    <a:pt x="8061" y="3620"/>
                    <a:pt x="8132" y="3644"/>
                    <a:pt x="8216" y="3680"/>
                  </a:cubicBezTo>
                  <a:cubicBezTo>
                    <a:pt x="8252" y="3704"/>
                    <a:pt x="8299" y="3716"/>
                    <a:pt x="8347" y="3739"/>
                  </a:cubicBezTo>
                  <a:cubicBezTo>
                    <a:pt x="8609" y="3847"/>
                    <a:pt x="8883" y="3954"/>
                    <a:pt x="9145" y="4049"/>
                  </a:cubicBezTo>
                  <a:cubicBezTo>
                    <a:pt x="9311" y="4120"/>
                    <a:pt x="9466" y="4192"/>
                    <a:pt x="9621" y="4251"/>
                  </a:cubicBezTo>
                  <a:cubicBezTo>
                    <a:pt x="9692" y="4287"/>
                    <a:pt x="9764" y="4311"/>
                    <a:pt x="9823" y="4347"/>
                  </a:cubicBezTo>
                  <a:cubicBezTo>
                    <a:pt x="9918" y="4394"/>
                    <a:pt x="10014" y="4430"/>
                    <a:pt x="10121" y="4478"/>
                  </a:cubicBezTo>
                  <a:cubicBezTo>
                    <a:pt x="10168" y="4501"/>
                    <a:pt x="10216" y="4525"/>
                    <a:pt x="10264" y="4549"/>
                  </a:cubicBezTo>
                  <a:cubicBezTo>
                    <a:pt x="10371" y="4597"/>
                    <a:pt x="10478" y="4656"/>
                    <a:pt x="10585" y="4704"/>
                  </a:cubicBezTo>
                  <a:cubicBezTo>
                    <a:pt x="10728" y="4775"/>
                    <a:pt x="10859" y="4835"/>
                    <a:pt x="10990" y="4906"/>
                  </a:cubicBezTo>
                  <a:cubicBezTo>
                    <a:pt x="11133" y="4978"/>
                    <a:pt x="11264" y="5049"/>
                    <a:pt x="11395" y="5109"/>
                  </a:cubicBezTo>
                  <a:cubicBezTo>
                    <a:pt x="11573" y="5192"/>
                    <a:pt x="11752" y="5287"/>
                    <a:pt x="11931" y="5371"/>
                  </a:cubicBezTo>
                  <a:cubicBezTo>
                    <a:pt x="11942" y="5371"/>
                    <a:pt x="11954" y="5383"/>
                    <a:pt x="11978" y="5383"/>
                  </a:cubicBezTo>
                  <a:cubicBezTo>
                    <a:pt x="12026" y="5406"/>
                    <a:pt x="12062" y="5430"/>
                    <a:pt x="12109" y="5442"/>
                  </a:cubicBezTo>
                  <a:cubicBezTo>
                    <a:pt x="12228" y="5490"/>
                    <a:pt x="12335" y="5537"/>
                    <a:pt x="12454" y="5585"/>
                  </a:cubicBezTo>
                  <a:cubicBezTo>
                    <a:pt x="12585" y="5644"/>
                    <a:pt x="12704" y="5704"/>
                    <a:pt x="12835" y="5752"/>
                  </a:cubicBezTo>
                  <a:cubicBezTo>
                    <a:pt x="13359" y="5966"/>
                    <a:pt x="13895" y="6192"/>
                    <a:pt x="14419" y="6406"/>
                  </a:cubicBezTo>
                  <a:cubicBezTo>
                    <a:pt x="14443" y="6418"/>
                    <a:pt x="14455" y="6418"/>
                    <a:pt x="14479" y="6418"/>
                  </a:cubicBezTo>
                  <a:cubicBezTo>
                    <a:pt x="14490" y="6406"/>
                    <a:pt x="14502" y="6395"/>
                    <a:pt x="14514" y="6383"/>
                  </a:cubicBezTo>
                  <a:cubicBezTo>
                    <a:pt x="14526" y="6359"/>
                    <a:pt x="14526" y="6347"/>
                    <a:pt x="14526" y="6323"/>
                  </a:cubicBezTo>
                  <a:cubicBezTo>
                    <a:pt x="14514" y="6311"/>
                    <a:pt x="14514" y="6287"/>
                    <a:pt x="14490" y="6287"/>
                  </a:cubicBezTo>
                  <a:cubicBezTo>
                    <a:pt x="14490" y="6287"/>
                    <a:pt x="14490" y="6275"/>
                    <a:pt x="14490" y="6275"/>
                  </a:cubicBezTo>
                  <a:cubicBezTo>
                    <a:pt x="14109" y="6121"/>
                    <a:pt x="13728" y="5966"/>
                    <a:pt x="13347" y="5811"/>
                  </a:cubicBezTo>
                  <a:cubicBezTo>
                    <a:pt x="13157" y="5728"/>
                    <a:pt x="12966" y="5644"/>
                    <a:pt x="12776" y="5573"/>
                  </a:cubicBezTo>
                  <a:cubicBezTo>
                    <a:pt x="12645" y="5513"/>
                    <a:pt x="12514" y="5454"/>
                    <a:pt x="12383" y="5406"/>
                  </a:cubicBezTo>
                  <a:cubicBezTo>
                    <a:pt x="12276" y="5359"/>
                    <a:pt x="12169" y="5311"/>
                    <a:pt x="12062" y="5263"/>
                  </a:cubicBezTo>
                  <a:cubicBezTo>
                    <a:pt x="12026" y="5252"/>
                    <a:pt x="11990" y="5240"/>
                    <a:pt x="11954" y="5216"/>
                  </a:cubicBezTo>
                  <a:cubicBezTo>
                    <a:pt x="11764" y="5121"/>
                    <a:pt x="11573" y="5037"/>
                    <a:pt x="11395" y="4954"/>
                  </a:cubicBezTo>
                  <a:cubicBezTo>
                    <a:pt x="11347" y="4930"/>
                    <a:pt x="11300" y="4894"/>
                    <a:pt x="11252" y="4871"/>
                  </a:cubicBezTo>
                  <a:cubicBezTo>
                    <a:pt x="11133" y="4823"/>
                    <a:pt x="11026" y="4763"/>
                    <a:pt x="10919" y="4704"/>
                  </a:cubicBezTo>
                  <a:cubicBezTo>
                    <a:pt x="10871" y="4680"/>
                    <a:pt x="10823" y="4656"/>
                    <a:pt x="10764" y="4632"/>
                  </a:cubicBezTo>
                  <a:cubicBezTo>
                    <a:pt x="10680" y="4597"/>
                    <a:pt x="10597" y="4549"/>
                    <a:pt x="10514" y="4513"/>
                  </a:cubicBezTo>
                  <a:cubicBezTo>
                    <a:pt x="10371" y="4442"/>
                    <a:pt x="10228" y="4370"/>
                    <a:pt x="10085" y="4311"/>
                  </a:cubicBezTo>
                  <a:cubicBezTo>
                    <a:pt x="9930" y="4240"/>
                    <a:pt x="9776" y="4168"/>
                    <a:pt x="9621" y="4097"/>
                  </a:cubicBezTo>
                  <a:cubicBezTo>
                    <a:pt x="9466" y="4025"/>
                    <a:pt x="9299" y="3954"/>
                    <a:pt x="9145" y="3894"/>
                  </a:cubicBezTo>
                  <a:cubicBezTo>
                    <a:pt x="8978" y="3835"/>
                    <a:pt x="8823" y="3763"/>
                    <a:pt x="8668" y="3704"/>
                  </a:cubicBezTo>
                  <a:cubicBezTo>
                    <a:pt x="8537" y="3656"/>
                    <a:pt x="8418" y="3608"/>
                    <a:pt x="8287" y="3561"/>
                  </a:cubicBezTo>
                  <a:cubicBezTo>
                    <a:pt x="8132" y="3489"/>
                    <a:pt x="7978" y="3418"/>
                    <a:pt x="7811" y="3347"/>
                  </a:cubicBezTo>
                  <a:cubicBezTo>
                    <a:pt x="7740" y="3323"/>
                    <a:pt x="7668" y="3287"/>
                    <a:pt x="7597" y="3251"/>
                  </a:cubicBezTo>
                  <a:cubicBezTo>
                    <a:pt x="7513" y="3216"/>
                    <a:pt x="7430" y="3180"/>
                    <a:pt x="7347" y="3144"/>
                  </a:cubicBezTo>
                  <a:cubicBezTo>
                    <a:pt x="7049" y="3013"/>
                    <a:pt x="6751" y="2882"/>
                    <a:pt x="6454" y="2751"/>
                  </a:cubicBezTo>
                  <a:cubicBezTo>
                    <a:pt x="6275" y="2668"/>
                    <a:pt x="6108" y="2596"/>
                    <a:pt x="5930" y="2513"/>
                  </a:cubicBezTo>
                  <a:cubicBezTo>
                    <a:pt x="5823" y="2465"/>
                    <a:pt x="5716" y="2418"/>
                    <a:pt x="5608" y="2382"/>
                  </a:cubicBezTo>
                  <a:cubicBezTo>
                    <a:pt x="5596" y="2382"/>
                    <a:pt x="5596" y="2370"/>
                    <a:pt x="5596" y="2370"/>
                  </a:cubicBezTo>
                  <a:lnTo>
                    <a:pt x="5585" y="2370"/>
                  </a:lnTo>
                  <a:cubicBezTo>
                    <a:pt x="5573" y="2370"/>
                    <a:pt x="5573" y="2358"/>
                    <a:pt x="5561" y="2358"/>
                  </a:cubicBezTo>
                  <a:cubicBezTo>
                    <a:pt x="5561" y="2358"/>
                    <a:pt x="5549" y="2358"/>
                    <a:pt x="5537" y="2346"/>
                  </a:cubicBezTo>
                  <a:lnTo>
                    <a:pt x="5525" y="2346"/>
                  </a:lnTo>
                  <a:cubicBezTo>
                    <a:pt x="5501" y="2335"/>
                    <a:pt x="5477" y="2323"/>
                    <a:pt x="5454" y="2311"/>
                  </a:cubicBezTo>
                  <a:cubicBezTo>
                    <a:pt x="5382" y="2287"/>
                    <a:pt x="5311" y="2263"/>
                    <a:pt x="5251" y="2239"/>
                  </a:cubicBezTo>
                  <a:cubicBezTo>
                    <a:pt x="5168" y="2204"/>
                    <a:pt x="5096" y="2180"/>
                    <a:pt x="5013" y="2144"/>
                  </a:cubicBezTo>
                  <a:cubicBezTo>
                    <a:pt x="4858" y="2084"/>
                    <a:pt x="4692" y="2037"/>
                    <a:pt x="4537" y="1977"/>
                  </a:cubicBezTo>
                  <a:cubicBezTo>
                    <a:pt x="4465" y="1942"/>
                    <a:pt x="4394" y="1918"/>
                    <a:pt x="4322" y="1894"/>
                  </a:cubicBezTo>
                  <a:cubicBezTo>
                    <a:pt x="4180" y="1823"/>
                    <a:pt x="4025" y="1763"/>
                    <a:pt x="3870" y="1692"/>
                  </a:cubicBezTo>
                  <a:cubicBezTo>
                    <a:pt x="3715" y="1620"/>
                    <a:pt x="3549" y="1549"/>
                    <a:pt x="3394" y="1477"/>
                  </a:cubicBezTo>
                  <a:cubicBezTo>
                    <a:pt x="3084" y="1346"/>
                    <a:pt x="2787" y="1215"/>
                    <a:pt x="2489" y="1072"/>
                  </a:cubicBezTo>
                  <a:cubicBezTo>
                    <a:pt x="2215" y="930"/>
                    <a:pt x="1941" y="799"/>
                    <a:pt x="1655" y="680"/>
                  </a:cubicBezTo>
                  <a:cubicBezTo>
                    <a:pt x="1513" y="620"/>
                    <a:pt x="1370" y="561"/>
                    <a:pt x="1227" y="501"/>
                  </a:cubicBezTo>
                  <a:cubicBezTo>
                    <a:pt x="1072" y="441"/>
                    <a:pt x="929" y="382"/>
                    <a:pt x="774" y="322"/>
                  </a:cubicBezTo>
                  <a:cubicBezTo>
                    <a:pt x="774" y="322"/>
                    <a:pt x="774" y="322"/>
                    <a:pt x="774" y="334"/>
                  </a:cubicBezTo>
                  <a:cubicBezTo>
                    <a:pt x="679" y="287"/>
                    <a:pt x="572" y="239"/>
                    <a:pt x="465" y="191"/>
                  </a:cubicBezTo>
                  <a:cubicBezTo>
                    <a:pt x="417" y="168"/>
                    <a:pt x="370" y="144"/>
                    <a:pt x="310" y="120"/>
                  </a:cubicBezTo>
                  <a:cubicBezTo>
                    <a:pt x="274" y="96"/>
                    <a:pt x="227" y="72"/>
                    <a:pt x="179" y="49"/>
                  </a:cubicBezTo>
                  <a:cubicBezTo>
                    <a:pt x="179" y="49"/>
                    <a:pt x="179" y="49"/>
                    <a:pt x="179" y="37"/>
                  </a:cubicBezTo>
                  <a:cubicBezTo>
                    <a:pt x="167" y="25"/>
                    <a:pt x="143" y="13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1975525" y="4032175"/>
              <a:ext cx="43200" cy="153125"/>
            </a:xfrm>
            <a:custGeom>
              <a:avLst/>
              <a:gdLst/>
              <a:ahLst/>
              <a:cxnLst/>
              <a:rect l="l" t="t" r="r" b="b"/>
              <a:pathLst>
                <a:path w="1728" h="6125" extrusionOk="0">
                  <a:moveTo>
                    <a:pt x="48" y="0"/>
                  </a:moveTo>
                  <a:cubicBezTo>
                    <a:pt x="13" y="12"/>
                    <a:pt x="1" y="48"/>
                    <a:pt x="1" y="84"/>
                  </a:cubicBezTo>
                  <a:cubicBezTo>
                    <a:pt x="72" y="441"/>
                    <a:pt x="156" y="810"/>
                    <a:pt x="227" y="1167"/>
                  </a:cubicBezTo>
                  <a:cubicBezTo>
                    <a:pt x="239" y="1191"/>
                    <a:pt x="239" y="1227"/>
                    <a:pt x="251" y="1262"/>
                  </a:cubicBezTo>
                  <a:cubicBezTo>
                    <a:pt x="275" y="1346"/>
                    <a:pt x="287" y="1441"/>
                    <a:pt x="310" y="1536"/>
                  </a:cubicBezTo>
                  <a:cubicBezTo>
                    <a:pt x="346" y="1703"/>
                    <a:pt x="382" y="1858"/>
                    <a:pt x="429" y="2013"/>
                  </a:cubicBezTo>
                  <a:cubicBezTo>
                    <a:pt x="429" y="2024"/>
                    <a:pt x="429" y="2048"/>
                    <a:pt x="441" y="2060"/>
                  </a:cubicBezTo>
                  <a:cubicBezTo>
                    <a:pt x="453" y="2108"/>
                    <a:pt x="465" y="2155"/>
                    <a:pt x="477" y="2203"/>
                  </a:cubicBezTo>
                  <a:cubicBezTo>
                    <a:pt x="501" y="2286"/>
                    <a:pt x="525" y="2382"/>
                    <a:pt x="548" y="2477"/>
                  </a:cubicBezTo>
                  <a:cubicBezTo>
                    <a:pt x="584" y="2596"/>
                    <a:pt x="632" y="2727"/>
                    <a:pt x="668" y="2846"/>
                  </a:cubicBezTo>
                  <a:cubicBezTo>
                    <a:pt x="691" y="2929"/>
                    <a:pt x="715" y="3025"/>
                    <a:pt x="751" y="3120"/>
                  </a:cubicBezTo>
                  <a:cubicBezTo>
                    <a:pt x="763" y="3167"/>
                    <a:pt x="775" y="3227"/>
                    <a:pt x="799" y="3287"/>
                  </a:cubicBezTo>
                  <a:cubicBezTo>
                    <a:pt x="834" y="3453"/>
                    <a:pt x="882" y="3608"/>
                    <a:pt x="918" y="3763"/>
                  </a:cubicBezTo>
                  <a:cubicBezTo>
                    <a:pt x="989" y="4049"/>
                    <a:pt x="1084" y="4334"/>
                    <a:pt x="1180" y="4608"/>
                  </a:cubicBezTo>
                  <a:cubicBezTo>
                    <a:pt x="1275" y="4882"/>
                    <a:pt x="1346" y="5168"/>
                    <a:pt x="1430" y="5453"/>
                  </a:cubicBezTo>
                  <a:cubicBezTo>
                    <a:pt x="1453" y="5549"/>
                    <a:pt x="1477" y="5656"/>
                    <a:pt x="1513" y="5763"/>
                  </a:cubicBezTo>
                  <a:cubicBezTo>
                    <a:pt x="1525" y="5811"/>
                    <a:pt x="1537" y="5858"/>
                    <a:pt x="1549" y="5906"/>
                  </a:cubicBezTo>
                  <a:cubicBezTo>
                    <a:pt x="1549" y="5930"/>
                    <a:pt x="1561" y="5954"/>
                    <a:pt x="1561" y="5977"/>
                  </a:cubicBezTo>
                  <a:cubicBezTo>
                    <a:pt x="1572" y="5989"/>
                    <a:pt x="1572" y="6001"/>
                    <a:pt x="1572" y="6013"/>
                  </a:cubicBezTo>
                  <a:cubicBezTo>
                    <a:pt x="1572" y="6025"/>
                    <a:pt x="1584" y="6037"/>
                    <a:pt x="1584" y="6049"/>
                  </a:cubicBezTo>
                  <a:cubicBezTo>
                    <a:pt x="1584" y="6049"/>
                    <a:pt x="1584" y="6061"/>
                    <a:pt x="1584" y="6061"/>
                  </a:cubicBezTo>
                  <a:cubicBezTo>
                    <a:pt x="1584" y="6073"/>
                    <a:pt x="1584" y="6085"/>
                    <a:pt x="1596" y="6085"/>
                  </a:cubicBezTo>
                  <a:cubicBezTo>
                    <a:pt x="1605" y="6111"/>
                    <a:pt x="1627" y="6125"/>
                    <a:pt x="1648" y="6125"/>
                  </a:cubicBezTo>
                  <a:cubicBezTo>
                    <a:pt x="1655" y="6125"/>
                    <a:pt x="1662" y="6123"/>
                    <a:pt x="1668" y="6120"/>
                  </a:cubicBezTo>
                  <a:cubicBezTo>
                    <a:pt x="1703" y="6120"/>
                    <a:pt x="1727" y="6085"/>
                    <a:pt x="1727" y="6061"/>
                  </a:cubicBezTo>
                  <a:cubicBezTo>
                    <a:pt x="1727" y="6025"/>
                    <a:pt x="1715" y="6001"/>
                    <a:pt x="1715" y="5977"/>
                  </a:cubicBezTo>
                  <a:cubicBezTo>
                    <a:pt x="1703" y="5954"/>
                    <a:pt x="1703" y="5942"/>
                    <a:pt x="1691" y="5918"/>
                  </a:cubicBezTo>
                  <a:cubicBezTo>
                    <a:pt x="1691" y="5882"/>
                    <a:pt x="1680" y="5846"/>
                    <a:pt x="1668" y="5811"/>
                  </a:cubicBezTo>
                  <a:cubicBezTo>
                    <a:pt x="1656" y="5739"/>
                    <a:pt x="1632" y="5668"/>
                    <a:pt x="1620" y="5608"/>
                  </a:cubicBezTo>
                  <a:cubicBezTo>
                    <a:pt x="1572" y="5453"/>
                    <a:pt x="1537" y="5299"/>
                    <a:pt x="1489" y="5156"/>
                  </a:cubicBezTo>
                  <a:cubicBezTo>
                    <a:pt x="1453" y="5025"/>
                    <a:pt x="1418" y="4882"/>
                    <a:pt x="1370" y="4751"/>
                  </a:cubicBezTo>
                  <a:cubicBezTo>
                    <a:pt x="1322" y="4608"/>
                    <a:pt x="1275" y="4477"/>
                    <a:pt x="1239" y="4334"/>
                  </a:cubicBezTo>
                  <a:cubicBezTo>
                    <a:pt x="1203" y="4251"/>
                    <a:pt x="1180" y="4180"/>
                    <a:pt x="1156" y="4096"/>
                  </a:cubicBezTo>
                  <a:cubicBezTo>
                    <a:pt x="1132" y="4013"/>
                    <a:pt x="1108" y="3929"/>
                    <a:pt x="1084" y="3846"/>
                  </a:cubicBezTo>
                  <a:cubicBezTo>
                    <a:pt x="1060" y="3787"/>
                    <a:pt x="1049" y="3727"/>
                    <a:pt x="1037" y="3668"/>
                  </a:cubicBezTo>
                  <a:cubicBezTo>
                    <a:pt x="1013" y="3596"/>
                    <a:pt x="1001" y="3537"/>
                    <a:pt x="977" y="3465"/>
                  </a:cubicBezTo>
                  <a:cubicBezTo>
                    <a:pt x="941" y="3322"/>
                    <a:pt x="906" y="3179"/>
                    <a:pt x="858" y="3037"/>
                  </a:cubicBezTo>
                  <a:cubicBezTo>
                    <a:pt x="810" y="2870"/>
                    <a:pt x="763" y="2715"/>
                    <a:pt x="715" y="2548"/>
                  </a:cubicBezTo>
                  <a:cubicBezTo>
                    <a:pt x="668" y="2405"/>
                    <a:pt x="632" y="2251"/>
                    <a:pt x="584" y="2108"/>
                  </a:cubicBezTo>
                  <a:cubicBezTo>
                    <a:pt x="572" y="2060"/>
                    <a:pt x="560" y="2013"/>
                    <a:pt x="548" y="1965"/>
                  </a:cubicBezTo>
                  <a:cubicBezTo>
                    <a:pt x="537" y="1905"/>
                    <a:pt x="513" y="1834"/>
                    <a:pt x="501" y="1763"/>
                  </a:cubicBezTo>
                  <a:cubicBezTo>
                    <a:pt x="453" y="1572"/>
                    <a:pt x="418" y="1382"/>
                    <a:pt x="370" y="1191"/>
                  </a:cubicBezTo>
                  <a:cubicBezTo>
                    <a:pt x="346" y="1084"/>
                    <a:pt x="322" y="977"/>
                    <a:pt x="298" y="870"/>
                  </a:cubicBezTo>
                  <a:cubicBezTo>
                    <a:pt x="275" y="727"/>
                    <a:pt x="239" y="572"/>
                    <a:pt x="203" y="429"/>
                  </a:cubicBezTo>
                  <a:cubicBezTo>
                    <a:pt x="179" y="298"/>
                    <a:pt x="156" y="179"/>
                    <a:pt x="132" y="48"/>
                  </a:cubicBezTo>
                  <a:cubicBezTo>
                    <a:pt x="132" y="36"/>
                    <a:pt x="120" y="24"/>
                    <a:pt x="108" y="12"/>
                  </a:cubicBezTo>
                  <a:cubicBezTo>
                    <a:pt x="96" y="0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1912725" y="3905450"/>
              <a:ext cx="67000" cy="121700"/>
            </a:xfrm>
            <a:custGeom>
              <a:avLst/>
              <a:gdLst/>
              <a:ahLst/>
              <a:cxnLst/>
              <a:rect l="l" t="t" r="r" b="b"/>
              <a:pathLst>
                <a:path w="2680" h="4868" extrusionOk="0">
                  <a:moveTo>
                    <a:pt x="78" y="0"/>
                  </a:moveTo>
                  <a:cubicBezTo>
                    <a:pt x="69" y="0"/>
                    <a:pt x="60" y="3"/>
                    <a:pt x="48" y="9"/>
                  </a:cubicBezTo>
                  <a:cubicBezTo>
                    <a:pt x="24" y="21"/>
                    <a:pt x="1" y="69"/>
                    <a:pt x="24" y="105"/>
                  </a:cubicBezTo>
                  <a:cubicBezTo>
                    <a:pt x="191" y="402"/>
                    <a:pt x="370" y="688"/>
                    <a:pt x="548" y="974"/>
                  </a:cubicBezTo>
                  <a:cubicBezTo>
                    <a:pt x="703" y="1248"/>
                    <a:pt x="870" y="1509"/>
                    <a:pt x="1036" y="1783"/>
                  </a:cubicBezTo>
                  <a:cubicBezTo>
                    <a:pt x="1120" y="1938"/>
                    <a:pt x="1203" y="2081"/>
                    <a:pt x="1298" y="2236"/>
                  </a:cubicBezTo>
                  <a:cubicBezTo>
                    <a:pt x="1334" y="2295"/>
                    <a:pt x="1370" y="2367"/>
                    <a:pt x="1406" y="2438"/>
                  </a:cubicBezTo>
                  <a:cubicBezTo>
                    <a:pt x="1441" y="2498"/>
                    <a:pt x="1477" y="2557"/>
                    <a:pt x="1513" y="2617"/>
                  </a:cubicBezTo>
                  <a:cubicBezTo>
                    <a:pt x="1548" y="2700"/>
                    <a:pt x="1596" y="2783"/>
                    <a:pt x="1644" y="2867"/>
                  </a:cubicBezTo>
                  <a:cubicBezTo>
                    <a:pt x="1679" y="2926"/>
                    <a:pt x="1703" y="2998"/>
                    <a:pt x="1739" y="3057"/>
                  </a:cubicBezTo>
                  <a:cubicBezTo>
                    <a:pt x="1810" y="3188"/>
                    <a:pt x="1870" y="3331"/>
                    <a:pt x="1929" y="3462"/>
                  </a:cubicBezTo>
                  <a:cubicBezTo>
                    <a:pt x="1989" y="3593"/>
                    <a:pt x="2048" y="3724"/>
                    <a:pt x="2108" y="3867"/>
                  </a:cubicBezTo>
                  <a:cubicBezTo>
                    <a:pt x="2179" y="3998"/>
                    <a:pt x="2239" y="4141"/>
                    <a:pt x="2298" y="4272"/>
                  </a:cubicBezTo>
                  <a:cubicBezTo>
                    <a:pt x="2334" y="4367"/>
                    <a:pt x="2382" y="4450"/>
                    <a:pt x="2418" y="4546"/>
                  </a:cubicBezTo>
                  <a:cubicBezTo>
                    <a:pt x="2453" y="4641"/>
                    <a:pt x="2489" y="4736"/>
                    <a:pt x="2537" y="4831"/>
                  </a:cubicBezTo>
                  <a:cubicBezTo>
                    <a:pt x="2544" y="4854"/>
                    <a:pt x="2567" y="4867"/>
                    <a:pt x="2592" y="4867"/>
                  </a:cubicBezTo>
                  <a:cubicBezTo>
                    <a:pt x="2605" y="4867"/>
                    <a:pt x="2619" y="4864"/>
                    <a:pt x="2632" y="4855"/>
                  </a:cubicBezTo>
                  <a:cubicBezTo>
                    <a:pt x="2668" y="4843"/>
                    <a:pt x="2679" y="4807"/>
                    <a:pt x="2656" y="4772"/>
                  </a:cubicBezTo>
                  <a:cubicBezTo>
                    <a:pt x="2596" y="4629"/>
                    <a:pt x="2537" y="4486"/>
                    <a:pt x="2477" y="4343"/>
                  </a:cubicBezTo>
                  <a:cubicBezTo>
                    <a:pt x="2418" y="4200"/>
                    <a:pt x="2358" y="4069"/>
                    <a:pt x="2298" y="3938"/>
                  </a:cubicBezTo>
                  <a:cubicBezTo>
                    <a:pt x="2239" y="3795"/>
                    <a:pt x="2179" y="3664"/>
                    <a:pt x="2108" y="3522"/>
                  </a:cubicBezTo>
                  <a:cubicBezTo>
                    <a:pt x="2048" y="3379"/>
                    <a:pt x="1977" y="3236"/>
                    <a:pt x="1906" y="3081"/>
                  </a:cubicBezTo>
                  <a:cubicBezTo>
                    <a:pt x="1846" y="2950"/>
                    <a:pt x="1775" y="2819"/>
                    <a:pt x="1715" y="2688"/>
                  </a:cubicBezTo>
                  <a:cubicBezTo>
                    <a:pt x="1679" y="2641"/>
                    <a:pt x="1656" y="2581"/>
                    <a:pt x="1620" y="2521"/>
                  </a:cubicBezTo>
                  <a:cubicBezTo>
                    <a:pt x="1572" y="2438"/>
                    <a:pt x="1525" y="2343"/>
                    <a:pt x="1465" y="2260"/>
                  </a:cubicBezTo>
                  <a:cubicBezTo>
                    <a:pt x="1406" y="2140"/>
                    <a:pt x="1334" y="2010"/>
                    <a:pt x="1263" y="1890"/>
                  </a:cubicBezTo>
                  <a:cubicBezTo>
                    <a:pt x="1191" y="1783"/>
                    <a:pt x="1132" y="1664"/>
                    <a:pt x="1060" y="1557"/>
                  </a:cubicBezTo>
                  <a:cubicBezTo>
                    <a:pt x="894" y="1295"/>
                    <a:pt x="739" y="1021"/>
                    <a:pt x="572" y="759"/>
                  </a:cubicBezTo>
                  <a:cubicBezTo>
                    <a:pt x="429" y="521"/>
                    <a:pt x="286" y="283"/>
                    <a:pt x="143" y="45"/>
                  </a:cubicBezTo>
                  <a:cubicBezTo>
                    <a:pt x="143" y="33"/>
                    <a:pt x="132" y="21"/>
                    <a:pt x="120" y="9"/>
                  </a:cubicBezTo>
                  <a:lnTo>
                    <a:pt x="108" y="9"/>
                  </a:lnTo>
                  <a:cubicBezTo>
                    <a:pt x="96" y="3"/>
                    <a:pt x="87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1728175" y="3824900"/>
              <a:ext cx="185175" cy="77300"/>
            </a:xfrm>
            <a:custGeom>
              <a:avLst/>
              <a:gdLst/>
              <a:ahLst/>
              <a:cxnLst/>
              <a:rect l="l" t="t" r="r" b="b"/>
              <a:pathLst>
                <a:path w="7407" h="3092" extrusionOk="0">
                  <a:moveTo>
                    <a:pt x="81" y="0"/>
                  </a:moveTo>
                  <a:cubicBezTo>
                    <a:pt x="52" y="0"/>
                    <a:pt x="22" y="16"/>
                    <a:pt x="13" y="52"/>
                  </a:cubicBezTo>
                  <a:cubicBezTo>
                    <a:pt x="1" y="88"/>
                    <a:pt x="25" y="124"/>
                    <a:pt x="60" y="136"/>
                  </a:cubicBezTo>
                  <a:cubicBezTo>
                    <a:pt x="179" y="171"/>
                    <a:pt x="298" y="207"/>
                    <a:pt x="406" y="243"/>
                  </a:cubicBezTo>
                  <a:cubicBezTo>
                    <a:pt x="513" y="279"/>
                    <a:pt x="620" y="314"/>
                    <a:pt x="727" y="350"/>
                  </a:cubicBezTo>
                  <a:cubicBezTo>
                    <a:pt x="834" y="374"/>
                    <a:pt x="941" y="410"/>
                    <a:pt x="1048" y="445"/>
                  </a:cubicBezTo>
                  <a:cubicBezTo>
                    <a:pt x="1084" y="457"/>
                    <a:pt x="1120" y="469"/>
                    <a:pt x="1156" y="481"/>
                  </a:cubicBezTo>
                  <a:cubicBezTo>
                    <a:pt x="1358" y="552"/>
                    <a:pt x="1560" y="624"/>
                    <a:pt x="1763" y="695"/>
                  </a:cubicBezTo>
                  <a:cubicBezTo>
                    <a:pt x="1834" y="719"/>
                    <a:pt x="1906" y="755"/>
                    <a:pt x="1965" y="779"/>
                  </a:cubicBezTo>
                  <a:cubicBezTo>
                    <a:pt x="2025" y="791"/>
                    <a:pt x="2084" y="814"/>
                    <a:pt x="2132" y="838"/>
                  </a:cubicBezTo>
                  <a:cubicBezTo>
                    <a:pt x="2251" y="886"/>
                    <a:pt x="2358" y="933"/>
                    <a:pt x="2477" y="969"/>
                  </a:cubicBezTo>
                  <a:cubicBezTo>
                    <a:pt x="2525" y="993"/>
                    <a:pt x="2572" y="1017"/>
                    <a:pt x="2620" y="1029"/>
                  </a:cubicBezTo>
                  <a:cubicBezTo>
                    <a:pt x="2787" y="1100"/>
                    <a:pt x="2942" y="1172"/>
                    <a:pt x="3096" y="1231"/>
                  </a:cubicBezTo>
                  <a:cubicBezTo>
                    <a:pt x="3263" y="1302"/>
                    <a:pt x="3418" y="1374"/>
                    <a:pt x="3573" y="1445"/>
                  </a:cubicBezTo>
                  <a:cubicBezTo>
                    <a:pt x="3739" y="1517"/>
                    <a:pt x="3894" y="1588"/>
                    <a:pt x="4061" y="1660"/>
                  </a:cubicBezTo>
                  <a:cubicBezTo>
                    <a:pt x="4204" y="1719"/>
                    <a:pt x="4358" y="1791"/>
                    <a:pt x="4501" y="1862"/>
                  </a:cubicBezTo>
                  <a:cubicBezTo>
                    <a:pt x="4680" y="1933"/>
                    <a:pt x="4847" y="2017"/>
                    <a:pt x="5013" y="2100"/>
                  </a:cubicBezTo>
                  <a:cubicBezTo>
                    <a:pt x="5168" y="2172"/>
                    <a:pt x="5323" y="2243"/>
                    <a:pt x="5478" y="2314"/>
                  </a:cubicBezTo>
                  <a:cubicBezTo>
                    <a:pt x="5620" y="2374"/>
                    <a:pt x="5775" y="2445"/>
                    <a:pt x="5930" y="2517"/>
                  </a:cubicBezTo>
                  <a:cubicBezTo>
                    <a:pt x="6085" y="2576"/>
                    <a:pt x="6228" y="2636"/>
                    <a:pt x="6382" y="2707"/>
                  </a:cubicBezTo>
                  <a:cubicBezTo>
                    <a:pt x="6537" y="2767"/>
                    <a:pt x="6692" y="2838"/>
                    <a:pt x="6847" y="2910"/>
                  </a:cubicBezTo>
                  <a:cubicBezTo>
                    <a:pt x="6918" y="2934"/>
                    <a:pt x="6990" y="2969"/>
                    <a:pt x="7073" y="2993"/>
                  </a:cubicBezTo>
                  <a:cubicBezTo>
                    <a:pt x="7156" y="3029"/>
                    <a:pt x="7228" y="3053"/>
                    <a:pt x="7311" y="3088"/>
                  </a:cubicBezTo>
                  <a:cubicBezTo>
                    <a:pt x="7317" y="3091"/>
                    <a:pt x="7324" y="3092"/>
                    <a:pt x="7330" y="3092"/>
                  </a:cubicBezTo>
                  <a:cubicBezTo>
                    <a:pt x="7359" y="3092"/>
                    <a:pt x="7385" y="3070"/>
                    <a:pt x="7394" y="3041"/>
                  </a:cubicBezTo>
                  <a:cubicBezTo>
                    <a:pt x="7406" y="3005"/>
                    <a:pt x="7394" y="2981"/>
                    <a:pt x="7371" y="2957"/>
                  </a:cubicBezTo>
                  <a:lnTo>
                    <a:pt x="7359" y="2957"/>
                  </a:lnTo>
                  <a:cubicBezTo>
                    <a:pt x="7192" y="2898"/>
                    <a:pt x="7025" y="2838"/>
                    <a:pt x="6871" y="2767"/>
                  </a:cubicBezTo>
                  <a:cubicBezTo>
                    <a:pt x="6716" y="2695"/>
                    <a:pt x="6573" y="2636"/>
                    <a:pt x="6418" y="2565"/>
                  </a:cubicBezTo>
                  <a:cubicBezTo>
                    <a:pt x="6097" y="2434"/>
                    <a:pt x="5787" y="2303"/>
                    <a:pt x="5478" y="2160"/>
                  </a:cubicBezTo>
                  <a:cubicBezTo>
                    <a:pt x="5323" y="2088"/>
                    <a:pt x="5168" y="2017"/>
                    <a:pt x="5013" y="1933"/>
                  </a:cubicBezTo>
                  <a:cubicBezTo>
                    <a:pt x="4858" y="1862"/>
                    <a:pt x="4692" y="1791"/>
                    <a:pt x="4537" y="1707"/>
                  </a:cubicBezTo>
                  <a:cubicBezTo>
                    <a:pt x="4466" y="1683"/>
                    <a:pt x="4394" y="1648"/>
                    <a:pt x="4323" y="1612"/>
                  </a:cubicBezTo>
                  <a:cubicBezTo>
                    <a:pt x="4251" y="1588"/>
                    <a:pt x="4168" y="1552"/>
                    <a:pt x="4096" y="1517"/>
                  </a:cubicBezTo>
                  <a:cubicBezTo>
                    <a:pt x="3942" y="1445"/>
                    <a:pt x="3775" y="1374"/>
                    <a:pt x="3620" y="1302"/>
                  </a:cubicBezTo>
                  <a:cubicBezTo>
                    <a:pt x="3454" y="1231"/>
                    <a:pt x="3299" y="1160"/>
                    <a:pt x="3132" y="1088"/>
                  </a:cubicBezTo>
                  <a:cubicBezTo>
                    <a:pt x="2977" y="1029"/>
                    <a:pt x="2811" y="957"/>
                    <a:pt x="2656" y="886"/>
                  </a:cubicBezTo>
                  <a:cubicBezTo>
                    <a:pt x="2596" y="862"/>
                    <a:pt x="2537" y="850"/>
                    <a:pt x="2477" y="826"/>
                  </a:cubicBezTo>
                  <a:cubicBezTo>
                    <a:pt x="2370" y="779"/>
                    <a:pt x="2251" y="731"/>
                    <a:pt x="2144" y="683"/>
                  </a:cubicBezTo>
                  <a:cubicBezTo>
                    <a:pt x="2096" y="671"/>
                    <a:pt x="2049" y="648"/>
                    <a:pt x="2001" y="636"/>
                  </a:cubicBezTo>
                  <a:cubicBezTo>
                    <a:pt x="1930" y="612"/>
                    <a:pt x="1846" y="576"/>
                    <a:pt x="1775" y="552"/>
                  </a:cubicBezTo>
                  <a:cubicBezTo>
                    <a:pt x="1572" y="481"/>
                    <a:pt x="1382" y="410"/>
                    <a:pt x="1191" y="338"/>
                  </a:cubicBezTo>
                  <a:cubicBezTo>
                    <a:pt x="1144" y="326"/>
                    <a:pt x="1108" y="314"/>
                    <a:pt x="1072" y="302"/>
                  </a:cubicBezTo>
                  <a:cubicBezTo>
                    <a:pt x="953" y="267"/>
                    <a:pt x="846" y="231"/>
                    <a:pt x="727" y="195"/>
                  </a:cubicBezTo>
                  <a:cubicBezTo>
                    <a:pt x="632" y="159"/>
                    <a:pt x="536" y="136"/>
                    <a:pt x="441" y="100"/>
                  </a:cubicBezTo>
                  <a:cubicBezTo>
                    <a:pt x="334" y="64"/>
                    <a:pt x="215" y="40"/>
                    <a:pt x="108" y="5"/>
                  </a:cubicBezTo>
                  <a:cubicBezTo>
                    <a:pt x="99" y="2"/>
                    <a:pt x="90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2199975" y="4508425"/>
              <a:ext cx="20550" cy="21575"/>
            </a:xfrm>
            <a:custGeom>
              <a:avLst/>
              <a:gdLst/>
              <a:ahLst/>
              <a:cxnLst/>
              <a:rect l="l" t="t" r="r" b="b"/>
              <a:pathLst>
                <a:path w="822" h="863" extrusionOk="0">
                  <a:moveTo>
                    <a:pt x="429" y="227"/>
                  </a:moveTo>
                  <a:cubicBezTo>
                    <a:pt x="428" y="227"/>
                    <a:pt x="417" y="239"/>
                    <a:pt x="417" y="239"/>
                  </a:cubicBezTo>
                  <a:cubicBezTo>
                    <a:pt x="405" y="250"/>
                    <a:pt x="393" y="250"/>
                    <a:pt x="381" y="250"/>
                  </a:cubicBezTo>
                  <a:cubicBezTo>
                    <a:pt x="393" y="239"/>
                    <a:pt x="417" y="239"/>
                    <a:pt x="429" y="227"/>
                  </a:cubicBezTo>
                  <a:close/>
                  <a:moveTo>
                    <a:pt x="500" y="155"/>
                  </a:moveTo>
                  <a:cubicBezTo>
                    <a:pt x="500" y="155"/>
                    <a:pt x="512" y="155"/>
                    <a:pt x="524" y="167"/>
                  </a:cubicBezTo>
                  <a:cubicBezTo>
                    <a:pt x="536" y="167"/>
                    <a:pt x="548" y="179"/>
                    <a:pt x="572" y="191"/>
                  </a:cubicBezTo>
                  <a:cubicBezTo>
                    <a:pt x="584" y="203"/>
                    <a:pt x="595" y="227"/>
                    <a:pt x="607" y="239"/>
                  </a:cubicBezTo>
                  <a:cubicBezTo>
                    <a:pt x="607" y="250"/>
                    <a:pt x="619" y="250"/>
                    <a:pt x="619" y="262"/>
                  </a:cubicBezTo>
                  <a:cubicBezTo>
                    <a:pt x="607" y="250"/>
                    <a:pt x="584" y="250"/>
                    <a:pt x="572" y="250"/>
                  </a:cubicBezTo>
                  <a:cubicBezTo>
                    <a:pt x="560" y="239"/>
                    <a:pt x="560" y="239"/>
                    <a:pt x="560" y="239"/>
                  </a:cubicBezTo>
                  <a:cubicBezTo>
                    <a:pt x="548" y="227"/>
                    <a:pt x="536" y="227"/>
                    <a:pt x="524" y="215"/>
                  </a:cubicBezTo>
                  <a:cubicBezTo>
                    <a:pt x="512" y="215"/>
                    <a:pt x="500" y="203"/>
                    <a:pt x="476" y="203"/>
                  </a:cubicBezTo>
                  <a:lnTo>
                    <a:pt x="464" y="203"/>
                  </a:lnTo>
                  <a:cubicBezTo>
                    <a:pt x="488" y="191"/>
                    <a:pt x="488" y="179"/>
                    <a:pt x="500" y="155"/>
                  </a:cubicBezTo>
                  <a:close/>
                  <a:moveTo>
                    <a:pt x="417" y="381"/>
                  </a:moveTo>
                  <a:cubicBezTo>
                    <a:pt x="405" y="393"/>
                    <a:pt x="393" y="405"/>
                    <a:pt x="381" y="405"/>
                  </a:cubicBezTo>
                  <a:cubicBezTo>
                    <a:pt x="393" y="393"/>
                    <a:pt x="405" y="393"/>
                    <a:pt x="417" y="381"/>
                  </a:cubicBezTo>
                  <a:close/>
                  <a:moveTo>
                    <a:pt x="381" y="406"/>
                  </a:moveTo>
                  <a:lnTo>
                    <a:pt x="381" y="406"/>
                  </a:lnTo>
                  <a:cubicBezTo>
                    <a:pt x="369" y="417"/>
                    <a:pt x="357" y="429"/>
                    <a:pt x="357" y="441"/>
                  </a:cubicBezTo>
                  <a:cubicBezTo>
                    <a:pt x="357" y="429"/>
                    <a:pt x="357" y="429"/>
                    <a:pt x="369" y="417"/>
                  </a:cubicBezTo>
                  <a:cubicBezTo>
                    <a:pt x="369" y="417"/>
                    <a:pt x="379" y="407"/>
                    <a:pt x="381" y="406"/>
                  </a:cubicBezTo>
                  <a:close/>
                  <a:moveTo>
                    <a:pt x="524" y="500"/>
                  </a:moveTo>
                  <a:cubicBezTo>
                    <a:pt x="524" y="500"/>
                    <a:pt x="524" y="512"/>
                    <a:pt x="524" y="512"/>
                  </a:cubicBezTo>
                  <a:lnTo>
                    <a:pt x="476" y="512"/>
                  </a:lnTo>
                  <a:cubicBezTo>
                    <a:pt x="476" y="500"/>
                    <a:pt x="488" y="500"/>
                    <a:pt x="488" y="500"/>
                  </a:cubicBezTo>
                  <a:close/>
                  <a:moveTo>
                    <a:pt x="476" y="0"/>
                  </a:moveTo>
                  <a:cubicBezTo>
                    <a:pt x="429" y="0"/>
                    <a:pt x="381" y="0"/>
                    <a:pt x="322" y="12"/>
                  </a:cubicBezTo>
                  <a:cubicBezTo>
                    <a:pt x="226" y="36"/>
                    <a:pt x="131" y="108"/>
                    <a:pt x="72" y="203"/>
                  </a:cubicBezTo>
                  <a:cubicBezTo>
                    <a:pt x="48" y="239"/>
                    <a:pt x="24" y="286"/>
                    <a:pt x="12" y="334"/>
                  </a:cubicBezTo>
                  <a:cubicBezTo>
                    <a:pt x="0" y="393"/>
                    <a:pt x="0" y="441"/>
                    <a:pt x="12" y="500"/>
                  </a:cubicBezTo>
                  <a:cubicBezTo>
                    <a:pt x="12" y="548"/>
                    <a:pt x="36" y="596"/>
                    <a:pt x="60" y="643"/>
                  </a:cubicBezTo>
                  <a:cubicBezTo>
                    <a:pt x="83" y="691"/>
                    <a:pt x="119" y="727"/>
                    <a:pt x="167" y="762"/>
                  </a:cubicBezTo>
                  <a:cubicBezTo>
                    <a:pt x="203" y="786"/>
                    <a:pt x="250" y="810"/>
                    <a:pt x="298" y="822"/>
                  </a:cubicBezTo>
                  <a:cubicBezTo>
                    <a:pt x="322" y="834"/>
                    <a:pt x="345" y="834"/>
                    <a:pt x="369" y="846"/>
                  </a:cubicBezTo>
                  <a:cubicBezTo>
                    <a:pt x="381" y="846"/>
                    <a:pt x="393" y="846"/>
                    <a:pt x="417" y="858"/>
                  </a:cubicBezTo>
                  <a:cubicBezTo>
                    <a:pt x="457" y="858"/>
                    <a:pt x="491" y="863"/>
                    <a:pt x="527" y="863"/>
                  </a:cubicBezTo>
                  <a:cubicBezTo>
                    <a:pt x="545" y="863"/>
                    <a:pt x="564" y="862"/>
                    <a:pt x="584" y="858"/>
                  </a:cubicBezTo>
                  <a:cubicBezTo>
                    <a:pt x="691" y="822"/>
                    <a:pt x="750" y="727"/>
                    <a:pt x="786" y="631"/>
                  </a:cubicBezTo>
                  <a:cubicBezTo>
                    <a:pt x="810" y="584"/>
                    <a:pt x="822" y="536"/>
                    <a:pt x="822" y="489"/>
                  </a:cubicBezTo>
                  <a:cubicBezTo>
                    <a:pt x="822" y="429"/>
                    <a:pt x="810" y="369"/>
                    <a:pt x="798" y="322"/>
                  </a:cubicBezTo>
                  <a:cubicBezTo>
                    <a:pt x="774" y="227"/>
                    <a:pt x="714" y="119"/>
                    <a:pt x="619" y="60"/>
                  </a:cubicBezTo>
                  <a:cubicBezTo>
                    <a:pt x="619" y="60"/>
                    <a:pt x="619" y="60"/>
                    <a:pt x="619" y="48"/>
                  </a:cubicBezTo>
                  <a:cubicBezTo>
                    <a:pt x="595" y="36"/>
                    <a:pt x="572" y="36"/>
                    <a:pt x="560" y="24"/>
                  </a:cubicBezTo>
                  <a:cubicBezTo>
                    <a:pt x="536" y="12"/>
                    <a:pt x="500" y="12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1945475" y="4358400"/>
              <a:ext cx="23525" cy="24425"/>
            </a:xfrm>
            <a:custGeom>
              <a:avLst/>
              <a:gdLst/>
              <a:ahLst/>
              <a:cxnLst/>
              <a:rect l="l" t="t" r="r" b="b"/>
              <a:pathLst>
                <a:path w="941" h="977" extrusionOk="0">
                  <a:moveTo>
                    <a:pt x="465" y="405"/>
                  </a:moveTo>
                  <a:cubicBezTo>
                    <a:pt x="465" y="417"/>
                    <a:pt x="477" y="417"/>
                    <a:pt x="477" y="417"/>
                  </a:cubicBezTo>
                  <a:cubicBezTo>
                    <a:pt x="477" y="429"/>
                    <a:pt x="477" y="429"/>
                    <a:pt x="488" y="441"/>
                  </a:cubicBezTo>
                  <a:cubicBezTo>
                    <a:pt x="488" y="453"/>
                    <a:pt x="488" y="453"/>
                    <a:pt x="488" y="465"/>
                  </a:cubicBezTo>
                  <a:cubicBezTo>
                    <a:pt x="488" y="489"/>
                    <a:pt x="488" y="513"/>
                    <a:pt x="488" y="536"/>
                  </a:cubicBezTo>
                  <a:cubicBezTo>
                    <a:pt x="477" y="548"/>
                    <a:pt x="477" y="560"/>
                    <a:pt x="477" y="572"/>
                  </a:cubicBezTo>
                  <a:cubicBezTo>
                    <a:pt x="465" y="572"/>
                    <a:pt x="465" y="584"/>
                    <a:pt x="453" y="596"/>
                  </a:cubicBezTo>
                  <a:cubicBezTo>
                    <a:pt x="453" y="596"/>
                    <a:pt x="441" y="608"/>
                    <a:pt x="429" y="620"/>
                  </a:cubicBezTo>
                  <a:cubicBezTo>
                    <a:pt x="417" y="620"/>
                    <a:pt x="405" y="632"/>
                    <a:pt x="393" y="632"/>
                  </a:cubicBezTo>
                  <a:cubicBezTo>
                    <a:pt x="381" y="644"/>
                    <a:pt x="369" y="644"/>
                    <a:pt x="357" y="644"/>
                  </a:cubicBezTo>
                  <a:lnTo>
                    <a:pt x="346" y="644"/>
                  </a:lnTo>
                  <a:cubicBezTo>
                    <a:pt x="346" y="632"/>
                    <a:pt x="334" y="632"/>
                    <a:pt x="334" y="632"/>
                  </a:cubicBezTo>
                  <a:cubicBezTo>
                    <a:pt x="334" y="620"/>
                    <a:pt x="322" y="608"/>
                    <a:pt x="322" y="596"/>
                  </a:cubicBezTo>
                  <a:cubicBezTo>
                    <a:pt x="322" y="584"/>
                    <a:pt x="322" y="572"/>
                    <a:pt x="322" y="560"/>
                  </a:cubicBezTo>
                  <a:cubicBezTo>
                    <a:pt x="322" y="548"/>
                    <a:pt x="322" y="536"/>
                    <a:pt x="334" y="525"/>
                  </a:cubicBezTo>
                  <a:cubicBezTo>
                    <a:pt x="346" y="501"/>
                    <a:pt x="369" y="477"/>
                    <a:pt x="381" y="453"/>
                  </a:cubicBezTo>
                  <a:cubicBezTo>
                    <a:pt x="393" y="441"/>
                    <a:pt x="405" y="429"/>
                    <a:pt x="417" y="429"/>
                  </a:cubicBezTo>
                  <a:cubicBezTo>
                    <a:pt x="429" y="417"/>
                    <a:pt x="441" y="417"/>
                    <a:pt x="453" y="405"/>
                  </a:cubicBezTo>
                  <a:close/>
                  <a:moveTo>
                    <a:pt x="560" y="680"/>
                  </a:moveTo>
                  <a:cubicBezTo>
                    <a:pt x="548" y="691"/>
                    <a:pt x="548" y="691"/>
                    <a:pt x="548" y="703"/>
                  </a:cubicBezTo>
                  <a:lnTo>
                    <a:pt x="536" y="703"/>
                  </a:lnTo>
                  <a:cubicBezTo>
                    <a:pt x="544" y="695"/>
                    <a:pt x="552" y="687"/>
                    <a:pt x="560" y="680"/>
                  </a:cubicBezTo>
                  <a:close/>
                  <a:moveTo>
                    <a:pt x="536" y="703"/>
                  </a:moveTo>
                  <a:cubicBezTo>
                    <a:pt x="536" y="715"/>
                    <a:pt x="524" y="715"/>
                    <a:pt x="524" y="715"/>
                  </a:cubicBezTo>
                  <a:cubicBezTo>
                    <a:pt x="528" y="711"/>
                    <a:pt x="532" y="707"/>
                    <a:pt x="536" y="703"/>
                  </a:cubicBezTo>
                  <a:close/>
                  <a:moveTo>
                    <a:pt x="572" y="191"/>
                  </a:moveTo>
                  <a:cubicBezTo>
                    <a:pt x="596" y="191"/>
                    <a:pt x="607" y="203"/>
                    <a:pt x="619" y="203"/>
                  </a:cubicBezTo>
                  <a:cubicBezTo>
                    <a:pt x="631" y="215"/>
                    <a:pt x="643" y="215"/>
                    <a:pt x="655" y="227"/>
                  </a:cubicBezTo>
                  <a:cubicBezTo>
                    <a:pt x="667" y="251"/>
                    <a:pt x="691" y="263"/>
                    <a:pt x="703" y="286"/>
                  </a:cubicBezTo>
                  <a:cubicBezTo>
                    <a:pt x="727" y="322"/>
                    <a:pt x="750" y="370"/>
                    <a:pt x="762" y="417"/>
                  </a:cubicBezTo>
                  <a:cubicBezTo>
                    <a:pt x="786" y="465"/>
                    <a:pt x="798" y="525"/>
                    <a:pt x="798" y="572"/>
                  </a:cubicBezTo>
                  <a:cubicBezTo>
                    <a:pt x="798" y="620"/>
                    <a:pt x="798" y="655"/>
                    <a:pt x="798" y="691"/>
                  </a:cubicBezTo>
                  <a:cubicBezTo>
                    <a:pt x="786" y="715"/>
                    <a:pt x="786" y="727"/>
                    <a:pt x="774" y="739"/>
                  </a:cubicBezTo>
                  <a:cubicBezTo>
                    <a:pt x="774" y="751"/>
                    <a:pt x="762" y="763"/>
                    <a:pt x="762" y="775"/>
                  </a:cubicBezTo>
                  <a:cubicBezTo>
                    <a:pt x="750" y="786"/>
                    <a:pt x="738" y="798"/>
                    <a:pt x="715" y="810"/>
                  </a:cubicBezTo>
                  <a:cubicBezTo>
                    <a:pt x="703" y="810"/>
                    <a:pt x="691" y="822"/>
                    <a:pt x="679" y="822"/>
                  </a:cubicBezTo>
                  <a:cubicBezTo>
                    <a:pt x="655" y="834"/>
                    <a:pt x="631" y="834"/>
                    <a:pt x="607" y="834"/>
                  </a:cubicBezTo>
                  <a:lnTo>
                    <a:pt x="572" y="834"/>
                  </a:lnTo>
                  <a:cubicBezTo>
                    <a:pt x="596" y="834"/>
                    <a:pt x="607" y="822"/>
                    <a:pt x="631" y="798"/>
                  </a:cubicBezTo>
                  <a:cubicBezTo>
                    <a:pt x="643" y="786"/>
                    <a:pt x="667" y="763"/>
                    <a:pt x="667" y="751"/>
                  </a:cubicBezTo>
                  <a:cubicBezTo>
                    <a:pt x="691" y="703"/>
                    <a:pt x="703" y="667"/>
                    <a:pt x="715" y="620"/>
                  </a:cubicBezTo>
                  <a:cubicBezTo>
                    <a:pt x="715" y="596"/>
                    <a:pt x="715" y="572"/>
                    <a:pt x="715" y="548"/>
                  </a:cubicBezTo>
                  <a:cubicBezTo>
                    <a:pt x="703" y="525"/>
                    <a:pt x="703" y="501"/>
                    <a:pt x="703" y="477"/>
                  </a:cubicBezTo>
                  <a:cubicBezTo>
                    <a:pt x="691" y="441"/>
                    <a:pt x="691" y="405"/>
                    <a:pt x="667" y="370"/>
                  </a:cubicBezTo>
                  <a:cubicBezTo>
                    <a:pt x="655" y="322"/>
                    <a:pt x="607" y="298"/>
                    <a:pt x="560" y="286"/>
                  </a:cubicBezTo>
                  <a:cubicBezTo>
                    <a:pt x="536" y="274"/>
                    <a:pt x="512" y="274"/>
                    <a:pt x="488" y="274"/>
                  </a:cubicBezTo>
                  <a:cubicBezTo>
                    <a:pt x="453" y="263"/>
                    <a:pt x="417" y="263"/>
                    <a:pt x="369" y="263"/>
                  </a:cubicBezTo>
                  <a:cubicBezTo>
                    <a:pt x="357" y="263"/>
                    <a:pt x="334" y="274"/>
                    <a:pt x="322" y="286"/>
                  </a:cubicBezTo>
                  <a:cubicBezTo>
                    <a:pt x="310" y="286"/>
                    <a:pt x="310" y="286"/>
                    <a:pt x="298" y="298"/>
                  </a:cubicBezTo>
                  <a:cubicBezTo>
                    <a:pt x="310" y="286"/>
                    <a:pt x="334" y="263"/>
                    <a:pt x="346" y="251"/>
                  </a:cubicBezTo>
                  <a:cubicBezTo>
                    <a:pt x="381" y="239"/>
                    <a:pt x="417" y="215"/>
                    <a:pt x="465" y="203"/>
                  </a:cubicBezTo>
                  <a:cubicBezTo>
                    <a:pt x="477" y="191"/>
                    <a:pt x="500" y="191"/>
                    <a:pt x="524" y="191"/>
                  </a:cubicBezTo>
                  <a:close/>
                  <a:moveTo>
                    <a:pt x="405" y="1"/>
                  </a:moveTo>
                  <a:cubicBezTo>
                    <a:pt x="381" y="13"/>
                    <a:pt x="357" y="24"/>
                    <a:pt x="346" y="36"/>
                  </a:cubicBezTo>
                  <a:cubicBezTo>
                    <a:pt x="322" y="48"/>
                    <a:pt x="298" y="60"/>
                    <a:pt x="274" y="72"/>
                  </a:cubicBezTo>
                  <a:cubicBezTo>
                    <a:pt x="226" y="96"/>
                    <a:pt x="191" y="132"/>
                    <a:pt x="155" y="167"/>
                  </a:cubicBezTo>
                  <a:cubicBezTo>
                    <a:pt x="119" y="203"/>
                    <a:pt x="84" y="227"/>
                    <a:pt x="60" y="274"/>
                  </a:cubicBezTo>
                  <a:cubicBezTo>
                    <a:pt x="36" y="322"/>
                    <a:pt x="12" y="382"/>
                    <a:pt x="12" y="429"/>
                  </a:cubicBezTo>
                  <a:cubicBezTo>
                    <a:pt x="0" y="477"/>
                    <a:pt x="0" y="525"/>
                    <a:pt x="12" y="572"/>
                  </a:cubicBezTo>
                  <a:cubicBezTo>
                    <a:pt x="12" y="596"/>
                    <a:pt x="24" y="620"/>
                    <a:pt x="36" y="644"/>
                  </a:cubicBezTo>
                  <a:cubicBezTo>
                    <a:pt x="48" y="667"/>
                    <a:pt x="60" y="691"/>
                    <a:pt x="72" y="715"/>
                  </a:cubicBezTo>
                  <a:cubicBezTo>
                    <a:pt x="107" y="751"/>
                    <a:pt x="143" y="786"/>
                    <a:pt x="179" y="822"/>
                  </a:cubicBezTo>
                  <a:cubicBezTo>
                    <a:pt x="215" y="858"/>
                    <a:pt x="262" y="882"/>
                    <a:pt x="310" y="906"/>
                  </a:cubicBezTo>
                  <a:cubicBezTo>
                    <a:pt x="346" y="929"/>
                    <a:pt x="393" y="953"/>
                    <a:pt x="441" y="953"/>
                  </a:cubicBezTo>
                  <a:cubicBezTo>
                    <a:pt x="488" y="977"/>
                    <a:pt x="536" y="977"/>
                    <a:pt x="596" y="977"/>
                  </a:cubicBezTo>
                  <a:cubicBezTo>
                    <a:pt x="619" y="977"/>
                    <a:pt x="643" y="977"/>
                    <a:pt x="667" y="965"/>
                  </a:cubicBezTo>
                  <a:cubicBezTo>
                    <a:pt x="691" y="965"/>
                    <a:pt x="715" y="953"/>
                    <a:pt x="738" y="953"/>
                  </a:cubicBezTo>
                  <a:cubicBezTo>
                    <a:pt x="786" y="929"/>
                    <a:pt x="834" y="894"/>
                    <a:pt x="858" y="858"/>
                  </a:cubicBezTo>
                  <a:cubicBezTo>
                    <a:pt x="929" y="786"/>
                    <a:pt x="941" y="679"/>
                    <a:pt x="929" y="572"/>
                  </a:cubicBezTo>
                  <a:cubicBezTo>
                    <a:pt x="929" y="525"/>
                    <a:pt x="917" y="477"/>
                    <a:pt x="905" y="429"/>
                  </a:cubicBezTo>
                  <a:cubicBezTo>
                    <a:pt x="893" y="382"/>
                    <a:pt x="881" y="334"/>
                    <a:pt x="858" y="286"/>
                  </a:cubicBezTo>
                  <a:cubicBezTo>
                    <a:pt x="834" y="239"/>
                    <a:pt x="810" y="191"/>
                    <a:pt x="774" y="155"/>
                  </a:cubicBezTo>
                  <a:cubicBezTo>
                    <a:pt x="762" y="144"/>
                    <a:pt x="738" y="120"/>
                    <a:pt x="715" y="108"/>
                  </a:cubicBezTo>
                  <a:cubicBezTo>
                    <a:pt x="715" y="108"/>
                    <a:pt x="703" y="96"/>
                    <a:pt x="703" y="96"/>
                  </a:cubicBezTo>
                  <a:cubicBezTo>
                    <a:pt x="679" y="84"/>
                    <a:pt x="667" y="72"/>
                    <a:pt x="643" y="72"/>
                  </a:cubicBezTo>
                  <a:cubicBezTo>
                    <a:pt x="619" y="60"/>
                    <a:pt x="596" y="60"/>
                    <a:pt x="572" y="60"/>
                  </a:cubicBezTo>
                  <a:cubicBezTo>
                    <a:pt x="560" y="54"/>
                    <a:pt x="548" y="51"/>
                    <a:pt x="536" y="51"/>
                  </a:cubicBezTo>
                  <a:cubicBezTo>
                    <a:pt x="524" y="51"/>
                    <a:pt x="512" y="54"/>
                    <a:pt x="500" y="60"/>
                  </a:cubicBezTo>
                  <a:lnTo>
                    <a:pt x="488" y="60"/>
                  </a:lnTo>
                  <a:cubicBezTo>
                    <a:pt x="488" y="36"/>
                    <a:pt x="477" y="24"/>
                    <a:pt x="465" y="13"/>
                  </a:cubicBezTo>
                  <a:cubicBezTo>
                    <a:pt x="453" y="1"/>
                    <a:pt x="42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1957075" y="4363475"/>
              <a:ext cx="9850" cy="14975"/>
            </a:xfrm>
            <a:custGeom>
              <a:avLst/>
              <a:gdLst/>
              <a:ahLst/>
              <a:cxnLst/>
              <a:rect l="l" t="t" r="r" b="b"/>
              <a:pathLst>
                <a:path w="394" h="599" extrusionOk="0">
                  <a:moveTo>
                    <a:pt x="72" y="0"/>
                  </a:moveTo>
                  <a:cubicBezTo>
                    <a:pt x="36" y="0"/>
                    <a:pt x="1" y="24"/>
                    <a:pt x="1" y="60"/>
                  </a:cubicBezTo>
                  <a:cubicBezTo>
                    <a:pt x="1" y="95"/>
                    <a:pt x="24" y="131"/>
                    <a:pt x="60" y="131"/>
                  </a:cubicBezTo>
                  <a:cubicBezTo>
                    <a:pt x="72" y="131"/>
                    <a:pt x="84" y="131"/>
                    <a:pt x="108" y="143"/>
                  </a:cubicBezTo>
                  <a:lnTo>
                    <a:pt x="132" y="143"/>
                  </a:lnTo>
                  <a:cubicBezTo>
                    <a:pt x="143" y="155"/>
                    <a:pt x="155" y="155"/>
                    <a:pt x="155" y="167"/>
                  </a:cubicBezTo>
                  <a:cubicBezTo>
                    <a:pt x="179" y="179"/>
                    <a:pt x="191" y="202"/>
                    <a:pt x="203" y="214"/>
                  </a:cubicBezTo>
                  <a:cubicBezTo>
                    <a:pt x="227" y="250"/>
                    <a:pt x="239" y="274"/>
                    <a:pt x="251" y="310"/>
                  </a:cubicBezTo>
                  <a:cubicBezTo>
                    <a:pt x="263" y="333"/>
                    <a:pt x="263" y="345"/>
                    <a:pt x="263" y="369"/>
                  </a:cubicBezTo>
                  <a:cubicBezTo>
                    <a:pt x="263" y="393"/>
                    <a:pt x="263" y="417"/>
                    <a:pt x="263" y="441"/>
                  </a:cubicBezTo>
                  <a:cubicBezTo>
                    <a:pt x="251" y="464"/>
                    <a:pt x="251" y="488"/>
                    <a:pt x="239" y="512"/>
                  </a:cubicBezTo>
                  <a:cubicBezTo>
                    <a:pt x="239" y="548"/>
                    <a:pt x="251" y="583"/>
                    <a:pt x="286" y="595"/>
                  </a:cubicBezTo>
                  <a:cubicBezTo>
                    <a:pt x="293" y="597"/>
                    <a:pt x="299" y="598"/>
                    <a:pt x="305" y="598"/>
                  </a:cubicBezTo>
                  <a:cubicBezTo>
                    <a:pt x="334" y="598"/>
                    <a:pt x="360" y="577"/>
                    <a:pt x="370" y="548"/>
                  </a:cubicBezTo>
                  <a:cubicBezTo>
                    <a:pt x="382" y="488"/>
                    <a:pt x="394" y="441"/>
                    <a:pt x="394" y="381"/>
                  </a:cubicBezTo>
                  <a:cubicBezTo>
                    <a:pt x="394" y="345"/>
                    <a:pt x="394" y="322"/>
                    <a:pt x="394" y="298"/>
                  </a:cubicBezTo>
                  <a:cubicBezTo>
                    <a:pt x="382" y="262"/>
                    <a:pt x="370" y="238"/>
                    <a:pt x="358" y="202"/>
                  </a:cubicBezTo>
                  <a:cubicBezTo>
                    <a:pt x="322" y="143"/>
                    <a:pt x="286" y="95"/>
                    <a:pt x="239" y="60"/>
                  </a:cubicBezTo>
                  <a:cubicBezTo>
                    <a:pt x="227" y="48"/>
                    <a:pt x="215" y="36"/>
                    <a:pt x="203" y="36"/>
                  </a:cubicBezTo>
                  <a:cubicBezTo>
                    <a:pt x="191" y="24"/>
                    <a:pt x="179" y="24"/>
                    <a:pt x="167" y="12"/>
                  </a:cubicBezTo>
                  <a:cubicBezTo>
                    <a:pt x="143" y="12"/>
                    <a:pt x="132" y="12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2005600" y="4180100"/>
              <a:ext cx="21750" cy="20875"/>
            </a:xfrm>
            <a:custGeom>
              <a:avLst/>
              <a:gdLst/>
              <a:ahLst/>
              <a:cxnLst/>
              <a:rect l="l" t="t" r="r" b="b"/>
              <a:pathLst>
                <a:path w="870" h="835" extrusionOk="0">
                  <a:moveTo>
                    <a:pt x="488" y="406"/>
                  </a:moveTo>
                  <a:cubicBezTo>
                    <a:pt x="488" y="406"/>
                    <a:pt x="488" y="418"/>
                    <a:pt x="500" y="418"/>
                  </a:cubicBezTo>
                  <a:cubicBezTo>
                    <a:pt x="500" y="429"/>
                    <a:pt x="488" y="429"/>
                    <a:pt x="488" y="441"/>
                  </a:cubicBezTo>
                  <a:cubicBezTo>
                    <a:pt x="488" y="453"/>
                    <a:pt x="477" y="453"/>
                    <a:pt x="477" y="465"/>
                  </a:cubicBezTo>
                  <a:cubicBezTo>
                    <a:pt x="465" y="477"/>
                    <a:pt x="465" y="477"/>
                    <a:pt x="453" y="477"/>
                  </a:cubicBezTo>
                  <a:cubicBezTo>
                    <a:pt x="453" y="477"/>
                    <a:pt x="453" y="477"/>
                    <a:pt x="453" y="489"/>
                  </a:cubicBezTo>
                  <a:cubicBezTo>
                    <a:pt x="441" y="477"/>
                    <a:pt x="429" y="477"/>
                    <a:pt x="417" y="477"/>
                  </a:cubicBezTo>
                  <a:cubicBezTo>
                    <a:pt x="405" y="465"/>
                    <a:pt x="405" y="465"/>
                    <a:pt x="393" y="465"/>
                  </a:cubicBezTo>
                  <a:cubicBezTo>
                    <a:pt x="393" y="453"/>
                    <a:pt x="393" y="453"/>
                    <a:pt x="393" y="453"/>
                  </a:cubicBezTo>
                  <a:cubicBezTo>
                    <a:pt x="381" y="441"/>
                    <a:pt x="381" y="441"/>
                    <a:pt x="381" y="441"/>
                  </a:cubicBezTo>
                  <a:cubicBezTo>
                    <a:pt x="393" y="429"/>
                    <a:pt x="393" y="429"/>
                    <a:pt x="405" y="418"/>
                  </a:cubicBezTo>
                  <a:cubicBezTo>
                    <a:pt x="417" y="418"/>
                    <a:pt x="417" y="406"/>
                    <a:pt x="429" y="406"/>
                  </a:cubicBezTo>
                  <a:close/>
                  <a:moveTo>
                    <a:pt x="536" y="156"/>
                  </a:moveTo>
                  <a:cubicBezTo>
                    <a:pt x="560" y="168"/>
                    <a:pt x="584" y="191"/>
                    <a:pt x="608" y="203"/>
                  </a:cubicBezTo>
                  <a:cubicBezTo>
                    <a:pt x="631" y="227"/>
                    <a:pt x="655" y="251"/>
                    <a:pt x="667" y="275"/>
                  </a:cubicBezTo>
                  <a:cubicBezTo>
                    <a:pt x="679" y="298"/>
                    <a:pt x="703" y="322"/>
                    <a:pt x="715" y="358"/>
                  </a:cubicBezTo>
                  <a:cubicBezTo>
                    <a:pt x="715" y="382"/>
                    <a:pt x="727" y="406"/>
                    <a:pt x="727" y="429"/>
                  </a:cubicBezTo>
                  <a:cubicBezTo>
                    <a:pt x="727" y="453"/>
                    <a:pt x="727" y="477"/>
                    <a:pt x="727" y="501"/>
                  </a:cubicBezTo>
                  <a:cubicBezTo>
                    <a:pt x="715" y="513"/>
                    <a:pt x="715" y="537"/>
                    <a:pt x="703" y="560"/>
                  </a:cubicBezTo>
                  <a:cubicBezTo>
                    <a:pt x="703" y="570"/>
                    <a:pt x="696" y="572"/>
                    <a:pt x="692" y="578"/>
                  </a:cubicBezTo>
                  <a:lnTo>
                    <a:pt x="692" y="578"/>
                  </a:lnTo>
                  <a:cubicBezTo>
                    <a:pt x="703" y="533"/>
                    <a:pt x="703" y="499"/>
                    <a:pt x="703" y="453"/>
                  </a:cubicBezTo>
                  <a:cubicBezTo>
                    <a:pt x="691" y="406"/>
                    <a:pt x="691" y="346"/>
                    <a:pt x="667" y="298"/>
                  </a:cubicBezTo>
                  <a:cubicBezTo>
                    <a:pt x="667" y="275"/>
                    <a:pt x="643" y="263"/>
                    <a:pt x="631" y="239"/>
                  </a:cubicBezTo>
                  <a:cubicBezTo>
                    <a:pt x="608" y="215"/>
                    <a:pt x="584" y="203"/>
                    <a:pt x="560" y="191"/>
                  </a:cubicBezTo>
                  <a:cubicBezTo>
                    <a:pt x="548" y="179"/>
                    <a:pt x="536" y="179"/>
                    <a:pt x="524" y="179"/>
                  </a:cubicBezTo>
                  <a:cubicBezTo>
                    <a:pt x="524" y="168"/>
                    <a:pt x="524" y="168"/>
                    <a:pt x="524" y="156"/>
                  </a:cubicBezTo>
                  <a:close/>
                  <a:moveTo>
                    <a:pt x="369" y="203"/>
                  </a:moveTo>
                  <a:lnTo>
                    <a:pt x="369" y="203"/>
                  </a:lnTo>
                  <a:cubicBezTo>
                    <a:pt x="334" y="227"/>
                    <a:pt x="310" y="251"/>
                    <a:pt x="286" y="287"/>
                  </a:cubicBezTo>
                  <a:cubicBezTo>
                    <a:pt x="274" y="298"/>
                    <a:pt x="262" y="322"/>
                    <a:pt x="250" y="346"/>
                  </a:cubicBezTo>
                  <a:cubicBezTo>
                    <a:pt x="250" y="370"/>
                    <a:pt x="238" y="394"/>
                    <a:pt x="238" y="418"/>
                  </a:cubicBezTo>
                  <a:cubicBezTo>
                    <a:pt x="238" y="465"/>
                    <a:pt x="262" y="525"/>
                    <a:pt x="298" y="560"/>
                  </a:cubicBezTo>
                  <a:cubicBezTo>
                    <a:pt x="334" y="596"/>
                    <a:pt x="381" y="608"/>
                    <a:pt x="429" y="620"/>
                  </a:cubicBezTo>
                  <a:cubicBezTo>
                    <a:pt x="436" y="622"/>
                    <a:pt x="443" y="623"/>
                    <a:pt x="450" y="623"/>
                  </a:cubicBezTo>
                  <a:cubicBezTo>
                    <a:pt x="482" y="623"/>
                    <a:pt x="517" y="606"/>
                    <a:pt x="536" y="596"/>
                  </a:cubicBezTo>
                  <a:lnTo>
                    <a:pt x="536" y="596"/>
                  </a:lnTo>
                  <a:cubicBezTo>
                    <a:pt x="536" y="608"/>
                    <a:pt x="524" y="608"/>
                    <a:pt x="512" y="620"/>
                  </a:cubicBezTo>
                  <a:cubicBezTo>
                    <a:pt x="500" y="632"/>
                    <a:pt x="488" y="644"/>
                    <a:pt x="477" y="656"/>
                  </a:cubicBezTo>
                  <a:cubicBezTo>
                    <a:pt x="465" y="668"/>
                    <a:pt x="453" y="668"/>
                    <a:pt x="441" y="679"/>
                  </a:cubicBezTo>
                  <a:lnTo>
                    <a:pt x="393" y="679"/>
                  </a:lnTo>
                  <a:cubicBezTo>
                    <a:pt x="369" y="679"/>
                    <a:pt x="346" y="668"/>
                    <a:pt x="322" y="656"/>
                  </a:cubicBezTo>
                  <a:cubicBezTo>
                    <a:pt x="310" y="656"/>
                    <a:pt x="298" y="644"/>
                    <a:pt x="298" y="644"/>
                  </a:cubicBezTo>
                  <a:cubicBezTo>
                    <a:pt x="274" y="620"/>
                    <a:pt x="262" y="608"/>
                    <a:pt x="250" y="584"/>
                  </a:cubicBezTo>
                  <a:cubicBezTo>
                    <a:pt x="238" y="560"/>
                    <a:pt x="227" y="537"/>
                    <a:pt x="215" y="513"/>
                  </a:cubicBezTo>
                  <a:cubicBezTo>
                    <a:pt x="203" y="489"/>
                    <a:pt x="203" y="465"/>
                    <a:pt x="203" y="441"/>
                  </a:cubicBezTo>
                  <a:cubicBezTo>
                    <a:pt x="191" y="418"/>
                    <a:pt x="203" y="394"/>
                    <a:pt x="203" y="370"/>
                  </a:cubicBezTo>
                  <a:cubicBezTo>
                    <a:pt x="203" y="334"/>
                    <a:pt x="215" y="310"/>
                    <a:pt x="227" y="287"/>
                  </a:cubicBezTo>
                  <a:cubicBezTo>
                    <a:pt x="238" y="263"/>
                    <a:pt x="250" y="251"/>
                    <a:pt x="262" y="239"/>
                  </a:cubicBezTo>
                  <a:cubicBezTo>
                    <a:pt x="262" y="227"/>
                    <a:pt x="274" y="227"/>
                    <a:pt x="286" y="227"/>
                  </a:cubicBezTo>
                  <a:cubicBezTo>
                    <a:pt x="310" y="215"/>
                    <a:pt x="334" y="215"/>
                    <a:pt x="369" y="203"/>
                  </a:cubicBezTo>
                  <a:close/>
                  <a:moveTo>
                    <a:pt x="393" y="1"/>
                  </a:moveTo>
                  <a:cubicBezTo>
                    <a:pt x="369" y="1"/>
                    <a:pt x="346" y="13"/>
                    <a:pt x="334" y="25"/>
                  </a:cubicBezTo>
                  <a:cubicBezTo>
                    <a:pt x="298" y="37"/>
                    <a:pt x="274" y="48"/>
                    <a:pt x="250" y="60"/>
                  </a:cubicBezTo>
                  <a:cubicBezTo>
                    <a:pt x="227" y="72"/>
                    <a:pt x="191" y="96"/>
                    <a:pt x="167" y="132"/>
                  </a:cubicBezTo>
                  <a:cubicBezTo>
                    <a:pt x="131" y="156"/>
                    <a:pt x="96" y="179"/>
                    <a:pt x="72" y="227"/>
                  </a:cubicBezTo>
                  <a:cubicBezTo>
                    <a:pt x="60" y="251"/>
                    <a:pt x="48" y="275"/>
                    <a:pt x="36" y="298"/>
                  </a:cubicBezTo>
                  <a:cubicBezTo>
                    <a:pt x="24" y="322"/>
                    <a:pt x="12" y="358"/>
                    <a:pt x="12" y="382"/>
                  </a:cubicBezTo>
                  <a:cubicBezTo>
                    <a:pt x="0" y="429"/>
                    <a:pt x="12" y="489"/>
                    <a:pt x="24" y="525"/>
                  </a:cubicBezTo>
                  <a:cubicBezTo>
                    <a:pt x="36" y="584"/>
                    <a:pt x="72" y="632"/>
                    <a:pt x="107" y="668"/>
                  </a:cubicBezTo>
                  <a:cubicBezTo>
                    <a:pt x="143" y="715"/>
                    <a:pt x="179" y="739"/>
                    <a:pt x="227" y="763"/>
                  </a:cubicBezTo>
                  <a:cubicBezTo>
                    <a:pt x="274" y="799"/>
                    <a:pt x="322" y="810"/>
                    <a:pt x="381" y="822"/>
                  </a:cubicBezTo>
                  <a:cubicBezTo>
                    <a:pt x="405" y="834"/>
                    <a:pt x="429" y="834"/>
                    <a:pt x="453" y="834"/>
                  </a:cubicBezTo>
                  <a:cubicBezTo>
                    <a:pt x="477" y="834"/>
                    <a:pt x="512" y="834"/>
                    <a:pt x="536" y="822"/>
                  </a:cubicBezTo>
                  <a:cubicBezTo>
                    <a:pt x="584" y="822"/>
                    <a:pt x="631" y="799"/>
                    <a:pt x="679" y="775"/>
                  </a:cubicBezTo>
                  <a:cubicBezTo>
                    <a:pt x="727" y="751"/>
                    <a:pt x="762" y="715"/>
                    <a:pt x="798" y="668"/>
                  </a:cubicBezTo>
                  <a:cubicBezTo>
                    <a:pt x="810" y="656"/>
                    <a:pt x="822" y="620"/>
                    <a:pt x="834" y="596"/>
                  </a:cubicBezTo>
                  <a:cubicBezTo>
                    <a:pt x="846" y="572"/>
                    <a:pt x="846" y="549"/>
                    <a:pt x="858" y="513"/>
                  </a:cubicBezTo>
                  <a:cubicBezTo>
                    <a:pt x="869" y="406"/>
                    <a:pt x="846" y="310"/>
                    <a:pt x="798" y="215"/>
                  </a:cubicBezTo>
                  <a:cubicBezTo>
                    <a:pt x="750" y="156"/>
                    <a:pt x="703" y="96"/>
                    <a:pt x="631" y="60"/>
                  </a:cubicBezTo>
                  <a:cubicBezTo>
                    <a:pt x="608" y="37"/>
                    <a:pt x="572" y="25"/>
                    <a:pt x="548" y="13"/>
                  </a:cubicBezTo>
                  <a:cubicBezTo>
                    <a:pt x="500" y="1"/>
                    <a:pt x="453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1966300" y="4022050"/>
              <a:ext cx="21750" cy="22400"/>
            </a:xfrm>
            <a:custGeom>
              <a:avLst/>
              <a:gdLst/>
              <a:ahLst/>
              <a:cxnLst/>
              <a:rect l="l" t="t" r="r" b="b"/>
              <a:pathLst>
                <a:path w="870" h="896" extrusionOk="0">
                  <a:moveTo>
                    <a:pt x="429" y="441"/>
                  </a:moveTo>
                  <a:cubicBezTo>
                    <a:pt x="441" y="453"/>
                    <a:pt x="453" y="453"/>
                    <a:pt x="477" y="453"/>
                  </a:cubicBezTo>
                  <a:lnTo>
                    <a:pt x="501" y="453"/>
                  </a:lnTo>
                  <a:cubicBezTo>
                    <a:pt x="489" y="453"/>
                    <a:pt x="489" y="465"/>
                    <a:pt x="489" y="465"/>
                  </a:cubicBezTo>
                  <a:cubicBezTo>
                    <a:pt x="489" y="477"/>
                    <a:pt x="477" y="477"/>
                    <a:pt x="477" y="477"/>
                  </a:cubicBezTo>
                  <a:cubicBezTo>
                    <a:pt x="465" y="489"/>
                    <a:pt x="453" y="489"/>
                    <a:pt x="441" y="501"/>
                  </a:cubicBezTo>
                  <a:lnTo>
                    <a:pt x="417" y="501"/>
                  </a:lnTo>
                  <a:cubicBezTo>
                    <a:pt x="406" y="501"/>
                    <a:pt x="406" y="489"/>
                    <a:pt x="406" y="489"/>
                  </a:cubicBezTo>
                  <a:cubicBezTo>
                    <a:pt x="406" y="489"/>
                    <a:pt x="406" y="489"/>
                    <a:pt x="406" y="477"/>
                  </a:cubicBezTo>
                  <a:cubicBezTo>
                    <a:pt x="406" y="465"/>
                    <a:pt x="406" y="453"/>
                    <a:pt x="417" y="441"/>
                  </a:cubicBezTo>
                  <a:close/>
                  <a:moveTo>
                    <a:pt x="501" y="143"/>
                  </a:moveTo>
                  <a:cubicBezTo>
                    <a:pt x="525" y="143"/>
                    <a:pt x="548" y="143"/>
                    <a:pt x="560" y="155"/>
                  </a:cubicBezTo>
                  <a:cubicBezTo>
                    <a:pt x="584" y="155"/>
                    <a:pt x="596" y="155"/>
                    <a:pt x="608" y="167"/>
                  </a:cubicBezTo>
                  <a:cubicBezTo>
                    <a:pt x="620" y="167"/>
                    <a:pt x="632" y="179"/>
                    <a:pt x="644" y="191"/>
                  </a:cubicBezTo>
                  <a:cubicBezTo>
                    <a:pt x="656" y="203"/>
                    <a:pt x="667" y="215"/>
                    <a:pt x="679" y="239"/>
                  </a:cubicBezTo>
                  <a:cubicBezTo>
                    <a:pt x="691" y="251"/>
                    <a:pt x="703" y="274"/>
                    <a:pt x="715" y="298"/>
                  </a:cubicBezTo>
                  <a:cubicBezTo>
                    <a:pt x="715" y="310"/>
                    <a:pt x="715" y="322"/>
                    <a:pt x="727" y="346"/>
                  </a:cubicBezTo>
                  <a:cubicBezTo>
                    <a:pt x="727" y="358"/>
                    <a:pt x="727" y="382"/>
                    <a:pt x="715" y="405"/>
                  </a:cubicBezTo>
                  <a:cubicBezTo>
                    <a:pt x="715" y="441"/>
                    <a:pt x="691" y="477"/>
                    <a:pt x="679" y="524"/>
                  </a:cubicBezTo>
                  <a:cubicBezTo>
                    <a:pt x="656" y="560"/>
                    <a:pt x="632" y="608"/>
                    <a:pt x="596" y="644"/>
                  </a:cubicBezTo>
                  <a:cubicBezTo>
                    <a:pt x="584" y="667"/>
                    <a:pt x="560" y="679"/>
                    <a:pt x="536" y="703"/>
                  </a:cubicBezTo>
                  <a:cubicBezTo>
                    <a:pt x="501" y="715"/>
                    <a:pt x="477" y="727"/>
                    <a:pt x="453" y="739"/>
                  </a:cubicBezTo>
                  <a:cubicBezTo>
                    <a:pt x="429" y="751"/>
                    <a:pt x="417" y="751"/>
                    <a:pt x="406" y="751"/>
                  </a:cubicBezTo>
                  <a:lnTo>
                    <a:pt x="370" y="751"/>
                  </a:lnTo>
                  <a:cubicBezTo>
                    <a:pt x="346" y="751"/>
                    <a:pt x="334" y="739"/>
                    <a:pt x="322" y="739"/>
                  </a:cubicBezTo>
                  <a:cubicBezTo>
                    <a:pt x="358" y="739"/>
                    <a:pt x="406" y="727"/>
                    <a:pt x="441" y="715"/>
                  </a:cubicBezTo>
                  <a:cubicBezTo>
                    <a:pt x="489" y="691"/>
                    <a:pt x="536" y="667"/>
                    <a:pt x="560" y="620"/>
                  </a:cubicBezTo>
                  <a:cubicBezTo>
                    <a:pt x="584" y="620"/>
                    <a:pt x="596" y="608"/>
                    <a:pt x="608" y="596"/>
                  </a:cubicBezTo>
                  <a:cubicBezTo>
                    <a:pt x="620" y="596"/>
                    <a:pt x="632" y="584"/>
                    <a:pt x="644" y="572"/>
                  </a:cubicBezTo>
                  <a:cubicBezTo>
                    <a:pt x="656" y="548"/>
                    <a:pt x="667" y="524"/>
                    <a:pt x="679" y="501"/>
                  </a:cubicBezTo>
                  <a:cubicBezTo>
                    <a:pt x="691" y="465"/>
                    <a:pt x="691" y="429"/>
                    <a:pt x="679" y="394"/>
                  </a:cubicBezTo>
                  <a:cubicBezTo>
                    <a:pt x="679" y="394"/>
                    <a:pt x="679" y="394"/>
                    <a:pt x="679" y="382"/>
                  </a:cubicBezTo>
                  <a:cubicBezTo>
                    <a:pt x="679" y="370"/>
                    <a:pt x="667" y="346"/>
                    <a:pt x="667" y="334"/>
                  </a:cubicBezTo>
                  <a:cubicBezTo>
                    <a:pt x="656" y="322"/>
                    <a:pt x="644" y="310"/>
                    <a:pt x="644" y="298"/>
                  </a:cubicBezTo>
                  <a:cubicBezTo>
                    <a:pt x="620" y="251"/>
                    <a:pt x="584" y="203"/>
                    <a:pt x="536" y="179"/>
                  </a:cubicBezTo>
                  <a:cubicBezTo>
                    <a:pt x="525" y="179"/>
                    <a:pt x="513" y="167"/>
                    <a:pt x="489" y="167"/>
                  </a:cubicBezTo>
                  <a:cubicBezTo>
                    <a:pt x="477" y="167"/>
                    <a:pt x="465" y="155"/>
                    <a:pt x="453" y="155"/>
                  </a:cubicBezTo>
                  <a:lnTo>
                    <a:pt x="441" y="155"/>
                  </a:lnTo>
                  <a:cubicBezTo>
                    <a:pt x="465" y="155"/>
                    <a:pt x="489" y="155"/>
                    <a:pt x="501" y="143"/>
                  </a:cubicBezTo>
                  <a:close/>
                  <a:moveTo>
                    <a:pt x="584" y="1"/>
                  </a:moveTo>
                  <a:cubicBezTo>
                    <a:pt x="525" y="1"/>
                    <a:pt x="477" y="1"/>
                    <a:pt x="429" y="13"/>
                  </a:cubicBezTo>
                  <a:cubicBezTo>
                    <a:pt x="394" y="13"/>
                    <a:pt x="370" y="24"/>
                    <a:pt x="346" y="36"/>
                  </a:cubicBezTo>
                  <a:cubicBezTo>
                    <a:pt x="310" y="48"/>
                    <a:pt x="286" y="60"/>
                    <a:pt x="263" y="72"/>
                  </a:cubicBezTo>
                  <a:cubicBezTo>
                    <a:pt x="239" y="84"/>
                    <a:pt x="215" y="108"/>
                    <a:pt x="191" y="120"/>
                  </a:cubicBezTo>
                  <a:cubicBezTo>
                    <a:pt x="167" y="143"/>
                    <a:pt x="144" y="155"/>
                    <a:pt x="120" y="179"/>
                  </a:cubicBezTo>
                  <a:cubicBezTo>
                    <a:pt x="84" y="215"/>
                    <a:pt x="48" y="263"/>
                    <a:pt x="36" y="322"/>
                  </a:cubicBezTo>
                  <a:cubicBezTo>
                    <a:pt x="36" y="334"/>
                    <a:pt x="25" y="346"/>
                    <a:pt x="25" y="370"/>
                  </a:cubicBezTo>
                  <a:cubicBezTo>
                    <a:pt x="25" y="370"/>
                    <a:pt x="25" y="370"/>
                    <a:pt x="25" y="382"/>
                  </a:cubicBezTo>
                  <a:cubicBezTo>
                    <a:pt x="1" y="489"/>
                    <a:pt x="13" y="608"/>
                    <a:pt x="84" y="703"/>
                  </a:cubicBezTo>
                  <a:cubicBezTo>
                    <a:pt x="96" y="727"/>
                    <a:pt x="108" y="739"/>
                    <a:pt x="132" y="763"/>
                  </a:cubicBezTo>
                  <a:cubicBezTo>
                    <a:pt x="144" y="786"/>
                    <a:pt x="167" y="798"/>
                    <a:pt x="191" y="822"/>
                  </a:cubicBezTo>
                  <a:cubicBezTo>
                    <a:pt x="239" y="858"/>
                    <a:pt x="286" y="882"/>
                    <a:pt x="346" y="894"/>
                  </a:cubicBezTo>
                  <a:cubicBezTo>
                    <a:pt x="357" y="895"/>
                    <a:pt x="368" y="895"/>
                    <a:pt x="379" y="895"/>
                  </a:cubicBezTo>
                  <a:cubicBezTo>
                    <a:pt x="475" y="895"/>
                    <a:pt x="569" y="852"/>
                    <a:pt x="644" y="798"/>
                  </a:cubicBezTo>
                  <a:cubicBezTo>
                    <a:pt x="691" y="763"/>
                    <a:pt x="727" y="715"/>
                    <a:pt x="751" y="679"/>
                  </a:cubicBezTo>
                  <a:cubicBezTo>
                    <a:pt x="787" y="632"/>
                    <a:pt x="810" y="572"/>
                    <a:pt x="834" y="524"/>
                  </a:cubicBezTo>
                  <a:cubicBezTo>
                    <a:pt x="858" y="477"/>
                    <a:pt x="858" y="429"/>
                    <a:pt x="870" y="382"/>
                  </a:cubicBezTo>
                  <a:cubicBezTo>
                    <a:pt x="870" y="322"/>
                    <a:pt x="858" y="263"/>
                    <a:pt x="834" y="215"/>
                  </a:cubicBezTo>
                  <a:cubicBezTo>
                    <a:pt x="810" y="167"/>
                    <a:pt x="787" y="120"/>
                    <a:pt x="739" y="84"/>
                  </a:cubicBezTo>
                  <a:cubicBezTo>
                    <a:pt x="727" y="72"/>
                    <a:pt x="715" y="60"/>
                    <a:pt x="691" y="48"/>
                  </a:cubicBezTo>
                  <a:cubicBezTo>
                    <a:pt x="691" y="36"/>
                    <a:pt x="679" y="36"/>
                    <a:pt x="667" y="36"/>
                  </a:cubicBezTo>
                  <a:cubicBezTo>
                    <a:pt x="644" y="24"/>
                    <a:pt x="608" y="13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1900525" y="3891675"/>
              <a:ext cx="22050" cy="21450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500" y="155"/>
                  </a:moveTo>
                  <a:cubicBezTo>
                    <a:pt x="524" y="167"/>
                    <a:pt x="548" y="167"/>
                    <a:pt x="572" y="179"/>
                  </a:cubicBezTo>
                  <a:cubicBezTo>
                    <a:pt x="560" y="177"/>
                    <a:pt x="547" y="176"/>
                    <a:pt x="534" y="176"/>
                  </a:cubicBezTo>
                  <a:cubicBezTo>
                    <a:pt x="473" y="176"/>
                    <a:pt x="407" y="199"/>
                    <a:pt x="358" y="239"/>
                  </a:cubicBezTo>
                  <a:cubicBezTo>
                    <a:pt x="346" y="239"/>
                    <a:pt x="334" y="251"/>
                    <a:pt x="322" y="263"/>
                  </a:cubicBezTo>
                  <a:cubicBezTo>
                    <a:pt x="322" y="251"/>
                    <a:pt x="334" y="251"/>
                    <a:pt x="346" y="239"/>
                  </a:cubicBezTo>
                  <a:cubicBezTo>
                    <a:pt x="358" y="227"/>
                    <a:pt x="370" y="191"/>
                    <a:pt x="358" y="167"/>
                  </a:cubicBezTo>
                  <a:cubicBezTo>
                    <a:pt x="381" y="167"/>
                    <a:pt x="405" y="155"/>
                    <a:pt x="429" y="155"/>
                  </a:cubicBezTo>
                  <a:close/>
                  <a:moveTo>
                    <a:pt x="536" y="346"/>
                  </a:moveTo>
                  <a:cubicBezTo>
                    <a:pt x="536" y="346"/>
                    <a:pt x="548" y="358"/>
                    <a:pt x="548" y="358"/>
                  </a:cubicBezTo>
                  <a:lnTo>
                    <a:pt x="560" y="358"/>
                  </a:lnTo>
                  <a:cubicBezTo>
                    <a:pt x="572" y="370"/>
                    <a:pt x="572" y="382"/>
                    <a:pt x="572" y="394"/>
                  </a:cubicBezTo>
                  <a:cubicBezTo>
                    <a:pt x="572" y="405"/>
                    <a:pt x="572" y="417"/>
                    <a:pt x="572" y="429"/>
                  </a:cubicBezTo>
                  <a:cubicBezTo>
                    <a:pt x="560" y="441"/>
                    <a:pt x="560" y="453"/>
                    <a:pt x="560" y="465"/>
                  </a:cubicBezTo>
                  <a:cubicBezTo>
                    <a:pt x="548" y="477"/>
                    <a:pt x="548" y="477"/>
                    <a:pt x="536" y="489"/>
                  </a:cubicBezTo>
                  <a:cubicBezTo>
                    <a:pt x="536" y="489"/>
                    <a:pt x="536" y="489"/>
                    <a:pt x="524" y="501"/>
                  </a:cubicBezTo>
                  <a:cubicBezTo>
                    <a:pt x="524" y="489"/>
                    <a:pt x="524" y="477"/>
                    <a:pt x="524" y="465"/>
                  </a:cubicBezTo>
                  <a:cubicBezTo>
                    <a:pt x="536" y="429"/>
                    <a:pt x="512" y="394"/>
                    <a:pt x="477" y="370"/>
                  </a:cubicBezTo>
                  <a:cubicBezTo>
                    <a:pt x="465" y="370"/>
                    <a:pt x="453" y="370"/>
                    <a:pt x="441" y="358"/>
                  </a:cubicBezTo>
                  <a:lnTo>
                    <a:pt x="453" y="358"/>
                  </a:lnTo>
                  <a:cubicBezTo>
                    <a:pt x="477" y="358"/>
                    <a:pt x="489" y="346"/>
                    <a:pt x="500" y="346"/>
                  </a:cubicBezTo>
                  <a:close/>
                  <a:moveTo>
                    <a:pt x="727" y="334"/>
                  </a:moveTo>
                  <a:cubicBezTo>
                    <a:pt x="727" y="370"/>
                    <a:pt x="727" y="394"/>
                    <a:pt x="739" y="417"/>
                  </a:cubicBezTo>
                  <a:cubicBezTo>
                    <a:pt x="739" y="441"/>
                    <a:pt x="739" y="477"/>
                    <a:pt x="727" y="501"/>
                  </a:cubicBezTo>
                  <a:cubicBezTo>
                    <a:pt x="727" y="513"/>
                    <a:pt x="715" y="536"/>
                    <a:pt x="715" y="548"/>
                  </a:cubicBezTo>
                  <a:cubicBezTo>
                    <a:pt x="703" y="572"/>
                    <a:pt x="691" y="584"/>
                    <a:pt x="679" y="608"/>
                  </a:cubicBezTo>
                  <a:cubicBezTo>
                    <a:pt x="691" y="584"/>
                    <a:pt x="703" y="560"/>
                    <a:pt x="715" y="525"/>
                  </a:cubicBezTo>
                  <a:cubicBezTo>
                    <a:pt x="727" y="501"/>
                    <a:pt x="727" y="477"/>
                    <a:pt x="727" y="441"/>
                  </a:cubicBezTo>
                  <a:cubicBezTo>
                    <a:pt x="727" y="417"/>
                    <a:pt x="727" y="394"/>
                    <a:pt x="727" y="370"/>
                  </a:cubicBezTo>
                  <a:cubicBezTo>
                    <a:pt x="727" y="358"/>
                    <a:pt x="727" y="346"/>
                    <a:pt x="715" y="334"/>
                  </a:cubicBezTo>
                  <a:close/>
                  <a:moveTo>
                    <a:pt x="393" y="632"/>
                  </a:moveTo>
                  <a:cubicBezTo>
                    <a:pt x="393" y="632"/>
                    <a:pt x="405" y="644"/>
                    <a:pt x="405" y="644"/>
                  </a:cubicBezTo>
                  <a:lnTo>
                    <a:pt x="346" y="644"/>
                  </a:lnTo>
                  <a:cubicBezTo>
                    <a:pt x="370" y="644"/>
                    <a:pt x="381" y="644"/>
                    <a:pt x="393" y="632"/>
                  </a:cubicBezTo>
                  <a:close/>
                  <a:moveTo>
                    <a:pt x="441" y="1"/>
                  </a:moveTo>
                  <a:cubicBezTo>
                    <a:pt x="334" y="1"/>
                    <a:pt x="227" y="48"/>
                    <a:pt x="143" y="120"/>
                  </a:cubicBezTo>
                  <a:cubicBezTo>
                    <a:pt x="96" y="155"/>
                    <a:pt x="60" y="203"/>
                    <a:pt x="36" y="251"/>
                  </a:cubicBezTo>
                  <a:cubicBezTo>
                    <a:pt x="12" y="310"/>
                    <a:pt x="0" y="358"/>
                    <a:pt x="0" y="417"/>
                  </a:cubicBezTo>
                  <a:cubicBezTo>
                    <a:pt x="0" y="477"/>
                    <a:pt x="24" y="536"/>
                    <a:pt x="48" y="584"/>
                  </a:cubicBezTo>
                  <a:cubicBezTo>
                    <a:pt x="48" y="608"/>
                    <a:pt x="72" y="644"/>
                    <a:pt x="84" y="656"/>
                  </a:cubicBezTo>
                  <a:cubicBezTo>
                    <a:pt x="108" y="691"/>
                    <a:pt x="131" y="715"/>
                    <a:pt x="155" y="727"/>
                  </a:cubicBezTo>
                  <a:cubicBezTo>
                    <a:pt x="167" y="739"/>
                    <a:pt x="167" y="751"/>
                    <a:pt x="179" y="751"/>
                  </a:cubicBezTo>
                  <a:cubicBezTo>
                    <a:pt x="191" y="763"/>
                    <a:pt x="203" y="763"/>
                    <a:pt x="203" y="775"/>
                  </a:cubicBezTo>
                  <a:cubicBezTo>
                    <a:pt x="227" y="786"/>
                    <a:pt x="250" y="798"/>
                    <a:pt x="274" y="810"/>
                  </a:cubicBezTo>
                  <a:cubicBezTo>
                    <a:pt x="322" y="846"/>
                    <a:pt x="381" y="858"/>
                    <a:pt x="441" y="858"/>
                  </a:cubicBezTo>
                  <a:cubicBezTo>
                    <a:pt x="500" y="858"/>
                    <a:pt x="548" y="846"/>
                    <a:pt x="596" y="822"/>
                  </a:cubicBezTo>
                  <a:cubicBezTo>
                    <a:pt x="655" y="810"/>
                    <a:pt x="703" y="775"/>
                    <a:pt x="751" y="739"/>
                  </a:cubicBezTo>
                  <a:cubicBezTo>
                    <a:pt x="798" y="715"/>
                    <a:pt x="822" y="667"/>
                    <a:pt x="846" y="620"/>
                  </a:cubicBezTo>
                  <a:cubicBezTo>
                    <a:pt x="858" y="584"/>
                    <a:pt x="870" y="560"/>
                    <a:pt x="881" y="536"/>
                  </a:cubicBezTo>
                  <a:cubicBezTo>
                    <a:pt x="881" y="501"/>
                    <a:pt x="881" y="465"/>
                    <a:pt x="881" y="441"/>
                  </a:cubicBezTo>
                  <a:cubicBezTo>
                    <a:pt x="881" y="382"/>
                    <a:pt x="881" y="334"/>
                    <a:pt x="858" y="286"/>
                  </a:cubicBezTo>
                  <a:cubicBezTo>
                    <a:pt x="846" y="227"/>
                    <a:pt x="798" y="179"/>
                    <a:pt x="762" y="132"/>
                  </a:cubicBezTo>
                  <a:cubicBezTo>
                    <a:pt x="739" y="108"/>
                    <a:pt x="715" y="96"/>
                    <a:pt x="691" y="84"/>
                  </a:cubicBezTo>
                  <a:cubicBezTo>
                    <a:pt x="691" y="72"/>
                    <a:pt x="679" y="72"/>
                    <a:pt x="679" y="72"/>
                  </a:cubicBezTo>
                  <a:cubicBezTo>
                    <a:pt x="655" y="60"/>
                    <a:pt x="643" y="48"/>
                    <a:pt x="620" y="36"/>
                  </a:cubicBezTo>
                  <a:cubicBezTo>
                    <a:pt x="596" y="24"/>
                    <a:pt x="572" y="13"/>
                    <a:pt x="536" y="13"/>
                  </a:cubicBezTo>
                  <a:cubicBezTo>
                    <a:pt x="512" y="1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1711500" y="3815775"/>
              <a:ext cx="22050" cy="22575"/>
            </a:xfrm>
            <a:custGeom>
              <a:avLst/>
              <a:gdLst/>
              <a:ahLst/>
              <a:cxnLst/>
              <a:rect l="l" t="t" r="r" b="b"/>
              <a:pathLst>
                <a:path w="882" h="903" extrusionOk="0">
                  <a:moveTo>
                    <a:pt x="307" y="196"/>
                  </a:moveTo>
                  <a:lnTo>
                    <a:pt x="307" y="196"/>
                  </a:lnTo>
                  <a:cubicBezTo>
                    <a:pt x="301" y="199"/>
                    <a:pt x="294" y="203"/>
                    <a:pt x="287" y="203"/>
                  </a:cubicBezTo>
                  <a:cubicBezTo>
                    <a:pt x="294" y="201"/>
                    <a:pt x="301" y="198"/>
                    <a:pt x="307" y="196"/>
                  </a:cubicBezTo>
                  <a:close/>
                  <a:moveTo>
                    <a:pt x="513" y="155"/>
                  </a:moveTo>
                  <a:cubicBezTo>
                    <a:pt x="537" y="155"/>
                    <a:pt x="561" y="167"/>
                    <a:pt x="584" y="179"/>
                  </a:cubicBezTo>
                  <a:cubicBezTo>
                    <a:pt x="608" y="191"/>
                    <a:pt x="620" y="203"/>
                    <a:pt x="644" y="215"/>
                  </a:cubicBezTo>
                  <a:cubicBezTo>
                    <a:pt x="656" y="227"/>
                    <a:pt x="668" y="239"/>
                    <a:pt x="680" y="251"/>
                  </a:cubicBezTo>
                  <a:cubicBezTo>
                    <a:pt x="644" y="227"/>
                    <a:pt x="596" y="203"/>
                    <a:pt x="549" y="191"/>
                  </a:cubicBezTo>
                  <a:cubicBezTo>
                    <a:pt x="525" y="179"/>
                    <a:pt x="501" y="179"/>
                    <a:pt x="465" y="179"/>
                  </a:cubicBezTo>
                  <a:lnTo>
                    <a:pt x="382" y="179"/>
                  </a:lnTo>
                  <a:cubicBezTo>
                    <a:pt x="358" y="179"/>
                    <a:pt x="346" y="179"/>
                    <a:pt x="322" y="191"/>
                  </a:cubicBezTo>
                  <a:cubicBezTo>
                    <a:pt x="321" y="191"/>
                    <a:pt x="319" y="191"/>
                    <a:pt x="317" y="192"/>
                  </a:cubicBezTo>
                  <a:lnTo>
                    <a:pt x="317" y="192"/>
                  </a:lnTo>
                  <a:cubicBezTo>
                    <a:pt x="337" y="184"/>
                    <a:pt x="354" y="175"/>
                    <a:pt x="370" y="167"/>
                  </a:cubicBezTo>
                  <a:cubicBezTo>
                    <a:pt x="394" y="155"/>
                    <a:pt x="418" y="155"/>
                    <a:pt x="453" y="155"/>
                  </a:cubicBezTo>
                  <a:close/>
                  <a:moveTo>
                    <a:pt x="394" y="334"/>
                  </a:moveTo>
                  <a:cubicBezTo>
                    <a:pt x="394" y="334"/>
                    <a:pt x="382" y="346"/>
                    <a:pt x="382" y="346"/>
                  </a:cubicBezTo>
                  <a:cubicBezTo>
                    <a:pt x="382" y="346"/>
                    <a:pt x="382" y="346"/>
                    <a:pt x="382" y="334"/>
                  </a:cubicBezTo>
                  <a:close/>
                  <a:moveTo>
                    <a:pt x="180" y="429"/>
                  </a:moveTo>
                  <a:cubicBezTo>
                    <a:pt x="180" y="453"/>
                    <a:pt x="180" y="477"/>
                    <a:pt x="191" y="489"/>
                  </a:cubicBezTo>
                  <a:cubicBezTo>
                    <a:pt x="191" y="501"/>
                    <a:pt x="191" y="513"/>
                    <a:pt x="203" y="524"/>
                  </a:cubicBezTo>
                  <a:cubicBezTo>
                    <a:pt x="203" y="548"/>
                    <a:pt x="203" y="560"/>
                    <a:pt x="203" y="584"/>
                  </a:cubicBezTo>
                  <a:cubicBezTo>
                    <a:pt x="203" y="608"/>
                    <a:pt x="215" y="632"/>
                    <a:pt x="227" y="655"/>
                  </a:cubicBezTo>
                  <a:cubicBezTo>
                    <a:pt x="215" y="644"/>
                    <a:pt x="191" y="632"/>
                    <a:pt x="180" y="608"/>
                  </a:cubicBezTo>
                  <a:cubicBezTo>
                    <a:pt x="180" y="596"/>
                    <a:pt x="180" y="596"/>
                    <a:pt x="168" y="584"/>
                  </a:cubicBezTo>
                  <a:cubicBezTo>
                    <a:pt x="168" y="560"/>
                    <a:pt x="156" y="536"/>
                    <a:pt x="156" y="513"/>
                  </a:cubicBezTo>
                  <a:cubicBezTo>
                    <a:pt x="156" y="501"/>
                    <a:pt x="156" y="489"/>
                    <a:pt x="156" y="477"/>
                  </a:cubicBezTo>
                  <a:cubicBezTo>
                    <a:pt x="156" y="465"/>
                    <a:pt x="156" y="465"/>
                    <a:pt x="156" y="453"/>
                  </a:cubicBezTo>
                  <a:cubicBezTo>
                    <a:pt x="168" y="453"/>
                    <a:pt x="168" y="441"/>
                    <a:pt x="180" y="429"/>
                  </a:cubicBezTo>
                  <a:close/>
                  <a:moveTo>
                    <a:pt x="465" y="1"/>
                  </a:moveTo>
                  <a:cubicBezTo>
                    <a:pt x="346" y="1"/>
                    <a:pt x="239" y="48"/>
                    <a:pt x="156" y="120"/>
                  </a:cubicBezTo>
                  <a:cubicBezTo>
                    <a:pt x="132" y="132"/>
                    <a:pt x="108" y="155"/>
                    <a:pt x="96" y="179"/>
                  </a:cubicBezTo>
                  <a:cubicBezTo>
                    <a:pt x="72" y="203"/>
                    <a:pt x="60" y="227"/>
                    <a:pt x="49" y="251"/>
                  </a:cubicBezTo>
                  <a:cubicBezTo>
                    <a:pt x="25" y="298"/>
                    <a:pt x="1" y="358"/>
                    <a:pt x="1" y="429"/>
                  </a:cubicBezTo>
                  <a:cubicBezTo>
                    <a:pt x="1" y="477"/>
                    <a:pt x="1" y="524"/>
                    <a:pt x="13" y="584"/>
                  </a:cubicBezTo>
                  <a:cubicBezTo>
                    <a:pt x="13" y="608"/>
                    <a:pt x="25" y="632"/>
                    <a:pt x="37" y="655"/>
                  </a:cubicBezTo>
                  <a:cubicBezTo>
                    <a:pt x="37" y="679"/>
                    <a:pt x="60" y="715"/>
                    <a:pt x="72" y="739"/>
                  </a:cubicBezTo>
                  <a:cubicBezTo>
                    <a:pt x="108" y="775"/>
                    <a:pt x="156" y="822"/>
                    <a:pt x="203" y="834"/>
                  </a:cubicBezTo>
                  <a:cubicBezTo>
                    <a:pt x="227" y="846"/>
                    <a:pt x="251" y="858"/>
                    <a:pt x="287" y="858"/>
                  </a:cubicBezTo>
                  <a:cubicBezTo>
                    <a:pt x="287" y="870"/>
                    <a:pt x="299" y="870"/>
                    <a:pt x="311" y="870"/>
                  </a:cubicBezTo>
                  <a:cubicBezTo>
                    <a:pt x="334" y="882"/>
                    <a:pt x="358" y="882"/>
                    <a:pt x="382" y="894"/>
                  </a:cubicBezTo>
                  <a:cubicBezTo>
                    <a:pt x="394" y="900"/>
                    <a:pt x="409" y="902"/>
                    <a:pt x="425" y="902"/>
                  </a:cubicBezTo>
                  <a:cubicBezTo>
                    <a:pt x="441" y="902"/>
                    <a:pt x="459" y="900"/>
                    <a:pt x="477" y="894"/>
                  </a:cubicBezTo>
                  <a:cubicBezTo>
                    <a:pt x="525" y="894"/>
                    <a:pt x="584" y="882"/>
                    <a:pt x="632" y="858"/>
                  </a:cubicBezTo>
                  <a:cubicBezTo>
                    <a:pt x="680" y="822"/>
                    <a:pt x="727" y="786"/>
                    <a:pt x="775" y="739"/>
                  </a:cubicBezTo>
                  <a:cubicBezTo>
                    <a:pt x="846" y="655"/>
                    <a:pt x="882" y="548"/>
                    <a:pt x="882" y="429"/>
                  </a:cubicBezTo>
                  <a:cubicBezTo>
                    <a:pt x="882" y="382"/>
                    <a:pt x="870" y="322"/>
                    <a:pt x="846" y="274"/>
                  </a:cubicBezTo>
                  <a:cubicBezTo>
                    <a:pt x="834" y="215"/>
                    <a:pt x="799" y="167"/>
                    <a:pt x="763" y="132"/>
                  </a:cubicBezTo>
                  <a:cubicBezTo>
                    <a:pt x="739" y="108"/>
                    <a:pt x="715" y="84"/>
                    <a:pt x="680" y="72"/>
                  </a:cubicBezTo>
                  <a:cubicBezTo>
                    <a:pt x="668" y="60"/>
                    <a:pt x="644" y="48"/>
                    <a:pt x="632" y="36"/>
                  </a:cubicBezTo>
                  <a:cubicBezTo>
                    <a:pt x="572" y="13"/>
                    <a:pt x="51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7"/>
          <p:cNvGrpSpPr/>
          <p:nvPr/>
        </p:nvGrpSpPr>
        <p:grpSpPr>
          <a:xfrm>
            <a:off x="-406181" y="4036725"/>
            <a:ext cx="1673494" cy="1447444"/>
            <a:chOff x="584825" y="3173075"/>
            <a:chExt cx="1291675" cy="1117200"/>
          </a:xfrm>
        </p:grpSpPr>
        <p:sp>
          <p:nvSpPr>
            <p:cNvPr id="542" name="Google Shape;542;p37"/>
            <p:cNvSpPr/>
            <p:nvPr/>
          </p:nvSpPr>
          <p:spPr>
            <a:xfrm>
              <a:off x="1594347" y="3339923"/>
              <a:ext cx="248906" cy="921692"/>
            </a:xfrm>
            <a:custGeom>
              <a:avLst/>
              <a:gdLst/>
              <a:ahLst/>
              <a:cxnLst/>
              <a:rect l="l" t="t" r="r" b="b"/>
              <a:pathLst>
                <a:path w="4013" h="14860" extrusionOk="0">
                  <a:moveTo>
                    <a:pt x="3941" y="1"/>
                  </a:moveTo>
                  <a:cubicBezTo>
                    <a:pt x="3905" y="1"/>
                    <a:pt x="3882" y="25"/>
                    <a:pt x="3870" y="48"/>
                  </a:cubicBezTo>
                  <a:cubicBezTo>
                    <a:pt x="3751" y="477"/>
                    <a:pt x="3644" y="906"/>
                    <a:pt x="3524" y="1322"/>
                  </a:cubicBezTo>
                  <a:cubicBezTo>
                    <a:pt x="3465" y="1561"/>
                    <a:pt x="3405" y="1787"/>
                    <a:pt x="3346" y="2013"/>
                  </a:cubicBezTo>
                  <a:cubicBezTo>
                    <a:pt x="3239" y="2442"/>
                    <a:pt x="3120" y="2870"/>
                    <a:pt x="3013" y="3299"/>
                  </a:cubicBezTo>
                  <a:cubicBezTo>
                    <a:pt x="2953" y="3525"/>
                    <a:pt x="2893" y="3739"/>
                    <a:pt x="2846" y="3966"/>
                  </a:cubicBezTo>
                  <a:cubicBezTo>
                    <a:pt x="2739" y="4370"/>
                    <a:pt x="2643" y="4775"/>
                    <a:pt x="2536" y="5180"/>
                  </a:cubicBezTo>
                  <a:cubicBezTo>
                    <a:pt x="2477" y="5418"/>
                    <a:pt x="2429" y="5644"/>
                    <a:pt x="2370" y="5883"/>
                  </a:cubicBezTo>
                  <a:cubicBezTo>
                    <a:pt x="2203" y="6585"/>
                    <a:pt x="2036" y="7299"/>
                    <a:pt x="1870" y="8002"/>
                  </a:cubicBezTo>
                  <a:cubicBezTo>
                    <a:pt x="1810" y="8264"/>
                    <a:pt x="1750" y="8526"/>
                    <a:pt x="1679" y="8788"/>
                  </a:cubicBezTo>
                  <a:cubicBezTo>
                    <a:pt x="1608" y="9097"/>
                    <a:pt x="1536" y="9407"/>
                    <a:pt x="1453" y="9716"/>
                  </a:cubicBezTo>
                  <a:cubicBezTo>
                    <a:pt x="1381" y="10038"/>
                    <a:pt x="1310" y="10359"/>
                    <a:pt x="1227" y="10681"/>
                  </a:cubicBezTo>
                  <a:cubicBezTo>
                    <a:pt x="1143" y="11002"/>
                    <a:pt x="1072" y="11324"/>
                    <a:pt x="988" y="11645"/>
                  </a:cubicBezTo>
                  <a:cubicBezTo>
                    <a:pt x="941" y="11836"/>
                    <a:pt x="893" y="12026"/>
                    <a:pt x="834" y="12217"/>
                  </a:cubicBezTo>
                  <a:cubicBezTo>
                    <a:pt x="798" y="12371"/>
                    <a:pt x="750" y="12526"/>
                    <a:pt x="703" y="12681"/>
                  </a:cubicBezTo>
                  <a:cubicBezTo>
                    <a:pt x="631" y="12979"/>
                    <a:pt x="536" y="13276"/>
                    <a:pt x="453" y="13562"/>
                  </a:cubicBezTo>
                  <a:cubicBezTo>
                    <a:pt x="405" y="13741"/>
                    <a:pt x="357" y="13907"/>
                    <a:pt x="298" y="14074"/>
                  </a:cubicBezTo>
                  <a:cubicBezTo>
                    <a:pt x="274" y="14181"/>
                    <a:pt x="238" y="14276"/>
                    <a:pt x="203" y="14372"/>
                  </a:cubicBezTo>
                  <a:cubicBezTo>
                    <a:pt x="179" y="14455"/>
                    <a:pt x="155" y="14526"/>
                    <a:pt x="119" y="14610"/>
                  </a:cubicBezTo>
                  <a:cubicBezTo>
                    <a:pt x="107" y="14634"/>
                    <a:pt x="95" y="14657"/>
                    <a:pt x="84" y="14681"/>
                  </a:cubicBezTo>
                  <a:cubicBezTo>
                    <a:pt x="72" y="14681"/>
                    <a:pt x="60" y="14681"/>
                    <a:pt x="48" y="14693"/>
                  </a:cubicBezTo>
                  <a:cubicBezTo>
                    <a:pt x="12" y="14705"/>
                    <a:pt x="0" y="14765"/>
                    <a:pt x="24" y="14800"/>
                  </a:cubicBezTo>
                  <a:cubicBezTo>
                    <a:pt x="36" y="14812"/>
                    <a:pt x="36" y="14824"/>
                    <a:pt x="48" y="14836"/>
                  </a:cubicBezTo>
                  <a:cubicBezTo>
                    <a:pt x="60" y="14860"/>
                    <a:pt x="84" y="14860"/>
                    <a:pt x="107" y="14860"/>
                  </a:cubicBezTo>
                  <a:lnTo>
                    <a:pt x="143" y="14860"/>
                  </a:lnTo>
                  <a:cubicBezTo>
                    <a:pt x="167" y="14848"/>
                    <a:pt x="179" y="14836"/>
                    <a:pt x="191" y="14824"/>
                  </a:cubicBezTo>
                  <a:cubicBezTo>
                    <a:pt x="215" y="14800"/>
                    <a:pt x="238" y="14765"/>
                    <a:pt x="250" y="14741"/>
                  </a:cubicBezTo>
                  <a:cubicBezTo>
                    <a:pt x="262" y="14705"/>
                    <a:pt x="262" y="14681"/>
                    <a:pt x="274" y="14657"/>
                  </a:cubicBezTo>
                  <a:cubicBezTo>
                    <a:pt x="310" y="14586"/>
                    <a:pt x="334" y="14526"/>
                    <a:pt x="357" y="14455"/>
                  </a:cubicBezTo>
                  <a:cubicBezTo>
                    <a:pt x="405" y="14300"/>
                    <a:pt x="453" y="14145"/>
                    <a:pt x="500" y="13991"/>
                  </a:cubicBezTo>
                  <a:cubicBezTo>
                    <a:pt x="596" y="13669"/>
                    <a:pt x="691" y="13336"/>
                    <a:pt x="786" y="13014"/>
                  </a:cubicBezTo>
                  <a:cubicBezTo>
                    <a:pt x="822" y="12871"/>
                    <a:pt x="857" y="12729"/>
                    <a:pt x="893" y="12586"/>
                  </a:cubicBezTo>
                  <a:cubicBezTo>
                    <a:pt x="929" y="12455"/>
                    <a:pt x="977" y="12324"/>
                    <a:pt x="1000" y="12193"/>
                  </a:cubicBezTo>
                  <a:cubicBezTo>
                    <a:pt x="1060" y="11990"/>
                    <a:pt x="1108" y="11788"/>
                    <a:pt x="1167" y="11574"/>
                  </a:cubicBezTo>
                  <a:cubicBezTo>
                    <a:pt x="1203" y="11455"/>
                    <a:pt x="1227" y="11336"/>
                    <a:pt x="1250" y="11217"/>
                  </a:cubicBezTo>
                  <a:cubicBezTo>
                    <a:pt x="1334" y="10895"/>
                    <a:pt x="1405" y="10574"/>
                    <a:pt x="1489" y="10252"/>
                  </a:cubicBezTo>
                  <a:cubicBezTo>
                    <a:pt x="1560" y="9966"/>
                    <a:pt x="1619" y="9669"/>
                    <a:pt x="1691" y="9383"/>
                  </a:cubicBezTo>
                  <a:cubicBezTo>
                    <a:pt x="1750" y="9157"/>
                    <a:pt x="1798" y="8931"/>
                    <a:pt x="1858" y="8692"/>
                  </a:cubicBezTo>
                  <a:cubicBezTo>
                    <a:pt x="1881" y="8597"/>
                    <a:pt x="1905" y="8502"/>
                    <a:pt x="1929" y="8395"/>
                  </a:cubicBezTo>
                  <a:cubicBezTo>
                    <a:pt x="2024" y="8014"/>
                    <a:pt x="2108" y="7621"/>
                    <a:pt x="2203" y="7240"/>
                  </a:cubicBezTo>
                  <a:cubicBezTo>
                    <a:pt x="2262" y="6978"/>
                    <a:pt x="2322" y="6716"/>
                    <a:pt x="2381" y="6454"/>
                  </a:cubicBezTo>
                  <a:cubicBezTo>
                    <a:pt x="2453" y="6180"/>
                    <a:pt x="2512" y="5894"/>
                    <a:pt x="2584" y="5621"/>
                  </a:cubicBezTo>
                  <a:cubicBezTo>
                    <a:pt x="2679" y="5216"/>
                    <a:pt x="2786" y="4799"/>
                    <a:pt x="2882" y="4394"/>
                  </a:cubicBezTo>
                  <a:cubicBezTo>
                    <a:pt x="2929" y="4192"/>
                    <a:pt x="2989" y="3978"/>
                    <a:pt x="3036" y="3763"/>
                  </a:cubicBezTo>
                  <a:cubicBezTo>
                    <a:pt x="3143" y="3346"/>
                    <a:pt x="3251" y="2930"/>
                    <a:pt x="3370" y="2501"/>
                  </a:cubicBezTo>
                  <a:cubicBezTo>
                    <a:pt x="3429" y="2263"/>
                    <a:pt x="3489" y="2025"/>
                    <a:pt x="3548" y="1787"/>
                  </a:cubicBezTo>
                  <a:cubicBezTo>
                    <a:pt x="3703" y="1227"/>
                    <a:pt x="3858" y="656"/>
                    <a:pt x="4013" y="84"/>
                  </a:cubicBezTo>
                  <a:cubicBezTo>
                    <a:pt x="4013" y="48"/>
                    <a:pt x="4001" y="13"/>
                    <a:pt x="3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946680" y="4123489"/>
              <a:ext cx="673529" cy="147557"/>
            </a:xfrm>
            <a:custGeom>
              <a:avLst/>
              <a:gdLst/>
              <a:ahLst/>
              <a:cxnLst/>
              <a:rect l="l" t="t" r="r" b="b"/>
              <a:pathLst>
                <a:path w="10859" h="2379" extrusionOk="0">
                  <a:moveTo>
                    <a:pt x="72" y="0"/>
                  </a:moveTo>
                  <a:cubicBezTo>
                    <a:pt x="48" y="0"/>
                    <a:pt x="12" y="24"/>
                    <a:pt x="0" y="60"/>
                  </a:cubicBezTo>
                  <a:cubicBezTo>
                    <a:pt x="0" y="96"/>
                    <a:pt x="24" y="131"/>
                    <a:pt x="60" y="143"/>
                  </a:cubicBezTo>
                  <a:cubicBezTo>
                    <a:pt x="691" y="274"/>
                    <a:pt x="1334" y="417"/>
                    <a:pt x="1965" y="548"/>
                  </a:cubicBezTo>
                  <a:cubicBezTo>
                    <a:pt x="2132" y="584"/>
                    <a:pt x="2298" y="619"/>
                    <a:pt x="2465" y="643"/>
                  </a:cubicBezTo>
                  <a:cubicBezTo>
                    <a:pt x="2775" y="715"/>
                    <a:pt x="3084" y="774"/>
                    <a:pt x="3394" y="834"/>
                  </a:cubicBezTo>
                  <a:cubicBezTo>
                    <a:pt x="3822" y="929"/>
                    <a:pt x="4263" y="1012"/>
                    <a:pt x="4703" y="1108"/>
                  </a:cubicBezTo>
                  <a:cubicBezTo>
                    <a:pt x="4942" y="1155"/>
                    <a:pt x="5180" y="1203"/>
                    <a:pt x="5430" y="1262"/>
                  </a:cubicBezTo>
                  <a:cubicBezTo>
                    <a:pt x="5644" y="1310"/>
                    <a:pt x="5870" y="1358"/>
                    <a:pt x="6085" y="1405"/>
                  </a:cubicBezTo>
                  <a:cubicBezTo>
                    <a:pt x="6549" y="1501"/>
                    <a:pt x="7013" y="1596"/>
                    <a:pt x="7478" y="1691"/>
                  </a:cubicBezTo>
                  <a:cubicBezTo>
                    <a:pt x="7942" y="1786"/>
                    <a:pt x="8394" y="1882"/>
                    <a:pt x="8859" y="1989"/>
                  </a:cubicBezTo>
                  <a:cubicBezTo>
                    <a:pt x="9311" y="2084"/>
                    <a:pt x="9764" y="2167"/>
                    <a:pt x="10216" y="2251"/>
                  </a:cubicBezTo>
                  <a:cubicBezTo>
                    <a:pt x="10299" y="2263"/>
                    <a:pt x="10383" y="2286"/>
                    <a:pt x="10466" y="2298"/>
                  </a:cubicBezTo>
                  <a:cubicBezTo>
                    <a:pt x="10502" y="2310"/>
                    <a:pt x="10537" y="2310"/>
                    <a:pt x="10585" y="2322"/>
                  </a:cubicBezTo>
                  <a:cubicBezTo>
                    <a:pt x="10621" y="2334"/>
                    <a:pt x="10668" y="2346"/>
                    <a:pt x="10716" y="2358"/>
                  </a:cubicBezTo>
                  <a:cubicBezTo>
                    <a:pt x="10728" y="2358"/>
                    <a:pt x="10728" y="2370"/>
                    <a:pt x="10740" y="2370"/>
                  </a:cubicBezTo>
                  <a:cubicBezTo>
                    <a:pt x="10752" y="2376"/>
                    <a:pt x="10764" y="2379"/>
                    <a:pt x="10774" y="2379"/>
                  </a:cubicBezTo>
                  <a:cubicBezTo>
                    <a:pt x="10785" y="2379"/>
                    <a:pt x="10793" y="2376"/>
                    <a:pt x="10799" y="2370"/>
                  </a:cubicBezTo>
                  <a:cubicBezTo>
                    <a:pt x="10823" y="2370"/>
                    <a:pt x="10835" y="2358"/>
                    <a:pt x="10847" y="2334"/>
                  </a:cubicBezTo>
                  <a:cubicBezTo>
                    <a:pt x="10847" y="2334"/>
                    <a:pt x="10847" y="2334"/>
                    <a:pt x="10847" y="2322"/>
                  </a:cubicBezTo>
                  <a:cubicBezTo>
                    <a:pt x="10859" y="2310"/>
                    <a:pt x="10859" y="2286"/>
                    <a:pt x="10847" y="2263"/>
                  </a:cubicBezTo>
                  <a:cubicBezTo>
                    <a:pt x="10847" y="2251"/>
                    <a:pt x="10835" y="2227"/>
                    <a:pt x="10811" y="2227"/>
                  </a:cubicBezTo>
                  <a:cubicBezTo>
                    <a:pt x="10764" y="2203"/>
                    <a:pt x="10716" y="2191"/>
                    <a:pt x="10668" y="2179"/>
                  </a:cubicBezTo>
                  <a:cubicBezTo>
                    <a:pt x="10645" y="2167"/>
                    <a:pt x="10621" y="2167"/>
                    <a:pt x="10585" y="2155"/>
                  </a:cubicBezTo>
                  <a:cubicBezTo>
                    <a:pt x="10526" y="2143"/>
                    <a:pt x="10466" y="2132"/>
                    <a:pt x="10407" y="2120"/>
                  </a:cubicBezTo>
                  <a:cubicBezTo>
                    <a:pt x="10299" y="2108"/>
                    <a:pt x="10204" y="2084"/>
                    <a:pt x="10097" y="2060"/>
                  </a:cubicBezTo>
                  <a:cubicBezTo>
                    <a:pt x="9847" y="2024"/>
                    <a:pt x="9609" y="1977"/>
                    <a:pt x="9359" y="1929"/>
                  </a:cubicBezTo>
                  <a:cubicBezTo>
                    <a:pt x="8918" y="1846"/>
                    <a:pt x="8478" y="1739"/>
                    <a:pt x="8037" y="1655"/>
                  </a:cubicBezTo>
                  <a:cubicBezTo>
                    <a:pt x="7549" y="1548"/>
                    <a:pt x="7061" y="1453"/>
                    <a:pt x="6573" y="1346"/>
                  </a:cubicBezTo>
                  <a:cubicBezTo>
                    <a:pt x="6132" y="1262"/>
                    <a:pt x="5680" y="1155"/>
                    <a:pt x="5239" y="1072"/>
                  </a:cubicBezTo>
                  <a:cubicBezTo>
                    <a:pt x="4727" y="965"/>
                    <a:pt x="4215" y="858"/>
                    <a:pt x="3703" y="750"/>
                  </a:cubicBezTo>
                  <a:cubicBezTo>
                    <a:pt x="3227" y="655"/>
                    <a:pt x="2763" y="560"/>
                    <a:pt x="2286" y="465"/>
                  </a:cubicBezTo>
                  <a:cubicBezTo>
                    <a:pt x="1822" y="369"/>
                    <a:pt x="1370" y="274"/>
                    <a:pt x="905" y="167"/>
                  </a:cubicBezTo>
                  <a:cubicBezTo>
                    <a:pt x="631" y="119"/>
                    <a:pt x="358" y="6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40214" y="3828062"/>
              <a:ext cx="329415" cy="334191"/>
            </a:xfrm>
            <a:custGeom>
              <a:avLst/>
              <a:gdLst/>
              <a:ahLst/>
              <a:cxnLst/>
              <a:rect l="l" t="t" r="r" b="b"/>
              <a:pathLst>
                <a:path w="5311" h="5388" extrusionOk="0">
                  <a:moveTo>
                    <a:pt x="84" y="1"/>
                  </a:moveTo>
                  <a:cubicBezTo>
                    <a:pt x="72" y="1"/>
                    <a:pt x="60" y="1"/>
                    <a:pt x="48" y="13"/>
                  </a:cubicBezTo>
                  <a:cubicBezTo>
                    <a:pt x="12" y="37"/>
                    <a:pt x="0" y="84"/>
                    <a:pt x="24" y="108"/>
                  </a:cubicBezTo>
                  <a:cubicBezTo>
                    <a:pt x="96" y="191"/>
                    <a:pt x="167" y="275"/>
                    <a:pt x="238" y="358"/>
                  </a:cubicBezTo>
                  <a:cubicBezTo>
                    <a:pt x="298" y="429"/>
                    <a:pt x="369" y="513"/>
                    <a:pt x="441" y="584"/>
                  </a:cubicBezTo>
                  <a:cubicBezTo>
                    <a:pt x="560" y="715"/>
                    <a:pt x="679" y="846"/>
                    <a:pt x="786" y="977"/>
                  </a:cubicBezTo>
                  <a:cubicBezTo>
                    <a:pt x="834" y="1025"/>
                    <a:pt x="881" y="1061"/>
                    <a:pt x="917" y="1108"/>
                  </a:cubicBezTo>
                  <a:cubicBezTo>
                    <a:pt x="1012" y="1191"/>
                    <a:pt x="1096" y="1287"/>
                    <a:pt x="1179" y="1370"/>
                  </a:cubicBezTo>
                  <a:cubicBezTo>
                    <a:pt x="1274" y="1465"/>
                    <a:pt x="1370" y="1561"/>
                    <a:pt x="1477" y="1668"/>
                  </a:cubicBezTo>
                  <a:cubicBezTo>
                    <a:pt x="1751" y="1930"/>
                    <a:pt x="2013" y="2192"/>
                    <a:pt x="2286" y="2454"/>
                  </a:cubicBezTo>
                  <a:cubicBezTo>
                    <a:pt x="2513" y="2680"/>
                    <a:pt x="2739" y="2906"/>
                    <a:pt x="2965" y="3120"/>
                  </a:cubicBezTo>
                  <a:cubicBezTo>
                    <a:pt x="3084" y="3227"/>
                    <a:pt x="3203" y="3347"/>
                    <a:pt x="3310" y="3454"/>
                  </a:cubicBezTo>
                  <a:cubicBezTo>
                    <a:pt x="3406" y="3537"/>
                    <a:pt x="3489" y="3632"/>
                    <a:pt x="3572" y="3716"/>
                  </a:cubicBezTo>
                  <a:cubicBezTo>
                    <a:pt x="3608" y="3751"/>
                    <a:pt x="3644" y="3787"/>
                    <a:pt x="3679" y="3823"/>
                  </a:cubicBezTo>
                  <a:cubicBezTo>
                    <a:pt x="3691" y="3835"/>
                    <a:pt x="3703" y="3847"/>
                    <a:pt x="3715" y="3858"/>
                  </a:cubicBezTo>
                  <a:cubicBezTo>
                    <a:pt x="3763" y="3906"/>
                    <a:pt x="3810" y="3954"/>
                    <a:pt x="3858" y="4001"/>
                  </a:cubicBezTo>
                  <a:cubicBezTo>
                    <a:pt x="3941" y="4085"/>
                    <a:pt x="4025" y="4180"/>
                    <a:pt x="4120" y="4263"/>
                  </a:cubicBezTo>
                  <a:cubicBezTo>
                    <a:pt x="4215" y="4370"/>
                    <a:pt x="4322" y="4478"/>
                    <a:pt x="4418" y="4585"/>
                  </a:cubicBezTo>
                  <a:cubicBezTo>
                    <a:pt x="4668" y="4835"/>
                    <a:pt x="4906" y="5085"/>
                    <a:pt x="5144" y="5347"/>
                  </a:cubicBezTo>
                  <a:cubicBezTo>
                    <a:pt x="5156" y="5359"/>
                    <a:pt x="5156" y="5359"/>
                    <a:pt x="5168" y="5371"/>
                  </a:cubicBezTo>
                  <a:cubicBezTo>
                    <a:pt x="5180" y="5382"/>
                    <a:pt x="5191" y="5382"/>
                    <a:pt x="5203" y="5382"/>
                  </a:cubicBezTo>
                  <a:cubicBezTo>
                    <a:pt x="5210" y="5386"/>
                    <a:pt x="5217" y="5387"/>
                    <a:pt x="5224" y="5387"/>
                  </a:cubicBezTo>
                  <a:cubicBezTo>
                    <a:pt x="5240" y="5387"/>
                    <a:pt x="5254" y="5379"/>
                    <a:pt x="5263" y="5371"/>
                  </a:cubicBezTo>
                  <a:cubicBezTo>
                    <a:pt x="5299" y="5347"/>
                    <a:pt x="5311" y="5299"/>
                    <a:pt x="5287" y="5263"/>
                  </a:cubicBezTo>
                  <a:cubicBezTo>
                    <a:pt x="5263" y="5228"/>
                    <a:pt x="5239" y="5204"/>
                    <a:pt x="5227" y="5180"/>
                  </a:cubicBezTo>
                  <a:cubicBezTo>
                    <a:pt x="5215" y="5156"/>
                    <a:pt x="5191" y="5144"/>
                    <a:pt x="5180" y="5144"/>
                  </a:cubicBezTo>
                  <a:cubicBezTo>
                    <a:pt x="5096" y="5061"/>
                    <a:pt x="5013" y="4978"/>
                    <a:pt x="4930" y="4894"/>
                  </a:cubicBezTo>
                  <a:cubicBezTo>
                    <a:pt x="4810" y="4751"/>
                    <a:pt x="4680" y="4620"/>
                    <a:pt x="4549" y="4489"/>
                  </a:cubicBezTo>
                  <a:cubicBezTo>
                    <a:pt x="4310" y="4239"/>
                    <a:pt x="4060" y="3989"/>
                    <a:pt x="3822" y="3739"/>
                  </a:cubicBezTo>
                  <a:cubicBezTo>
                    <a:pt x="3787" y="3704"/>
                    <a:pt x="3739" y="3668"/>
                    <a:pt x="3703" y="3620"/>
                  </a:cubicBezTo>
                  <a:cubicBezTo>
                    <a:pt x="3620" y="3537"/>
                    <a:pt x="3525" y="3454"/>
                    <a:pt x="3441" y="3370"/>
                  </a:cubicBezTo>
                  <a:cubicBezTo>
                    <a:pt x="3394" y="3323"/>
                    <a:pt x="3358" y="3275"/>
                    <a:pt x="3310" y="3227"/>
                  </a:cubicBezTo>
                  <a:cubicBezTo>
                    <a:pt x="3239" y="3168"/>
                    <a:pt x="3167" y="3096"/>
                    <a:pt x="3084" y="3025"/>
                  </a:cubicBezTo>
                  <a:cubicBezTo>
                    <a:pt x="2858" y="2799"/>
                    <a:pt x="2632" y="2585"/>
                    <a:pt x="2394" y="2358"/>
                  </a:cubicBezTo>
                  <a:cubicBezTo>
                    <a:pt x="2132" y="2096"/>
                    <a:pt x="1858" y="1834"/>
                    <a:pt x="1596" y="1572"/>
                  </a:cubicBezTo>
                  <a:cubicBezTo>
                    <a:pt x="1501" y="1477"/>
                    <a:pt x="1405" y="1382"/>
                    <a:pt x="1310" y="1287"/>
                  </a:cubicBezTo>
                  <a:cubicBezTo>
                    <a:pt x="1167" y="1156"/>
                    <a:pt x="1036" y="1013"/>
                    <a:pt x="905" y="882"/>
                  </a:cubicBezTo>
                  <a:cubicBezTo>
                    <a:pt x="786" y="751"/>
                    <a:pt x="679" y="632"/>
                    <a:pt x="560" y="501"/>
                  </a:cubicBezTo>
                  <a:cubicBezTo>
                    <a:pt x="489" y="429"/>
                    <a:pt x="429" y="358"/>
                    <a:pt x="358" y="275"/>
                  </a:cubicBezTo>
                  <a:cubicBezTo>
                    <a:pt x="286" y="203"/>
                    <a:pt x="215" y="108"/>
                    <a:pt x="143" y="25"/>
                  </a:cubicBezTo>
                  <a:cubicBezTo>
                    <a:pt x="131" y="13"/>
                    <a:pt x="119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1172638" y="3327394"/>
              <a:ext cx="680972" cy="341696"/>
            </a:xfrm>
            <a:custGeom>
              <a:avLst/>
              <a:gdLst/>
              <a:ahLst/>
              <a:cxnLst/>
              <a:rect l="l" t="t" r="r" b="b"/>
              <a:pathLst>
                <a:path w="10979" h="5509" extrusionOk="0">
                  <a:moveTo>
                    <a:pt x="10883" y="0"/>
                  </a:moveTo>
                  <a:cubicBezTo>
                    <a:pt x="10752" y="48"/>
                    <a:pt x="10633" y="96"/>
                    <a:pt x="10502" y="143"/>
                  </a:cubicBezTo>
                  <a:cubicBezTo>
                    <a:pt x="10395" y="191"/>
                    <a:pt x="10288" y="239"/>
                    <a:pt x="10169" y="286"/>
                  </a:cubicBezTo>
                  <a:cubicBezTo>
                    <a:pt x="10073" y="334"/>
                    <a:pt x="9978" y="370"/>
                    <a:pt x="9883" y="417"/>
                  </a:cubicBezTo>
                  <a:cubicBezTo>
                    <a:pt x="9823" y="441"/>
                    <a:pt x="9752" y="477"/>
                    <a:pt x="9681" y="500"/>
                  </a:cubicBezTo>
                  <a:cubicBezTo>
                    <a:pt x="9645" y="524"/>
                    <a:pt x="9597" y="548"/>
                    <a:pt x="9561" y="560"/>
                  </a:cubicBezTo>
                  <a:cubicBezTo>
                    <a:pt x="9431" y="620"/>
                    <a:pt x="9300" y="679"/>
                    <a:pt x="9169" y="751"/>
                  </a:cubicBezTo>
                  <a:cubicBezTo>
                    <a:pt x="9085" y="786"/>
                    <a:pt x="8990" y="834"/>
                    <a:pt x="8895" y="881"/>
                  </a:cubicBezTo>
                  <a:cubicBezTo>
                    <a:pt x="8799" y="941"/>
                    <a:pt x="8704" y="989"/>
                    <a:pt x="8609" y="1036"/>
                  </a:cubicBezTo>
                  <a:cubicBezTo>
                    <a:pt x="8478" y="1108"/>
                    <a:pt x="8335" y="1179"/>
                    <a:pt x="8204" y="1251"/>
                  </a:cubicBezTo>
                  <a:cubicBezTo>
                    <a:pt x="7776" y="1477"/>
                    <a:pt x="7347" y="1703"/>
                    <a:pt x="6918" y="1929"/>
                  </a:cubicBezTo>
                  <a:cubicBezTo>
                    <a:pt x="6728" y="2036"/>
                    <a:pt x="6525" y="2144"/>
                    <a:pt x="6323" y="2251"/>
                  </a:cubicBezTo>
                  <a:cubicBezTo>
                    <a:pt x="6121" y="2358"/>
                    <a:pt x="5930" y="2453"/>
                    <a:pt x="5740" y="2560"/>
                  </a:cubicBezTo>
                  <a:cubicBezTo>
                    <a:pt x="5597" y="2632"/>
                    <a:pt x="5454" y="2703"/>
                    <a:pt x="5311" y="2775"/>
                  </a:cubicBezTo>
                  <a:cubicBezTo>
                    <a:pt x="5085" y="2894"/>
                    <a:pt x="4847" y="3013"/>
                    <a:pt x="4608" y="3120"/>
                  </a:cubicBezTo>
                  <a:cubicBezTo>
                    <a:pt x="4549" y="3156"/>
                    <a:pt x="4478" y="3179"/>
                    <a:pt x="4418" y="3215"/>
                  </a:cubicBezTo>
                  <a:cubicBezTo>
                    <a:pt x="4263" y="3287"/>
                    <a:pt x="4108" y="3358"/>
                    <a:pt x="3966" y="3429"/>
                  </a:cubicBezTo>
                  <a:cubicBezTo>
                    <a:pt x="3787" y="3501"/>
                    <a:pt x="3608" y="3584"/>
                    <a:pt x="3430" y="3668"/>
                  </a:cubicBezTo>
                  <a:cubicBezTo>
                    <a:pt x="3275" y="3739"/>
                    <a:pt x="3120" y="3810"/>
                    <a:pt x="2954" y="3882"/>
                  </a:cubicBezTo>
                  <a:cubicBezTo>
                    <a:pt x="2882" y="3918"/>
                    <a:pt x="2799" y="3953"/>
                    <a:pt x="2715" y="3989"/>
                  </a:cubicBezTo>
                  <a:cubicBezTo>
                    <a:pt x="2275" y="4203"/>
                    <a:pt x="1834" y="4418"/>
                    <a:pt x="1394" y="4632"/>
                  </a:cubicBezTo>
                  <a:cubicBezTo>
                    <a:pt x="1370" y="4644"/>
                    <a:pt x="1358" y="4656"/>
                    <a:pt x="1334" y="4668"/>
                  </a:cubicBezTo>
                  <a:cubicBezTo>
                    <a:pt x="1299" y="4691"/>
                    <a:pt x="1251" y="4715"/>
                    <a:pt x="1215" y="4739"/>
                  </a:cubicBezTo>
                  <a:cubicBezTo>
                    <a:pt x="1072" y="4811"/>
                    <a:pt x="929" y="4882"/>
                    <a:pt x="787" y="4965"/>
                  </a:cubicBezTo>
                  <a:cubicBezTo>
                    <a:pt x="656" y="5037"/>
                    <a:pt x="525" y="5108"/>
                    <a:pt x="394" y="5180"/>
                  </a:cubicBezTo>
                  <a:cubicBezTo>
                    <a:pt x="358" y="5192"/>
                    <a:pt x="334" y="5215"/>
                    <a:pt x="298" y="5227"/>
                  </a:cubicBezTo>
                  <a:cubicBezTo>
                    <a:pt x="203" y="5287"/>
                    <a:pt x="120" y="5334"/>
                    <a:pt x="36" y="5394"/>
                  </a:cubicBezTo>
                  <a:cubicBezTo>
                    <a:pt x="1" y="5406"/>
                    <a:pt x="1" y="5453"/>
                    <a:pt x="13" y="5477"/>
                  </a:cubicBezTo>
                  <a:cubicBezTo>
                    <a:pt x="28" y="5500"/>
                    <a:pt x="48" y="5508"/>
                    <a:pt x="69" y="5508"/>
                  </a:cubicBezTo>
                  <a:cubicBezTo>
                    <a:pt x="82" y="5508"/>
                    <a:pt x="95" y="5505"/>
                    <a:pt x="108" y="5501"/>
                  </a:cubicBezTo>
                  <a:cubicBezTo>
                    <a:pt x="191" y="5442"/>
                    <a:pt x="275" y="5394"/>
                    <a:pt x="370" y="5334"/>
                  </a:cubicBezTo>
                  <a:cubicBezTo>
                    <a:pt x="394" y="5323"/>
                    <a:pt x="429" y="5311"/>
                    <a:pt x="453" y="5287"/>
                  </a:cubicBezTo>
                  <a:cubicBezTo>
                    <a:pt x="584" y="5227"/>
                    <a:pt x="715" y="5156"/>
                    <a:pt x="834" y="5084"/>
                  </a:cubicBezTo>
                  <a:cubicBezTo>
                    <a:pt x="1037" y="4977"/>
                    <a:pt x="1239" y="4870"/>
                    <a:pt x="1441" y="4751"/>
                  </a:cubicBezTo>
                  <a:cubicBezTo>
                    <a:pt x="1882" y="4537"/>
                    <a:pt x="2322" y="4334"/>
                    <a:pt x="2763" y="4120"/>
                  </a:cubicBezTo>
                  <a:cubicBezTo>
                    <a:pt x="2834" y="4084"/>
                    <a:pt x="2894" y="4060"/>
                    <a:pt x="2965" y="4025"/>
                  </a:cubicBezTo>
                  <a:cubicBezTo>
                    <a:pt x="3120" y="3953"/>
                    <a:pt x="3287" y="3882"/>
                    <a:pt x="3442" y="3810"/>
                  </a:cubicBezTo>
                  <a:cubicBezTo>
                    <a:pt x="3620" y="3727"/>
                    <a:pt x="3799" y="3644"/>
                    <a:pt x="3966" y="3560"/>
                  </a:cubicBezTo>
                  <a:cubicBezTo>
                    <a:pt x="4120" y="3489"/>
                    <a:pt x="4275" y="3418"/>
                    <a:pt x="4430" y="3346"/>
                  </a:cubicBezTo>
                  <a:cubicBezTo>
                    <a:pt x="4501" y="3322"/>
                    <a:pt x="4573" y="3287"/>
                    <a:pt x="4632" y="3263"/>
                  </a:cubicBezTo>
                  <a:cubicBezTo>
                    <a:pt x="4882" y="3144"/>
                    <a:pt x="5120" y="3025"/>
                    <a:pt x="5359" y="2906"/>
                  </a:cubicBezTo>
                  <a:cubicBezTo>
                    <a:pt x="5382" y="2894"/>
                    <a:pt x="5418" y="2882"/>
                    <a:pt x="5442" y="2870"/>
                  </a:cubicBezTo>
                  <a:cubicBezTo>
                    <a:pt x="5501" y="2834"/>
                    <a:pt x="5561" y="2798"/>
                    <a:pt x="5632" y="2763"/>
                  </a:cubicBezTo>
                  <a:cubicBezTo>
                    <a:pt x="5763" y="2691"/>
                    <a:pt x="5906" y="2620"/>
                    <a:pt x="6049" y="2548"/>
                  </a:cubicBezTo>
                  <a:cubicBezTo>
                    <a:pt x="6263" y="2441"/>
                    <a:pt x="6466" y="2322"/>
                    <a:pt x="6668" y="2215"/>
                  </a:cubicBezTo>
                  <a:cubicBezTo>
                    <a:pt x="7085" y="2001"/>
                    <a:pt x="7490" y="1786"/>
                    <a:pt x="7895" y="1560"/>
                  </a:cubicBezTo>
                  <a:cubicBezTo>
                    <a:pt x="8168" y="1429"/>
                    <a:pt x="8430" y="1286"/>
                    <a:pt x="8704" y="1143"/>
                  </a:cubicBezTo>
                  <a:cubicBezTo>
                    <a:pt x="8811" y="1084"/>
                    <a:pt x="8930" y="1024"/>
                    <a:pt x="9050" y="965"/>
                  </a:cubicBezTo>
                  <a:cubicBezTo>
                    <a:pt x="9085" y="941"/>
                    <a:pt x="9133" y="917"/>
                    <a:pt x="9180" y="893"/>
                  </a:cubicBezTo>
                  <a:cubicBezTo>
                    <a:pt x="9228" y="870"/>
                    <a:pt x="9264" y="858"/>
                    <a:pt x="9300" y="834"/>
                  </a:cubicBezTo>
                  <a:cubicBezTo>
                    <a:pt x="9407" y="786"/>
                    <a:pt x="9514" y="727"/>
                    <a:pt x="9621" y="679"/>
                  </a:cubicBezTo>
                  <a:cubicBezTo>
                    <a:pt x="9740" y="631"/>
                    <a:pt x="9847" y="584"/>
                    <a:pt x="9954" y="524"/>
                  </a:cubicBezTo>
                  <a:cubicBezTo>
                    <a:pt x="10109" y="465"/>
                    <a:pt x="10264" y="393"/>
                    <a:pt x="10419" y="334"/>
                  </a:cubicBezTo>
                  <a:cubicBezTo>
                    <a:pt x="10585" y="262"/>
                    <a:pt x="10752" y="191"/>
                    <a:pt x="10919" y="131"/>
                  </a:cubicBezTo>
                  <a:cubicBezTo>
                    <a:pt x="10955" y="119"/>
                    <a:pt x="10978" y="72"/>
                    <a:pt x="10966" y="48"/>
                  </a:cubicBezTo>
                  <a:cubicBezTo>
                    <a:pt x="10955" y="12"/>
                    <a:pt x="10931" y="0"/>
                    <a:pt x="108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616582" y="3672255"/>
              <a:ext cx="564241" cy="135959"/>
            </a:xfrm>
            <a:custGeom>
              <a:avLst/>
              <a:gdLst/>
              <a:ahLst/>
              <a:cxnLst/>
              <a:rect l="l" t="t" r="r" b="b"/>
              <a:pathLst>
                <a:path w="9097" h="2192" extrusionOk="0">
                  <a:moveTo>
                    <a:pt x="9013" y="1"/>
                  </a:moveTo>
                  <a:cubicBezTo>
                    <a:pt x="8728" y="36"/>
                    <a:pt x="8454" y="72"/>
                    <a:pt x="8168" y="120"/>
                  </a:cubicBezTo>
                  <a:cubicBezTo>
                    <a:pt x="8073" y="132"/>
                    <a:pt x="7966" y="144"/>
                    <a:pt x="7870" y="155"/>
                  </a:cubicBezTo>
                  <a:cubicBezTo>
                    <a:pt x="7799" y="167"/>
                    <a:pt x="7739" y="179"/>
                    <a:pt x="7668" y="191"/>
                  </a:cubicBezTo>
                  <a:cubicBezTo>
                    <a:pt x="7525" y="215"/>
                    <a:pt x="7394" y="239"/>
                    <a:pt x="7251" y="263"/>
                  </a:cubicBezTo>
                  <a:cubicBezTo>
                    <a:pt x="7192" y="274"/>
                    <a:pt x="7144" y="274"/>
                    <a:pt x="7085" y="286"/>
                  </a:cubicBezTo>
                  <a:cubicBezTo>
                    <a:pt x="6870" y="334"/>
                    <a:pt x="6668" y="370"/>
                    <a:pt x="6454" y="417"/>
                  </a:cubicBezTo>
                  <a:cubicBezTo>
                    <a:pt x="6358" y="429"/>
                    <a:pt x="6263" y="453"/>
                    <a:pt x="6156" y="477"/>
                  </a:cubicBezTo>
                  <a:cubicBezTo>
                    <a:pt x="6061" y="501"/>
                    <a:pt x="5953" y="525"/>
                    <a:pt x="5846" y="548"/>
                  </a:cubicBezTo>
                  <a:cubicBezTo>
                    <a:pt x="5763" y="572"/>
                    <a:pt x="5680" y="596"/>
                    <a:pt x="5584" y="632"/>
                  </a:cubicBezTo>
                  <a:cubicBezTo>
                    <a:pt x="5501" y="655"/>
                    <a:pt x="5406" y="691"/>
                    <a:pt x="5322" y="715"/>
                  </a:cubicBezTo>
                  <a:cubicBezTo>
                    <a:pt x="5251" y="739"/>
                    <a:pt x="5180" y="751"/>
                    <a:pt x="5108" y="763"/>
                  </a:cubicBezTo>
                  <a:lnTo>
                    <a:pt x="5132" y="763"/>
                  </a:lnTo>
                  <a:cubicBezTo>
                    <a:pt x="5120" y="763"/>
                    <a:pt x="5108" y="763"/>
                    <a:pt x="5108" y="775"/>
                  </a:cubicBezTo>
                  <a:cubicBezTo>
                    <a:pt x="5013" y="786"/>
                    <a:pt x="4930" y="810"/>
                    <a:pt x="4834" y="822"/>
                  </a:cubicBezTo>
                  <a:cubicBezTo>
                    <a:pt x="4727" y="846"/>
                    <a:pt x="4620" y="870"/>
                    <a:pt x="4513" y="894"/>
                  </a:cubicBezTo>
                  <a:cubicBezTo>
                    <a:pt x="4322" y="929"/>
                    <a:pt x="4132" y="965"/>
                    <a:pt x="3941" y="1001"/>
                  </a:cubicBezTo>
                  <a:cubicBezTo>
                    <a:pt x="3548" y="1072"/>
                    <a:pt x="3156" y="1144"/>
                    <a:pt x="2763" y="1215"/>
                  </a:cubicBezTo>
                  <a:cubicBezTo>
                    <a:pt x="2382" y="1287"/>
                    <a:pt x="2001" y="1346"/>
                    <a:pt x="1620" y="1406"/>
                  </a:cubicBezTo>
                  <a:cubicBezTo>
                    <a:pt x="1524" y="1429"/>
                    <a:pt x="1429" y="1441"/>
                    <a:pt x="1346" y="1453"/>
                  </a:cubicBezTo>
                  <a:cubicBezTo>
                    <a:pt x="1251" y="1465"/>
                    <a:pt x="1155" y="1477"/>
                    <a:pt x="1072" y="1489"/>
                  </a:cubicBezTo>
                  <a:cubicBezTo>
                    <a:pt x="1012" y="1501"/>
                    <a:pt x="965" y="1513"/>
                    <a:pt x="917" y="1525"/>
                  </a:cubicBezTo>
                  <a:cubicBezTo>
                    <a:pt x="870" y="1537"/>
                    <a:pt x="834" y="1548"/>
                    <a:pt x="786" y="1560"/>
                  </a:cubicBezTo>
                  <a:cubicBezTo>
                    <a:pt x="691" y="1596"/>
                    <a:pt x="608" y="1632"/>
                    <a:pt x="512" y="1668"/>
                  </a:cubicBezTo>
                  <a:cubicBezTo>
                    <a:pt x="441" y="1691"/>
                    <a:pt x="358" y="1715"/>
                    <a:pt x="286" y="1739"/>
                  </a:cubicBezTo>
                  <a:cubicBezTo>
                    <a:pt x="227" y="1763"/>
                    <a:pt x="179" y="1787"/>
                    <a:pt x="131" y="1810"/>
                  </a:cubicBezTo>
                  <a:cubicBezTo>
                    <a:pt x="72" y="1834"/>
                    <a:pt x="24" y="1870"/>
                    <a:pt x="12" y="1929"/>
                  </a:cubicBezTo>
                  <a:cubicBezTo>
                    <a:pt x="0" y="1989"/>
                    <a:pt x="12" y="2060"/>
                    <a:pt x="12" y="2120"/>
                  </a:cubicBezTo>
                  <a:cubicBezTo>
                    <a:pt x="24" y="2156"/>
                    <a:pt x="60" y="2191"/>
                    <a:pt x="96" y="2191"/>
                  </a:cubicBezTo>
                  <a:cubicBezTo>
                    <a:pt x="131" y="2191"/>
                    <a:pt x="167" y="2144"/>
                    <a:pt x="167" y="2108"/>
                  </a:cubicBezTo>
                  <a:cubicBezTo>
                    <a:pt x="155" y="2072"/>
                    <a:pt x="155" y="2025"/>
                    <a:pt x="155" y="1989"/>
                  </a:cubicBezTo>
                  <a:cubicBezTo>
                    <a:pt x="155" y="1977"/>
                    <a:pt x="155" y="1977"/>
                    <a:pt x="155" y="1965"/>
                  </a:cubicBezTo>
                  <a:cubicBezTo>
                    <a:pt x="167" y="1953"/>
                    <a:pt x="191" y="1953"/>
                    <a:pt x="203" y="1941"/>
                  </a:cubicBezTo>
                  <a:cubicBezTo>
                    <a:pt x="274" y="1906"/>
                    <a:pt x="346" y="1882"/>
                    <a:pt x="417" y="1858"/>
                  </a:cubicBezTo>
                  <a:cubicBezTo>
                    <a:pt x="489" y="1834"/>
                    <a:pt x="548" y="1810"/>
                    <a:pt x="619" y="1787"/>
                  </a:cubicBezTo>
                  <a:cubicBezTo>
                    <a:pt x="691" y="1763"/>
                    <a:pt x="762" y="1739"/>
                    <a:pt x="834" y="1715"/>
                  </a:cubicBezTo>
                  <a:cubicBezTo>
                    <a:pt x="858" y="1703"/>
                    <a:pt x="893" y="1691"/>
                    <a:pt x="929" y="1679"/>
                  </a:cubicBezTo>
                  <a:cubicBezTo>
                    <a:pt x="965" y="1668"/>
                    <a:pt x="989" y="1656"/>
                    <a:pt x="1024" y="1656"/>
                  </a:cubicBezTo>
                  <a:cubicBezTo>
                    <a:pt x="1108" y="1632"/>
                    <a:pt x="1203" y="1620"/>
                    <a:pt x="1286" y="1608"/>
                  </a:cubicBezTo>
                  <a:cubicBezTo>
                    <a:pt x="1381" y="1596"/>
                    <a:pt x="1477" y="1584"/>
                    <a:pt x="1584" y="1560"/>
                  </a:cubicBezTo>
                  <a:cubicBezTo>
                    <a:pt x="1762" y="1537"/>
                    <a:pt x="1953" y="1501"/>
                    <a:pt x="2132" y="1477"/>
                  </a:cubicBezTo>
                  <a:cubicBezTo>
                    <a:pt x="2536" y="1406"/>
                    <a:pt x="2929" y="1334"/>
                    <a:pt x="3322" y="1263"/>
                  </a:cubicBezTo>
                  <a:cubicBezTo>
                    <a:pt x="3703" y="1191"/>
                    <a:pt x="4096" y="1120"/>
                    <a:pt x="4477" y="1048"/>
                  </a:cubicBezTo>
                  <a:cubicBezTo>
                    <a:pt x="4537" y="1036"/>
                    <a:pt x="4608" y="1025"/>
                    <a:pt x="4668" y="1013"/>
                  </a:cubicBezTo>
                  <a:cubicBezTo>
                    <a:pt x="4751" y="989"/>
                    <a:pt x="4834" y="977"/>
                    <a:pt x="4906" y="965"/>
                  </a:cubicBezTo>
                  <a:cubicBezTo>
                    <a:pt x="4989" y="941"/>
                    <a:pt x="5061" y="929"/>
                    <a:pt x="5144" y="917"/>
                  </a:cubicBezTo>
                  <a:cubicBezTo>
                    <a:pt x="5203" y="906"/>
                    <a:pt x="5251" y="882"/>
                    <a:pt x="5311" y="870"/>
                  </a:cubicBezTo>
                  <a:cubicBezTo>
                    <a:pt x="5346" y="858"/>
                    <a:pt x="5382" y="846"/>
                    <a:pt x="5418" y="834"/>
                  </a:cubicBezTo>
                  <a:cubicBezTo>
                    <a:pt x="5513" y="810"/>
                    <a:pt x="5608" y="775"/>
                    <a:pt x="5703" y="751"/>
                  </a:cubicBezTo>
                  <a:cubicBezTo>
                    <a:pt x="5894" y="691"/>
                    <a:pt x="6084" y="644"/>
                    <a:pt x="6287" y="596"/>
                  </a:cubicBezTo>
                  <a:lnTo>
                    <a:pt x="6299" y="596"/>
                  </a:lnTo>
                  <a:cubicBezTo>
                    <a:pt x="6394" y="572"/>
                    <a:pt x="6501" y="548"/>
                    <a:pt x="6596" y="536"/>
                  </a:cubicBezTo>
                  <a:cubicBezTo>
                    <a:pt x="6680" y="513"/>
                    <a:pt x="6763" y="501"/>
                    <a:pt x="6846" y="489"/>
                  </a:cubicBezTo>
                  <a:cubicBezTo>
                    <a:pt x="6942" y="465"/>
                    <a:pt x="7049" y="441"/>
                    <a:pt x="7144" y="429"/>
                  </a:cubicBezTo>
                  <a:cubicBezTo>
                    <a:pt x="7227" y="405"/>
                    <a:pt x="7323" y="394"/>
                    <a:pt x="7406" y="382"/>
                  </a:cubicBezTo>
                  <a:cubicBezTo>
                    <a:pt x="7585" y="358"/>
                    <a:pt x="7763" y="322"/>
                    <a:pt x="7954" y="298"/>
                  </a:cubicBezTo>
                  <a:cubicBezTo>
                    <a:pt x="8192" y="263"/>
                    <a:pt x="8430" y="227"/>
                    <a:pt x="8668" y="191"/>
                  </a:cubicBezTo>
                  <a:cubicBezTo>
                    <a:pt x="8787" y="179"/>
                    <a:pt x="8906" y="167"/>
                    <a:pt x="9025" y="144"/>
                  </a:cubicBezTo>
                  <a:cubicBezTo>
                    <a:pt x="9061" y="144"/>
                    <a:pt x="9097" y="108"/>
                    <a:pt x="9097" y="72"/>
                  </a:cubicBezTo>
                  <a:cubicBezTo>
                    <a:pt x="9085" y="36"/>
                    <a:pt x="9061" y="1"/>
                    <a:pt x="9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930429" y="4113131"/>
              <a:ext cx="53217" cy="63576"/>
            </a:xfrm>
            <a:custGeom>
              <a:avLst/>
              <a:gdLst/>
              <a:ahLst/>
              <a:cxnLst/>
              <a:rect l="l" t="t" r="r" b="b"/>
              <a:pathLst>
                <a:path w="858" h="1025" extrusionOk="0">
                  <a:moveTo>
                    <a:pt x="524" y="155"/>
                  </a:moveTo>
                  <a:cubicBezTo>
                    <a:pt x="536" y="155"/>
                    <a:pt x="536" y="167"/>
                    <a:pt x="548" y="167"/>
                  </a:cubicBezTo>
                  <a:cubicBezTo>
                    <a:pt x="572" y="179"/>
                    <a:pt x="596" y="203"/>
                    <a:pt x="620" y="227"/>
                  </a:cubicBezTo>
                  <a:cubicBezTo>
                    <a:pt x="632" y="251"/>
                    <a:pt x="655" y="274"/>
                    <a:pt x="667" y="310"/>
                  </a:cubicBezTo>
                  <a:cubicBezTo>
                    <a:pt x="679" y="334"/>
                    <a:pt x="691" y="358"/>
                    <a:pt x="703" y="382"/>
                  </a:cubicBezTo>
                  <a:cubicBezTo>
                    <a:pt x="703" y="417"/>
                    <a:pt x="703" y="453"/>
                    <a:pt x="703" y="489"/>
                  </a:cubicBezTo>
                  <a:cubicBezTo>
                    <a:pt x="703" y="525"/>
                    <a:pt x="691" y="560"/>
                    <a:pt x="691" y="596"/>
                  </a:cubicBezTo>
                  <a:cubicBezTo>
                    <a:pt x="679" y="632"/>
                    <a:pt x="655" y="655"/>
                    <a:pt x="643" y="691"/>
                  </a:cubicBezTo>
                  <a:cubicBezTo>
                    <a:pt x="608" y="727"/>
                    <a:pt x="584" y="763"/>
                    <a:pt x="548" y="798"/>
                  </a:cubicBezTo>
                  <a:cubicBezTo>
                    <a:pt x="524" y="822"/>
                    <a:pt x="489" y="846"/>
                    <a:pt x="465" y="858"/>
                  </a:cubicBezTo>
                  <a:cubicBezTo>
                    <a:pt x="441" y="870"/>
                    <a:pt x="429" y="870"/>
                    <a:pt x="405" y="882"/>
                  </a:cubicBezTo>
                  <a:lnTo>
                    <a:pt x="358" y="882"/>
                  </a:lnTo>
                  <a:cubicBezTo>
                    <a:pt x="334" y="882"/>
                    <a:pt x="322" y="870"/>
                    <a:pt x="298" y="870"/>
                  </a:cubicBezTo>
                  <a:cubicBezTo>
                    <a:pt x="286" y="870"/>
                    <a:pt x="262" y="858"/>
                    <a:pt x="251" y="846"/>
                  </a:cubicBezTo>
                  <a:cubicBezTo>
                    <a:pt x="239" y="834"/>
                    <a:pt x="227" y="834"/>
                    <a:pt x="215" y="822"/>
                  </a:cubicBezTo>
                  <a:cubicBezTo>
                    <a:pt x="203" y="798"/>
                    <a:pt x="191" y="786"/>
                    <a:pt x="179" y="763"/>
                  </a:cubicBezTo>
                  <a:cubicBezTo>
                    <a:pt x="215" y="763"/>
                    <a:pt x="251" y="727"/>
                    <a:pt x="239" y="691"/>
                  </a:cubicBezTo>
                  <a:cubicBezTo>
                    <a:pt x="239" y="644"/>
                    <a:pt x="239" y="596"/>
                    <a:pt x="239" y="560"/>
                  </a:cubicBezTo>
                  <a:cubicBezTo>
                    <a:pt x="239" y="501"/>
                    <a:pt x="251" y="441"/>
                    <a:pt x="262" y="394"/>
                  </a:cubicBezTo>
                  <a:cubicBezTo>
                    <a:pt x="274" y="358"/>
                    <a:pt x="298" y="322"/>
                    <a:pt x="310" y="286"/>
                  </a:cubicBezTo>
                  <a:cubicBezTo>
                    <a:pt x="334" y="274"/>
                    <a:pt x="346" y="263"/>
                    <a:pt x="358" y="251"/>
                  </a:cubicBezTo>
                  <a:cubicBezTo>
                    <a:pt x="382" y="239"/>
                    <a:pt x="417" y="227"/>
                    <a:pt x="441" y="215"/>
                  </a:cubicBezTo>
                  <a:cubicBezTo>
                    <a:pt x="453" y="203"/>
                    <a:pt x="453" y="203"/>
                    <a:pt x="465" y="203"/>
                  </a:cubicBezTo>
                  <a:cubicBezTo>
                    <a:pt x="489" y="191"/>
                    <a:pt x="501" y="179"/>
                    <a:pt x="512" y="167"/>
                  </a:cubicBezTo>
                  <a:cubicBezTo>
                    <a:pt x="512" y="155"/>
                    <a:pt x="512" y="155"/>
                    <a:pt x="512" y="155"/>
                  </a:cubicBezTo>
                  <a:close/>
                  <a:moveTo>
                    <a:pt x="501" y="1"/>
                  </a:moveTo>
                  <a:cubicBezTo>
                    <a:pt x="465" y="1"/>
                    <a:pt x="429" y="13"/>
                    <a:pt x="405" y="24"/>
                  </a:cubicBezTo>
                  <a:cubicBezTo>
                    <a:pt x="322" y="48"/>
                    <a:pt x="251" y="120"/>
                    <a:pt x="203" y="179"/>
                  </a:cubicBezTo>
                  <a:cubicBezTo>
                    <a:pt x="203" y="191"/>
                    <a:pt x="203" y="191"/>
                    <a:pt x="203" y="191"/>
                  </a:cubicBezTo>
                  <a:cubicBezTo>
                    <a:pt x="179" y="203"/>
                    <a:pt x="167" y="227"/>
                    <a:pt x="155" y="239"/>
                  </a:cubicBezTo>
                  <a:cubicBezTo>
                    <a:pt x="120" y="286"/>
                    <a:pt x="96" y="322"/>
                    <a:pt x="72" y="370"/>
                  </a:cubicBezTo>
                  <a:cubicBezTo>
                    <a:pt x="48" y="417"/>
                    <a:pt x="24" y="477"/>
                    <a:pt x="12" y="536"/>
                  </a:cubicBezTo>
                  <a:cubicBezTo>
                    <a:pt x="1" y="584"/>
                    <a:pt x="1" y="644"/>
                    <a:pt x="12" y="691"/>
                  </a:cubicBezTo>
                  <a:cubicBezTo>
                    <a:pt x="12" y="751"/>
                    <a:pt x="36" y="798"/>
                    <a:pt x="60" y="858"/>
                  </a:cubicBezTo>
                  <a:cubicBezTo>
                    <a:pt x="72" y="870"/>
                    <a:pt x="96" y="894"/>
                    <a:pt x="108" y="906"/>
                  </a:cubicBezTo>
                  <a:cubicBezTo>
                    <a:pt x="120" y="929"/>
                    <a:pt x="143" y="941"/>
                    <a:pt x="167" y="965"/>
                  </a:cubicBezTo>
                  <a:cubicBezTo>
                    <a:pt x="215" y="1001"/>
                    <a:pt x="262" y="1013"/>
                    <a:pt x="322" y="1025"/>
                  </a:cubicBezTo>
                  <a:cubicBezTo>
                    <a:pt x="382" y="1025"/>
                    <a:pt x="429" y="1025"/>
                    <a:pt x="489" y="1001"/>
                  </a:cubicBezTo>
                  <a:cubicBezTo>
                    <a:pt x="512" y="1001"/>
                    <a:pt x="536" y="977"/>
                    <a:pt x="560" y="965"/>
                  </a:cubicBezTo>
                  <a:cubicBezTo>
                    <a:pt x="584" y="953"/>
                    <a:pt x="608" y="929"/>
                    <a:pt x="632" y="917"/>
                  </a:cubicBezTo>
                  <a:cubicBezTo>
                    <a:pt x="715" y="846"/>
                    <a:pt x="786" y="751"/>
                    <a:pt x="822" y="655"/>
                  </a:cubicBezTo>
                  <a:cubicBezTo>
                    <a:pt x="834" y="596"/>
                    <a:pt x="846" y="548"/>
                    <a:pt x="846" y="489"/>
                  </a:cubicBezTo>
                  <a:cubicBezTo>
                    <a:pt x="858" y="429"/>
                    <a:pt x="846" y="370"/>
                    <a:pt x="834" y="322"/>
                  </a:cubicBezTo>
                  <a:cubicBezTo>
                    <a:pt x="810" y="263"/>
                    <a:pt x="786" y="227"/>
                    <a:pt x="763" y="179"/>
                  </a:cubicBezTo>
                  <a:cubicBezTo>
                    <a:pt x="727" y="132"/>
                    <a:pt x="691" y="96"/>
                    <a:pt x="643" y="60"/>
                  </a:cubicBezTo>
                  <a:cubicBezTo>
                    <a:pt x="620" y="36"/>
                    <a:pt x="572" y="13"/>
                    <a:pt x="536" y="13"/>
                  </a:cubicBezTo>
                  <a:cubicBezTo>
                    <a:pt x="524" y="13"/>
                    <a:pt x="512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929685" y="4117597"/>
              <a:ext cx="43666" cy="54706"/>
            </a:xfrm>
            <a:custGeom>
              <a:avLst/>
              <a:gdLst/>
              <a:ahLst/>
              <a:cxnLst/>
              <a:rect l="l" t="t" r="r" b="b"/>
              <a:pathLst>
                <a:path w="704" h="882" extrusionOk="0">
                  <a:moveTo>
                    <a:pt x="417" y="500"/>
                  </a:moveTo>
                  <a:cubicBezTo>
                    <a:pt x="429" y="512"/>
                    <a:pt x="429" y="524"/>
                    <a:pt x="441" y="524"/>
                  </a:cubicBezTo>
                  <a:cubicBezTo>
                    <a:pt x="429" y="536"/>
                    <a:pt x="417" y="536"/>
                    <a:pt x="417" y="548"/>
                  </a:cubicBezTo>
                  <a:lnTo>
                    <a:pt x="394" y="548"/>
                  </a:lnTo>
                  <a:cubicBezTo>
                    <a:pt x="394" y="548"/>
                    <a:pt x="405" y="548"/>
                    <a:pt x="405" y="536"/>
                  </a:cubicBezTo>
                  <a:cubicBezTo>
                    <a:pt x="405" y="524"/>
                    <a:pt x="417" y="512"/>
                    <a:pt x="417" y="500"/>
                  </a:cubicBezTo>
                  <a:close/>
                  <a:moveTo>
                    <a:pt x="429" y="0"/>
                  </a:moveTo>
                  <a:cubicBezTo>
                    <a:pt x="394" y="0"/>
                    <a:pt x="358" y="12"/>
                    <a:pt x="322" y="24"/>
                  </a:cubicBezTo>
                  <a:cubicBezTo>
                    <a:pt x="251" y="60"/>
                    <a:pt x="191" y="107"/>
                    <a:pt x="132" y="155"/>
                  </a:cubicBezTo>
                  <a:cubicBezTo>
                    <a:pt x="108" y="179"/>
                    <a:pt x="84" y="214"/>
                    <a:pt x="72" y="238"/>
                  </a:cubicBezTo>
                  <a:cubicBezTo>
                    <a:pt x="48" y="274"/>
                    <a:pt x="36" y="310"/>
                    <a:pt x="24" y="345"/>
                  </a:cubicBezTo>
                  <a:cubicBezTo>
                    <a:pt x="13" y="381"/>
                    <a:pt x="1" y="417"/>
                    <a:pt x="1" y="464"/>
                  </a:cubicBezTo>
                  <a:cubicBezTo>
                    <a:pt x="1" y="488"/>
                    <a:pt x="1" y="512"/>
                    <a:pt x="1" y="536"/>
                  </a:cubicBezTo>
                  <a:cubicBezTo>
                    <a:pt x="1" y="548"/>
                    <a:pt x="1" y="572"/>
                    <a:pt x="13" y="595"/>
                  </a:cubicBezTo>
                  <a:cubicBezTo>
                    <a:pt x="13" y="631"/>
                    <a:pt x="36" y="667"/>
                    <a:pt x="48" y="691"/>
                  </a:cubicBezTo>
                  <a:cubicBezTo>
                    <a:pt x="72" y="726"/>
                    <a:pt x="96" y="750"/>
                    <a:pt x="120" y="774"/>
                  </a:cubicBezTo>
                  <a:cubicBezTo>
                    <a:pt x="143" y="810"/>
                    <a:pt x="179" y="834"/>
                    <a:pt x="203" y="845"/>
                  </a:cubicBezTo>
                  <a:cubicBezTo>
                    <a:pt x="215" y="857"/>
                    <a:pt x="227" y="857"/>
                    <a:pt x="227" y="857"/>
                  </a:cubicBezTo>
                  <a:cubicBezTo>
                    <a:pt x="239" y="869"/>
                    <a:pt x="251" y="869"/>
                    <a:pt x="263" y="869"/>
                  </a:cubicBezTo>
                  <a:cubicBezTo>
                    <a:pt x="274" y="869"/>
                    <a:pt x="286" y="881"/>
                    <a:pt x="286" y="881"/>
                  </a:cubicBezTo>
                  <a:cubicBezTo>
                    <a:pt x="310" y="869"/>
                    <a:pt x="322" y="869"/>
                    <a:pt x="334" y="857"/>
                  </a:cubicBezTo>
                  <a:cubicBezTo>
                    <a:pt x="346" y="857"/>
                    <a:pt x="358" y="834"/>
                    <a:pt x="358" y="810"/>
                  </a:cubicBezTo>
                  <a:cubicBezTo>
                    <a:pt x="358" y="798"/>
                    <a:pt x="358" y="774"/>
                    <a:pt x="346" y="762"/>
                  </a:cubicBezTo>
                  <a:cubicBezTo>
                    <a:pt x="334" y="738"/>
                    <a:pt x="310" y="714"/>
                    <a:pt x="286" y="691"/>
                  </a:cubicBezTo>
                  <a:cubicBezTo>
                    <a:pt x="263" y="667"/>
                    <a:pt x="239" y="643"/>
                    <a:pt x="227" y="607"/>
                  </a:cubicBezTo>
                  <a:cubicBezTo>
                    <a:pt x="215" y="583"/>
                    <a:pt x="203" y="560"/>
                    <a:pt x="203" y="524"/>
                  </a:cubicBezTo>
                  <a:cubicBezTo>
                    <a:pt x="191" y="500"/>
                    <a:pt x="191" y="476"/>
                    <a:pt x="191" y="441"/>
                  </a:cubicBezTo>
                  <a:cubicBezTo>
                    <a:pt x="191" y="417"/>
                    <a:pt x="203" y="393"/>
                    <a:pt x="203" y="369"/>
                  </a:cubicBezTo>
                  <a:cubicBezTo>
                    <a:pt x="215" y="345"/>
                    <a:pt x="227" y="322"/>
                    <a:pt x="239" y="310"/>
                  </a:cubicBezTo>
                  <a:cubicBezTo>
                    <a:pt x="251" y="286"/>
                    <a:pt x="274" y="262"/>
                    <a:pt x="298" y="238"/>
                  </a:cubicBezTo>
                  <a:cubicBezTo>
                    <a:pt x="298" y="226"/>
                    <a:pt x="310" y="226"/>
                    <a:pt x="322" y="214"/>
                  </a:cubicBezTo>
                  <a:lnTo>
                    <a:pt x="370" y="214"/>
                  </a:lnTo>
                  <a:cubicBezTo>
                    <a:pt x="394" y="214"/>
                    <a:pt x="417" y="214"/>
                    <a:pt x="441" y="226"/>
                  </a:cubicBezTo>
                  <a:lnTo>
                    <a:pt x="453" y="226"/>
                  </a:lnTo>
                  <a:cubicBezTo>
                    <a:pt x="441" y="238"/>
                    <a:pt x="429" y="250"/>
                    <a:pt x="417" y="262"/>
                  </a:cubicBezTo>
                  <a:cubicBezTo>
                    <a:pt x="370" y="298"/>
                    <a:pt x="346" y="345"/>
                    <a:pt x="310" y="393"/>
                  </a:cubicBezTo>
                  <a:cubicBezTo>
                    <a:pt x="286" y="441"/>
                    <a:pt x="263" y="488"/>
                    <a:pt x="251" y="536"/>
                  </a:cubicBezTo>
                  <a:cubicBezTo>
                    <a:pt x="251" y="560"/>
                    <a:pt x="251" y="583"/>
                    <a:pt x="251" y="607"/>
                  </a:cubicBezTo>
                  <a:cubicBezTo>
                    <a:pt x="263" y="643"/>
                    <a:pt x="286" y="667"/>
                    <a:pt x="310" y="691"/>
                  </a:cubicBezTo>
                  <a:cubicBezTo>
                    <a:pt x="328" y="700"/>
                    <a:pt x="348" y="704"/>
                    <a:pt x="368" y="704"/>
                  </a:cubicBezTo>
                  <a:cubicBezTo>
                    <a:pt x="400" y="704"/>
                    <a:pt x="431" y="693"/>
                    <a:pt x="453" y="679"/>
                  </a:cubicBezTo>
                  <a:cubicBezTo>
                    <a:pt x="513" y="667"/>
                    <a:pt x="548" y="631"/>
                    <a:pt x="584" y="583"/>
                  </a:cubicBezTo>
                  <a:cubicBezTo>
                    <a:pt x="596" y="572"/>
                    <a:pt x="608" y="572"/>
                    <a:pt x="620" y="560"/>
                  </a:cubicBezTo>
                  <a:cubicBezTo>
                    <a:pt x="632" y="524"/>
                    <a:pt x="655" y="500"/>
                    <a:pt x="667" y="476"/>
                  </a:cubicBezTo>
                  <a:cubicBezTo>
                    <a:pt x="679" y="464"/>
                    <a:pt x="679" y="464"/>
                    <a:pt x="679" y="464"/>
                  </a:cubicBezTo>
                  <a:cubicBezTo>
                    <a:pt x="691" y="453"/>
                    <a:pt x="691" y="429"/>
                    <a:pt x="691" y="417"/>
                  </a:cubicBezTo>
                  <a:cubicBezTo>
                    <a:pt x="691" y="405"/>
                    <a:pt x="703" y="393"/>
                    <a:pt x="703" y="381"/>
                  </a:cubicBezTo>
                  <a:cubicBezTo>
                    <a:pt x="703" y="369"/>
                    <a:pt x="703" y="357"/>
                    <a:pt x="703" y="345"/>
                  </a:cubicBezTo>
                  <a:cubicBezTo>
                    <a:pt x="703" y="333"/>
                    <a:pt x="703" y="322"/>
                    <a:pt x="703" y="298"/>
                  </a:cubicBezTo>
                  <a:cubicBezTo>
                    <a:pt x="703" y="250"/>
                    <a:pt x="679" y="214"/>
                    <a:pt x="644" y="179"/>
                  </a:cubicBezTo>
                  <a:cubicBezTo>
                    <a:pt x="644" y="179"/>
                    <a:pt x="632" y="167"/>
                    <a:pt x="632" y="167"/>
                  </a:cubicBezTo>
                  <a:cubicBezTo>
                    <a:pt x="632" y="155"/>
                    <a:pt x="620" y="143"/>
                    <a:pt x="620" y="143"/>
                  </a:cubicBezTo>
                  <a:cubicBezTo>
                    <a:pt x="596" y="107"/>
                    <a:pt x="572" y="72"/>
                    <a:pt x="548" y="48"/>
                  </a:cubicBezTo>
                  <a:cubicBezTo>
                    <a:pt x="536" y="48"/>
                    <a:pt x="524" y="36"/>
                    <a:pt x="513" y="24"/>
                  </a:cubicBezTo>
                  <a:cubicBezTo>
                    <a:pt x="489" y="12"/>
                    <a:pt x="465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1586222" y="4233522"/>
              <a:ext cx="54706" cy="56753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41" y="429"/>
                  </a:moveTo>
                  <a:cubicBezTo>
                    <a:pt x="441" y="441"/>
                    <a:pt x="441" y="465"/>
                    <a:pt x="441" y="477"/>
                  </a:cubicBezTo>
                  <a:cubicBezTo>
                    <a:pt x="441" y="489"/>
                    <a:pt x="441" y="500"/>
                    <a:pt x="441" y="512"/>
                  </a:cubicBezTo>
                  <a:cubicBezTo>
                    <a:pt x="429" y="524"/>
                    <a:pt x="429" y="536"/>
                    <a:pt x="429" y="536"/>
                  </a:cubicBezTo>
                  <a:cubicBezTo>
                    <a:pt x="417" y="548"/>
                    <a:pt x="417" y="548"/>
                    <a:pt x="405" y="560"/>
                  </a:cubicBezTo>
                  <a:cubicBezTo>
                    <a:pt x="405" y="560"/>
                    <a:pt x="405" y="560"/>
                    <a:pt x="393" y="572"/>
                  </a:cubicBezTo>
                  <a:cubicBezTo>
                    <a:pt x="393" y="560"/>
                    <a:pt x="393" y="548"/>
                    <a:pt x="393" y="536"/>
                  </a:cubicBezTo>
                  <a:cubicBezTo>
                    <a:pt x="393" y="536"/>
                    <a:pt x="393" y="536"/>
                    <a:pt x="393" y="524"/>
                  </a:cubicBezTo>
                  <a:cubicBezTo>
                    <a:pt x="393" y="524"/>
                    <a:pt x="393" y="512"/>
                    <a:pt x="393" y="500"/>
                  </a:cubicBezTo>
                  <a:cubicBezTo>
                    <a:pt x="393" y="489"/>
                    <a:pt x="405" y="477"/>
                    <a:pt x="405" y="465"/>
                  </a:cubicBezTo>
                  <a:cubicBezTo>
                    <a:pt x="417" y="453"/>
                    <a:pt x="429" y="441"/>
                    <a:pt x="441" y="429"/>
                  </a:cubicBezTo>
                  <a:close/>
                  <a:moveTo>
                    <a:pt x="405" y="155"/>
                  </a:moveTo>
                  <a:cubicBezTo>
                    <a:pt x="429" y="167"/>
                    <a:pt x="453" y="167"/>
                    <a:pt x="477" y="167"/>
                  </a:cubicBezTo>
                  <a:cubicBezTo>
                    <a:pt x="500" y="179"/>
                    <a:pt x="524" y="191"/>
                    <a:pt x="548" y="215"/>
                  </a:cubicBezTo>
                  <a:cubicBezTo>
                    <a:pt x="584" y="227"/>
                    <a:pt x="607" y="250"/>
                    <a:pt x="619" y="274"/>
                  </a:cubicBezTo>
                  <a:cubicBezTo>
                    <a:pt x="643" y="298"/>
                    <a:pt x="655" y="322"/>
                    <a:pt x="679" y="346"/>
                  </a:cubicBezTo>
                  <a:cubicBezTo>
                    <a:pt x="691" y="369"/>
                    <a:pt x="703" y="405"/>
                    <a:pt x="703" y="441"/>
                  </a:cubicBezTo>
                  <a:cubicBezTo>
                    <a:pt x="715" y="465"/>
                    <a:pt x="715" y="477"/>
                    <a:pt x="715" y="500"/>
                  </a:cubicBezTo>
                  <a:cubicBezTo>
                    <a:pt x="715" y="524"/>
                    <a:pt x="715" y="536"/>
                    <a:pt x="703" y="548"/>
                  </a:cubicBezTo>
                  <a:cubicBezTo>
                    <a:pt x="703" y="560"/>
                    <a:pt x="691" y="572"/>
                    <a:pt x="691" y="584"/>
                  </a:cubicBezTo>
                  <a:cubicBezTo>
                    <a:pt x="679" y="596"/>
                    <a:pt x="667" y="608"/>
                    <a:pt x="655" y="619"/>
                  </a:cubicBezTo>
                  <a:cubicBezTo>
                    <a:pt x="667" y="596"/>
                    <a:pt x="679" y="572"/>
                    <a:pt x="679" y="548"/>
                  </a:cubicBezTo>
                  <a:cubicBezTo>
                    <a:pt x="679" y="512"/>
                    <a:pt x="679" y="489"/>
                    <a:pt x="667" y="465"/>
                  </a:cubicBezTo>
                  <a:cubicBezTo>
                    <a:pt x="667" y="429"/>
                    <a:pt x="655" y="405"/>
                    <a:pt x="631" y="369"/>
                  </a:cubicBezTo>
                  <a:cubicBezTo>
                    <a:pt x="607" y="334"/>
                    <a:pt x="560" y="298"/>
                    <a:pt x="512" y="286"/>
                  </a:cubicBezTo>
                  <a:cubicBezTo>
                    <a:pt x="512" y="286"/>
                    <a:pt x="512" y="274"/>
                    <a:pt x="500" y="274"/>
                  </a:cubicBezTo>
                  <a:cubicBezTo>
                    <a:pt x="488" y="274"/>
                    <a:pt x="477" y="262"/>
                    <a:pt x="453" y="262"/>
                  </a:cubicBezTo>
                  <a:cubicBezTo>
                    <a:pt x="417" y="262"/>
                    <a:pt x="381" y="262"/>
                    <a:pt x="346" y="274"/>
                  </a:cubicBezTo>
                  <a:cubicBezTo>
                    <a:pt x="346" y="250"/>
                    <a:pt x="334" y="238"/>
                    <a:pt x="322" y="227"/>
                  </a:cubicBezTo>
                  <a:cubicBezTo>
                    <a:pt x="310" y="203"/>
                    <a:pt x="286" y="203"/>
                    <a:pt x="262" y="203"/>
                  </a:cubicBezTo>
                  <a:cubicBezTo>
                    <a:pt x="274" y="191"/>
                    <a:pt x="286" y="191"/>
                    <a:pt x="298" y="179"/>
                  </a:cubicBezTo>
                  <a:cubicBezTo>
                    <a:pt x="310" y="179"/>
                    <a:pt x="334" y="167"/>
                    <a:pt x="346" y="167"/>
                  </a:cubicBezTo>
                  <a:cubicBezTo>
                    <a:pt x="369" y="155"/>
                    <a:pt x="381" y="155"/>
                    <a:pt x="405" y="155"/>
                  </a:cubicBezTo>
                  <a:close/>
                  <a:moveTo>
                    <a:pt x="322" y="0"/>
                  </a:moveTo>
                  <a:cubicBezTo>
                    <a:pt x="262" y="12"/>
                    <a:pt x="215" y="36"/>
                    <a:pt x="167" y="84"/>
                  </a:cubicBezTo>
                  <a:cubicBezTo>
                    <a:pt x="119" y="119"/>
                    <a:pt x="84" y="167"/>
                    <a:pt x="48" y="227"/>
                  </a:cubicBezTo>
                  <a:cubicBezTo>
                    <a:pt x="24" y="274"/>
                    <a:pt x="12" y="334"/>
                    <a:pt x="0" y="393"/>
                  </a:cubicBezTo>
                  <a:cubicBezTo>
                    <a:pt x="0" y="453"/>
                    <a:pt x="0" y="524"/>
                    <a:pt x="24" y="572"/>
                  </a:cubicBezTo>
                  <a:cubicBezTo>
                    <a:pt x="24" y="584"/>
                    <a:pt x="24" y="596"/>
                    <a:pt x="24" y="608"/>
                  </a:cubicBezTo>
                  <a:cubicBezTo>
                    <a:pt x="24" y="631"/>
                    <a:pt x="24" y="667"/>
                    <a:pt x="36" y="691"/>
                  </a:cubicBezTo>
                  <a:cubicBezTo>
                    <a:pt x="48" y="750"/>
                    <a:pt x="84" y="798"/>
                    <a:pt x="131" y="834"/>
                  </a:cubicBezTo>
                  <a:cubicBezTo>
                    <a:pt x="179" y="870"/>
                    <a:pt x="238" y="893"/>
                    <a:pt x="286" y="905"/>
                  </a:cubicBezTo>
                  <a:cubicBezTo>
                    <a:pt x="316" y="911"/>
                    <a:pt x="349" y="914"/>
                    <a:pt x="381" y="914"/>
                  </a:cubicBezTo>
                  <a:cubicBezTo>
                    <a:pt x="414" y="914"/>
                    <a:pt x="447" y="911"/>
                    <a:pt x="477" y="905"/>
                  </a:cubicBezTo>
                  <a:cubicBezTo>
                    <a:pt x="536" y="893"/>
                    <a:pt x="584" y="870"/>
                    <a:pt x="631" y="834"/>
                  </a:cubicBezTo>
                  <a:cubicBezTo>
                    <a:pt x="691" y="810"/>
                    <a:pt x="738" y="774"/>
                    <a:pt x="774" y="727"/>
                  </a:cubicBezTo>
                  <a:cubicBezTo>
                    <a:pt x="798" y="715"/>
                    <a:pt x="810" y="691"/>
                    <a:pt x="834" y="667"/>
                  </a:cubicBezTo>
                  <a:cubicBezTo>
                    <a:pt x="846" y="631"/>
                    <a:pt x="858" y="608"/>
                    <a:pt x="869" y="584"/>
                  </a:cubicBezTo>
                  <a:cubicBezTo>
                    <a:pt x="869" y="548"/>
                    <a:pt x="869" y="524"/>
                    <a:pt x="869" y="489"/>
                  </a:cubicBezTo>
                  <a:cubicBezTo>
                    <a:pt x="881" y="453"/>
                    <a:pt x="869" y="417"/>
                    <a:pt x="858" y="381"/>
                  </a:cubicBezTo>
                  <a:cubicBezTo>
                    <a:pt x="846" y="322"/>
                    <a:pt x="822" y="274"/>
                    <a:pt x="786" y="227"/>
                  </a:cubicBezTo>
                  <a:cubicBezTo>
                    <a:pt x="762" y="167"/>
                    <a:pt x="715" y="131"/>
                    <a:pt x="655" y="96"/>
                  </a:cubicBezTo>
                  <a:cubicBezTo>
                    <a:pt x="584" y="36"/>
                    <a:pt x="488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815901" y="3309655"/>
              <a:ext cx="58366" cy="59172"/>
            </a:xfrm>
            <a:custGeom>
              <a:avLst/>
              <a:gdLst/>
              <a:ahLst/>
              <a:cxnLst/>
              <a:rect l="l" t="t" r="r" b="b"/>
              <a:pathLst>
                <a:path w="941" h="954" extrusionOk="0">
                  <a:moveTo>
                    <a:pt x="345" y="144"/>
                  </a:moveTo>
                  <a:cubicBezTo>
                    <a:pt x="310" y="155"/>
                    <a:pt x="286" y="179"/>
                    <a:pt x="250" y="203"/>
                  </a:cubicBezTo>
                  <a:cubicBezTo>
                    <a:pt x="226" y="239"/>
                    <a:pt x="203" y="263"/>
                    <a:pt x="179" y="298"/>
                  </a:cubicBezTo>
                  <a:cubicBezTo>
                    <a:pt x="191" y="275"/>
                    <a:pt x="203" y="251"/>
                    <a:pt x="214" y="239"/>
                  </a:cubicBezTo>
                  <a:cubicBezTo>
                    <a:pt x="226" y="215"/>
                    <a:pt x="238" y="203"/>
                    <a:pt x="250" y="191"/>
                  </a:cubicBezTo>
                  <a:cubicBezTo>
                    <a:pt x="262" y="179"/>
                    <a:pt x="274" y="167"/>
                    <a:pt x="298" y="155"/>
                  </a:cubicBezTo>
                  <a:cubicBezTo>
                    <a:pt x="310" y="155"/>
                    <a:pt x="322" y="144"/>
                    <a:pt x="333" y="144"/>
                  </a:cubicBezTo>
                  <a:close/>
                  <a:moveTo>
                    <a:pt x="441" y="525"/>
                  </a:moveTo>
                  <a:cubicBezTo>
                    <a:pt x="441" y="536"/>
                    <a:pt x="441" y="536"/>
                    <a:pt x="441" y="536"/>
                  </a:cubicBezTo>
                  <a:cubicBezTo>
                    <a:pt x="453" y="548"/>
                    <a:pt x="453" y="548"/>
                    <a:pt x="453" y="560"/>
                  </a:cubicBezTo>
                  <a:cubicBezTo>
                    <a:pt x="453" y="560"/>
                    <a:pt x="453" y="560"/>
                    <a:pt x="453" y="572"/>
                  </a:cubicBezTo>
                  <a:cubicBezTo>
                    <a:pt x="441" y="572"/>
                    <a:pt x="441" y="572"/>
                    <a:pt x="429" y="584"/>
                  </a:cubicBezTo>
                  <a:cubicBezTo>
                    <a:pt x="429" y="572"/>
                    <a:pt x="429" y="572"/>
                    <a:pt x="429" y="572"/>
                  </a:cubicBezTo>
                  <a:cubicBezTo>
                    <a:pt x="441" y="548"/>
                    <a:pt x="441" y="536"/>
                    <a:pt x="441" y="525"/>
                  </a:cubicBezTo>
                  <a:close/>
                  <a:moveTo>
                    <a:pt x="476" y="155"/>
                  </a:moveTo>
                  <a:cubicBezTo>
                    <a:pt x="500" y="167"/>
                    <a:pt x="524" y="179"/>
                    <a:pt x="560" y="203"/>
                  </a:cubicBezTo>
                  <a:cubicBezTo>
                    <a:pt x="595" y="215"/>
                    <a:pt x="619" y="227"/>
                    <a:pt x="655" y="251"/>
                  </a:cubicBezTo>
                  <a:cubicBezTo>
                    <a:pt x="679" y="263"/>
                    <a:pt x="703" y="286"/>
                    <a:pt x="726" y="310"/>
                  </a:cubicBezTo>
                  <a:cubicBezTo>
                    <a:pt x="738" y="322"/>
                    <a:pt x="750" y="346"/>
                    <a:pt x="762" y="358"/>
                  </a:cubicBezTo>
                  <a:cubicBezTo>
                    <a:pt x="774" y="382"/>
                    <a:pt x="786" y="405"/>
                    <a:pt x="786" y="429"/>
                  </a:cubicBezTo>
                  <a:cubicBezTo>
                    <a:pt x="798" y="453"/>
                    <a:pt x="798" y="477"/>
                    <a:pt x="798" y="501"/>
                  </a:cubicBezTo>
                  <a:cubicBezTo>
                    <a:pt x="786" y="536"/>
                    <a:pt x="786" y="560"/>
                    <a:pt x="774" y="596"/>
                  </a:cubicBezTo>
                  <a:cubicBezTo>
                    <a:pt x="762" y="620"/>
                    <a:pt x="750" y="644"/>
                    <a:pt x="738" y="679"/>
                  </a:cubicBezTo>
                  <a:lnTo>
                    <a:pt x="726" y="679"/>
                  </a:lnTo>
                  <a:cubicBezTo>
                    <a:pt x="762" y="608"/>
                    <a:pt x="774" y="513"/>
                    <a:pt x="762" y="441"/>
                  </a:cubicBezTo>
                  <a:cubicBezTo>
                    <a:pt x="750" y="394"/>
                    <a:pt x="726" y="346"/>
                    <a:pt x="691" y="310"/>
                  </a:cubicBezTo>
                  <a:cubicBezTo>
                    <a:pt x="679" y="286"/>
                    <a:pt x="655" y="263"/>
                    <a:pt x="631" y="251"/>
                  </a:cubicBezTo>
                  <a:cubicBezTo>
                    <a:pt x="619" y="239"/>
                    <a:pt x="607" y="239"/>
                    <a:pt x="595" y="227"/>
                  </a:cubicBezTo>
                  <a:cubicBezTo>
                    <a:pt x="584" y="215"/>
                    <a:pt x="560" y="215"/>
                    <a:pt x="536" y="215"/>
                  </a:cubicBezTo>
                  <a:cubicBezTo>
                    <a:pt x="524" y="203"/>
                    <a:pt x="500" y="203"/>
                    <a:pt x="476" y="203"/>
                  </a:cubicBezTo>
                  <a:cubicBezTo>
                    <a:pt x="476" y="191"/>
                    <a:pt x="476" y="179"/>
                    <a:pt x="476" y="167"/>
                  </a:cubicBezTo>
                  <a:cubicBezTo>
                    <a:pt x="476" y="167"/>
                    <a:pt x="476" y="167"/>
                    <a:pt x="476" y="155"/>
                  </a:cubicBezTo>
                  <a:close/>
                  <a:moveTo>
                    <a:pt x="226" y="632"/>
                  </a:moveTo>
                  <a:cubicBezTo>
                    <a:pt x="250" y="656"/>
                    <a:pt x="262" y="667"/>
                    <a:pt x="274" y="691"/>
                  </a:cubicBezTo>
                  <a:cubicBezTo>
                    <a:pt x="262" y="679"/>
                    <a:pt x="250" y="679"/>
                    <a:pt x="250" y="667"/>
                  </a:cubicBezTo>
                  <a:cubicBezTo>
                    <a:pt x="238" y="656"/>
                    <a:pt x="238" y="644"/>
                    <a:pt x="226" y="632"/>
                  </a:cubicBezTo>
                  <a:close/>
                  <a:moveTo>
                    <a:pt x="369" y="1"/>
                  </a:moveTo>
                  <a:cubicBezTo>
                    <a:pt x="333" y="1"/>
                    <a:pt x="298" y="1"/>
                    <a:pt x="262" y="13"/>
                  </a:cubicBezTo>
                  <a:cubicBezTo>
                    <a:pt x="203" y="36"/>
                    <a:pt x="155" y="72"/>
                    <a:pt x="119" y="120"/>
                  </a:cubicBezTo>
                  <a:cubicBezTo>
                    <a:pt x="83" y="155"/>
                    <a:pt x="60" y="203"/>
                    <a:pt x="36" y="251"/>
                  </a:cubicBezTo>
                  <a:cubicBezTo>
                    <a:pt x="24" y="298"/>
                    <a:pt x="12" y="358"/>
                    <a:pt x="12" y="417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25"/>
                    <a:pt x="12" y="560"/>
                    <a:pt x="12" y="584"/>
                  </a:cubicBezTo>
                  <a:cubicBezTo>
                    <a:pt x="36" y="632"/>
                    <a:pt x="48" y="691"/>
                    <a:pt x="95" y="727"/>
                  </a:cubicBezTo>
                  <a:cubicBezTo>
                    <a:pt x="107" y="751"/>
                    <a:pt x="131" y="763"/>
                    <a:pt x="143" y="786"/>
                  </a:cubicBezTo>
                  <a:cubicBezTo>
                    <a:pt x="155" y="786"/>
                    <a:pt x="155" y="798"/>
                    <a:pt x="155" y="798"/>
                  </a:cubicBezTo>
                  <a:cubicBezTo>
                    <a:pt x="191" y="846"/>
                    <a:pt x="238" y="882"/>
                    <a:pt x="298" y="906"/>
                  </a:cubicBezTo>
                  <a:cubicBezTo>
                    <a:pt x="345" y="929"/>
                    <a:pt x="393" y="953"/>
                    <a:pt x="441" y="953"/>
                  </a:cubicBezTo>
                  <a:cubicBezTo>
                    <a:pt x="512" y="953"/>
                    <a:pt x="572" y="953"/>
                    <a:pt x="631" y="929"/>
                  </a:cubicBezTo>
                  <a:cubicBezTo>
                    <a:pt x="679" y="917"/>
                    <a:pt x="726" y="882"/>
                    <a:pt x="762" y="858"/>
                  </a:cubicBezTo>
                  <a:cubicBezTo>
                    <a:pt x="810" y="810"/>
                    <a:pt x="845" y="763"/>
                    <a:pt x="881" y="715"/>
                  </a:cubicBezTo>
                  <a:cubicBezTo>
                    <a:pt x="905" y="667"/>
                    <a:pt x="917" y="620"/>
                    <a:pt x="929" y="572"/>
                  </a:cubicBezTo>
                  <a:cubicBezTo>
                    <a:pt x="941" y="513"/>
                    <a:pt x="941" y="441"/>
                    <a:pt x="929" y="394"/>
                  </a:cubicBezTo>
                  <a:cubicBezTo>
                    <a:pt x="917" y="334"/>
                    <a:pt x="893" y="286"/>
                    <a:pt x="857" y="239"/>
                  </a:cubicBezTo>
                  <a:cubicBezTo>
                    <a:pt x="822" y="191"/>
                    <a:pt x="774" y="155"/>
                    <a:pt x="726" y="132"/>
                  </a:cubicBezTo>
                  <a:cubicBezTo>
                    <a:pt x="691" y="96"/>
                    <a:pt x="643" y="72"/>
                    <a:pt x="595" y="60"/>
                  </a:cubicBezTo>
                  <a:cubicBezTo>
                    <a:pt x="536" y="24"/>
                    <a:pt x="488" y="13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1831408" y="3173075"/>
              <a:ext cx="45092" cy="53528"/>
            </a:xfrm>
            <a:custGeom>
              <a:avLst/>
              <a:gdLst/>
              <a:ahLst/>
              <a:cxnLst/>
              <a:rect l="l" t="t" r="r" b="b"/>
              <a:pathLst>
                <a:path w="727" h="863" extrusionOk="0">
                  <a:moveTo>
                    <a:pt x="429" y="238"/>
                  </a:moveTo>
                  <a:cubicBezTo>
                    <a:pt x="441" y="238"/>
                    <a:pt x="441" y="238"/>
                    <a:pt x="453" y="250"/>
                  </a:cubicBezTo>
                  <a:cubicBezTo>
                    <a:pt x="464" y="250"/>
                    <a:pt x="476" y="250"/>
                    <a:pt x="476" y="262"/>
                  </a:cubicBezTo>
                  <a:cubicBezTo>
                    <a:pt x="488" y="262"/>
                    <a:pt x="488" y="274"/>
                    <a:pt x="500" y="274"/>
                  </a:cubicBezTo>
                  <a:cubicBezTo>
                    <a:pt x="512" y="286"/>
                    <a:pt x="512" y="298"/>
                    <a:pt x="524" y="310"/>
                  </a:cubicBezTo>
                  <a:cubicBezTo>
                    <a:pt x="536" y="333"/>
                    <a:pt x="536" y="345"/>
                    <a:pt x="548" y="369"/>
                  </a:cubicBezTo>
                  <a:cubicBezTo>
                    <a:pt x="548" y="381"/>
                    <a:pt x="548" y="405"/>
                    <a:pt x="548" y="417"/>
                  </a:cubicBezTo>
                  <a:cubicBezTo>
                    <a:pt x="548" y="441"/>
                    <a:pt x="548" y="464"/>
                    <a:pt x="536" y="476"/>
                  </a:cubicBezTo>
                  <a:cubicBezTo>
                    <a:pt x="536" y="500"/>
                    <a:pt x="524" y="512"/>
                    <a:pt x="524" y="524"/>
                  </a:cubicBezTo>
                  <a:lnTo>
                    <a:pt x="512" y="524"/>
                  </a:lnTo>
                  <a:cubicBezTo>
                    <a:pt x="505" y="531"/>
                    <a:pt x="498" y="534"/>
                    <a:pt x="493" y="538"/>
                  </a:cubicBezTo>
                  <a:lnTo>
                    <a:pt x="493" y="538"/>
                  </a:lnTo>
                  <a:cubicBezTo>
                    <a:pt x="514" y="493"/>
                    <a:pt x="524" y="449"/>
                    <a:pt x="524" y="405"/>
                  </a:cubicBezTo>
                  <a:cubicBezTo>
                    <a:pt x="524" y="381"/>
                    <a:pt x="524" y="345"/>
                    <a:pt x="512" y="321"/>
                  </a:cubicBezTo>
                  <a:cubicBezTo>
                    <a:pt x="488" y="298"/>
                    <a:pt x="453" y="274"/>
                    <a:pt x="417" y="274"/>
                  </a:cubicBezTo>
                  <a:cubicBezTo>
                    <a:pt x="381" y="274"/>
                    <a:pt x="357" y="298"/>
                    <a:pt x="334" y="321"/>
                  </a:cubicBezTo>
                  <a:cubicBezTo>
                    <a:pt x="334" y="310"/>
                    <a:pt x="345" y="298"/>
                    <a:pt x="345" y="286"/>
                  </a:cubicBezTo>
                  <a:cubicBezTo>
                    <a:pt x="357" y="274"/>
                    <a:pt x="357" y="274"/>
                    <a:pt x="369" y="262"/>
                  </a:cubicBezTo>
                  <a:cubicBezTo>
                    <a:pt x="381" y="262"/>
                    <a:pt x="381" y="250"/>
                    <a:pt x="393" y="250"/>
                  </a:cubicBezTo>
                  <a:cubicBezTo>
                    <a:pt x="393" y="250"/>
                    <a:pt x="405" y="238"/>
                    <a:pt x="405" y="238"/>
                  </a:cubicBezTo>
                  <a:close/>
                  <a:moveTo>
                    <a:pt x="345" y="0"/>
                  </a:moveTo>
                  <a:cubicBezTo>
                    <a:pt x="286" y="0"/>
                    <a:pt x="238" y="24"/>
                    <a:pt x="191" y="60"/>
                  </a:cubicBezTo>
                  <a:cubicBezTo>
                    <a:pt x="143" y="83"/>
                    <a:pt x="107" y="131"/>
                    <a:pt x="83" y="191"/>
                  </a:cubicBezTo>
                  <a:cubicBezTo>
                    <a:pt x="60" y="238"/>
                    <a:pt x="48" y="298"/>
                    <a:pt x="48" y="357"/>
                  </a:cubicBezTo>
                  <a:cubicBezTo>
                    <a:pt x="36" y="405"/>
                    <a:pt x="24" y="452"/>
                    <a:pt x="12" y="500"/>
                  </a:cubicBezTo>
                  <a:cubicBezTo>
                    <a:pt x="12" y="512"/>
                    <a:pt x="0" y="524"/>
                    <a:pt x="0" y="536"/>
                  </a:cubicBezTo>
                  <a:cubicBezTo>
                    <a:pt x="0" y="548"/>
                    <a:pt x="0" y="572"/>
                    <a:pt x="0" y="583"/>
                  </a:cubicBezTo>
                  <a:cubicBezTo>
                    <a:pt x="0" y="595"/>
                    <a:pt x="0" y="607"/>
                    <a:pt x="0" y="619"/>
                  </a:cubicBezTo>
                  <a:cubicBezTo>
                    <a:pt x="12" y="631"/>
                    <a:pt x="12" y="655"/>
                    <a:pt x="24" y="667"/>
                  </a:cubicBezTo>
                  <a:cubicBezTo>
                    <a:pt x="36" y="714"/>
                    <a:pt x="72" y="762"/>
                    <a:pt x="119" y="798"/>
                  </a:cubicBezTo>
                  <a:cubicBezTo>
                    <a:pt x="167" y="822"/>
                    <a:pt x="214" y="845"/>
                    <a:pt x="274" y="857"/>
                  </a:cubicBezTo>
                  <a:cubicBezTo>
                    <a:pt x="291" y="861"/>
                    <a:pt x="309" y="862"/>
                    <a:pt x="326" y="862"/>
                  </a:cubicBezTo>
                  <a:cubicBezTo>
                    <a:pt x="367" y="862"/>
                    <a:pt x="407" y="854"/>
                    <a:pt x="441" y="845"/>
                  </a:cubicBezTo>
                  <a:cubicBezTo>
                    <a:pt x="464" y="833"/>
                    <a:pt x="488" y="822"/>
                    <a:pt x="512" y="810"/>
                  </a:cubicBezTo>
                  <a:cubicBezTo>
                    <a:pt x="536" y="786"/>
                    <a:pt x="560" y="774"/>
                    <a:pt x="584" y="750"/>
                  </a:cubicBezTo>
                  <a:cubicBezTo>
                    <a:pt x="619" y="714"/>
                    <a:pt x="655" y="679"/>
                    <a:pt x="679" y="631"/>
                  </a:cubicBezTo>
                  <a:cubicBezTo>
                    <a:pt x="691" y="607"/>
                    <a:pt x="703" y="572"/>
                    <a:pt x="715" y="548"/>
                  </a:cubicBezTo>
                  <a:cubicBezTo>
                    <a:pt x="715" y="524"/>
                    <a:pt x="726" y="488"/>
                    <a:pt x="726" y="464"/>
                  </a:cubicBezTo>
                  <a:cubicBezTo>
                    <a:pt x="726" y="429"/>
                    <a:pt x="726" y="405"/>
                    <a:pt x="726" y="381"/>
                  </a:cubicBezTo>
                  <a:cubicBezTo>
                    <a:pt x="726" y="345"/>
                    <a:pt x="726" y="321"/>
                    <a:pt x="715" y="298"/>
                  </a:cubicBezTo>
                  <a:cubicBezTo>
                    <a:pt x="703" y="262"/>
                    <a:pt x="691" y="238"/>
                    <a:pt x="679" y="214"/>
                  </a:cubicBezTo>
                  <a:cubicBezTo>
                    <a:pt x="667" y="191"/>
                    <a:pt x="655" y="167"/>
                    <a:pt x="631" y="143"/>
                  </a:cubicBezTo>
                  <a:cubicBezTo>
                    <a:pt x="595" y="107"/>
                    <a:pt x="560" y="60"/>
                    <a:pt x="512" y="36"/>
                  </a:cubicBezTo>
                  <a:cubicBezTo>
                    <a:pt x="464" y="12"/>
                    <a:pt x="417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1838789" y="3204088"/>
              <a:ext cx="26609" cy="118220"/>
            </a:xfrm>
            <a:custGeom>
              <a:avLst/>
              <a:gdLst/>
              <a:ahLst/>
              <a:cxnLst/>
              <a:rect l="l" t="t" r="r" b="b"/>
              <a:pathLst>
                <a:path w="429" h="1906" extrusionOk="0">
                  <a:moveTo>
                    <a:pt x="357" y="0"/>
                  </a:moveTo>
                  <a:cubicBezTo>
                    <a:pt x="334" y="0"/>
                    <a:pt x="298" y="24"/>
                    <a:pt x="286" y="60"/>
                  </a:cubicBezTo>
                  <a:cubicBezTo>
                    <a:pt x="262" y="286"/>
                    <a:pt x="238" y="512"/>
                    <a:pt x="215" y="738"/>
                  </a:cubicBezTo>
                  <a:cubicBezTo>
                    <a:pt x="203" y="798"/>
                    <a:pt x="203" y="857"/>
                    <a:pt x="191" y="929"/>
                  </a:cubicBezTo>
                  <a:cubicBezTo>
                    <a:pt x="179" y="1000"/>
                    <a:pt x="167" y="1072"/>
                    <a:pt x="155" y="1143"/>
                  </a:cubicBezTo>
                  <a:cubicBezTo>
                    <a:pt x="143" y="1250"/>
                    <a:pt x="131" y="1357"/>
                    <a:pt x="107" y="1465"/>
                  </a:cubicBezTo>
                  <a:cubicBezTo>
                    <a:pt x="84" y="1572"/>
                    <a:pt x="72" y="1667"/>
                    <a:pt x="36" y="1762"/>
                  </a:cubicBezTo>
                  <a:cubicBezTo>
                    <a:pt x="36" y="1774"/>
                    <a:pt x="24" y="1786"/>
                    <a:pt x="24" y="1810"/>
                  </a:cubicBezTo>
                  <a:cubicBezTo>
                    <a:pt x="0" y="1834"/>
                    <a:pt x="24" y="1881"/>
                    <a:pt x="60" y="1893"/>
                  </a:cubicBezTo>
                  <a:cubicBezTo>
                    <a:pt x="72" y="1905"/>
                    <a:pt x="95" y="1905"/>
                    <a:pt x="107" y="1905"/>
                  </a:cubicBezTo>
                  <a:cubicBezTo>
                    <a:pt x="131" y="1893"/>
                    <a:pt x="143" y="1881"/>
                    <a:pt x="143" y="1869"/>
                  </a:cubicBezTo>
                  <a:cubicBezTo>
                    <a:pt x="155" y="1846"/>
                    <a:pt x="167" y="1822"/>
                    <a:pt x="179" y="1786"/>
                  </a:cubicBezTo>
                  <a:cubicBezTo>
                    <a:pt x="179" y="1774"/>
                    <a:pt x="191" y="1750"/>
                    <a:pt x="191" y="1726"/>
                  </a:cubicBezTo>
                  <a:cubicBezTo>
                    <a:pt x="203" y="1703"/>
                    <a:pt x="215" y="1667"/>
                    <a:pt x="226" y="1631"/>
                  </a:cubicBezTo>
                  <a:cubicBezTo>
                    <a:pt x="238" y="1560"/>
                    <a:pt x="250" y="1476"/>
                    <a:pt x="262" y="1405"/>
                  </a:cubicBezTo>
                  <a:cubicBezTo>
                    <a:pt x="274" y="1322"/>
                    <a:pt x="286" y="1238"/>
                    <a:pt x="298" y="1155"/>
                  </a:cubicBezTo>
                  <a:cubicBezTo>
                    <a:pt x="310" y="1084"/>
                    <a:pt x="322" y="1000"/>
                    <a:pt x="334" y="929"/>
                  </a:cubicBezTo>
                  <a:cubicBezTo>
                    <a:pt x="369" y="655"/>
                    <a:pt x="405" y="369"/>
                    <a:pt x="429" y="83"/>
                  </a:cubicBezTo>
                  <a:cubicBezTo>
                    <a:pt x="429" y="72"/>
                    <a:pt x="429" y="48"/>
                    <a:pt x="417" y="36"/>
                  </a:cubicBezTo>
                  <a:cubicBezTo>
                    <a:pt x="405" y="12"/>
                    <a:pt x="393" y="12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593695" y="3773418"/>
              <a:ext cx="67979" cy="78648"/>
            </a:xfrm>
            <a:custGeom>
              <a:avLst/>
              <a:gdLst/>
              <a:ahLst/>
              <a:cxnLst/>
              <a:rect l="l" t="t" r="r" b="b"/>
              <a:pathLst>
                <a:path w="1096" h="1268" extrusionOk="0">
                  <a:moveTo>
                    <a:pt x="619" y="620"/>
                  </a:moveTo>
                  <a:cubicBezTo>
                    <a:pt x="631" y="632"/>
                    <a:pt x="643" y="656"/>
                    <a:pt x="655" y="679"/>
                  </a:cubicBezTo>
                  <a:cubicBezTo>
                    <a:pt x="655" y="691"/>
                    <a:pt x="667" y="715"/>
                    <a:pt x="679" y="739"/>
                  </a:cubicBezTo>
                  <a:cubicBezTo>
                    <a:pt x="679" y="751"/>
                    <a:pt x="679" y="751"/>
                    <a:pt x="679" y="751"/>
                  </a:cubicBezTo>
                  <a:cubicBezTo>
                    <a:pt x="667" y="763"/>
                    <a:pt x="667" y="763"/>
                    <a:pt x="655" y="775"/>
                  </a:cubicBezTo>
                  <a:cubicBezTo>
                    <a:pt x="643" y="727"/>
                    <a:pt x="631" y="691"/>
                    <a:pt x="619" y="644"/>
                  </a:cubicBezTo>
                  <a:cubicBezTo>
                    <a:pt x="619" y="632"/>
                    <a:pt x="619" y="620"/>
                    <a:pt x="619" y="620"/>
                  </a:cubicBezTo>
                  <a:close/>
                  <a:moveTo>
                    <a:pt x="465" y="156"/>
                  </a:moveTo>
                  <a:cubicBezTo>
                    <a:pt x="500" y="156"/>
                    <a:pt x="548" y="167"/>
                    <a:pt x="584" y="179"/>
                  </a:cubicBezTo>
                  <a:cubicBezTo>
                    <a:pt x="619" y="191"/>
                    <a:pt x="655" y="203"/>
                    <a:pt x="691" y="227"/>
                  </a:cubicBezTo>
                  <a:cubicBezTo>
                    <a:pt x="727" y="251"/>
                    <a:pt x="762" y="275"/>
                    <a:pt x="786" y="310"/>
                  </a:cubicBezTo>
                  <a:cubicBezTo>
                    <a:pt x="822" y="346"/>
                    <a:pt x="858" y="394"/>
                    <a:pt x="881" y="453"/>
                  </a:cubicBezTo>
                  <a:cubicBezTo>
                    <a:pt x="905" y="501"/>
                    <a:pt x="929" y="548"/>
                    <a:pt x="941" y="596"/>
                  </a:cubicBezTo>
                  <a:cubicBezTo>
                    <a:pt x="941" y="632"/>
                    <a:pt x="941" y="668"/>
                    <a:pt x="941" y="715"/>
                  </a:cubicBezTo>
                  <a:cubicBezTo>
                    <a:pt x="941" y="751"/>
                    <a:pt x="929" y="799"/>
                    <a:pt x="917" y="834"/>
                  </a:cubicBezTo>
                  <a:cubicBezTo>
                    <a:pt x="905" y="882"/>
                    <a:pt x="881" y="929"/>
                    <a:pt x="858" y="977"/>
                  </a:cubicBezTo>
                  <a:cubicBezTo>
                    <a:pt x="834" y="1001"/>
                    <a:pt x="810" y="1025"/>
                    <a:pt x="786" y="1049"/>
                  </a:cubicBezTo>
                  <a:cubicBezTo>
                    <a:pt x="762" y="1072"/>
                    <a:pt x="738" y="1084"/>
                    <a:pt x="727" y="1096"/>
                  </a:cubicBezTo>
                  <a:cubicBezTo>
                    <a:pt x="703" y="1108"/>
                    <a:pt x="679" y="1120"/>
                    <a:pt x="655" y="1120"/>
                  </a:cubicBezTo>
                  <a:lnTo>
                    <a:pt x="607" y="1120"/>
                  </a:lnTo>
                  <a:cubicBezTo>
                    <a:pt x="596" y="1120"/>
                    <a:pt x="572" y="1120"/>
                    <a:pt x="560" y="1108"/>
                  </a:cubicBezTo>
                  <a:cubicBezTo>
                    <a:pt x="536" y="1108"/>
                    <a:pt x="512" y="1096"/>
                    <a:pt x="500" y="1084"/>
                  </a:cubicBezTo>
                  <a:cubicBezTo>
                    <a:pt x="488" y="1084"/>
                    <a:pt x="488" y="1072"/>
                    <a:pt x="488" y="1072"/>
                  </a:cubicBezTo>
                  <a:lnTo>
                    <a:pt x="488" y="1072"/>
                  </a:lnTo>
                  <a:cubicBezTo>
                    <a:pt x="500" y="1084"/>
                    <a:pt x="500" y="1084"/>
                    <a:pt x="512" y="1084"/>
                  </a:cubicBezTo>
                  <a:cubicBezTo>
                    <a:pt x="548" y="1096"/>
                    <a:pt x="572" y="1096"/>
                    <a:pt x="596" y="1096"/>
                  </a:cubicBezTo>
                  <a:cubicBezTo>
                    <a:pt x="619" y="1096"/>
                    <a:pt x="655" y="1084"/>
                    <a:pt x="679" y="1072"/>
                  </a:cubicBezTo>
                  <a:cubicBezTo>
                    <a:pt x="703" y="1060"/>
                    <a:pt x="727" y="1037"/>
                    <a:pt x="750" y="1025"/>
                  </a:cubicBezTo>
                  <a:cubicBezTo>
                    <a:pt x="774" y="1001"/>
                    <a:pt x="786" y="977"/>
                    <a:pt x="798" y="965"/>
                  </a:cubicBezTo>
                  <a:cubicBezTo>
                    <a:pt x="810" y="941"/>
                    <a:pt x="834" y="929"/>
                    <a:pt x="846" y="918"/>
                  </a:cubicBezTo>
                  <a:cubicBezTo>
                    <a:pt x="858" y="894"/>
                    <a:pt x="869" y="870"/>
                    <a:pt x="881" y="846"/>
                  </a:cubicBezTo>
                  <a:cubicBezTo>
                    <a:pt x="893" y="822"/>
                    <a:pt x="905" y="799"/>
                    <a:pt x="917" y="775"/>
                  </a:cubicBezTo>
                  <a:cubicBezTo>
                    <a:pt x="929" y="715"/>
                    <a:pt x="917" y="656"/>
                    <a:pt x="905" y="596"/>
                  </a:cubicBezTo>
                  <a:cubicBezTo>
                    <a:pt x="893" y="548"/>
                    <a:pt x="869" y="501"/>
                    <a:pt x="846" y="453"/>
                  </a:cubicBezTo>
                  <a:cubicBezTo>
                    <a:pt x="846" y="441"/>
                    <a:pt x="846" y="441"/>
                    <a:pt x="846" y="429"/>
                  </a:cubicBezTo>
                  <a:cubicBezTo>
                    <a:pt x="822" y="382"/>
                    <a:pt x="786" y="334"/>
                    <a:pt x="738" y="287"/>
                  </a:cubicBezTo>
                  <a:cubicBezTo>
                    <a:pt x="703" y="251"/>
                    <a:pt x="655" y="227"/>
                    <a:pt x="596" y="215"/>
                  </a:cubicBezTo>
                  <a:cubicBezTo>
                    <a:pt x="572" y="203"/>
                    <a:pt x="548" y="203"/>
                    <a:pt x="524" y="203"/>
                  </a:cubicBezTo>
                  <a:cubicBezTo>
                    <a:pt x="488" y="203"/>
                    <a:pt x="453" y="215"/>
                    <a:pt x="429" y="227"/>
                  </a:cubicBezTo>
                  <a:cubicBezTo>
                    <a:pt x="381" y="239"/>
                    <a:pt x="334" y="287"/>
                    <a:pt x="298" y="322"/>
                  </a:cubicBezTo>
                  <a:cubicBezTo>
                    <a:pt x="262" y="370"/>
                    <a:pt x="238" y="418"/>
                    <a:pt x="226" y="465"/>
                  </a:cubicBezTo>
                  <a:cubicBezTo>
                    <a:pt x="215" y="489"/>
                    <a:pt x="215" y="501"/>
                    <a:pt x="215" y="513"/>
                  </a:cubicBezTo>
                  <a:cubicBezTo>
                    <a:pt x="203" y="477"/>
                    <a:pt x="203" y="429"/>
                    <a:pt x="203" y="394"/>
                  </a:cubicBezTo>
                  <a:cubicBezTo>
                    <a:pt x="203" y="370"/>
                    <a:pt x="215" y="346"/>
                    <a:pt x="215" y="322"/>
                  </a:cubicBezTo>
                  <a:lnTo>
                    <a:pt x="226" y="322"/>
                  </a:lnTo>
                  <a:cubicBezTo>
                    <a:pt x="226" y="310"/>
                    <a:pt x="238" y="298"/>
                    <a:pt x="250" y="275"/>
                  </a:cubicBezTo>
                  <a:cubicBezTo>
                    <a:pt x="262" y="263"/>
                    <a:pt x="262" y="251"/>
                    <a:pt x="262" y="227"/>
                  </a:cubicBezTo>
                  <a:cubicBezTo>
                    <a:pt x="262" y="227"/>
                    <a:pt x="262" y="215"/>
                    <a:pt x="250" y="203"/>
                  </a:cubicBezTo>
                  <a:cubicBezTo>
                    <a:pt x="262" y="203"/>
                    <a:pt x="274" y="191"/>
                    <a:pt x="286" y="179"/>
                  </a:cubicBezTo>
                  <a:cubicBezTo>
                    <a:pt x="310" y="167"/>
                    <a:pt x="334" y="167"/>
                    <a:pt x="357" y="156"/>
                  </a:cubicBezTo>
                  <a:close/>
                  <a:moveTo>
                    <a:pt x="393" y="1"/>
                  </a:moveTo>
                  <a:cubicBezTo>
                    <a:pt x="369" y="1"/>
                    <a:pt x="334" y="13"/>
                    <a:pt x="298" y="13"/>
                  </a:cubicBezTo>
                  <a:cubicBezTo>
                    <a:pt x="250" y="25"/>
                    <a:pt x="203" y="48"/>
                    <a:pt x="167" y="84"/>
                  </a:cubicBezTo>
                  <a:cubicBezTo>
                    <a:pt x="119" y="108"/>
                    <a:pt x="84" y="156"/>
                    <a:pt x="48" y="215"/>
                  </a:cubicBezTo>
                  <a:cubicBezTo>
                    <a:pt x="24" y="251"/>
                    <a:pt x="12" y="310"/>
                    <a:pt x="12" y="358"/>
                  </a:cubicBezTo>
                  <a:cubicBezTo>
                    <a:pt x="0" y="418"/>
                    <a:pt x="12" y="477"/>
                    <a:pt x="24" y="537"/>
                  </a:cubicBezTo>
                  <a:cubicBezTo>
                    <a:pt x="48" y="644"/>
                    <a:pt x="84" y="739"/>
                    <a:pt x="143" y="822"/>
                  </a:cubicBezTo>
                  <a:cubicBezTo>
                    <a:pt x="143" y="822"/>
                    <a:pt x="143" y="834"/>
                    <a:pt x="155" y="834"/>
                  </a:cubicBezTo>
                  <a:cubicBezTo>
                    <a:pt x="191" y="941"/>
                    <a:pt x="250" y="1037"/>
                    <a:pt x="322" y="1120"/>
                  </a:cubicBezTo>
                  <a:cubicBezTo>
                    <a:pt x="393" y="1191"/>
                    <a:pt x="488" y="1251"/>
                    <a:pt x="596" y="1263"/>
                  </a:cubicBezTo>
                  <a:cubicBezTo>
                    <a:pt x="612" y="1266"/>
                    <a:pt x="627" y="1268"/>
                    <a:pt x="641" y="1268"/>
                  </a:cubicBezTo>
                  <a:cubicBezTo>
                    <a:pt x="681" y="1268"/>
                    <a:pt x="719" y="1256"/>
                    <a:pt x="762" y="1239"/>
                  </a:cubicBezTo>
                  <a:cubicBezTo>
                    <a:pt x="810" y="1215"/>
                    <a:pt x="858" y="1180"/>
                    <a:pt x="893" y="1144"/>
                  </a:cubicBezTo>
                  <a:cubicBezTo>
                    <a:pt x="977" y="1072"/>
                    <a:pt x="1024" y="965"/>
                    <a:pt x="1060" y="870"/>
                  </a:cubicBezTo>
                  <a:cubicBezTo>
                    <a:pt x="1072" y="834"/>
                    <a:pt x="1084" y="810"/>
                    <a:pt x="1084" y="787"/>
                  </a:cubicBezTo>
                  <a:cubicBezTo>
                    <a:pt x="1084" y="751"/>
                    <a:pt x="1096" y="727"/>
                    <a:pt x="1096" y="691"/>
                  </a:cubicBezTo>
                  <a:cubicBezTo>
                    <a:pt x="1096" y="632"/>
                    <a:pt x="1084" y="572"/>
                    <a:pt x="1072" y="513"/>
                  </a:cubicBezTo>
                  <a:cubicBezTo>
                    <a:pt x="1060" y="465"/>
                    <a:pt x="1036" y="418"/>
                    <a:pt x="1012" y="358"/>
                  </a:cubicBezTo>
                  <a:cubicBezTo>
                    <a:pt x="977" y="310"/>
                    <a:pt x="953" y="263"/>
                    <a:pt x="905" y="227"/>
                  </a:cubicBezTo>
                  <a:cubicBezTo>
                    <a:pt x="869" y="179"/>
                    <a:pt x="834" y="144"/>
                    <a:pt x="798" y="120"/>
                  </a:cubicBezTo>
                  <a:cubicBezTo>
                    <a:pt x="750" y="84"/>
                    <a:pt x="691" y="48"/>
                    <a:pt x="643" y="37"/>
                  </a:cubicBezTo>
                  <a:cubicBezTo>
                    <a:pt x="584" y="13"/>
                    <a:pt x="536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683011" y="3745383"/>
              <a:ext cx="34052" cy="41433"/>
            </a:xfrm>
            <a:custGeom>
              <a:avLst/>
              <a:gdLst/>
              <a:ahLst/>
              <a:cxnLst/>
              <a:rect l="l" t="t" r="r" b="b"/>
              <a:pathLst>
                <a:path w="549" h="668" extrusionOk="0">
                  <a:moveTo>
                    <a:pt x="263" y="250"/>
                  </a:moveTo>
                  <a:cubicBezTo>
                    <a:pt x="263" y="262"/>
                    <a:pt x="263" y="262"/>
                    <a:pt x="251" y="262"/>
                  </a:cubicBezTo>
                  <a:cubicBezTo>
                    <a:pt x="263" y="262"/>
                    <a:pt x="263" y="251"/>
                    <a:pt x="263" y="250"/>
                  </a:cubicBezTo>
                  <a:close/>
                  <a:moveTo>
                    <a:pt x="227" y="346"/>
                  </a:moveTo>
                  <a:cubicBezTo>
                    <a:pt x="227" y="358"/>
                    <a:pt x="227" y="369"/>
                    <a:pt x="251" y="381"/>
                  </a:cubicBezTo>
                  <a:cubicBezTo>
                    <a:pt x="263" y="405"/>
                    <a:pt x="299" y="405"/>
                    <a:pt x="322" y="405"/>
                  </a:cubicBezTo>
                  <a:cubicBezTo>
                    <a:pt x="310" y="405"/>
                    <a:pt x="310" y="417"/>
                    <a:pt x="310" y="429"/>
                  </a:cubicBezTo>
                  <a:cubicBezTo>
                    <a:pt x="310" y="429"/>
                    <a:pt x="299" y="429"/>
                    <a:pt x="299" y="441"/>
                  </a:cubicBezTo>
                  <a:lnTo>
                    <a:pt x="239" y="441"/>
                  </a:lnTo>
                  <a:cubicBezTo>
                    <a:pt x="239" y="441"/>
                    <a:pt x="227" y="429"/>
                    <a:pt x="227" y="429"/>
                  </a:cubicBezTo>
                  <a:cubicBezTo>
                    <a:pt x="227" y="429"/>
                    <a:pt x="227" y="429"/>
                    <a:pt x="227" y="417"/>
                  </a:cubicBezTo>
                  <a:cubicBezTo>
                    <a:pt x="215" y="417"/>
                    <a:pt x="215" y="405"/>
                    <a:pt x="215" y="405"/>
                  </a:cubicBezTo>
                  <a:cubicBezTo>
                    <a:pt x="215" y="393"/>
                    <a:pt x="215" y="381"/>
                    <a:pt x="215" y="381"/>
                  </a:cubicBezTo>
                  <a:cubicBezTo>
                    <a:pt x="215" y="369"/>
                    <a:pt x="215" y="358"/>
                    <a:pt x="227" y="346"/>
                  </a:cubicBezTo>
                  <a:close/>
                  <a:moveTo>
                    <a:pt x="251" y="0"/>
                  </a:moveTo>
                  <a:cubicBezTo>
                    <a:pt x="227" y="0"/>
                    <a:pt x="203" y="12"/>
                    <a:pt x="180" y="24"/>
                  </a:cubicBezTo>
                  <a:cubicBezTo>
                    <a:pt x="156" y="36"/>
                    <a:pt x="120" y="48"/>
                    <a:pt x="108" y="72"/>
                  </a:cubicBezTo>
                  <a:cubicBezTo>
                    <a:pt x="25" y="155"/>
                    <a:pt x="1" y="262"/>
                    <a:pt x="1" y="369"/>
                  </a:cubicBezTo>
                  <a:cubicBezTo>
                    <a:pt x="1" y="405"/>
                    <a:pt x="13" y="429"/>
                    <a:pt x="13" y="453"/>
                  </a:cubicBezTo>
                  <a:cubicBezTo>
                    <a:pt x="25" y="489"/>
                    <a:pt x="37" y="512"/>
                    <a:pt x="49" y="536"/>
                  </a:cubicBezTo>
                  <a:cubicBezTo>
                    <a:pt x="60" y="560"/>
                    <a:pt x="60" y="584"/>
                    <a:pt x="84" y="596"/>
                  </a:cubicBezTo>
                  <a:cubicBezTo>
                    <a:pt x="96" y="631"/>
                    <a:pt x="132" y="655"/>
                    <a:pt x="168" y="655"/>
                  </a:cubicBezTo>
                  <a:cubicBezTo>
                    <a:pt x="191" y="667"/>
                    <a:pt x="227" y="667"/>
                    <a:pt x="251" y="667"/>
                  </a:cubicBezTo>
                  <a:cubicBezTo>
                    <a:pt x="275" y="655"/>
                    <a:pt x="299" y="655"/>
                    <a:pt x="322" y="643"/>
                  </a:cubicBezTo>
                  <a:cubicBezTo>
                    <a:pt x="334" y="643"/>
                    <a:pt x="334" y="631"/>
                    <a:pt x="346" y="631"/>
                  </a:cubicBezTo>
                  <a:cubicBezTo>
                    <a:pt x="453" y="596"/>
                    <a:pt x="525" y="477"/>
                    <a:pt x="537" y="369"/>
                  </a:cubicBezTo>
                  <a:cubicBezTo>
                    <a:pt x="549" y="310"/>
                    <a:pt x="537" y="250"/>
                    <a:pt x="525" y="203"/>
                  </a:cubicBezTo>
                  <a:cubicBezTo>
                    <a:pt x="513" y="179"/>
                    <a:pt x="501" y="143"/>
                    <a:pt x="489" y="131"/>
                  </a:cubicBezTo>
                  <a:cubicBezTo>
                    <a:pt x="465" y="96"/>
                    <a:pt x="441" y="72"/>
                    <a:pt x="418" y="60"/>
                  </a:cubicBezTo>
                  <a:cubicBezTo>
                    <a:pt x="394" y="36"/>
                    <a:pt x="370" y="24"/>
                    <a:pt x="334" y="12"/>
                  </a:cubicBezTo>
                  <a:cubicBezTo>
                    <a:pt x="310" y="12"/>
                    <a:pt x="287" y="12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587058" y="3785265"/>
              <a:ext cx="57621" cy="70957"/>
            </a:xfrm>
            <a:custGeom>
              <a:avLst/>
              <a:gdLst/>
              <a:ahLst/>
              <a:cxnLst/>
              <a:rect l="l" t="t" r="r" b="b"/>
              <a:pathLst>
                <a:path w="929" h="1144" extrusionOk="0">
                  <a:moveTo>
                    <a:pt x="560" y="143"/>
                  </a:moveTo>
                  <a:cubicBezTo>
                    <a:pt x="560" y="155"/>
                    <a:pt x="548" y="155"/>
                    <a:pt x="536" y="167"/>
                  </a:cubicBezTo>
                  <a:cubicBezTo>
                    <a:pt x="488" y="191"/>
                    <a:pt x="453" y="238"/>
                    <a:pt x="429" y="274"/>
                  </a:cubicBezTo>
                  <a:cubicBezTo>
                    <a:pt x="417" y="310"/>
                    <a:pt x="417" y="334"/>
                    <a:pt x="405" y="357"/>
                  </a:cubicBezTo>
                  <a:cubicBezTo>
                    <a:pt x="405" y="393"/>
                    <a:pt x="393" y="417"/>
                    <a:pt x="393" y="453"/>
                  </a:cubicBezTo>
                  <a:cubicBezTo>
                    <a:pt x="381" y="488"/>
                    <a:pt x="381" y="524"/>
                    <a:pt x="381" y="560"/>
                  </a:cubicBezTo>
                  <a:cubicBezTo>
                    <a:pt x="381" y="584"/>
                    <a:pt x="381" y="608"/>
                    <a:pt x="381" y="631"/>
                  </a:cubicBezTo>
                  <a:lnTo>
                    <a:pt x="381" y="691"/>
                  </a:lnTo>
                  <a:cubicBezTo>
                    <a:pt x="381" y="738"/>
                    <a:pt x="381" y="774"/>
                    <a:pt x="393" y="810"/>
                  </a:cubicBezTo>
                  <a:cubicBezTo>
                    <a:pt x="369" y="786"/>
                    <a:pt x="333" y="762"/>
                    <a:pt x="310" y="738"/>
                  </a:cubicBezTo>
                  <a:cubicBezTo>
                    <a:pt x="286" y="703"/>
                    <a:pt x="262" y="667"/>
                    <a:pt x="238" y="631"/>
                  </a:cubicBezTo>
                  <a:cubicBezTo>
                    <a:pt x="226" y="608"/>
                    <a:pt x="214" y="572"/>
                    <a:pt x="203" y="548"/>
                  </a:cubicBezTo>
                  <a:cubicBezTo>
                    <a:pt x="203" y="512"/>
                    <a:pt x="191" y="465"/>
                    <a:pt x="191" y="429"/>
                  </a:cubicBezTo>
                  <a:cubicBezTo>
                    <a:pt x="203" y="405"/>
                    <a:pt x="203" y="381"/>
                    <a:pt x="214" y="346"/>
                  </a:cubicBezTo>
                  <a:cubicBezTo>
                    <a:pt x="214" y="334"/>
                    <a:pt x="226" y="310"/>
                    <a:pt x="238" y="298"/>
                  </a:cubicBezTo>
                  <a:cubicBezTo>
                    <a:pt x="250" y="274"/>
                    <a:pt x="262" y="262"/>
                    <a:pt x="286" y="238"/>
                  </a:cubicBezTo>
                  <a:cubicBezTo>
                    <a:pt x="310" y="227"/>
                    <a:pt x="333" y="203"/>
                    <a:pt x="357" y="191"/>
                  </a:cubicBezTo>
                  <a:cubicBezTo>
                    <a:pt x="393" y="179"/>
                    <a:pt x="429" y="167"/>
                    <a:pt x="464" y="155"/>
                  </a:cubicBezTo>
                  <a:cubicBezTo>
                    <a:pt x="488" y="143"/>
                    <a:pt x="524" y="143"/>
                    <a:pt x="560" y="143"/>
                  </a:cubicBezTo>
                  <a:close/>
                  <a:moveTo>
                    <a:pt x="369" y="0"/>
                  </a:moveTo>
                  <a:cubicBezTo>
                    <a:pt x="310" y="12"/>
                    <a:pt x="274" y="36"/>
                    <a:pt x="226" y="60"/>
                  </a:cubicBezTo>
                  <a:cubicBezTo>
                    <a:pt x="155" y="107"/>
                    <a:pt x="95" y="179"/>
                    <a:pt x="60" y="262"/>
                  </a:cubicBezTo>
                  <a:cubicBezTo>
                    <a:pt x="24" y="346"/>
                    <a:pt x="0" y="441"/>
                    <a:pt x="0" y="536"/>
                  </a:cubicBezTo>
                  <a:cubicBezTo>
                    <a:pt x="0" y="584"/>
                    <a:pt x="0" y="631"/>
                    <a:pt x="12" y="679"/>
                  </a:cubicBezTo>
                  <a:cubicBezTo>
                    <a:pt x="24" y="727"/>
                    <a:pt x="36" y="774"/>
                    <a:pt x="48" y="822"/>
                  </a:cubicBezTo>
                  <a:cubicBezTo>
                    <a:pt x="95" y="905"/>
                    <a:pt x="155" y="965"/>
                    <a:pt x="226" y="1024"/>
                  </a:cubicBezTo>
                  <a:cubicBezTo>
                    <a:pt x="298" y="1072"/>
                    <a:pt x="381" y="1108"/>
                    <a:pt x="464" y="1131"/>
                  </a:cubicBezTo>
                  <a:cubicBezTo>
                    <a:pt x="512" y="1143"/>
                    <a:pt x="560" y="1143"/>
                    <a:pt x="607" y="1143"/>
                  </a:cubicBezTo>
                  <a:lnTo>
                    <a:pt x="703" y="1143"/>
                  </a:lnTo>
                  <a:cubicBezTo>
                    <a:pt x="726" y="1143"/>
                    <a:pt x="750" y="1131"/>
                    <a:pt x="774" y="1131"/>
                  </a:cubicBezTo>
                  <a:cubicBezTo>
                    <a:pt x="822" y="1119"/>
                    <a:pt x="869" y="1108"/>
                    <a:pt x="905" y="1072"/>
                  </a:cubicBezTo>
                  <a:cubicBezTo>
                    <a:pt x="917" y="1060"/>
                    <a:pt x="917" y="1036"/>
                    <a:pt x="917" y="1024"/>
                  </a:cubicBezTo>
                  <a:cubicBezTo>
                    <a:pt x="917" y="1000"/>
                    <a:pt x="905" y="977"/>
                    <a:pt x="893" y="977"/>
                  </a:cubicBezTo>
                  <a:cubicBezTo>
                    <a:pt x="881" y="965"/>
                    <a:pt x="869" y="953"/>
                    <a:pt x="845" y="953"/>
                  </a:cubicBezTo>
                  <a:cubicBezTo>
                    <a:pt x="834" y="941"/>
                    <a:pt x="822" y="941"/>
                    <a:pt x="810" y="941"/>
                  </a:cubicBezTo>
                  <a:lnTo>
                    <a:pt x="762" y="941"/>
                  </a:lnTo>
                  <a:cubicBezTo>
                    <a:pt x="703" y="941"/>
                    <a:pt x="631" y="929"/>
                    <a:pt x="572" y="905"/>
                  </a:cubicBezTo>
                  <a:cubicBezTo>
                    <a:pt x="548" y="893"/>
                    <a:pt x="536" y="893"/>
                    <a:pt x="512" y="881"/>
                  </a:cubicBezTo>
                  <a:cubicBezTo>
                    <a:pt x="524" y="869"/>
                    <a:pt x="524" y="869"/>
                    <a:pt x="536" y="858"/>
                  </a:cubicBezTo>
                  <a:cubicBezTo>
                    <a:pt x="548" y="834"/>
                    <a:pt x="548" y="810"/>
                    <a:pt x="536" y="798"/>
                  </a:cubicBezTo>
                  <a:cubicBezTo>
                    <a:pt x="536" y="786"/>
                    <a:pt x="536" y="786"/>
                    <a:pt x="536" y="786"/>
                  </a:cubicBezTo>
                  <a:cubicBezTo>
                    <a:pt x="524" y="750"/>
                    <a:pt x="524" y="715"/>
                    <a:pt x="524" y="679"/>
                  </a:cubicBezTo>
                  <a:cubicBezTo>
                    <a:pt x="524" y="655"/>
                    <a:pt x="524" y="643"/>
                    <a:pt x="524" y="619"/>
                  </a:cubicBezTo>
                  <a:cubicBezTo>
                    <a:pt x="524" y="596"/>
                    <a:pt x="536" y="572"/>
                    <a:pt x="536" y="536"/>
                  </a:cubicBezTo>
                  <a:cubicBezTo>
                    <a:pt x="536" y="477"/>
                    <a:pt x="548" y="417"/>
                    <a:pt x="560" y="357"/>
                  </a:cubicBezTo>
                  <a:cubicBezTo>
                    <a:pt x="572" y="346"/>
                    <a:pt x="572" y="334"/>
                    <a:pt x="584" y="310"/>
                  </a:cubicBezTo>
                  <a:cubicBezTo>
                    <a:pt x="584" y="310"/>
                    <a:pt x="595" y="298"/>
                    <a:pt x="595" y="298"/>
                  </a:cubicBezTo>
                  <a:cubicBezTo>
                    <a:pt x="607" y="298"/>
                    <a:pt x="607" y="298"/>
                    <a:pt x="607" y="286"/>
                  </a:cubicBezTo>
                  <a:lnTo>
                    <a:pt x="798" y="286"/>
                  </a:lnTo>
                  <a:cubicBezTo>
                    <a:pt x="834" y="286"/>
                    <a:pt x="857" y="286"/>
                    <a:pt x="881" y="262"/>
                  </a:cubicBezTo>
                  <a:cubicBezTo>
                    <a:pt x="905" y="250"/>
                    <a:pt x="929" y="215"/>
                    <a:pt x="929" y="191"/>
                  </a:cubicBezTo>
                  <a:cubicBezTo>
                    <a:pt x="917" y="167"/>
                    <a:pt x="917" y="143"/>
                    <a:pt x="893" y="119"/>
                  </a:cubicBezTo>
                  <a:cubicBezTo>
                    <a:pt x="857" y="84"/>
                    <a:pt x="810" y="60"/>
                    <a:pt x="762" y="48"/>
                  </a:cubicBezTo>
                  <a:cubicBezTo>
                    <a:pt x="714" y="24"/>
                    <a:pt x="655" y="12"/>
                    <a:pt x="607" y="12"/>
                  </a:cubicBezTo>
                  <a:cubicBezTo>
                    <a:pt x="572" y="0"/>
                    <a:pt x="536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630600" y="3791157"/>
              <a:ext cx="29586" cy="52039"/>
            </a:xfrm>
            <a:custGeom>
              <a:avLst/>
              <a:gdLst/>
              <a:ahLst/>
              <a:cxnLst/>
              <a:rect l="l" t="t" r="r" b="b"/>
              <a:pathLst>
                <a:path w="477" h="839" extrusionOk="0">
                  <a:moveTo>
                    <a:pt x="155" y="1"/>
                  </a:moveTo>
                  <a:cubicBezTo>
                    <a:pt x="143" y="1"/>
                    <a:pt x="132" y="1"/>
                    <a:pt x="120" y="12"/>
                  </a:cubicBezTo>
                  <a:cubicBezTo>
                    <a:pt x="96" y="12"/>
                    <a:pt x="72" y="24"/>
                    <a:pt x="48" y="48"/>
                  </a:cubicBezTo>
                  <a:cubicBezTo>
                    <a:pt x="12" y="72"/>
                    <a:pt x="1" y="108"/>
                    <a:pt x="24" y="143"/>
                  </a:cubicBezTo>
                  <a:cubicBezTo>
                    <a:pt x="40" y="166"/>
                    <a:pt x="65" y="180"/>
                    <a:pt x="91" y="180"/>
                  </a:cubicBezTo>
                  <a:cubicBezTo>
                    <a:pt x="105" y="180"/>
                    <a:pt x="119" y="176"/>
                    <a:pt x="132" y="167"/>
                  </a:cubicBezTo>
                  <a:cubicBezTo>
                    <a:pt x="132" y="167"/>
                    <a:pt x="132" y="155"/>
                    <a:pt x="132" y="155"/>
                  </a:cubicBezTo>
                  <a:lnTo>
                    <a:pt x="167" y="155"/>
                  </a:lnTo>
                  <a:cubicBezTo>
                    <a:pt x="179" y="155"/>
                    <a:pt x="203" y="167"/>
                    <a:pt x="215" y="179"/>
                  </a:cubicBezTo>
                  <a:cubicBezTo>
                    <a:pt x="239" y="191"/>
                    <a:pt x="251" y="203"/>
                    <a:pt x="274" y="227"/>
                  </a:cubicBezTo>
                  <a:cubicBezTo>
                    <a:pt x="286" y="239"/>
                    <a:pt x="298" y="262"/>
                    <a:pt x="310" y="274"/>
                  </a:cubicBezTo>
                  <a:cubicBezTo>
                    <a:pt x="322" y="298"/>
                    <a:pt x="322" y="322"/>
                    <a:pt x="334" y="346"/>
                  </a:cubicBezTo>
                  <a:cubicBezTo>
                    <a:pt x="334" y="358"/>
                    <a:pt x="334" y="382"/>
                    <a:pt x="334" y="405"/>
                  </a:cubicBezTo>
                  <a:cubicBezTo>
                    <a:pt x="334" y="441"/>
                    <a:pt x="322" y="477"/>
                    <a:pt x="310" y="501"/>
                  </a:cubicBezTo>
                  <a:cubicBezTo>
                    <a:pt x="286" y="572"/>
                    <a:pt x="251" y="632"/>
                    <a:pt x="215" y="691"/>
                  </a:cubicBezTo>
                  <a:cubicBezTo>
                    <a:pt x="215" y="703"/>
                    <a:pt x="203" y="715"/>
                    <a:pt x="203" y="715"/>
                  </a:cubicBezTo>
                  <a:cubicBezTo>
                    <a:pt x="191" y="739"/>
                    <a:pt x="179" y="751"/>
                    <a:pt x="179" y="774"/>
                  </a:cubicBezTo>
                  <a:cubicBezTo>
                    <a:pt x="179" y="786"/>
                    <a:pt x="191" y="810"/>
                    <a:pt x="203" y="822"/>
                  </a:cubicBezTo>
                  <a:cubicBezTo>
                    <a:pt x="220" y="830"/>
                    <a:pt x="231" y="839"/>
                    <a:pt x="244" y="839"/>
                  </a:cubicBezTo>
                  <a:cubicBezTo>
                    <a:pt x="250" y="839"/>
                    <a:pt x="256" y="837"/>
                    <a:pt x="263" y="834"/>
                  </a:cubicBezTo>
                  <a:cubicBezTo>
                    <a:pt x="274" y="834"/>
                    <a:pt x="298" y="834"/>
                    <a:pt x="310" y="810"/>
                  </a:cubicBezTo>
                  <a:cubicBezTo>
                    <a:pt x="346" y="774"/>
                    <a:pt x="370" y="727"/>
                    <a:pt x="393" y="679"/>
                  </a:cubicBezTo>
                  <a:cubicBezTo>
                    <a:pt x="417" y="643"/>
                    <a:pt x="429" y="596"/>
                    <a:pt x="453" y="560"/>
                  </a:cubicBezTo>
                  <a:cubicBezTo>
                    <a:pt x="453" y="524"/>
                    <a:pt x="465" y="501"/>
                    <a:pt x="465" y="477"/>
                  </a:cubicBezTo>
                  <a:cubicBezTo>
                    <a:pt x="477" y="441"/>
                    <a:pt x="477" y="417"/>
                    <a:pt x="477" y="382"/>
                  </a:cubicBezTo>
                  <a:cubicBezTo>
                    <a:pt x="477" y="334"/>
                    <a:pt x="465" y="274"/>
                    <a:pt x="441" y="227"/>
                  </a:cubicBezTo>
                  <a:cubicBezTo>
                    <a:pt x="417" y="179"/>
                    <a:pt x="382" y="143"/>
                    <a:pt x="346" y="96"/>
                  </a:cubicBezTo>
                  <a:cubicBezTo>
                    <a:pt x="310" y="60"/>
                    <a:pt x="263" y="24"/>
                    <a:pt x="203" y="12"/>
                  </a:cubicBezTo>
                  <a:cubicBezTo>
                    <a:pt x="191" y="1"/>
                    <a:pt x="179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84825" y="3771929"/>
              <a:ext cx="78338" cy="87207"/>
            </a:xfrm>
            <a:custGeom>
              <a:avLst/>
              <a:gdLst/>
              <a:ahLst/>
              <a:cxnLst/>
              <a:rect l="l" t="t" r="r" b="b"/>
              <a:pathLst>
                <a:path w="1263" h="1406" extrusionOk="0">
                  <a:moveTo>
                    <a:pt x="655" y="1"/>
                  </a:moveTo>
                  <a:cubicBezTo>
                    <a:pt x="596" y="1"/>
                    <a:pt x="536" y="25"/>
                    <a:pt x="489" y="37"/>
                  </a:cubicBezTo>
                  <a:cubicBezTo>
                    <a:pt x="429" y="49"/>
                    <a:pt x="381" y="72"/>
                    <a:pt x="334" y="108"/>
                  </a:cubicBezTo>
                  <a:cubicBezTo>
                    <a:pt x="262" y="156"/>
                    <a:pt x="203" y="215"/>
                    <a:pt x="155" y="275"/>
                  </a:cubicBezTo>
                  <a:cubicBezTo>
                    <a:pt x="131" y="299"/>
                    <a:pt x="119" y="311"/>
                    <a:pt x="108" y="322"/>
                  </a:cubicBezTo>
                  <a:cubicBezTo>
                    <a:pt x="72" y="358"/>
                    <a:pt x="48" y="406"/>
                    <a:pt x="24" y="465"/>
                  </a:cubicBezTo>
                  <a:cubicBezTo>
                    <a:pt x="12" y="489"/>
                    <a:pt x="0" y="513"/>
                    <a:pt x="0" y="537"/>
                  </a:cubicBezTo>
                  <a:cubicBezTo>
                    <a:pt x="0" y="572"/>
                    <a:pt x="0" y="608"/>
                    <a:pt x="0" y="644"/>
                  </a:cubicBezTo>
                  <a:cubicBezTo>
                    <a:pt x="12" y="668"/>
                    <a:pt x="12" y="692"/>
                    <a:pt x="24" y="727"/>
                  </a:cubicBezTo>
                  <a:cubicBezTo>
                    <a:pt x="24" y="739"/>
                    <a:pt x="36" y="763"/>
                    <a:pt x="48" y="787"/>
                  </a:cubicBezTo>
                  <a:cubicBezTo>
                    <a:pt x="60" y="823"/>
                    <a:pt x="72" y="870"/>
                    <a:pt x="84" y="906"/>
                  </a:cubicBezTo>
                  <a:cubicBezTo>
                    <a:pt x="96" y="930"/>
                    <a:pt x="108" y="942"/>
                    <a:pt x="108" y="965"/>
                  </a:cubicBezTo>
                  <a:cubicBezTo>
                    <a:pt x="119" y="977"/>
                    <a:pt x="131" y="1001"/>
                    <a:pt x="143" y="1013"/>
                  </a:cubicBezTo>
                  <a:cubicBezTo>
                    <a:pt x="155" y="1025"/>
                    <a:pt x="155" y="1025"/>
                    <a:pt x="167" y="1037"/>
                  </a:cubicBezTo>
                  <a:cubicBezTo>
                    <a:pt x="183" y="1037"/>
                    <a:pt x="199" y="1042"/>
                    <a:pt x="211" y="1042"/>
                  </a:cubicBezTo>
                  <a:cubicBezTo>
                    <a:pt x="217" y="1042"/>
                    <a:pt x="223" y="1041"/>
                    <a:pt x="227" y="1037"/>
                  </a:cubicBezTo>
                  <a:cubicBezTo>
                    <a:pt x="262" y="1025"/>
                    <a:pt x="286" y="977"/>
                    <a:pt x="274" y="942"/>
                  </a:cubicBezTo>
                  <a:cubicBezTo>
                    <a:pt x="262" y="906"/>
                    <a:pt x="239" y="870"/>
                    <a:pt x="227" y="834"/>
                  </a:cubicBezTo>
                  <a:cubicBezTo>
                    <a:pt x="215" y="799"/>
                    <a:pt x="203" y="775"/>
                    <a:pt x="191" y="751"/>
                  </a:cubicBezTo>
                  <a:cubicBezTo>
                    <a:pt x="191" y="739"/>
                    <a:pt x="179" y="727"/>
                    <a:pt x="179" y="715"/>
                  </a:cubicBezTo>
                  <a:cubicBezTo>
                    <a:pt x="167" y="680"/>
                    <a:pt x="167" y="656"/>
                    <a:pt x="167" y="632"/>
                  </a:cubicBezTo>
                  <a:cubicBezTo>
                    <a:pt x="179" y="584"/>
                    <a:pt x="191" y="537"/>
                    <a:pt x="203" y="489"/>
                  </a:cubicBezTo>
                  <a:cubicBezTo>
                    <a:pt x="215" y="453"/>
                    <a:pt x="227" y="418"/>
                    <a:pt x="250" y="382"/>
                  </a:cubicBezTo>
                  <a:cubicBezTo>
                    <a:pt x="274" y="370"/>
                    <a:pt x="298" y="346"/>
                    <a:pt x="322" y="334"/>
                  </a:cubicBezTo>
                  <a:cubicBezTo>
                    <a:pt x="346" y="322"/>
                    <a:pt x="369" y="311"/>
                    <a:pt x="405" y="311"/>
                  </a:cubicBezTo>
                  <a:cubicBezTo>
                    <a:pt x="429" y="299"/>
                    <a:pt x="441" y="299"/>
                    <a:pt x="465" y="299"/>
                  </a:cubicBezTo>
                  <a:cubicBezTo>
                    <a:pt x="489" y="299"/>
                    <a:pt x="512" y="311"/>
                    <a:pt x="536" y="311"/>
                  </a:cubicBezTo>
                  <a:lnTo>
                    <a:pt x="524" y="311"/>
                  </a:lnTo>
                  <a:cubicBezTo>
                    <a:pt x="540" y="311"/>
                    <a:pt x="551" y="316"/>
                    <a:pt x="563" y="316"/>
                  </a:cubicBezTo>
                  <a:cubicBezTo>
                    <a:pt x="569" y="316"/>
                    <a:pt x="576" y="315"/>
                    <a:pt x="584" y="311"/>
                  </a:cubicBezTo>
                  <a:cubicBezTo>
                    <a:pt x="596" y="311"/>
                    <a:pt x="620" y="287"/>
                    <a:pt x="620" y="275"/>
                  </a:cubicBezTo>
                  <a:cubicBezTo>
                    <a:pt x="631" y="263"/>
                    <a:pt x="631" y="239"/>
                    <a:pt x="620" y="215"/>
                  </a:cubicBezTo>
                  <a:cubicBezTo>
                    <a:pt x="620" y="203"/>
                    <a:pt x="608" y="180"/>
                    <a:pt x="584" y="180"/>
                  </a:cubicBezTo>
                  <a:cubicBezTo>
                    <a:pt x="572" y="180"/>
                    <a:pt x="560" y="168"/>
                    <a:pt x="548" y="168"/>
                  </a:cubicBezTo>
                  <a:cubicBezTo>
                    <a:pt x="560" y="168"/>
                    <a:pt x="560" y="168"/>
                    <a:pt x="572" y="156"/>
                  </a:cubicBezTo>
                  <a:cubicBezTo>
                    <a:pt x="596" y="156"/>
                    <a:pt x="625" y="150"/>
                    <a:pt x="652" y="150"/>
                  </a:cubicBezTo>
                  <a:cubicBezTo>
                    <a:pt x="666" y="150"/>
                    <a:pt x="679" y="152"/>
                    <a:pt x="691" y="156"/>
                  </a:cubicBezTo>
                  <a:cubicBezTo>
                    <a:pt x="750" y="156"/>
                    <a:pt x="798" y="168"/>
                    <a:pt x="846" y="180"/>
                  </a:cubicBezTo>
                  <a:cubicBezTo>
                    <a:pt x="881" y="191"/>
                    <a:pt x="917" y="215"/>
                    <a:pt x="953" y="227"/>
                  </a:cubicBezTo>
                  <a:cubicBezTo>
                    <a:pt x="977" y="251"/>
                    <a:pt x="1012" y="275"/>
                    <a:pt x="1036" y="299"/>
                  </a:cubicBezTo>
                  <a:cubicBezTo>
                    <a:pt x="1048" y="311"/>
                    <a:pt x="1060" y="334"/>
                    <a:pt x="1072" y="358"/>
                  </a:cubicBezTo>
                  <a:cubicBezTo>
                    <a:pt x="1084" y="382"/>
                    <a:pt x="1084" y="406"/>
                    <a:pt x="1096" y="430"/>
                  </a:cubicBezTo>
                  <a:cubicBezTo>
                    <a:pt x="1108" y="477"/>
                    <a:pt x="1108" y="525"/>
                    <a:pt x="1108" y="572"/>
                  </a:cubicBezTo>
                  <a:cubicBezTo>
                    <a:pt x="1096" y="644"/>
                    <a:pt x="1084" y="703"/>
                    <a:pt x="1072" y="775"/>
                  </a:cubicBezTo>
                  <a:cubicBezTo>
                    <a:pt x="1060" y="811"/>
                    <a:pt x="1048" y="846"/>
                    <a:pt x="1036" y="882"/>
                  </a:cubicBezTo>
                  <a:cubicBezTo>
                    <a:pt x="1012" y="942"/>
                    <a:pt x="1001" y="989"/>
                    <a:pt x="965" y="1037"/>
                  </a:cubicBezTo>
                  <a:cubicBezTo>
                    <a:pt x="953" y="1061"/>
                    <a:pt x="929" y="1084"/>
                    <a:pt x="905" y="1108"/>
                  </a:cubicBezTo>
                  <a:cubicBezTo>
                    <a:pt x="870" y="1144"/>
                    <a:pt x="834" y="1168"/>
                    <a:pt x="798" y="1180"/>
                  </a:cubicBezTo>
                  <a:cubicBezTo>
                    <a:pt x="750" y="1215"/>
                    <a:pt x="691" y="1227"/>
                    <a:pt x="643" y="1239"/>
                  </a:cubicBezTo>
                  <a:cubicBezTo>
                    <a:pt x="620" y="1251"/>
                    <a:pt x="596" y="1251"/>
                    <a:pt x="584" y="1251"/>
                  </a:cubicBezTo>
                  <a:lnTo>
                    <a:pt x="560" y="1251"/>
                  </a:lnTo>
                  <a:cubicBezTo>
                    <a:pt x="560" y="1239"/>
                    <a:pt x="560" y="1239"/>
                    <a:pt x="548" y="1239"/>
                  </a:cubicBezTo>
                  <a:cubicBezTo>
                    <a:pt x="540" y="1239"/>
                    <a:pt x="527" y="1234"/>
                    <a:pt x="512" y="1234"/>
                  </a:cubicBezTo>
                  <a:cubicBezTo>
                    <a:pt x="504" y="1234"/>
                    <a:pt x="496" y="1235"/>
                    <a:pt x="489" y="1239"/>
                  </a:cubicBezTo>
                  <a:cubicBezTo>
                    <a:pt x="477" y="1251"/>
                    <a:pt x="453" y="1263"/>
                    <a:pt x="453" y="1275"/>
                  </a:cubicBezTo>
                  <a:cubicBezTo>
                    <a:pt x="441" y="1299"/>
                    <a:pt x="441" y="1323"/>
                    <a:pt x="441" y="1334"/>
                  </a:cubicBezTo>
                  <a:cubicBezTo>
                    <a:pt x="453" y="1358"/>
                    <a:pt x="465" y="1370"/>
                    <a:pt x="489" y="1382"/>
                  </a:cubicBezTo>
                  <a:cubicBezTo>
                    <a:pt x="512" y="1394"/>
                    <a:pt x="536" y="1394"/>
                    <a:pt x="560" y="1406"/>
                  </a:cubicBezTo>
                  <a:cubicBezTo>
                    <a:pt x="584" y="1406"/>
                    <a:pt x="620" y="1406"/>
                    <a:pt x="643" y="1394"/>
                  </a:cubicBezTo>
                  <a:cubicBezTo>
                    <a:pt x="703" y="1394"/>
                    <a:pt x="762" y="1370"/>
                    <a:pt x="810" y="1346"/>
                  </a:cubicBezTo>
                  <a:cubicBezTo>
                    <a:pt x="917" y="1299"/>
                    <a:pt x="1012" y="1239"/>
                    <a:pt x="1072" y="1144"/>
                  </a:cubicBezTo>
                  <a:cubicBezTo>
                    <a:pt x="1108" y="1096"/>
                    <a:pt x="1131" y="1049"/>
                    <a:pt x="1155" y="1001"/>
                  </a:cubicBezTo>
                  <a:cubicBezTo>
                    <a:pt x="1167" y="965"/>
                    <a:pt x="1179" y="918"/>
                    <a:pt x="1191" y="870"/>
                  </a:cubicBezTo>
                  <a:cubicBezTo>
                    <a:pt x="1215" y="811"/>
                    <a:pt x="1239" y="739"/>
                    <a:pt x="1251" y="668"/>
                  </a:cubicBezTo>
                  <a:cubicBezTo>
                    <a:pt x="1262" y="549"/>
                    <a:pt x="1262" y="442"/>
                    <a:pt x="1227" y="334"/>
                  </a:cubicBezTo>
                  <a:cubicBezTo>
                    <a:pt x="1179" y="227"/>
                    <a:pt x="1096" y="144"/>
                    <a:pt x="989" y="84"/>
                  </a:cubicBezTo>
                  <a:cubicBezTo>
                    <a:pt x="941" y="61"/>
                    <a:pt x="893" y="37"/>
                    <a:pt x="834" y="25"/>
                  </a:cubicBezTo>
                  <a:cubicBezTo>
                    <a:pt x="774" y="13"/>
                    <a:pt x="727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679351" y="3739490"/>
              <a:ext cx="50240" cy="52473"/>
            </a:xfrm>
            <a:custGeom>
              <a:avLst/>
              <a:gdLst/>
              <a:ahLst/>
              <a:cxnLst/>
              <a:rect l="l" t="t" r="r" b="b"/>
              <a:pathLst>
                <a:path w="810" h="846" extrusionOk="0">
                  <a:moveTo>
                    <a:pt x="429" y="155"/>
                  </a:moveTo>
                  <a:cubicBezTo>
                    <a:pt x="441" y="167"/>
                    <a:pt x="453" y="167"/>
                    <a:pt x="465" y="167"/>
                  </a:cubicBezTo>
                  <a:cubicBezTo>
                    <a:pt x="489" y="179"/>
                    <a:pt x="512" y="191"/>
                    <a:pt x="536" y="203"/>
                  </a:cubicBezTo>
                  <a:cubicBezTo>
                    <a:pt x="560" y="214"/>
                    <a:pt x="584" y="238"/>
                    <a:pt x="596" y="250"/>
                  </a:cubicBezTo>
                  <a:cubicBezTo>
                    <a:pt x="608" y="274"/>
                    <a:pt x="620" y="286"/>
                    <a:pt x="631" y="298"/>
                  </a:cubicBezTo>
                  <a:cubicBezTo>
                    <a:pt x="643" y="322"/>
                    <a:pt x="655" y="345"/>
                    <a:pt x="655" y="369"/>
                  </a:cubicBezTo>
                  <a:cubicBezTo>
                    <a:pt x="667" y="405"/>
                    <a:pt x="667" y="441"/>
                    <a:pt x="667" y="464"/>
                  </a:cubicBezTo>
                  <a:cubicBezTo>
                    <a:pt x="667" y="488"/>
                    <a:pt x="655" y="500"/>
                    <a:pt x="655" y="512"/>
                  </a:cubicBezTo>
                  <a:cubicBezTo>
                    <a:pt x="655" y="536"/>
                    <a:pt x="643" y="548"/>
                    <a:pt x="631" y="572"/>
                  </a:cubicBezTo>
                  <a:cubicBezTo>
                    <a:pt x="620" y="584"/>
                    <a:pt x="608" y="607"/>
                    <a:pt x="596" y="619"/>
                  </a:cubicBezTo>
                  <a:cubicBezTo>
                    <a:pt x="572" y="631"/>
                    <a:pt x="548" y="655"/>
                    <a:pt x="524" y="667"/>
                  </a:cubicBezTo>
                  <a:cubicBezTo>
                    <a:pt x="500" y="679"/>
                    <a:pt x="477" y="691"/>
                    <a:pt x="453" y="691"/>
                  </a:cubicBezTo>
                  <a:cubicBezTo>
                    <a:pt x="429" y="691"/>
                    <a:pt x="393" y="703"/>
                    <a:pt x="369" y="703"/>
                  </a:cubicBezTo>
                  <a:cubicBezTo>
                    <a:pt x="346" y="691"/>
                    <a:pt x="334" y="691"/>
                    <a:pt x="310" y="691"/>
                  </a:cubicBezTo>
                  <a:cubicBezTo>
                    <a:pt x="286" y="679"/>
                    <a:pt x="274" y="667"/>
                    <a:pt x="262" y="667"/>
                  </a:cubicBezTo>
                  <a:cubicBezTo>
                    <a:pt x="239" y="643"/>
                    <a:pt x="215" y="631"/>
                    <a:pt x="203" y="619"/>
                  </a:cubicBezTo>
                  <a:cubicBezTo>
                    <a:pt x="191" y="607"/>
                    <a:pt x="179" y="584"/>
                    <a:pt x="179" y="572"/>
                  </a:cubicBezTo>
                  <a:cubicBezTo>
                    <a:pt x="167" y="560"/>
                    <a:pt x="167" y="536"/>
                    <a:pt x="155" y="524"/>
                  </a:cubicBezTo>
                  <a:cubicBezTo>
                    <a:pt x="155" y="488"/>
                    <a:pt x="143" y="464"/>
                    <a:pt x="155" y="429"/>
                  </a:cubicBezTo>
                  <a:cubicBezTo>
                    <a:pt x="155" y="417"/>
                    <a:pt x="155" y="393"/>
                    <a:pt x="167" y="369"/>
                  </a:cubicBezTo>
                  <a:cubicBezTo>
                    <a:pt x="167" y="345"/>
                    <a:pt x="179" y="322"/>
                    <a:pt x="191" y="310"/>
                  </a:cubicBezTo>
                  <a:cubicBezTo>
                    <a:pt x="203" y="286"/>
                    <a:pt x="215" y="274"/>
                    <a:pt x="227" y="262"/>
                  </a:cubicBezTo>
                  <a:lnTo>
                    <a:pt x="239" y="262"/>
                  </a:lnTo>
                  <a:cubicBezTo>
                    <a:pt x="262" y="262"/>
                    <a:pt x="286" y="250"/>
                    <a:pt x="298" y="238"/>
                  </a:cubicBezTo>
                  <a:cubicBezTo>
                    <a:pt x="310" y="226"/>
                    <a:pt x="310" y="214"/>
                    <a:pt x="322" y="214"/>
                  </a:cubicBezTo>
                  <a:cubicBezTo>
                    <a:pt x="322" y="203"/>
                    <a:pt x="334" y="203"/>
                    <a:pt x="346" y="191"/>
                  </a:cubicBezTo>
                  <a:lnTo>
                    <a:pt x="358" y="191"/>
                  </a:lnTo>
                  <a:cubicBezTo>
                    <a:pt x="369" y="179"/>
                    <a:pt x="381" y="179"/>
                    <a:pt x="381" y="167"/>
                  </a:cubicBezTo>
                  <a:lnTo>
                    <a:pt x="405" y="167"/>
                  </a:lnTo>
                  <a:cubicBezTo>
                    <a:pt x="405" y="155"/>
                    <a:pt x="417" y="155"/>
                    <a:pt x="429" y="155"/>
                  </a:cubicBezTo>
                  <a:close/>
                  <a:moveTo>
                    <a:pt x="417" y="0"/>
                  </a:moveTo>
                  <a:cubicBezTo>
                    <a:pt x="405" y="0"/>
                    <a:pt x="393" y="12"/>
                    <a:pt x="369" y="12"/>
                  </a:cubicBezTo>
                  <a:cubicBezTo>
                    <a:pt x="358" y="12"/>
                    <a:pt x="346" y="12"/>
                    <a:pt x="334" y="24"/>
                  </a:cubicBezTo>
                  <a:cubicBezTo>
                    <a:pt x="310" y="24"/>
                    <a:pt x="298" y="36"/>
                    <a:pt x="286" y="48"/>
                  </a:cubicBezTo>
                  <a:cubicBezTo>
                    <a:pt x="262" y="60"/>
                    <a:pt x="239" y="83"/>
                    <a:pt x="215" y="95"/>
                  </a:cubicBezTo>
                  <a:cubicBezTo>
                    <a:pt x="203" y="107"/>
                    <a:pt x="191" y="119"/>
                    <a:pt x="179" y="119"/>
                  </a:cubicBezTo>
                  <a:cubicBezTo>
                    <a:pt x="131" y="155"/>
                    <a:pt x="84" y="203"/>
                    <a:pt x="60" y="262"/>
                  </a:cubicBezTo>
                  <a:cubicBezTo>
                    <a:pt x="36" y="298"/>
                    <a:pt x="12" y="357"/>
                    <a:pt x="12" y="405"/>
                  </a:cubicBezTo>
                  <a:cubicBezTo>
                    <a:pt x="0" y="464"/>
                    <a:pt x="12" y="524"/>
                    <a:pt x="24" y="584"/>
                  </a:cubicBezTo>
                  <a:cubicBezTo>
                    <a:pt x="48" y="679"/>
                    <a:pt x="131" y="762"/>
                    <a:pt x="227" y="810"/>
                  </a:cubicBezTo>
                  <a:cubicBezTo>
                    <a:pt x="274" y="834"/>
                    <a:pt x="334" y="845"/>
                    <a:pt x="381" y="845"/>
                  </a:cubicBezTo>
                  <a:cubicBezTo>
                    <a:pt x="441" y="845"/>
                    <a:pt x="500" y="834"/>
                    <a:pt x="560" y="810"/>
                  </a:cubicBezTo>
                  <a:cubicBezTo>
                    <a:pt x="608" y="786"/>
                    <a:pt x="655" y="762"/>
                    <a:pt x="691" y="726"/>
                  </a:cubicBezTo>
                  <a:cubicBezTo>
                    <a:pt x="739" y="691"/>
                    <a:pt x="762" y="643"/>
                    <a:pt x="786" y="595"/>
                  </a:cubicBezTo>
                  <a:cubicBezTo>
                    <a:pt x="810" y="536"/>
                    <a:pt x="810" y="488"/>
                    <a:pt x="810" y="429"/>
                  </a:cubicBezTo>
                  <a:cubicBezTo>
                    <a:pt x="810" y="405"/>
                    <a:pt x="810" y="381"/>
                    <a:pt x="810" y="345"/>
                  </a:cubicBezTo>
                  <a:cubicBezTo>
                    <a:pt x="798" y="322"/>
                    <a:pt x="786" y="286"/>
                    <a:pt x="774" y="250"/>
                  </a:cubicBezTo>
                  <a:cubicBezTo>
                    <a:pt x="727" y="155"/>
                    <a:pt x="631" y="72"/>
                    <a:pt x="536" y="24"/>
                  </a:cubicBezTo>
                  <a:cubicBezTo>
                    <a:pt x="500" y="12"/>
                    <a:pt x="465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155643" y="3650112"/>
              <a:ext cx="43666" cy="45092"/>
            </a:xfrm>
            <a:custGeom>
              <a:avLst/>
              <a:gdLst/>
              <a:ahLst/>
              <a:cxnLst/>
              <a:rect l="l" t="t" r="r" b="b"/>
              <a:pathLst>
                <a:path w="704" h="727" extrusionOk="0">
                  <a:moveTo>
                    <a:pt x="346" y="239"/>
                  </a:moveTo>
                  <a:cubicBezTo>
                    <a:pt x="358" y="239"/>
                    <a:pt x="370" y="239"/>
                    <a:pt x="370" y="250"/>
                  </a:cubicBezTo>
                  <a:lnTo>
                    <a:pt x="382" y="250"/>
                  </a:lnTo>
                  <a:cubicBezTo>
                    <a:pt x="382" y="250"/>
                    <a:pt x="382" y="250"/>
                    <a:pt x="394" y="262"/>
                  </a:cubicBezTo>
                  <a:cubicBezTo>
                    <a:pt x="370" y="274"/>
                    <a:pt x="346" y="298"/>
                    <a:pt x="334" y="322"/>
                  </a:cubicBezTo>
                  <a:cubicBezTo>
                    <a:pt x="322" y="346"/>
                    <a:pt x="310" y="370"/>
                    <a:pt x="299" y="405"/>
                  </a:cubicBezTo>
                  <a:cubicBezTo>
                    <a:pt x="287" y="429"/>
                    <a:pt x="287" y="465"/>
                    <a:pt x="287" y="489"/>
                  </a:cubicBezTo>
                  <a:lnTo>
                    <a:pt x="287" y="501"/>
                  </a:lnTo>
                  <a:lnTo>
                    <a:pt x="275" y="501"/>
                  </a:lnTo>
                  <a:cubicBezTo>
                    <a:pt x="275" y="489"/>
                    <a:pt x="275" y="489"/>
                    <a:pt x="275" y="489"/>
                  </a:cubicBezTo>
                  <a:cubicBezTo>
                    <a:pt x="275" y="489"/>
                    <a:pt x="263" y="477"/>
                    <a:pt x="263" y="465"/>
                  </a:cubicBezTo>
                  <a:cubicBezTo>
                    <a:pt x="263" y="453"/>
                    <a:pt x="263" y="441"/>
                    <a:pt x="263" y="429"/>
                  </a:cubicBezTo>
                  <a:cubicBezTo>
                    <a:pt x="263" y="405"/>
                    <a:pt x="275" y="381"/>
                    <a:pt x="275" y="358"/>
                  </a:cubicBezTo>
                  <a:cubicBezTo>
                    <a:pt x="299" y="310"/>
                    <a:pt x="310" y="274"/>
                    <a:pt x="334" y="239"/>
                  </a:cubicBezTo>
                  <a:close/>
                  <a:moveTo>
                    <a:pt x="346" y="0"/>
                  </a:moveTo>
                  <a:cubicBezTo>
                    <a:pt x="334" y="0"/>
                    <a:pt x="310" y="0"/>
                    <a:pt x="287" y="12"/>
                  </a:cubicBezTo>
                  <a:cubicBezTo>
                    <a:pt x="251" y="12"/>
                    <a:pt x="227" y="24"/>
                    <a:pt x="203" y="36"/>
                  </a:cubicBezTo>
                  <a:cubicBezTo>
                    <a:pt x="168" y="60"/>
                    <a:pt x="144" y="72"/>
                    <a:pt x="132" y="96"/>
                  </a:cubicBezTo>
                  <a:cubicBezTo>
                    <a:pt x="108" y="120"/>
                    <a:pt x="84" y="143"/>
                    <a:pt x="60" y="179"/>
                  </a:cubicBezTo>
                  <a:cubicBezTo>
                    <a:pt x="49" y="203"/>
                    <a:pt x="37" y="227"/>
                    <a:pt x="25" y="262"/>
                  </a:cubicBezTo>
                  <a:cubicBezTo>
                    <a:pt x="25" y="286"/>
                    <a:pt x="13" y="310"/>
                    <a:pt x="13" y="334"/>
                  </a:cubicBezTo>
                  <a:cubicBezTo>
                    <a:pt x="1" y="405"/>
                    <a:pt x="13" y="465"/>
                    <a:pt x="37" y="524"/>
                  </a:cubicBezTo>
                  <a:cubicBezTo>
                    <a:pt x="49" y="584"/>
                    <a:pt x="96" y="631"/>
                    <a:pt x="132" y="667"/>
                  </a:cubicBezTo>
                  <a:cubicBezTo>
                    <a:pt x="156" y="691"/>
                    <a:pt x="191" y="703"/>
                    <a:pt x="215" y="715"/>
                  </a:cubicBezTo>
                  <a:cubicBezTo>
                    <a:pt x="227" y="715"/>
                    <a:pt x="251" y="727"/>
                    <a:pt x="263" y="727"/>
                  </a:cubicBezTo>
                  <a:lnTo>
                    <a:pt x="322" y="727"/>
                  </a:lnTo>
                  <a:cubicBezTo>
                    <a:pt x="358" y="727"/>
                    <a:pt x="394" y="727"/>
                    <a:pt x="418" y="715"/>
                  </a:cubicBezTo>
                  <a:cubicBezTo>
                    <a:pt x="453" y="703"/>
                    <a:pt x="477" y="691"/>
                    <a:pt x="501" y="679"/>
                  </a:cubicBezTo>
                  <a:cubicBezTo>
                    <a:pt x="525" y="655"/>
                    <a:pt x="549" y="643"/>
                    <a:pt x="572" y="620"/>
                  </a:cubicBezTo>
                  <a:cubicBezTo>
                    <a:pt x="584" y="608"/>
                    <a:pt x="584" y="596"/>
                    <a:pt x="596" y="584"/>
                  </a:cubicBezTo>
                  <a:cubicBezTo>
                    <a:pt x="608" y="572"/>
                    <a:pt x="620" y="560"/>
                    <a:pt x="620" y="548"/>
                  </a:cubicBezTo>
                  <a:cubicBezTo>
                    <a:pt x="620" y="548"/>
                    <a:pt x="620" y="536"/>
                    <a:pt x="620" y="536"/>
                  </a:cubicBezTo>
                  <a:cubicBezTo>
                    <a:pt x="644" y="512"/>
                    <a:pt x="656" y="489"/>
                    <a:pt x="668" y="465"/>
                  </a:cubicBezTo>
                  <a:cubicBezTo>
                    <a:pt x="691" y="441"/>
                    <a:pt x="691" y="405"/>
                    <a:pt x="703" y="381"/>
                  </a:cubicBezTo>
                  <a:cubicBezTo>
                    <a:pt x="703" y="358"/>
                    <a:pt x="703" y="322"/>
                    <a:pt x="703" y="298"/>
                  </a:cubicBezTo>
                  <a:cubicBezTo>
                    <a:pt x="691" y="262"/>
                    <a:pt x="680" y="227"/>
                    <a:pt x="668" y="191"/>
                  </a:cubicBezTo>
                  <a:cubicBezTo>
                    <a:pt x="644" y="143"/>
                    <a:pt x="596" y="96"/>
                    <a:pt x="549" y="60"/>
                  </a:cubicBezTo>
                  <a:cubicBezTo>
                    <a:pt x="489" y="24"/>
                    <a:pt x="441" y="12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918645" y="3693653"/>
              <a:ext cx="43604" cy="48814"/>
            </a:xfrm>
            <a:custGeom>
              <a:avLst/>
              <a:gdLst/>
              <a:ahLst/>
              <a:cxnLst/>
              <a:rect l="l" t="t" r="r" b="b"/>
              <a:pathLst>
                <a:path w="703" h="787" extrusionOk="0">
                  <a:moveTo>
                    <a:pt x="464" y="358"/>
                  </a:moveTo>
                  <a:cubicBezTo>
                    <a:pt x="476" y="370"/>
                    <a:pt x="476" y="382"/>
                    <a:pt x="476" y="394"/>
                  </a:cubicBezTo>
                  <a:cubicBezTo>
                    <a:pt x="476" y="406"/>
                    <a:pt x="488" y="418"/>
                    <a:pt x="488" y="430"/>
                  </a:cubicBezTo>
                  <a:cubicBezTo>
                    <a:pt x="476" y="441"/>
                    <a:pt x="476" y="441"/>
                    <a:pt x="476" y="453"/>
                  </a:cubicBezTo>
                  <a:cubicBezTo>
                    <a:pt x="476" y="453"/>
                    <a:pt x="464" y="465"/>
                    <a:pt x="464" y="465"/>
                  </a:cubicBezTo>
                  <a:lnTo>
                    <a:pt x="452" y="465"/>
                  </a:lnTo>
                  <a:cubicBezTo>
                    <a:pt x="452" y="453"/>
                    <a:pt x="441" y="441"/>
                    <a:pt x="441" y="430"/>
                  </a:cubicBezTo>
                  <a:cubicBezTo>
                    <a:pt x="452" y="418"/>
                    <a:pt x="452" y="418"/>
                    <a:pt x="452" y="406"/>
                  </a:cubicBezTo>
                  <a:cubicBezTo>
                    <a:pt x="452" y="394"/>
                    <a:pt x="464" y="370"/>
                    <a:pt x="464" y="358"/>
                  </a:cubicBezTo>
                  <a:close/>
                  <a:moveTo>
                    <a:pt x="321" y="1"/>
                  </a:moveTo>
                  <a:cubicBezTo>
                    <a:pt x="286" y="13"/>
                    <a:pt x="262" y="25"/>
                    <a:pt x="238" y="37"/>
                  </a:cubicBezTo>
                  <a:cubicBezTo>
                    <a:pt x="179" y="72"/>
                    <a:pt x="131" y="108"/>
                    <a:pt x="95" y="156"/>
                  </a:cubicBezTo>
                  <a:cubicBezTo>
                    <a:pt x="24" y="263"/>
                    <a:pt x="0" y="394"/>
                    <a:pt x="12" y="513"/>
                  </a:cubicBezTo>
                  <a:cubicBezTo>
                    <a:pt x="24" y="572"/>
                    <a:pt x="48" y="632"/>
                    <a:pt x="83" y="680"/>
                  </a:cubicBezTo>
                  <a:cubicBezTo>
                    <a:pt x="131" y="727"/>
                    <a:pt x="191" y="763"/>
                    <a:pt x="250" y="775"/>
                  </a:cubicBezTo>
                  <a:cubicBezTo>
                    <a:pt x="274" y="787"/>
                    <a:pt x="310" y="787"/>
                    <a:pt x="345" y="787"/>
                  </a:cubicBezTo>
                  <a:cubicBezTo>
                    <a:pt x="369" y="787"/>
                    <a:pt x="405" y="775"/>
                    <a:pt x="429" y="763"/>
                  </a:cubicBezTo>
                  <a:cubicBezTo>
                    <a:pt x="488" y="739"/>
                    <a:pt x="548" y="715"/>
                    <a:pt x="607" y="668"/>
                  </a:cubicBezTo>
                  <a:cubicBezTo>
                    <a:pt x="643" y="644"/>
                    <a:pt x="679" y="596"/>
                    <a:pt x="691" y="537"/>
                  </a:cubicBezTo>
                  <a:cubicBezTo>
                    <a:pt x="702" y="513"/>
                    <a:pt x="702" y="489"/>
                    <a:pt x="702" y="465"/>
                  </a:cubicBezTo>
                  <a:cubicBezTo>
                    <a:pt x="702" y="441"/>
                    <a:pt x="702" y="418"/>
                    <a:pt x="702" y="394"/>
                  </a:cubicBezTo>
                  <a:cubicBezTo>
                    <a:pt x="702" y="370"/>
                    <a:pt x="702" y="358"/>
                    <a:pt x="702" y="334"/>
                  </a:cubicBezTo>
                  <a:cubicBezTo>
                    <a:pt x="702" y="299"/>
                    <a:pt x="691" y="263"/>
                    <a:pt x="679" y="227"/>
                  </a:cubicBezTo>
                  <a:cubicBezTo>
                    <a:pt x="667" y="168"/>
                    <a:pt x="631" y="132"/>
                    <a:pt x="595" y="84"/>
                  </a:cubicBezTo>
                  <a:cubicBezTo>
                    <a:pt x="572" y="72"/>
                    <a:pt x="548" y="49"/>
                    <a:pt x="524" y="37"/>
                  </a:cubicBezTo>
                  <a:cubicBezTo>
                    <a:pt x="488" y="13"/>
                    <a:pt x="452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86;p37">
            <a:extLst>
              <a:ext uri="{FF2B5EF4-FFF2-40B4-BE49-F238E27FC236}">
                <a16:creationId xmlns:a16="http://schemas.microsoft.com/office/drawing/2014/main" id="{43F0F3F3-511C-F01E-29AC-70C5B759DCA4}"/>
              </a:ext>
            </a:extLst>
          </p:cNvPr>
          <p:cNvSpPr txBox="1">
            <a:spLocks/>
          </p:cNvSpPr>
          <p:nvPr/>
        </p:nvSpPr>
        <p:spPr>
          <a:xfrm>
            <a:off x="1775094" y="1820598"/>
            <a:ext cx="5826956" cy="13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l"/>
            <a:r>
              <a:rPr lang="en-US" sz="2400" dirty="0"/>
              <a:t>Flask, </a:t>
            </a:r>
            <a:r>
              <a:rPr lang="en-US" sz="2400" dirty="0" err="1"/>
              <a:t>SQLAlchemy</a:t>
            </a:r>
            <a:r>
              <a:rPr lang="en-US" sz="2400" dirty="0"/>
              <a:t> and pandas are used to read our </a:t>
            </a:r>
            <a:r>
              <a:rPr lang="en-US" sz="2400" dirty="0" err="1"/>
              <a:t>pgAdmin</a:t>
            </a:r>
            <a:r>
              <a:rPr lang="en-US" sz="2400" dirty="0"/>
              <a:t> database, transform it and deploy our WebApp, which runs our HMTL file.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229FC-092E-04FA-74D4-899922F1B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79" y="3551497"/>
            <a:ext cx="3430342" cy="135467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01CB8E-6469-EBF3-56BA-89842FCE0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2600" y="3552449"/>
            <a:ext cx="5089521" cy="103166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DB0D3B7-F8A1-BA14-2178-398939679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200" y="1412458"/>
            <a:ext cx="3090557" cy="315089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15" name="Google Shape;615;p39"/>
          <p:cNvSpPr txBox="1">
            <a:spLocks noGrp="1"/>
          </p:cNvSpPr>
          <p:nvPr>
            <p:ph type="title"/>
          </p:nvPr>
        </p:nvSpPr>
        <p:spPr>
          <a:xfrm>
            <a:off x="990714" y="296830"/>
            <a:ext cx="6617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DEPTH</a:t>
            </a:r>
            <a:endParaRPr dirty="0"/>
          </a:p>
        </p:txBody>
      </p:sp>
      <p:sp>
        <p:nvSpPr>
          <p:cNvPr id="616" name="Google Shape;616;p39"/>
          <p:cNvSpPr txBox="1">
            <a:spLocks noGrp="1"/>
          </p:cNvSpPr>
          <p:nvPr>
            <p:ph type="subTitle" idx="1"/>
          </p:nvPr>
        </p:nvSpPr>
        <p:spPr>
          <a:xfrm>
            <a:off x="-373940" y="727971"/>
            <a:ext cx="52161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directory tree looks like this:</a:t>
            </a:r>
            <a:endParaRPr dirty="0"/>
          </a:p>
        </p:txBody>
      </p:sp>
      <p:sp>
        <p:nvSpPr>
          <p:cNvPr id="618" name="Google Shape;618;p39"/>
          <p:cNvSpPr/>
          <p:nvPr/>
        </p:nvSpPr>
        <p:spPr>
          <a:xfrm rot="-2098987">
            <a:off x="9643438" y="2923455"/>
            <a:ext cx="24249" cy="17287"/>
          </a:xfrm>
          <a:custGeom>
            <a:avLst/>
            <a:gdLst/>
            <a:ahLst/>
            <a:cxnLst/>
            <a:rect l="l" t="t" r="r" b="b"/>
            <a:pathLst>
              <a:path w="209" h="149" extrusionOk="0">
                <a:moveTo>
                  <a:pt x="108" y="1"/>
                </a:moveTo>
                <a:cubicBezTo>
                  <a:pt x="53" y="1"/>
                  <a:pt x="1" y="62"/>
                  <a:pt x="44" y="123"/>
                </a:cubicBezTo>
                <a:cubicBezTo>
                  <a:pt x="59" y="141"/>
                  <a:pt x="78" y="148"/>
                  <a:pt x="96" y="148"/>
                </a:cubicBezTo>
                <a:cubicBezTo>
                  <a:pt x="152" y="148"/>
                  <a:pt x="208" y="81"/>
                  <a:pt x="163" y="28"/>
                </a:cubicBezTo>
                <a:cubicBezTo>
                  <a:pt x="148" y="9"/>
                  <a:pt x="127" y="1"/>
                  <a:pt x="10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9" name="Google Shape;619;p39"/>
          <p:cNvPicPr preferRelativeResize="0"/>
          <p:nvPr/>
        </p:nvPicPr>
        <p:blipFill rotWithShape="1">
          <a:blip r:embed="rId4">
            <a:alphaModFix/>
          </a:blip>
          <a:srcRect l="14418" t="14301" r="16228" b="16374"/>
          <a:stretch/>
        </p:blipFill>
        <p:spPr>
          <a:xfrm rot="3834114">
            <a:off x="-1299774" y="3388001"/>
            <a:ext cx="3061994" cy="306079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620" name="Google Shape;620;p39"/>
          <p:cNvGrpSpPr/>
          <p:nvPr/>
        </p:nvGrpSpPr>
        <p:grpSpPr>
          <a:xfrm>
            <a:off x="956008" y="2820206"/>
            <a:ext cx="1128846" cy="946429"/>
            <a:chOff x="8316000" y="274575"/>
            <a:chExt cx="235000" cy="197025"/>
          </a:xfrm>
        </p:grpSpPr>
        <p:sp>
          <p:nvSpPr>
            <p:cNvPr id="621" name="Google Shape;621;p39"/>
            <p:cNvSpPr/>
            <p:nvPr/>
          </p:nvSpPr>
          <p:spPr>
            <a:xfrm>
              <a:off x="8323225" y="387625"/>
              <a:ext cx="84550" cy="63600"/>
            </a:xfrm>
            <a:custGeom>
              <a:avLst/>
              <a:gdLst/>
              <a:ahLst/>
              <a:cxnLst/>
              <a:rect l="l" t="t" r="r" b="b"/>
              <a:pathLst>
                <a:path w="3382" h="2544" extrusionOk="0">
                  <a:moveTo>
                    <a:pt x="1877" y="108"/>
                  </a:moveTo>
                  <a:cubicBezTo>
                    <a:pt x="2306" y="108"/>
                    <a:pt x="2716" y="299"/>
                    <a:pt x="2935" y="766"/>
                  </a:cubicBezTo>
                  <a:cubicBezTo>
                    <a:pt x="2937" y="769"/>
                    <a:pt x="2939" y="773"/>
                    <a:pt x="2941" y="776"/>
                  </a:cubicBezTo>
                  <a:lnTo>
                    <a:pt x="2941" y="776"/>
                  </a:lnTo>
                  <a:cubicBezTo>
                    <a:pt x="3248" y="1698"/>
                    <a:pt x="2389" y="2425"/>
                    <a:pt x="1567" y="2425"/>
                  </a:cubicBezTo>
                  <a:cubicBezTo>
                    <a:pt x="1169" y="2425"/>
                    <a:pt x="780" y="2254"/>
                    <a:pt x="537" y="1851"/>
                  </a:cubicBezTo>
                  <a:cubicBezTo>
                    <a:pt x="1" y="949"/>
                    <a:pt x="979" y="108"/>
                    <a:pt x="1877" y="108"/>
                  </a:cubicBezTo>
                  <a:close/>
                  <a:moveTo>
                    <a:pt x="1878" y="0"/>
                  </a:moveTo>
                  <a:cubicBezTo>
                    <a:pt x="994" y="0"/>
                    <a:pt x="50" y="781"/>
                    <a:pt x="404" y="1791"/>
                  </a:cubicBezTo>
                  <a:cubicBezTo>
                    <a:pt x="590" y="2321"/>
                    <a:pt x="1023" y="2543"/>
                    <a:pt x="1490" y="2543"/>
                  </a:cubicBezTo>
                  <a:cubicBezTo>
                    <a:pt x="2376" y="2543"/>
                    <a:pt x="3382" y="1741"/>
                    <a:pt x="3028" y="732"/>
                  </a:cubicBezTo>
                  <a:cubicBezTo>
                    <a:pt x="3027" y="727"/>
                    <a:pt x="3024" y="723"/>
                    <a:pt x="3021" y="719"/>
                  </a:cubicBezTo>
                  <a:lnTo>
                    <a:pt x="3021" y="719"/>
                  </a:lnTo>
                  <a:cubicBezTo>
                    <a:pt x="2786" y="214"/>
                    <a:pt x="2340" y="0"/>
                    <a:pt x="18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8316000" y="274575"/>
              <a:ext cx="187600" cy="188725"/>
            </a:xfrm>
            <a:custGeom>
              <a:avLst/>
              <a:gdLst/>
              <a:ahLst/>
              <a:cxnLst/>
              <a:rect l="l" t="t" r="r" b="b"/>
              <a:pathLst>
                <a:path w="7504" h="7549" extrusionOk="0">
                  <a:moveTo>
                    <a:pt x="7404" y="0"/>
                  </a:moveTo>
                  <a:cubicBezTo>
                    <a:pt x="7372" y="0"/>
                    <a:pt x="7327" y="12"/>
                    <a:pt x="7267" y="39"/>
                  </a:cubicBezTo>
                  <a:cubicBezTo>
                    <a:pt x="6654" y="312"/>
                    <a:pt x="6121" y="832"/>
                    <a:pt x="5588" y="1238"/>
                  </a:cubicBezTo>
                  <a:cubicBezTo>
                    <a:pt x="4896" y="1751"/>
                    <a:pt x="4170" y="2171"/>
                    <a:pt x="3397" y="2557"/>
                  </a:cubicBezTo>
                  <a:cubicBezTo>
                    <a:pt x="2731" y="2897"/>
                    <a:pt x="1999" y="3223"/>
                    <a:pt x="1452" y="3749"/>
                  </a:cubicBezTo>
                  <a:cubicBezTo>
                    <a:pt x="886" y="4302"/>
                    <a:pt x="327" y="5028"/>
                    <a:pt x="147" y="5807"/>
                  </a:cubicBezTo>
                  <a:cubicBezTo>
                    <a:pt x="0" y="6460"/>
                    <a:pt x="207" y="7266"/>
                    <a:pt x="866" y="7545"/>
                  </a:cubicBezTo>
                  <a:cubicBezTo>
                    <a:pt x="873" y="7548"/>
                    <a:pt x="879" y="7549"/>
                    <a:pt x="885" y="7549"/>
                  </a:cubicBezTo>
                  <a:cubicBezTo>
                    <a:pt x="929" y="7549"/>
                    <a:pt x="960" y="7489"/>
                    <a:pt x="913" y="7465"/>
                  </a:cubicBezTo>
                  <a:cubicBezTo>
                    <a:pt x="47" y="7059"/>
                    <a:pt x="114" y="5954"/>
                    <a:pt x="480" y="5228"/>
                  </a:cubicBezTo>
                  <a:cubicBezTo>
                    <a:pt x="793" y="4602"/>
                    <a:pt x="1293" y="3949"/>
                    <a:pt x="1865" y="3543"/>
                  </a:cubicBezTo>
                  <a:cubicBezTo>
                    <a:pt x="2418" y="3150"/>
                    <a:pt x="3051" y="2857"/>
                    <a:pt x="3650" y="2550"/>
                  </a:cubicBezTo>
                  <a:cubicBezTo>
                    <a:pt x="4323" y="2211"/>
                    <a:pt x="4949" y="1831"/>
                    <a:pt x="5562" y="1391"/>
                  </a:cubicBezTo>
                  <a:cubicBezTo>
                    <a:pt x="6015" y="1058"/>
                    <a:pt x="6448" y="699"/>
                    <a:pt x="6920" y="379"/>
                  </a:cubicBezTo>
                  <a:cubicBezTo>
                    <a:pt x="7014" y="312"/>
                    <a:pt x="7114" y="246"/>
                    <a:pt x="7213" y="186"/>
                  </a:cubicBezTo>
                  <a:cubicBezTo>
                    <a:pt x="7236" y="172"/>
                    <a:pt x="7261" y="159"/>
                    <a:pt x="7286" y="148"/>
                  </a:cubicBezTo>
                  <a:lnTo>
                    <a:pt x="7286" y="148"/>
                  </a:lnTo>
                  <a:cubicBezTo>
                    <a:pt x="7170" y="264"/>
                    <a:pt x="7033" y="362"/>
                    <a:pt x="6914" y="466"/>
                  </a:cubicBezTo>
                  <a:cubicBezTo>
                    <a:pt x="6514" y="799"/>
                    <a:pt x="6095" y="1118"/>
                    <a:pt x="5708" y="1478"/>
                  </a:cubicBezTo>
                  <a:cubicBezTo>
                    <a:pt x="5255" y="1891"/>
                    <a:pt x="4922" y="2430"/>
                    <a:pt x="4483" y="2863"/>
                  </a:cubicBezTo>
                  <a:cubicBezTo>
                    <a:pt x="4452" y="2894"/>
                    <a:pt x="4484" y="2936"/>
                    <a:pt x="4519" y="2936"/>
                  </a:cubicBezTo>
                  <a:cubicBezTo>
                    <a:pt x="4529" y="2936"/>
                    <a:pt x="4540" y="2932"/>
                    <a:pt x="4549" y="2923"/>
                  </a:cubicBezTo>
                  <a:cubicBezTo>
                    <a:pt x="5036" y="2450"/>
                    <a:pt x="5415" y="1864"/>
                    <a:pt x="5928" y="1418"/>
                  </a:cubicBezTo>
                  <a:cubicBezTo>
                    <a:pt x="6394" y="1012"/>
                    <a:pt x="6894" y="645"/>
                    <a:pt x="7347" y="226"/>
                  </a:cubicBezTo>
                  <a:cubicBezTo>
                    <a:pt x="7473" y="115"/>
                    <a:pt x="7503" y="0"/>
                    <a:pt x="7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8417750" y="349250"/>
              <a:ext cx="46250" cy="31575"/>
            </a:xfrm>
            <a:custGeom>
              <a:avLst/>
              <a:gdLst/>
              <a:ahLst/>
              <a:cxnLst/>
              <a:rect l="l" t="t" r="r" b="b"/>
              <a:pathLst>
                <a:path w="1850" h="1263" extrusionOk="0">
                  <a:moveTo>
                    <a:pt x="1789" y="1"/>
                  </a:moveTo>
                  <a:cubicBezTo>
                    <a:pt x="1781" y="1"/>
                    <a:pt x="1773" y="4"/>
                    <a:pt x="1765" y="9"/>
                  </a:cubicBezTo>
                  <a:cubicBezTo>
                    <a:pt x="1172" y="369"/>
                    <a:pt x="606" y="775"/>
                    <a:pt x="40" y="1182"/>
                  </a:cubicBezTo>
                  <a:cubicBezTo>
                    <a:pt x="1" y="1204"/>
                    <a:pt x="22" y="1263"/>
                    <a:pt x="57" y="1263"/>
                  </a:cubicBezTo>
                  <a:cubicBezTo>
                    <a:pt x="64" y="1263"/>
                    <a:pt x="72" y="1260"/>
                    <a:pt x="80" y="1255"/>
                  </a:cubicBezTo>
                  <a:cubicBezTo>
                    <a:pt x="666" y="875"/>
                    <a:pt x="1219" y="449"/>
                    <a:pt x="1811" y="83"/>
                  </a:cubicBezTo>
                  <a:cubicBezTo>
                    <a:pt x="1850" y="55"/>
                    <a:pt x="1825" y="1"/>
                    <a:pt x="1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8350450" y="435150"/>
              <a:ext cx="72000" cy="36450"/>
            </a:xfrm>
            <a:custGeom>
              <a:avLst/>
              <a:gdLst/>
              <a:ahLst/>
              <a:cxnLst/>
              <a:rect l="l" t="t" r="r" b="b"/>
              <a:pathLst>
                <a:path w="2880" h="1458" extrusionOk="0">
                  <a:moveTo>
                    <a:pt x="2816" y="1"/>
                  </a:moveTo>
                  <a:cubicBezTo>
                    <a:pt x="2811" y="1"/>
                    <a:pt x="2805" y="2"/>
                    <a:pt x="2798" y="3"/>
                  </a:cubicBezTo>
                  <a:cubicBezTo>
                    <a:pt x="2379" y="143"/>
                    <a:pt x="1979" y="456"/>
                    <a:pt x="1606" y="689"/>
                  </a:cubicBezTo>
                  <a:cubicBezTo>
                    <a:pt x="1226" y="930"/>
                    <a:pt x="803" y="1345"/>
                    <a:pt x="346" y="1345"/>
                  </a:cubicBezTo>
                  <a:cubicBezTo>
                    <a:pt x="259" y="1345"/>
                    <a:pt x="170" y="1330"/>
                    <a:pt x="81" y="1296"/>
                  </a:cubicBezTo>
                  <a:cubicBezTo>
                    <a:pt x="75" y="1294"/>
                    <a:pt x="70" y="1293"/>
                    <a:pt x="65" y="1293"/>
                  </a:cubicBezTo>
                  <a:cubicBezTo>
                    <a:pt x="17" y="1293"/>
                    <a:pt x="0" y="1371"/>
                    <a:pt x="54" y="1395"/>
                  </a:cubicBezTo>
                  <a:cubicBezTo>
                    <a:pt x="170" y="1439"/>
                    <a:pt x="276" y="1457"/>
                    <a:pt x="374" y="1457"/>
                  </a:cubicBezTo>
                  <a:cubicBezTo>
                    <a:pt x="746" y="1457"/>
                    <a:pt x="1017" y="1190"/>
                    <a:pt x="1360" y="969"/>
                  </a:cubicBezTo>
                  <a:cubicBezTo>
                    <a:pt x="1813" y="676"/>
                    <a:pt x="2312" y="270"/>
                    <a:pt x="2825" y="97"/>
                  </a:cubicBezTo>
                  <a:cubicBezTo>
                    <a:pt x="2879" y="79"/>
                    <a:pt x="2868" y="1"/>
                    <a:pt x="28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8417300" y="357275"/>
              <a:ext cx="119175" cy="70325"/>
            </a:xfrm>
            <a:custGeom>
              <a:avLst/>
              <a:gdLst/>
              <a:ahLst/>
              <a:cxnLst/>
              <a:rect l="l" t="t" r="r" b="b"/>
              <a:pathLst>
                <a:path w="4767" h="2813" extrusionOk="0">
                  <a:moveTo>
                    <a:pt x="4685" y="1"/>
                  </a:moveTo>
                  <a:cubicBezTo>
                    <a:pt x="4556" y="1"/>
                    <a:pt x="4343" y="157"/>
                    <a:pt x="4234" y="208"/>
                  </a:cubicBezTo>
                  <a:cubicBezTo>
                    <a:pt x="4001" y="321"/>
                    <a:pt x="3734" y="428"/>
                    <a:pt x="3528" y="588"/>
                  </a:cubicBezTo>
                  <a:cubicBezTo>
                    <a:pt x="3484" y="620"/>
                    <a:pt x="3508" y="684"/>
                    <a:pt x="3547" y="684"/>
                  </a:cubicBezTo>
                  <a:cubicBezTo>
                    <a:pt x="3555" y="684"/>
                    <a:pt x="3565" y="681"/>
                    <a:pt x="3574" y="674"/>
                  </a:cubicBezTo>
                  <a:cubicBezTo>
                    <a:pt x="3761" y="534"/>
                    <a:pt x="3994" y="441"/>
                    <a:pt x="4207" y="334"/>
                  </a:cubicBezTo>
                  <a:cubicBezTo>
                    <a:pt x="4282" y="297"/>
                    <a:pt x="4357" y="260"/>
                    <a:pt x="4432" y="224"/>
                  </a:cubicBezTo>
                  <a:lnTo>
                    <a:pt x="4432" y="224"/>
                  </a:lnTo>
                  <a:cubicBezTo>
                    <a:pt x="4042" y="551"/>
                    <a:pt x="3606" y="822"/>
                    <a:pt x="3175" y="1094"/>
                  </a:cubicBezTo>
                  <a:cubicBezTo>
                    <a:pt x="2695" y="1387"/>
                    <a:pt x="2216" y="1687"/>
                    <a:pt x="1723" y="1953"/>
                  </a:cubicBezTo>
                  <a:cubicBezTo>
                    <a:pt x="1223" y="2213"/>
                    <a:pt x="624" y="2632"/>
                    <a:pt x="64" y="2712"/>
                  </a:cubicBezTo>
                  <a:cubicBezTo>
                    <a:pt x="0" y="2725"/>
                    <a:pt x="29" y="2812"/>
                    <a:pt x="85" y="2812"/>
                  </a:cubicBezTo>
                  <a:cubicBezTo>
                    <a:pt x="87" y="2812"/>
                    <a:pt x="89" y="2812"/>
                    <a:pt x="91" y="2812"/>
                  </a:cubicBezTo>
                  <a:cubicBezTo>
                    <a:pt x="497" y="2752"/>
                    <a:pt x="924" y="2472"/>
                    <a:pt x="1283" y="2286"/>
                  </a:cubicBezTo>
                  <a:cubicBezTo>
                    <a:pt x="1716" y="2073"/>
                    <a:pt x="2136" y="1840"/>
                    <a:pt x="2549" y="1593"/>
                  </a:cubicBezTo>
                  <a:cubicBezTo>
                    <a:pt x="2988" y="1327"/>
                    <a:pt x="3421" y="1060"/>
                    <a:pt x="3854" y="781"/>
                  </a:cubicBezTo>
                  <a:cubicBezTo>
                    <a:pt x="4147" y="588"/>
                    <a:pt x="4533" y="354"/>
                    <a:pt x="4740" y="75"/>
                  </a:cubicBezTo>
                  <a:cubicBezTo>
                    <a:pt x="4767" y="41"/>
                    <a:pt x="4733" y="1"/>
                    <a:pt x="4700" y="1"/>
                  </a:cubicBezTo>
                  <a:cubicBezTo>
                    <a:pt x="4695" y="1"/>
                    <a:pt x="4690" y="1"/>
                    <a:pt x="4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8450675" y="359850"/>
              <a:ext cx="65825" cy="30000"/>
            </a:xfrm>
            <a:custGeom>
              <a:avLst/>
              <a:gdLst/>
              <a:ahLst/>
              <a:cxnLst/>
              <a:rect l="l" t="t" r="r" b="b"/>
              <a:pathLst>
                <a:path w="2633" h="1200" extrusionOk="0">
                  <a:moveTo>
                    <a:pt x="2578" y="1"/>
                  </a:moveTo>
                  <a:cubicBezTo>
                    <a:pt x="2572" y="1"/>
                    <a:pt x="2566" y="2"/>
                    <a:pt x="2559" y="5"/>
                  </a:cubicBezTo>
                  <a:cubicBezTo>
                    <a:pt x="1720" y="345"/>
                    <a:pt x="914" y="818"/>
                    <a:pt x="55" y="1097"/>
                  </a:cubicBezTo>
                  <a:cubicBezTo>
                    <a:pt x="0" y="1115"/>
                    <a:pt x="17" y="1200"/>
                    <a:pt x="66" y="1200"/>
                  </a:cubicBezTo>
                  <a:cubicBezTo>
                    <a:pt x="71" y="1200"/>
                    <a:pt x="76" y="1199"/>
                    <a:pt x="81" y="1197"/>
                  </a:cubicBezTo>
                  <a:cubicBezTo>
                    <a:pt x="941" y="917"/>
                    <a:pt x="1747" y="445"/>
                    <a:pt x="2586" y="98"/>
                  </a:cubicBezTo>
                  <a:cubicBezTo>
                    <a:pt x="2633" y="81"/>
                    <a:pt x="2623" y="1"/>
                    <a:pt x="2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8453125" y="337900"/>
              <a:ext cx="53475" cy="50850"/>
            </a:xfrm>
            <a:custGeom>
              <a:avLst/>
              <a:gdLst/>
              <a:ahLst/>
              <a:cxnLst/>
              <a:rect l="l" t="t" r="r" b="b"/>
              <a:pathLst>
                <a:path w="2139" h="2034" extrusionOk="0">
                  <a:moveTo>
                    <a:pt x="2076" y="0"/>
                  </a:moveTo>
                  <a:cubicBezTo>
                    <a:pt x="2067" y="0"/>
                    <a:pt x="2058" y="3"/>
                    <a:pt x="2048" y="11"/>
                  </a:cubicBezTo>
                  <a:cubicBezTo>
                    <a:pt x="1256" y="497"/>
                    <a:pt x="756" y="1376"/>
                    <a:pt x="43" y="1949"/>
                  </a:cubicBezTo>
                  <a:cubicBezTo>
                    <a:pt x="1" y="1981"/>
                    <a:pt x="39" y="2033"/>
                    <a:pt x="80" y="2033"/>
                  </a:cubicBezTo>
                  <a:cubicBezTo>
                    <a:pt x="90" y="2033"/>
                    <a:pt x="101" y="2030"/>
                    <a:pt x="110" y="2022"/>
                  </a:cubicBezTo>
                  <a:cubicBezTo>
                    <a:pt x="823" y="1449"/>
                    <a:pt x="1315" y="577"/>
                    <a:pt x="2095" y="97"/>
                  </a:cubicBezTo>
                  <a:cubicBezTo>
                    <a:pt x="2138" y="64"/>
                    <a:pt x="2115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8427100" y="297400"/>
              <a:ext cx="123900" cy="50775"/>
            </a:xfrm>
            <a:custGeom>
              <a:avLst/>
              <a:gdLst/>
              <a:ahLst/>
              <a:cxnLst/>
              <a:rect l="l" t="t" r="r" b="b"/>
              <a:pathLst>
                <a:path w="4956" h="2031" extrusionOk="0">
                  <a:moveTo>
                    <a:pt x="4881" y="1"/>
                  </a:moveTo>
                  <a:cubicBezTo>
                    <a:pt x="4874" y="1"/>
                    <a:pt x="4867" y="2"/>
                    <a:pt x="4861" y="5"/>
                  </a:cubicBezTo>
                  <a:cubicBezTo>
                    <a:pt x="4368" y="252"/>
                    <a:pt x="3808" y="338"/>
                    <a:pt x="3282" y="478"/>
                  </a:cubicBezTo>
                  <a:cubicBezTo>
                    <a:pt x="2936" y="572"/>
                    <a:pt x="2630" y="731"/>
                    <a:pt x="2310" y="878"/>
                  </a:cubicBezTo>
                  <a:cubicBezTo>
                    <a:pt x="1557" y="1224"/>
                    <a:pt x="758" y="1511"/>
                    <a:pt x="45" y="1937"/>
                  </a:cubicBezTo>
                  <a:cubicBezTo>
                    <a:pt x="0" y="1965"/>
                    <a:pt x="27" y="2031"/>
                    <a:pt x="72" y="2031"/>
                  </a:cubicBezTo>
                  <a:cubicBezTo>
                    <a:pt x="80" y="2031"/>
                    <a:pt x="89" y="2029"/>
                    <a:pt x="99" y="2024"/>
                  </a:cubicBezTo>
                  <a:cubicBezTo>
                    <a:pt x="805" y="1597"/>
                    <a:pt x="1611" y="1304"/>
                    <a:pt x="2356" y="965"/>
                  </a:cubicBezTo>
                  <a:cubicBezTo>
                    <a:pt x="2709" y="805"/>
                    <a:pt x="3042" y="652"/>
                    <a:pt x="3415" y="552"/>
                  </a:cubicBezTo>
                  <a:cubicBezTo>
                    <a:pt x="3847" y="436"/>
                    <a:pt x="4299" y="351"/>
                    <a:pt x="4719" y="179"/>
                  </a:cubicBezTo>
                  <a:lnTo>
                    <a:pt x="4719" y="179"/>
                  </a:lnTo>
                  <a:cubicBezTo>
                    <a:pt x="4505" y="424"/>
                    <a:pt x="4226" y="634"/>
                    <a:pt x="3988" y="845"/>
                  </a:cubicBezTo>
                  <a:cubicBezTo>
                    <a:pt x="3702" y="1111"/>
                    <a:pt x="3409" y="1404"/>
                    <a:pt x="3089" y="1631"/>
                  </a:cubicBezTo>
                  <a:cubicBezTo>
                    <a:pt x="3044" y="1659"/>
                    <a:pt x="3070" y="1725"/>
                    <a:pt x="3112" y="1725"/>
                  </a:cubicBezTo>
                  <a:cubicBezTo>
                    <a:pt x="3119" y="1725"/>
                    <a:pt x="3127" y="1722"/>
                    <a:pt x="3136" y="1717"/>
                  </a:cubicBezTo>
                  <a:cubicBezTo>
                    <a:pt x="3442" y="1504"/>
                    <a:pt x="3715" y="1224"/>
                    <a:pt x="3995" y="978"/>
                  </a:cubicBezTo>
                  <a:cubicBezTo>
                    <a:pt x="4308" y="698"/>
                    <a:pt x="4688" y="418"/>
                    <a:pt x="4927" y="79"/>
                  </a:cubicBezTo>
                  <a:cubicBezTo>
                    <a:pt x="4955" y="40"/>
                    <a:pt x="4918" y="1"/>
                    <a:pt x="4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8378475" y="354950"/>
              <a:ext cx="27225" cy="17550"/>
            </a:xfrm>
            <a:custGeom>
              <a:avLst/>
              <a:gdLst/>
              <a:ahLst/>
              <a:cxnLst/>
              <a:rect l="l" t="t" r="r" b="b"/>
              <a:pathLst>
                <a:path w="1089" h="702" extrusionOk="0">
                  <a:moveTo>
                    <a:pt x="1016" y="0"/>
                  </a:moveTo>
                  <a:cubicBezTo>
                    <a:pt x="1008" y="0"/>
                    <a:pt x="1000" y="3"/>
                    <a:pt x="991" y="8"/>
                  </a:cubicBezTo>
                  <a:cubicBezTo>
                    <a:pt x="665" y="188"/>
                    <a:pt x="359" y="408"/>
                    <a:pt x="46" y="607"/>
                  </a:cubicBezTo>
                  <a:cubicBezTo>
                    <a:pt x="1" y="635"/>
                    <a:pt x="32" y="701"/>
                    <a:pt x="74" y="701"/>
                  </a:cubicBezTo>
                  <a:cubicBezTo>
                    <a:pt x="82" y="701"/>
                    <a:pt x="91" y="699"/>
                    <a:pt x="99" y="694"/>
                  </a:cubicBezTo>
                  <a:cubicBezTo>
                    <a:pt x="412" y="494"/>
                    <a:pt x="712" y="274"/>
                    <a:pt x="1038" y="88"/>
                  </a:cubicBezTo>
                  <a:cubicBezTo>
                    <a:pt x="1089" y="65"/>
                    <a:pt x="1059" y="0"/>
                    <a:pt x="10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8413400" y="404225"/>
              <a:ext cx="21125" cy="13700"/>
            </a:xfrm>
            <a:custGeom>
              <a:avLst/>
              <a:gdLst/>
              <a:ahLst/>
              <a:cxnLst/>
              <a:rect l="l" t="t" r="r" b="b"/>
              <a:pathLst>
                <a:path w="845" h="548" extrusionOk="0">
                  <a:moveTo>
                    <a:pt x="773" y="1"/>
                  </a:moveTo>
                  <a:cubicBezTo>
                    <a:pt x="765" y="1"/>
                    <a:pt x="756" y="3"/>
                    <a:pt x="747" y="8"/>
                  </a:cubicBezTo>
                  <a:cubicBezTo>
                    <a:pt x="647" y="68"/>
                    <a:pt x="560" y="148"/>
                    <a:pt x="467" y="221"/>
                  </a:cubicBezTo>
                  <a:cubicBezTo>
                    <a:pt x="360" y="308"/>
                    <a:pt x="214" y="448"/>
                    <a:pt x="67" y="448"/>
                  </a:cubicBezTo>
                  <a:cubicBezTo>
                    <a:pt x="1" y="448"/>
                    <a:pt x="1" y="548"/>
                    <a:pt x="67" y="548"/>
                  </a:cubicBezTo>
                  <a:cubicBezTo>
                    <a:pt x="70" y="548"/>
                    <a:pt x="73" y="548"/>
                    <a:pt x="76" y="548"/>
                  </a:cubicBezTo>
                  <a:cubicBezTo>
                    <a:pt x="358" y="548"/>
                    <a:pt x="576" y="227"/>
                    <a:pt x="800" y="95"/>
                  </a:cubicBezTo>
                  <a:cubicBezTo>
                    <a:pt x="845" y="67"/>
                    <a:pt x="819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8353475" y="401725"/>
              <a:ext cx="10900" cy="12200"/>
            </a:xfrm>
            <a:custGeom>
              <a:avLst/>
              <a:gdLst/>
              <a:ahLst/>
              <a:cxnLst/>
              <a:rect l="l" t="t" r="r" b="b"/>
              <a:pathLst>
                <a:path w="436" h="488" extrusionOk="0">
                  <a:moveTo>
                    <a:pt x="378" y="0"/>
                  </a:moveTo>
                  <a:cubicBezTo>
                    <a:pt x="374" y="0"/>
                    <a:pt x="370" y="1"/>
                    <a:pt x="366" y="2"/>
                  </a:cubicBezTo>
                  <a:cubicBezTo>
                    <a:pt x="173" y="68"/>
                    <a:pt x="0" y="222"/>
                    <a:pt x="27" y="448"/>
                  </a:cubicBezTo>
                  <a:cubicBezTo>
                    <a:pt x="30" y="475"/>
                    <a:pt x="52" y="488"/>
                    <a:pt x="72" y="488"/>
                  </a:cubicBezTo>
                  <a:cubicBezTo>
                    <a:pt x="93" y="488"/>
                    <a:pt x="113" y="475"/>
                    <a:pt x="113" y="448"/>
                  </a:cubicBezTo>
                  <a:cubicBezTo>
                    <a:pt x="113" y="268"/>
                    <a:pt x="226" y="148"/>
                    <a:pt x="386" y="82"/>
                  </a:cubicBezTo>
                  <a:cubicBezTo>
                    <a:pt x="436" y="69"/>
                    <a:pt x="422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8383475" y="404750"/>
              <a:ext cx="3325" cy="7650"/>
            </a:xfrm>
            <a:custGeom>
              <a:avLst/>
              <a:gdLst/>
              <a:ahLst/>
              <a:cxnLst/>
              <a:rect l="l" t="t" r="r" b="b"/>
              <a:pathLst>
                <a:path w="133" h="306" extrusionOk="0">
                  <a:moveTo>
                    <a:pt x="79" y="0"/>
                  </a:moveTo>
                  <a:cubicBezTo>
                    <a:pt x="52" y="0"/>
                    <a:pt x="21" y="24"/>
                    <a:pt x="25" y="61"/>
                  </a:cubicBezTo>
                  <a:cubicBezTo>
                    <a:pt x="39" y="127"/>
                    <a:pt x="32" y="187"/>
                    <a:pt x="12" y="254"/>
                  </a:cubicBezTo>
                  <a:cubicBezTo>
                    <a:pt x="0" y="285"/>
                    <a:pt x="26" y="305"/>
                    <a:pt x="53" y="305"/>
                  </a:cubicBezTo>
                  <a:cubicBezTo>
                    <a:pt x="71" y="305"/>
                    <a:pt x="91" y="296"/>
                    <a:pt x="99" y="274"/>
                  </a:cubicBezTo>
                  <a:cubicBezTo>
                    <a:pt x="132" y="194"/>
                    <a:pt x="132" y="121"/>
                    <a:pt x="119" y="34"/>
                  </a:cubicBezTo>
                  <a:cubicBezTo>
                    <a:pt x="113" y="10"/>
                    <a:pt x="97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8374775" y="424475"/>
              <a:ext cx="12075" cy="8100"/>
            </a:xfrm>
            <a:custGeom>
              <a:avLst/>
              <a:gdLst/>
              <a:ahLst/>
              <a:cxnLst/>
              <a:rect l="l" t="t" r="r" b="b"/>
              <a:pathLst>
                <a:path w="483" h="324" extrusionOk="0">
                  <a:moveTo>
                    <a:pt x="420" y="1"/>
                  </a:moveTo>
                  <a:cubicBezTo>
                    <a:pt x="405" y="1"/>
                    <a:pt x="391" y="8"/>
                    <a:pt x="380" y="24"/>
                  </a:cubicBezTo>
                  <a:cubicBezTo>
                    <a:pt x="307" y="144"/>
                    <a:pt x="187" y="211"/>
                    <a:pt x="54" y="231"/>
                  </a:cubicBezTo>
                  <a:cubicBezTo>
                    <a:pt x="1" y="244"/>
                    <a:pt x="14" y="324"/>
                    <a:pt x="67" y="324"/>
                  </a:cubicBezTo>
                  <a:cubicBezTo>
                    <a:pt x="234" y="304"/>
                    <a:pt x="373" y="217"/>
                    <a:pt x="460" y="71"/>
                  </a:cubicBezTo>
                  <a:cubicBezTo>
                    <a:pt x="483" y="34"/>
                    <a:pt x="452" y="1"/>
                    <a:pt x="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8344025" y="430650"/>
              <a:ext cx="11450" cy="8775"/>
            </a:xfrm>
            <a:custGeom>
              <a:avLst/>
              <a:gdLst/>
              <a:ahLst/>
              <a:cxnLst/>
              <a:rect l="l" t="t" r="r" b="b"/>
              <a:pathLst>
                <a:path w="458" h="351" extrusionOk="0">
                  <a:moveTo>
                    <a:pt x="63" y="0"/>
                  </a:moveTo>
                  <a:cubicBezTo>
                    <a:pt x="32" y="0"/>
                    <a:pt x="0" y="34"/>
                    <a:pt x="18" y="70"/>
                  </a:cubicBezTo>
                  <a:cubicBezTo>
                    <a:pt x="101" y="204"/>
                    <a:pt x="203" y="351"/>
                    <a:pt x="375" y="351"/>
                  </a:cubicBezTo>
                  <a:cubicBezTo>
                    <a:pt x="383" y="351"/>
                    <a:pt x="390" y="351"/>
                    <a:pt x="398" y="350"/>
                  </a:cubicBezTo>
                  <a:cubicBezTo>
                    <a:pt x="458" y="350"/>
                    <a:pt x="458" y="263"/>
                    <a:pt x="398" y="263"/>
                  </a:cubicBezTo>
                  <a:cubicBezTo>
                    <a:pt x="395" y="264"/>
                    <a:pt x="391" y="264"/>
                    <a:pt x="388" y="264"/>
                  </a:cubicBezTo>
                  <a:cubicBezTo>
                    <a:pt x="248" y="264"/>
                    <a:pt x="170" y="128"/>
                    <a:pt x="98" y="24"/>
                  </a:cubicBezTo>
                  <a:cubicBezTo>
                    <a:pt x="90" y="7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8347450" y="386425"/>
              <a:ext cx="45450" cy="11025"/>
            </a:xfrm>
            <a:custGeom>
              <a:avLst/>
              <a:gdLst/>
              <a:ahLst/>
              <a:cxnLst/>
              <a:rect l="l" t="t" r="r" b="b"/>
              <a:pathLst>
                <a:path w="1818" h="441" extrusionOk="0">
                  <a:moveTo>
                    <a:pt x="1219" y="1"/>
                  </a:moveTo>
                  <a:cubicBezTo>
                    <a:pt x="796" y="1"/>
                    <a:pt x="383" y="87"/>
                    <a:pt x="35" y="361"/>
                  </a:cubicBezTo>
                  <a:cubicBezTo>
                    <a:pt x="1" y="389"/>
                    <a:pt x="28" y="440"/>
                    <a:pt x="66" y="440"/>
                  </a:cubicBezTo>
                  <a:cubicBezTo>
                    <a:pt x="73" y="440"/>
                    <a:pt x="80" y="438"/>
                    <a:pt x="88" y="434"/>
                  </a:cubicBezTo>
                  <a:cubicBezTo>
                    <a:pt x="452" y="175"/>
                    <a:pt x="851" y="99"/>
                    <a:pt x="1266" y="99"/>
                  </a:cubicBezTo>
                  <a:cubicBezTo>
                    <a:pt x="1428" y="99"/>
                    <a:pt x="1593" y="111"/>
                    <a:pt x="1760" y="128"/>
                  </a:cubicBezTo>
                  <a:cubicBezTo>
                    <a:pt x="1761" y="128"/>
                    <a:pt x="1763" y="128"/>
                    <a:pt x="1765" y="128"/>
                  </a:cubicBezTo>
                  <a:cubicBezTo>
                    <a:pt x="1807" y="128"/>
                    <a:pt x="1818" y="47"/>
                    <a:pt x="1773" y="41"/>
                  </a:cubicBezTo>
                  <a:cubicBezTo>
                    <a:pt x="1589" y="17"/>
                    <a:pt x="1403" y="1"/>
                    <a:pt x="1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8341175" y="440375"/>
              <a:ext cx="45900" cy="13275"/>
            </a:xfrm>
            <a:custGeom>
              <a:avLst/>
              <a:gdLst/>
              <a:ahLst/>
              <a:cxnLst/>
              <a:rect l="l" t="t" r="r" b="b"/>
              <a:pathLst>
                <a:path w="1836" h="531" extrusionOk="0">
                  <a:moveTo>
                    <a:pt x="53" y="0"/>
                  </a:moveTo>
                  <a:cubicBezTo>
                    <a:pt x="26" y="0"/>
                    <a:pt x="1" y="29"/>
                    <a:pt x="19" y="61"/>
                  </a:cubicBezTo>
                  <a:cubicBezTo>
                    <a:pt x="199" y="383"/>
                    <a:pt x="645" y="531"/>
                    <a:pt x="1074" y="531"/>
                  </a:cubicBezTo>
                  <a:cubicBezTo>
                    <a:pt x="1344" y="531"/>
                    <a:pt x="1608" y="472"/>
                    <a:pt x="1791" y="361"/>
                  </a:cubicBezTo>
                  <a:cubicBezTo>
                    <a:pt x="1835" y="333"/>
                    <a:pt x="1810" y="273"/>
                    <a:pt x="1766" y="273"/>
                  </a:cubicBezTo>
                  <a:cubicBezTo>
                    <a:pt x="1757" y="273"/>
                    <a:pt x="1747" y="275"/>
                    <a:pt x="1737" y="281"/>
                  </a:cubicBezTo>
                  <a:cubicBezTo>
                    <a:pt x="1561" y="370"/>
                    <a:pt x="1313" y="421"/>
                    <a:pt x="1059" y="421"/>
                  </a:cubicBezTo>
                  <a:cubicBezTo>
                    <a:pt x="672" y="421"/>
                    <a:pt x="271" y="303"/>
                    <a:pt x="86" y="21"/>
                  </a:cubicBezTo>
                  <a:cubicBezTo>
                    <a:pt x="77" y="6"/>
                    <a:pt x="65" y="0"/>
                    <a:pt x="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8359125" y="416250"/>
              <a:ext cx="15650" cy="9550"/>
            </a:xfrm>
            <a:custGeom>
              <a:avLst/>
              <a:gdLst/>
              <a:ahLst/>
              <a:cxnLst/>
              <a:rect l="l" t="t" r="r" b="b"/>
              <a:pathLst>
                <a:path w="626" h="382" extrusionOk="0">
                  <a:moveTo>
                    <a:pt x="432" y="87"/>
                  </a:moveTo>
                  <a:lnTo>
                    <a:pt x="432" y="87"/>
                  </a:lnTo>
                  <a:cubicBezTo>
                    <a:pt x="464" y="134"/>
                    <a:pt x="438" y="202"/>
                    <a:pt x="400" y="240"/>
                  </a:cubicBezTo>
                  <a:cubicBezTo>
                    <a:pt x="377" y="267"/>
                    <a:pt x="342" y="281"/>
                    <a:pt x="307" y="281"/>
                  </a:cubicBezTo>
                  <a:cubicBezTo>
                    <a:pt x="281" y="281"/>
                    <a:pt x="256" y="274"/>
                    <a:pt x="234" y="260"/>
                  </a:cubicBezTo>
                  <a:cubicBezTo>
                    <a:pt x="234" y="260"/>
                    <a:pt x="234" y="253"/>
                    <a:pt x="234" y="240"/>
                  </a:cubicBezTo>
                  <a:cubicBezTo>
                    <a:pt x="247" y="220"/>
                    <a:pt x="267" y="200"/>
                    <a:pt x="287" y="180"/>
                  </a:cubicBezTo>
                  <a:cubicBezTo>
                    <a:pt x="326" y="140"/>
                    <a:pt x="379" y="101"/>
                    <a:pt x="432" y="87"/>
                  </a:cubicBezTo>
                  <a:close/>
                  <a:moveTo>
                    <a:pt x="457" y="0"/>
                  </a:moveTo>
                  <a:cubicBezTo>
                    <a:pt x="450" y="0"/>
                    <a:pt x="442" y="3"/>
                    <a:pt x="436" y="7"/>
                  </a:cubicBezTo>
                  <a:lnTo>
                    <a:pt x="436" y="7"/>
                  </a:lnTo>
                  <a:cubicBezTo>
                    <a:pt x="432" y="6"/>
                    <a:pt x="429" y="5"/>
                    <a:pt x="425" y="5"/>
                  </a:cubicBezTo>
                  <a:cubicBezTo>
                    <a:pt x="421" y="5"/>
                    <a:pt x="417" y="6"/>
                    <a:pt x="413" y="7"/>
                  </a:cubicBezTo>
                  <a:cubicBezTo>
                    <a:pt x="300" y="33"/>
                    <a:pt x="0" y="233"/>
                    <a:pt x="187" y="353"/>
                  </a:cubicBezTo>
                  <a:cubicBezTo>
                    <a:pt x="220" y="373"/>
                    <a:pt x="255" y="382"/>
                    <a:pt x="289" y="382"/>
                  </a:cubicBezTo>
                  <a:cubicBezTo>
                    <a:pt x="463" y="382"/>
                    <a:pt x="626" y="158"/>
                    <a:pt x="487" y="14"/>
                  </a:cubicBezTo>
                  <a:cubicBezTo>
                    <a:pt x="477" y="4"/>
                    <a:pt x="467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8338650" y="410875"/>
              <a:ext cx="8850" cy="13050"/>
            </a:xfrm>
            <a:custGeom>
              <a:avLst/>
              <a:gdLst/>
              <a:ahLst/>
              <a:cxnLst/>
              <a:rect l="l" t="t" r="r" b="b"/>
              <a:pathLst>
                <a:path w="354" h="522" extrusionOk="0">
                  <a:moveTo>
                    <a:pt x="267" y="89"/>
                  </a:moveTo>
                  <a:cubicBezTo>
                    <a:pt x="267" y="169"/>
                    <a:pt x="267" y="242"/>
                    <a:pt x="253" y="315"/>
                  </a:cubicBezTo>
                  <a:cubicBezTo>
                    <a:pt x="253" y="342"/>
                    <a:pt x="247" y="368"/>
                    <a:pt x="240" y="388"/>
                  </a:cubicBezTo>
                  <a:cubicBezTo>
                    <a:pt x="233" y="395"/>
                    <a:pt x="233" y="402"/>
                    <a:pt x="227" y="408"/>
                  </a:cubicBezTo>
                  <a:cubicBezTo>
                    <a:pt x="220" y="422"/>
                    <a:pt x="220" y="422"/>
                    <a:pt x="220" y="422"/>
                  </a:cubicBezTo>
                  <a:cubicBezTo>
                    <a:pt x="207" y="435"/>
                    <a:pt x="213" y="428"/>
                    <a:pt x="207" y="435"/>
                  </a:cubicBezTo>
                  <a:cubicBezTo>
                    <a:pt x="210" y="432"/>
                    <a:pt x="207" y="430"/>
                    <a:pt x="204" y="430"/>
                  </a:cubicBezTo>
                  <a:cubicBezTo>
                    <a:pt x="202" y="430"/>
                    <a:pt x="200" y="432"/>
                    <a:pt x="207" y="435"/>
                  </a:cubicBezTo>
                  <a:cubicBezTo>
                    <a:pt x="200" y="435"/>
                    <a:pt x="187" y="428"/>
                    <a:pt x="193" y="428"/>
                  </a:cubicBezTo>
                  <a:cubicBezTo>
                    <a:pt x="173" y="422"/>
                    <a:pt x="160" y="402"/>
                    <a:pt x="147" y="382"/>
                  </a:cubicBezTo>
                  <a:cubicBezTo>
                    <a:pt x="107" y="328"/>
                    <a:pt x="93" y="255"/>
                    <a:pt x="107" y="195"/>
                  </a:cubicBezTo>
                  <a:cubicBezTo>
                    <a:pt x="113" y="162"/>
                    <a:pt x="133" y="135"/>
                    <a:pt x="160" y="122"/>
                  </a:cubicBezTo>
                  <a:cubicBezTo>
                    <a:pt x="196" y="97"/>
                    <a:pt x="231" y="94"/>
                    <a:pt x="267" y="89"/>
                  </a:cubicBezTo>
                  <a:close/>
                  <a:moveTo>
                    <a:pt x="261" y="0"/>
                  </a:moveTo>
                  <a:cubicBezTo>
                    <a:pt x="168" y="0"/>
                    <a:pt x="70" y="63"/>
                    <a:pt x="34" y="149"/>
                  </a:cubicBezTo>
                  <a:cubicBezTo>
                    <a:pt x="0" y="229"/>
                    <a:pt x="20" y="322"/>
                    <a:pt x="54" y="395"/>
                  </a:cubicBezTo>
                  <a:cubicBezTo>
                    <a:pt x="79" y="452"/>
                    <a:pt x="135" y="522"/>
                    <a:pt x="204" y="522"/>
                  </a:cubicBezTo>
                  <a:cubicBezTo>
                    <a:pt x="207" y="522"/>
                    <a:pt x="210" y="522"/>
                    <a:pt x="213" y="522"/>
                  </a:cubicBezTo>
                  <a:cubicBezTo>
                    <a:pt x="320" y="508"/>
                    <a:pt x="340" y="375"/>
                    <a:pt x="347" y="288"/>
                  </a:cubicBezTo>
                  <a:cubicBezTo>
                    <a:pt x="353" y="222"/>
                    <a:pt x="353" y="155"/>
                    <a:pt x="347" y="89"/>
                  </a:cubicBezTo>
                  <a:cubicBezTo>
                    <a:pt x="345" y="76"/>
                    <a:pt x="338" y="67"/>
                    <a:pt x="330" y="61"/>
                  </a:cubicBezTo>
                  <a:lnTo>
                    <a:pt x="330" y="61"/>
                  </a:lnTo>
                  <a:cubicBezTo>
                    <a:pt x="339" y="37"/>
                    <a:pt x="319" y="2"/>
                    <a:pt x="287" y="2"/>
                  </a:cubicBezTo>
                  <a:cubicBezTo>
                    <a:pt x="278" y="1"/>
                    <a:pt x="269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8370775" y="395425"/>
              <a:ext cx="7175" cy="6850"/>
            </a:xfrm>
            <a:custGeom>
              <a:avLst/>
              <a:gdLst/>
              <a:ahLst/>
              <a:cxnLst/>
              <a:rect l="l" t="t" r="r" b="b"/>
              <a:pathLst>
                <a:path w="287" h="274" extrusionOk="0">
                  <a:moveTo>
                    <a:pt x="116" y="91"/>
                  </a:moveTo>
                  <a:cubicBezTo>
                    <a:pt x="136" y="96"/>
                    <a:pt x="155" y="105"/>
                    <a:pt x="172" y="113"/>
                  </a:cubicBezTo>
                  <a:lnTo>
                    <a:pt x="172" y="113"/>
                  </a:lnTo>
                  <a:cubicBezTo>
                    <a:pt x="172" y="118"/>
                    <a:pt x="173" y="122"/>
                    <a:pt x="174" y="127"/>
                  </a:cubicBezTo>
                  <a:cubicBezTo>
                    <a:pt x="174" y="134"/>
                    <a:pt x="174" y="147"/>
                    <a:pt x="174" y="161"/>
                  </a:cubicBezTo>
                  <a:cubicBezTo>
                    <a:pt x="174" y="162"/>
                    <a:pt x="174" y="164"/>
                    <a:pt x="174" y="167"/>
                  </a:cubicBezTo>
                  <a:cubicBezTo>
                    <a:pt x="167" y="161"/>
                    <a:pt x="147" y="134"/>
                    <a:pt x="141" y="134"/>
                  </a:cubicBezTo>
                  <a:cubicBezTo>
                    <a:pt x="128" y="122"/>
                    <a:pt x="122" y="104"/>
                    <a:pt x="116" y="91"/>
                  </a:cubicBezTo>
                  <a:close/>
                  <a:moveTo>
                    <a:pt x="200" y="180"/>
                  </a:moveTo>
                  <a:cubicBezTo>
                    <a:pt x="192" y="180"/>
                    <a:pt x="195" y="183"/>
                    <a:pt x="194" y="183"/>
                  </a:cubicBezTo>
                  <a:cubicBezTo>
                    <a:pt x="193" y="183"/>
                    <a:pt x="192" y="183"/>
                    <a:pt x="189" y="181"/>
                  </a:cubicBezTo>
                  <a:lnTo>
                    <a:pt x="189" y="181"/>
                  </a:lnTo>
                  <a:cubicBezTo>
                    <a:pt x="189" y="181"/>
                    <a:pt x="189" y="180"/>
                    <a:pt x="187" y="180"/>
                  </a:cubicBezTo>
                  <a:close/>
                  <a:moveTo>
                    <a:pt x="101" y="0"/>
                  </a:moveTo>
                  <a:cubicBezTo>
                    <a:pt x="75" y="0"/>
                    <a:pt x="51" y="9"/>
                    <a:pt x="34" y="34"/>
                  </a:cubicBezTo>
                  <a:cubicBezTo>
                    <a:pt x="1" y="74"/>
                    <a:pt x="41" y="147"/>
                    <a:pt x="67" y="180"/>
                  </a:cubicBezTo>
                  <a:cubicBezTo>
                    <a:pt x="94" y="220"/>
                    <a:pt x="141" y="274"/>
                    <a:pt x="194" y="274"/>
                  </a:cubicBezTo>
                  <a:cubicBezTo>
                    <a:pt x="286" y="274"/>
                    <a:pt x="261" y="156"/>
                    <a:pt x="247" y="102"/>
                  </a:cubicBezTo>
                  <a:lnTo>
                    <a:pt x="247" y="102"/>
                  </a:lnTo>
                  <a:cubicBezTo>
                    <a:pt x="259" y="85"/>
                    <a:pt x="257" y="61"/>
                    <a:pt x="234" y="47"/>
                  </a:cubicBezTo>
                  <a:cubicBezTo>
                    <a:pt x="196" y="26"/>
                    <a:pt x="145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8365450" y="438950"/>
              <a:ext cx="7800" cy="4275"/>
            </a:xfrm>
            <a:custGeom>
              <a:avLst/>
              <a:gdLst/>
              <a:ahLst/>
              <a:cxnLst/>
              <a:rect l="l" t="t" r="r" b="b"/>
              <a:pathLst>
                <a:path w="312" h="171" extrusionOk="0">
                  <a:moveTo>
                    <a:pt x="248" y="1"/>
                  </a:moveTo>
                  <a:cubicBezTo>
                    <a:pt x="239" y="1"/>
                    <a:pt x="229" y="4"/>
                    <a:pt x="220" y="11"/>
                  </a:cubicBezTo>
                  <a:cubicBezTo>
                    <a:pt x="215" y="15"/>
                    <a:pt x="209" y="20"/>
                    <a:pt x="204" y="24"/>
                  </a:cubicBezTo>
                  <a:lnTo>
                    <a:pt x="204" y="24"/>
                  </a:lnTo>
                  <a:cubicBezTo>
                    <a:pt x="197" y="12"/>
                    <a:pt x="184" y="4"/>
                    <a:pt x="167" y="4"/>
                  </a:cubicBezTo>
                  <a:cubicBezTo>
                    <a:pt x="165" y="4"/>
                    <a:pt x="163" y="4"/>
                    <a:pt x="160" y="5"/>
                  </a:cubicBezTo>
                  <a:cubicBezTo>
                    <a:pt x="127" y="11"/>
                    <a:pt x="94" y="11"/>
                    <a:pt x="67" y="25"/>
                  </a:cubicBezTo>
                  <a:cubicBezTo>
                    <a:pt x="34" y="45"/>
                    <a:pt x="14" y="78"/>
                    <a:pt x="7" y="111"/>
                  </a:cubicBezTo>
                  <a:cubicBezTo>
                    <a:pt x="1" y="131"/>
                    <a:pt x="14" y="164"/>
                    <a:pt x="34" y="164"/>
                  </a:cubicBezTo>
                  <a:cubicBezTo>
                    <a:pt x="52" y="168"/>
                    <a:pt x="70" y="170"/>
                    <a:pt x="87" y="170"/>
                  </a:cubicBezTo>
                  <a:cubicBezTo>
                    <a:pt x="162" y="170"/>
                    <a:pt x="232" y="137"/>
                    <a:pt x="280" y="78"/>
                  </a:cubicBezTo>
                  <a:cubicBezTo>
                    <a:pt x="312" y="41"/>
                    <a:pt x="282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8395200" y="374175"/>
              <a:ext cx="11450" cy="6350"/>
            </a:xfrm>
            <a:custGeom>
              <a:avLst/>
              <a:gdLst/>
              <a:ahLst/>
              <a:cxnLst/>
              <a:rect l="l" t="t" r="r" b="b"/>
              <a:pathLst>
                <a:path w="458" h="254" extrusionOk="0">
                  <a:moveTo>
                    <a:pt x="417" y="0"/>
                  </a:moveTo>
                  <a:cubicBezTo>
                    <a:pt x="412" y="0"/>
                    <a:pt x="407" y="2"/>
                    <a:pt x="402" y="5"/>
                  </a:cubicBezTo>
                  <a:cubicBezTo>
                    <a:pt x="282" y="71"/>
                    <a:pt x="156" y="145"/>
                    <a:pt x="36" y="205"/>
                  </a:cubicBezTo>
                  <a:cubicBezTo>
                    <a:pt x="1" y="216"/>
                    <a:pt x="22" y="254"/>
                    <a:pt x="51" y="254"/>
                  </a:cubicBezTo>
                  <a:cubicBezTo>
                    <a:pt x="54" y="254"/>
                    <a:pt x="59" y="253"/>
                    <a:pt x="63" y="251"/>
                  </a:cubicBezTo>
                  <a:cubicBezTo>
                    <a:pt x="189" y="198"/>
                    <a:pt x="309" y="125"/>
                    <a:pt x="429" y="51"/>
                  </a:cubicBezTo>
                  <a:cubicBezTo>
                    <a:pt x="457" y="40"/>
                    <a:pt x="442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8352400" y="376800"/>
              <a:ext cx="10450" cy="7450"/>
            </a:xfrm>
            <a:custGeom>
              <a:avLst/>
              <a:gdLst/>
              <a:ahLst/>
              <a:cxnLst/>
              <a:rect l="l" t="t" r="r" b="b"/>
              <a:pathLst>
                <a:path w="418" h="298" extrusionOk="0">
                  <a:moveTo>
                    <a:pt x="368" y="1"/>
                  </a:moveTo>
                  <a:cubicBezTo>
                    <a:pt x="362" y="1"/>
                    <a:pt x="356" y="3"/>
                    <a:pt x="349" y="6"/>
                  </a:cubicBezTo>
                  <a:cubicBezTo>
                    <a:pt x="249" y="100"/>
                    <a:pt x="130" y="160"/>
                    <a:pt x="23" y="246"/>
                  </a:cubicBezTo>
                  <a:cubicBezTo>
                    <a:pt x="1" y="263"/>
                    <a:pt x="20" y="298"/>
                    <a:pt x="42" y="298"/>
                  </a:cubicBezTo>
                  <a:cubicBezTo>
                    <a:pt x="47" y="298"/>
                    <a:pt x="52" y="296"/>
                    <a:pt x="56" y="293"/>
                  </a:cubicBezTo>
                  <a:cubicBezTo>
                    <a:pt x="170" y="213"/>
                    <a:pt x="289" y="140"/>
                    <a:pt x="396" y="53"/>
                  </a:cubicBezTo>
                  <a:cubicBezTo>
                    <a:pt x="418" y="31"/>
                    <a:pt x="395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8481275" y="330600"/>
              <a:ext cx="8300" cy="4325"/>
            </a:xfrm>
            <a:custGeom>
              <a:avLst/>
              <a:gdLst/>
              <a:ahLst/>
              <a:cxnLst/>
              <a:rect l="l" t="t" r="r" b="b"/>
              <a:pathLst>
                <a:path w="332" h="173" extrusionOk="0">
                  <a:moveTo>
                    <a:pt x="286" y="0"/>
                  </a:moveTo>
                  <a:cubicBezTo>
                    <a:pt x="283" y="0"/>
                    <a:pt x="279" y="1"/>
                    <a:pt x="276" y="3"/>
                  </a:cubicBezTo>
                  <a:cubicBezTo>
                    <a:pt x="189" y="43"/>
                    <a:pt x="103" y="83"/>
                    <a:pt x="23" y="123"/>
                  </a:cubicBezTo>
                  <a:cubicBezTo>
                    <a:pt x="0" y="140"/>
                    <a:pt x="17" y="172"/>
                    <a:pt x="39" y="172"/>
                  </a:cubicBezTo>
                  <a:cubicBezTo>
                    <a:pt x="42" y="172"/>
                    <a:pt x="46" y="171"/>
                    <a:pt x="50" y="169"/>
                  </a:cubicBezTo>
                  <a:cubicBezTo>
                    <a:pt x="136" y="129"/>
                    <a:pt x="216" y="89"/>
                    <a:pt x="303" y="56"/>
                  </a:cubicBezTo>
                  <a:cubicBezTo>
                    <a:pt x="332" y="39"/>
                    <a:pt x="310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8458675" y="395650"/>
              <a:ext cx="7750" cy="5075"/>
            </a:xfrm>
            <a:custGeom>
              <a:avLst/>
              <a:gdLst/>
              <a:ahLst/>
              <a:cxnLst/>
              <a:rect l="l" t="t" r="r" b="b"/>
              <a:pathLst>
                <a:path w="310" h="203" extrusionOk="0">
                  <a:moveTo>
                    <a:pt x="269" y="1"/>
                  </a:moveTo>
                  <a:cubicBezTo>
                    <a:pt x="264" y="1"/>
                    <a:pt x="259" y="2"/>
                    <a:pt x="254" y="5"/>
                  </a:cubicBezTo>
                  <a:cubicBezTo>
                    <a:pt x="174" y="45"/>
                    <a:pt x="101" y="98"/>
                    <a:pt x="28" y="152"/>
                  </a:cubicBezTo>
                  <a:cubicBezTo>
                    <a:pt x="0" y="168"/>
                    <a:pt x="18" y="203"/>
                    <a:pt x="41" y="203"/>
                  </a:cubicBezTo>
                  <a:cubicBezTo>
                    <a:pt x="45" y="203"/>
                    <a:pt x="50" y="202"/>
                    <a:pt x="55" y="198"/>
                  </a:cubicBezTo>
                  <a:cubicBezTo>
                    <a:pt x="134" y="152"/>
                    <a:pt x="201" y="98"/>
                    <a:pt x="281" y="52"/>
                  </a:cubicBezTo>
                  <a:cubicBezTo>
                    <a:pt x="309" y="40"/>
                    <a:pt x="294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9"/>
          <p:cNvGrpSpPr/>
          <p:nvPr/>
        </p:nvGrpSpPr>
        <p:grpSpPr>
          <a:xfrm rot="-1387784">
            <a:off x="7079135" y="760498"/>
            <a:ext cx="2587288" cy="997819"/>
            <a:chOff x="826575" y="2294025"/>
            <a:chExt cx="857875" cy="330850"/>
          </a:xfrm>
        </p:grpSpPr>
        <p:sp>
          <p:nvSpPr>
            <p:cNvPr id="646" name="Google Shape;646;p39"/>
            <p:cNvSpPr/>
            <p:nvPr/>
          </p:nvSpPr>
          <p:spPr>
            <a:xfrm>
              <a:off x="1297175" y="2441500"/>
              <a:ext cx="80975" cy="169625"/>
            </a:xfrm>
            <a:custGeom>
              <a:avLst/>
              <a:gdLst/>
              <a:ahLst/>
              <a:cxnLst/>
              <a:rect l="l" t="t" r="r" b="b"/>
              <a:pathLst>
                <a:path w="3239" h="6785" extrusionOk="0">
                  <a:moveTo>
                    <a:pt x="2703" y="5585"/>
                  </a:moveTo>
                  <a:cubicBezTo>
                    <a:pt x="2715" y="5585"/>
                    <a:pt x="2715" y="5585"/>
                    <a:pt x="2715" y="5596"/>
                  </a:cubicBezTo>
                  <a:cubicBezTo>
                    <a:pt x="2715" y="5596"/>
                    <a:pt x="2715" y="5596"/>
                    <a:pt x="2715" y="5585"/>
                  </a:cubicBezTo>
                  <a:close/>
                  <a:moveTo>
                    <a:pt x="72" y="1"/>
                  </a:moveTo>
                  <a:cubicBezTo>
                    <a:pt x="60" y="12"/>
                    <a:pt x="48" y="12"/>
                    <a:pt x="48" y="12"/>
                  </a:cubicBezTo>
                  <a:cubicBezTo>
                    <a:pt x="24" y="24"/>
                    <a:pt x="12" y="36"/>
                    <a:pt x="12" y="60"/>
                  </a:cubicBezTo>
                  <a:cubicBezTo>
                    <a:pt x="0" y="84"/>
                    <a:pt x="12" y="96"/>
                    <a:pt x="24" y="120"/>
                  </a:cubicBezTo>
                  <a:cubicBezTo>
                    <a:pt x="72" y="239"/>
                    <a:pt x="131" y="358"/>
                    <a:pt x="179" y="477"/>
                  </a:cubicBezTo>
                  <a:cubicBezTo>
                    <a:pt x="215" y="536"/>
                    <a:pt x="250" y="608"/>
                    <a:pt x="274" y="679"/>
                  </a:cubicBezTo>
                  <a:cubicBezTo>
                    <a:pt x="381" y="882"/>
                    <a:pt x="477" y="1096"/>
                    <a:pt x="572" y="1298"/>
                  </a:cubicBezTo>
                  <a:cubicBezTo>
                    <a:pt x="691" y="1548"/>
                    <a:pt x="810" y="1798"/>
                    <a:pt x="929" y="2037"/>
                  </a:cubicBezTo>
                  <a:cubicBezTo>
                    <a:pt x="1036" y="2239"/>
                    <a:pt x="1132" y="2441"/>
                    <a:pt x="1227" y="2644"/>
                  </a:cubicBezTo>
                  <a:cubicBezTo>
                    <a:pt x="1263" y="2727"/>
                    <a:pt x="1310" y="2799"/>
                    <a:pt x="1346" y="2882"/>
                  </a:cubicBezTo>
                  <a:cubicBezTo>
                    <a:pt x="1429" y="3084"/>
                    <a:pt x="1524" y="3275"/>
                    <a:pt x="1620" y="3477"/>
                  </a:cubicBezTo>
                  <a:cubicBezTo>
                    <a:pt x="1667" y="3572"/>
                    <a:pt x="1715" y="3680"/>
                    <a:pt x="1763" y="3787"/>
                  </a:cubicBezTo>
                  <a:cubicBezTo>
                    <a:pt x="1846" y="3965"/>
                    <a:pt x="1929" y="4144"/>
                    <a:pt x="2013" y="4334"/>
                  </a:cubicBezTo>
                  <a:cubicBezTo>
                    <a:pt x="2036" y="4370"/>
                    <a:pt x="2048" y="4418"/>
                    <a:pt x="2072" y="4465"/>
                  </a:cubicBezTo>
                  <a:cubicBezTo>
                    <a:pt x="2120" y="4573"/>
                    <a:pt x="2167" y="4680"/>
                    <a:pt x="2215" y="4775"/>
                  </a:cubicBezTo>
                  <a:cubicBezTo>
                    <a:pt x="2227" y="4811"/>
                    <a:pt x="2239" y="4846"/>
                    <a:pt x="2251" y="4882"/>
                  </a:cubicBezTo>
                  <a:cubicBezTo>
                    <a:pt x="2251" y="4882"/>
                    <a:pt x="2251" y="4870"/>
                    <a:pt x="2251" y="4870"/>
                  </a:cubicBezTo>
                  <a:cubicBezTo>
                    <a:pt x="2370" y="5168"/>
                    <a:pt x="2501" y="5466"/>
                    <a:pt x="2632" y="5763"/>
                  </a:cubicBezTo>
                  <a:cubicBezTo>
                    <a:pt x="2751" y="6061"/>
                    <a:pt x="2894" y="6347"/>
                    <a:pt x="3025" y="6644"/>
                  </a:cubicBezTo>
                  <a:cubicBezTo>
                    <a:pt x="3037" y="6668"/>
                    <a:pt x="3048" y="6680"/>
                    <a:pt x="3060" y="6704"/>
                  </a:cubicBezTo>
                  <a:cubicBezTo>
                    <a:pt x="3060" y="6716"/>
                    <a:pt x="3072" y="6728"/>
                    <a:pt x="3072" y="6739"/>
                  </a:cubicBezTo>
                  <a:cubicBezTo>
                    <a:pt x="3072" y="6739"/>
                    <a:pt x="3084" y="6739"/>
                    <a:pt x="3084" y="6751"/>
                  </a:cubicBezTo>
                  <a:cubicBezTo>
                    <a:pt x="3084" y="6763"/>
                    <a:pt x="3096" y="6763"/>
                    <a:pt x="3108" y="6775"/>
                  </a:cubicBezTo>
                  <a:cubicBezTo>
                    <a:pt x="3120" y="6781"/>
                    <a:pt x="3135" y="6784"/>
                    <a:pt x="3150" y="6784"/>
                  </a:cubicBezTo>
                  <a:cubicBezTo>
                    <a:pt x="3165" y="6784"/>
                    <a:pt x="3179" y="6781"/>
                    <a:pt x="3191" y="6775"/>
                  </a:cubicBezTo>
                  <a:cubicBezTo>
                    <a:pt x="3227" y="6751"/>
                    <a:pt x="3239" y="6716"/>
                    <a:pt x="3215" y="6680"/>
                  </a:cubicBezTo>
                  <a:cubicBezTo>
                    <a:pt x="3215" y="6668"/>
                    <a:pt x="3203" y="6656"/>
                    <a:pt x="3191" y="6656"/>
                  </a:cubicBezTo>
                  <a:cubicBezTo>
                    <a:pt x="3179" y="6632"/>
                    <a:pt x="3179" y="6609"/>
                    <a:pt x="3168" y="6597"/>
                  </a:cubicBezTo>
                  <a:cubicBezTo>
                    <a:pt x="3156" y="6573"/>
                    <a:pt x="3144" y="6561"/>
                    <a:pt x="3144" y="6537"/>
                  </a:cubicBezTo>
                  <a:cubicBezTo>
                    <a:pt x="3120" y="6501"/>
                    <a:pt x="3108" y="6466"/>
                    <a:pt x="3084" y="6430"/>
                  </a:cubicBezTo>
                  <a:cubicBezTo>
                    <a:pt x="3048" y="6358"/>
                    <a:pt x="3025" y="6287"/>
                    <a:pt x="2989" y="6216"/>
                  </a:cubicBezTo>
                  <a:cubicBezTo>
                    <a:pt x="2929" y="6073"/>
                    <a:pt x="2870" y="5942"/>
                    <a:pt x="2810" y="5811"/>
                  </a:cubicBezTo>
                  <a:cubicBezTo>
                    <a:pt x="2775" y="5739"/>
                    <a:pt x="2739" y="5668"/>
                    <a:pt x="2715" y="5596"/>
                  </a:cubicBezTo>
                  <a:cubicBezTo>
                    <a:pt x="2715" y="5596"/>
                    <a:pt x="2715" y="5585"/>
                    <a:pt x="2703" y="5585"/>
                  </a:cubicBezTo>
                  <a:cubicBezTo>
                    <a:pt x="2656" y="5466"/>
                    <a:pt x="2608" y="5358"/>
                    <a:pt x="2560" y="5251"/>
                  </a:cubicBezTo>
                  <a:lnTo>
                    <a:pt x="2572" y="5251"/>
                  </a:lnTo>
                  <a:cubicBezTo>
                    <a:pt x="2513" y="5108"/>
                    <a:pt x="2441" y="4954"/>
                    <a:pt x="2382" y="4811"/>
                  </a:cubicBezTo>
                  <a:cubicBezTo>
                    <a:pt x="2310" y="4644"/>
                    <a:pt x="2239" y="4477"/>
                    <a:pt x="2167" y="4311"/>
                  </a:cubicBezTo>
                  <a:cubicBezTo>
                    <a:pt x="2108" y="4168"/>
                    <a:pt x="2048" y="4037"/>
                    <a:pt x="1977" y="3906"/>
                  </a:cubicBezTo>
                  <a:cubicBezTo>
                    <a:pt x="1929" y="3787"/>
                    <a:pt x="1882" y="3668"/>
                    <a:pt x="1822" y="3561"/>
                  </a:cubicBezTo>
                  <a:cubicBezTo>
                    <a:pt x="1727" y="3358"/>
                    <a:pt x="1644" y="3168"/>
                    <a:pt x="1548" y="2977"/>
                  </a:cubicBezTo>
                  <a:cubicBezTo>
                    <a:pt x="1501" y="2882"/>
                    <a:pt x="1465" y="2787"/>
                    <a:pt x="1417" y="2691"/>
                  </a:cubicBezTo>
                  <a:cubicBezTo>
                    <a:pt x="1239" y="2322"/>
                    <a:pt x="1060" y="1965"/>
                    <a:pt x="882" y="1608"/>
                  </a:cubicBezTo>
                  <a:cubicBezTo>
                    <a:pt x="751" y="1334"/>
                    <a:pt x="631" y="1060"/>
                    <a:pt x="501" y="798"/>
                  </a:cubicBezTo>
                  <a:cubicBezTo>
                    <a:pt x="441" y="679"/>
                    <a:pt x="393" y="560"/>
                    <a:pt x="334" y="453"/>
                  </a:cubicBezTo>
                  <a:cubicBezTo>
                    <a:pt x="274" y="310"/>
                    <a:pt x="215" y="179"/>
                    <a:pt x="143" y="36"/>
                  </a:cubicBezTo>
                  <a:cubicBezTo>
                    <a:pt x="143" y="24"/>
                    <a:pt x="120" y="12"/>
                    <a:pt x="108" y="12"/>
                  </a:cubicBezTo>
                  <a:cubicBezTo>
                    <a:pt x="96" y="1"/>
                    <a:pt x="84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1666875" y="2315000"/>
              <a:ext cx="7750" cy="231000"/>
            </a:xfrm>
            <a:custGeom>
              <a:avLst/>
              <a:gdLst/>
              <a:ahLst/>
              <a:cxnLst/>
              <a:rect l="l" t="t" r="r" b="b"/>
              <a:pathLst>
                <a:path w="310" h="9240" extrusionOk="0">
                  <a:moveTo>
                    <a:pt x="214" y="0"/>
                  </a:moveTo>
                  <a:cubicBezTo>
                    <a:pt x="179" y="12"/>
                    <a:pt x="155" y="48"/>
                    <a:pt x="143" y="84"/>
                  </a:cubicBezTo>
                  <a:cubicBezTo>
                    <a:pt x="131" y="393"/>
                    <a:pt x="119" y="703"/>
                    <a:pt x="95" y="1012"/>
                  </a:cubicBezTo>
                  <a:cubicBezTo>
                    <a:pt x="83" y="1203"/>
                    <a:pt x="71" y="1393"/>
                    <a:pt x="71" y="1584"/>
                  </a:cubicBezTo>
                  <a:cubicBezTo>
                    <a:pt x="60" y="1786"/>
                    <a:pt x="48" y="1989"/>
                    <a:pt x="36" y="2191"/>
                  </a:cubicBezTo>
                  <a:cubicBezTo>
                    <a:pt x="36" y="2286"/>
                    <a:pt x="36" y="2382"/>
                    <a:pt x="24" y="2477"/>
                  </a:cubicBezTo>
                  <a:cubicBezTo>
                    <a:pt x="24" y="2560"/>
                    <a:pt x="24" y="2644"/>
                    <a:pt x="24" y="2727"/>
                  </a:cubicBezTo>
                  <a:cubicBezTo>
                    <a:pt x="24" y="2977"/>
                    <a:pt x="36" y="3215"/>
                    <a:pt x="36" y="3465"/>
                  </a:cubicBezTo>
                  <a:cubicBezTo>
                    <a:pt x="36" y="3596"/>
                    <a:pt x="48" y="3727"/>
                    <a:pt x="48" y="3858"/>
                  </a:cubicBezTo>
                  <a:cubicBezTo>
                    <a:pt x="60" y="4120"/>
                    <a:pt x="71" y="4394"/>
                    <a:pt x="83" y="4656"/>
                  </a:cubicBezTo>
                  <a:cubicBezTo>
                    <a:pt x="83" y="4799"/>
                    <a:pt x="83" y="4930"/>
                    <a:pt x="95" y="5072"/>
                  </a:cubicBezTo>
                  <a:cubicBezTo>
                    <a:pt x="95" y="5322"/>
                    <a:pt x="107" y="5573"/>
                    <a:pt x="119" y="5823"/>
                  </a:cubicBezTo>
                  <a:cubicBezTo>
                    <a:pt x="119" y="6013"/>
                    <a:pt x="119" y="6192"/>
                    <a:pt x="131" y="6370"/>
                  </a:cubicBezTo>
                  <a:cubicBezTo>
                    <a:pt x="131" y="6442"/>
                    <a:pt x="131" y="6513"/>
                    <a:pt x="131" y="6585"/>
                  </a:cubicBezTo>
                  <a:cubicBezTo>
                    <a:pt x="131" y="6704"/>
                    <a:pt x="131" y="6835"/>
                    <a:pt x="131" y="6966"/>
                  </a:cubicBezTo>
                  <a:cubicBezTo>
                    <a:pt x="131" y="7049"/>
                    <a:pt x="119" y="7132"/>
                    <a:pt x="119" y="7216"/>
                  </a:cubicBezTo>
                  <a:cubicBezTo>
                    <a:pt x="119" y="7299"/>
                    <a:pt x="119" y="7394"/>
                    <a:pt x="107" y="7489"/>
                  </a:cubicBezTo>
                  <a:cubicBezTo>
                    <a:pt x="95" y="7870"/>
                    <a:pt x="71" y="8263"/>
                    <a:pt x="60" y="8656"/>
                  </a:cubicBezTo>
                  <a:cubicBezTo>
                    <a:pt x="60" y="8728"/>
                    <a:pt x="48" y="8811"/>
                    <a:pt x="48" y="8882"/>
                  </a:cubicBezTo>
                  <a:cubicBezTo>
                    <a:pt x="48" y="8942"/>
                    <a:pt x="48" y="9002"/>
                    <a:pt x="36" y="9061"/>
                  </a:cubicBezTo>
                  <a:cubicBezTo>
                    <a:pt x="24" y="9073"/>
                    <a:pt x="12" y="9085"/>
                    <a:pt x="0" y="9109"/>
                  </a:cubicBezTo>
                  <a:cubicBezTo>
                    <a:pt x="0" y="9132"/>
                    <a:pt x="0" y="9144"/>
                    <a:pt x="12" y="9168"/>
                  </a:cubicBezTo>
                  <a:cubicBezTo>
                    <a:pt x="12" y="9180"/>
                    <a:pt x="12" y="9180"/>
                    <a:pt x="24" y="9192"/>
                  </a:cubicBezTo>
                  <a:cubicBezTo>
                    <a:pt x="24" y="9192"/>
                    <a:pt x="36" y="9204"/>
                    <a:pt x="36" y="9216"/>
                  </a:cubicBezTo>
                  <a:cubicBezTo>
                    <a:pt x="48" y="9228"/>
                    <a:pt x="71" y="9228"/>
                    <a:pt x="83" y="9240"/>
                  </a:cubicBezTo>
                  <a:cubicBezTo>
                    <a:pt x="107" y="9240"/>
                    <a:pt x="131" y="9240"/>
                    <a:pt x="155" y="9228"/>
                  </a:cubicBezTo>
                  <a:cubicBezTo>
                    <a:pt x="167" y="9216"/>
                    <a:pt x="179" y="9204"/>
                    <a:pt x="191" y="9180"/>
                  </a:cubicBezTo>
                  <a:cubicBezTo>
                    <a:pt x="202" y="9144"/>
                    <a:pt x="202" y="9109"/>
                    <a:pt x="202" y="9073"/>
                  </a:cubicBezTo>
                  <a:cubicBezTo>
                    <a:pt x="214" y="9037"/>
                    <a:pt x="214" y="9013"/>
                    <a:pt x="214" y="8990"/>
                  </a:cubicBezTo>
                  <a:cubicBezTo>
                    <a:pt x="214" y="8942"/>
                    <a:pt x="214" y="8894"/>
                    <a:pt x="214" y="8847"/>
                  </a:cubicBezTo>
                  <a:cubicBezTo>
                    <a:pt x="226" y="8751"/>
                    <a:pt x="226" y="8656"/>
                    <a:pt x="226" y="8573"/>
                  </a:cubicBezTo>
                  <a:cubicBezTo>
                    <a:pt x="238" y="8370"/>
                    <a:pt x="238" y="8180"/>
                    <a:pt x="250" y="7989"/>
                  </a:cubicBezTo>
                  <a:cubicBezTo>
                    <a:pt x="262" y="7787"/>
                    <a:pt x="262" y="7585"/>
                    <a:pt x="274" y="7394"/>
                  </a:cubicBezTo>
                  <a:cubicBezTo>
                    <a:pt x="286" y="7204"/>
                    <a:pt x="286" y="7025"/>
                    <a:pt x="286" y="6846"/>
                  </a:cubicBezTo>
                  <a:cubicBezTo>
                    <a:pt x="286" y="6775"/>
                    <a:pt x="286" y="6716"/>
                    <a:pt x="286" y="6644"/>
                  </a:cubicBezTo>
                  <a:cubicBezTo>
                    <a:pt x="286" y="6608"/>
                    <a:pt x="286" y="6573"/>
                    <a:pt x="286" y="6549"/>
                  </a:cubicBezTo>
                  <a:cubicBezTo>
                    <a:pt x="286" y="6442"/>
                    <a:pt x="286" y="6346"/>
                    <a:pt x="286" y="6251"/>
                  </a:cubicBezTo>
                  <a:cubicBezTo>
                    <a:pt x="274" y="6073"/>
                    <a:pt x="274" y="5906"/>
                    <a:pt x="274" y="5727"/>
                  </a:cubicBezTo>
                  <a:cubicBezTo>
                    <a:pt x="262" y="5501"/>
                    <a:pt x="250" y="5263"/>
                    <a:pt x="250" y="5025"/>
                  </a:cubicBezTo>
                  <a:cubicBezTo>
                    <a:pt x="238" y="4858"/>
                    <a:pt x="238" y="4691"/>
                    <a:pt x="226" y="4537"/>
                  </a:cubicBezTo>
                  <a:cubicBezTo>
                    <a:pt x="226" y="4287"/>
                    <a:pt x="214" y="4037"/>
                    <a:pt x="202" y="3775"/>
                  </a:cubicBezTo>
                  <a:cubicBezTo>
                    <a:pt x="191" y="3632"/>
                    <a:pt x="191" y="3489"/>
                    <a:pt x="191" y="3346"/>
                  </a:cubicBezTo>
                  <a:cubicBezTo>
                    <a:pt x="191" y="3132"/>
                    <a:pt x="179" y="2917"/>
                    <a:pt x="179" y="2703"/>
                  </a:cubicBezTo>
                  <a:cubicBezTo>
                    <a:pt x="179" y="2655"/>
                    <a:pt x="179" y="2608"/>
                    <a:pt x="179" y="2572"/>
                  </a:cubicBezTo>
                  <a:cubicBezTo>
                    <a:pt x="179" y="2513"/>
                    <a:pt x="191" y="2465"/>
                    <a:pt x="191" y="2417"/>
                  </a:cubicBezTo>
                  <a:cubicBezTo>
                    <a:pt x="191" y="2310"/>
                    <a:pt x="191" y="2203"/>
                    <a:pt x="202" y="2096"/>
                  </a:cubicBezTo>
                  <a:cubicBezTo>
                    <a:pt x="214" y="1691"/>
                    <a:pt x="238" y="1286"/>
                    <a:pt x="262" y="881"/>
                  </a:cubicBezTo>
                  <a:cubicBezTo>
                    <a:pt x="274" y="620"/>
                    <a:pt x="286" y="346"/>
                    <a:pt x="298" y="84"/>
                  </a:cubicBezTo>
                  <a:cubicBezTo>
                    <a:pt x="310" y="36"/>
                    <a:pt x="262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376650" y="2547100"/>
              <a:ext cx="290525" cy="71375"/>
            </a:xfrm>
            <a:custGeom>
              <a:avLst/>
              <a:gdLst/>
              <a:ahLst/>
              <a:cxnLst/>
              <a:rect l="l" t="t" r="r" b="b"/>
              <a:pathLst>
                <a:path w="11621" h="2855" extrusionOk="0">
                  <a:moveTo>
                    <a:pt x="11545" y="0"/>
                  </a:moveTo>
                  <a:cubicBezTo>
                    <a:pt x="11538" y="0"/>
                    <a:pt x="11532" y="1"/>
                    <a:pt x="11526" y="3"/>
                  </a:cubicBezTo>
                  <a:lnTo>
                    <a:pt x="11514" y="3"/>
                  </a:lnTo>
                  <a:cubicBezTo>
                    <a:pt x="11323" y="51"/>
                    <a:pt x="11121" y="110"/>
                    <a:pt x="10930" y="170"/>
                  </a:cubicBezTo>
                  <a:cubicBezTo>
                    <a:pt x="10776" y="206"/>
                    <a:pt x="10621" y="253"/>
                    <a:pt x="10478" y="289"/>
                  </a:cubicBezTo>
                  <a:cubicBezTo>
                    <a:pt x="10204" y="360"/>
                    <a:pt x="9942" y="432"/>
                    <a:pt x="9668" y="503"/>
                  </a:cubicBezTo>
                  <a:cubicBezTo>
                    <a:pt x="9585" y="527"/>
                    <a:pt x="9490" y="551"/>
                    <a:pt x="9406" y="575"/>
                  </a:cubicBezTo>
                  <a:cubicBezTo>
                    <a:pt x="9228" y="610"/>
                    <a:pt x="9049" y="658"/>
                    <a:pt x="8871" y="706"/>
                  </a:cubicBezTo>
                  <a:cubicBezTo>
                    <a:pt x="8656" y="753"/>
                    <a:pt x="8442" y="801"/>
                    <a:pt x="8240" y="849"/>
                  </a:cubicBezTo>
                  <a:cubicBezTo>
                    <a:pt x="7978" y="920"/>
                    <a:pt x="7716" y="980"/>
                    <a:pt x="7454" y="1051"/>
                  </a:cubicBezTo>
                  <a:cubicBezTo>
                    <a:pt x="7311" y="1087"/>
                    <a:pt x="7156" y="1122"/>
                    <a:pt x="7001" y="1158"/>
                  </a:cubicBezTo>
                  <a:cubicBezTo>
                    <a:pt x="6870" y="1194"/>
                    <a:pt x="6751" y="1230"/>
                    <a:pt x="6620" y="1265"/>
                  </a:cubicBezTo>
                  <a:cubicBezTo>
                    <a:pt x="6513" y="1301"/>
                    <a:pt x="6406" y="1325"/>
                    <a:pt x="6299" y="1349"/>
                  </a:cubicBezTo>
                  <a:cubicBezTo>
                    <a:pt x="6215" y="1372"/>
                    <a:pt x="6132" y="1396"/>
                    <a:pt x="6049" y="1408"/>
                  </a:cubicBezTo>
                  <a:cubicBezTo>
                    <a:pt x="6013" y="1420"/>
                    <a:pt x="5977" y="1432"/>
                    <a:pt x="5942" y="1432"/>
                  </a:cubicBezTo>
                  <a:cubicBezTo>
                    <a:pt x="5668" y="1492"/>
                    <a:pt x="5382" y="1563"/>
                    <a:pt x="5108" y="1623"/>
                  </a:cubicBezTo>
                  <a:cubicBezTo>
                    <a:pt x="5072" y="1623"/>
                    <a:pt x="5037" y="1634"/>
                    <a:pt x="5001" y="1646"/>
                  </a:cubicBezTo>
                  <a:cubicBezTo>
                    <a:pt x="4906" y="1670"/>
                    <a:pt x="4822" y="1694"/>
                    <a:pt x="4727" y="1718"/>
                  </a:cubicBezTo>
                  <a:cubicBezTo>
                    <a:pt x="4608" y="1742"/>
                    <a:pt x="4501" y="1777"/>
                    <a:pt x="4382" y="1813"/>
                  </a:cubicBezTo>
                  <a:cubicBezTo>
                    <a:pt x="4263" y="1849"/>
                    <a:pt x="4132" y="1884"/>
                    <a:pt x="4013" y="1920"/>
                  </a:cubicBezTo>
                  <a:cubicBezTo>
                    <a:pt x="3953" y="1932"/>
                    <a:pt x="3906" y="1944"/>
                    <a:pt x="3846" y="1956"/>
                  </a:cubicBezTo>
                  <a:cubicBezTo>
                    <a:pt x="3775" y="1980"/>
                    <a:pt x="3691" y="2004"/>
                    <a:pt x="3620" y="2015"/>
                  </a:cubicBezTo>
                  <a:cubicBezTo>
                    <a:pt x="3489" y="2051"/>
                    <a:pt x="3370" y="2075"/>
                    <a:pt x="3251" y="2099"/>
                  </a:cubicBezTo>
                  <a:cubicBezTo>
                    <a:pt x="3132" y="2123"/>
                    <a:pt x="3025" y="2146"/>
                    <a:pt x="2906" y="2170"/>
                  </a:cubicBezTo>
                  <a:cubicBezTo>
                    <a:pt x="2644" y="2230"/>
                    <a:pt x="2394" y="2289"/>
                    <a:pt x="2132" y="2349"/>
                  </a:cubicBezTo>
                  <a:cubicBezTo>
                    <a:pt x="1882" y="2396"/>
                    <a:pt x="1632" y="2456"/>
                    <a:pt x="1370" y="2504"/>
                  </a:cubicBezTo>
                  <a:cubicBezTo>
                    <a:pt x="1120" y="2539"/>
                    <a:pt x="870" y="2587"/>
                    <a:pt x="608" y="2623"/>
                  </a:cubicBezTo>
                  <a:cubicBezTo>
                    <a:pt x="524" y="2635"/>
                    <a:pt x="429" y="2658"/>
                    <a:pt x="334" y="2670"/>
                  </a:cubicBezTo>
                  <a:cubicBezTo>
                    <a:pt x="358" y="2658"/>
                    <a:pt x="381" y="2646"/>
                    <a:pt x="405" y="2635"/>
                  </a:cubicBezTo>
                  <a:cubicBezTo>
                    <a:pt x="441" y="2611"/>
                    <a:pt x="453" y="2563"/>
                    <a:pt x="429" y="2527"/>
                  </a:cubicBezTo>
                  <a:cubicBezTo>
                    <a:pt x="413" y="2496"/>
                    <a:pt x="387" y="2480"/>
                    <a:pt x="360" y="2480"/>
                  </a:cubicBezTo>
                  <a:cubicBezTo>
                    <a:pt x="347" y="2480"/>
                    <a:pt x="334" y="2484"/>
                    <a:pt x="322" y="2492"/>
                  </a:cubicBezTo>
                  <a:cubicBezTo>
                    <a:pt x="286" y="2515"/>
                    <a:pt x="250" y="2527"/>
                    <a:pt x="203" y="2551"/>
                  </a:cubicBezTo>
                  <a:cubicBezTo>
                    <a:pt x="179" y="2575"/>
                    <a:pt x="143" y="2587"/>
                    <a:pt x="108" y="2611"/>
                  </a:cubicBezTo>
                  <a:cubicBezTo>
                    <a:pt x="72" y="2635"/>
                    <a:pt x="36" y="2658"/>
                    <a:pt x="24" y="2694"/>
                  </a:cubicBezTo>
                  <a:cubicBezTo>
                    <a:pt x="12" y="2730"/>
                    <a:pt x="0" y="2766"/>
                    <a:pt x="24" y="2801"/>
                  </a:cubicBezTo>
                  <a:cubicBezTo>
                    <a:pt x="36" y="2837"/>
                    <a:pt x="72" y="2849"/>
                    <a:pt x="108" y="2849"/>
                  </a:cubicBezTo>
                  <a:cubicBezTo>
                    <a:pt x="123" y="2853"/>
                    <a:pt x="139" y="2854"/>
                    <a:pt x="155" y="2854"/>
                  </a:cubicBezTo>
                  <a:cubicBezTo>
                    <a:pt x="186" y="2854"/>
                    <a:pt x="215" y="2849"/>
                    <a:pt x="239" y="2849"/>
                  </a:cubicBezTo>
                  <a:cubicBezTo>
                    <a:pt x="370" y="2837"/>
                    <a:pt x="489" y="2813"/>
                    <a:pt x="620" y="2789"/>
                  </a:cubicBezTo>
                  <a:cubicBezTo>
                    <a:pt x="870" y="2754"/>
                    <a:pt x="1120" y="2706"/>
                    <a:pt x="1382" y="2658"/>
                  </a:cubicBezTo>
                  <a:cubicBezTo>
                    <a:pt x="1632" y="2623"/>
                    <a:pt x="1882" y="2563"/>
                    <a:pt x="2132" y="2515"/>
                  </a:cubicBezTo>
                  <a:cubicBezTo>
                    <a:pt x="2394" y="2456"/>
                    <a:pt x="2656" y="2396"/>
                    <a:pt x="2917" y="2337"/>
                  </a:cubicBezTo>
                  <a:cubicBezTo>
                    <a:pt x="3048" y="2313"/>
                    <a:pt x="3167" y="2289"/>
                    <a:pt x="3287" y="2254"/>
                  </a:cubicBezTo>
                  <a:cubicBezTo>
                    <a:pt x="3394" y="2230"/>
                    <a:pt x="3513" y="2206"/>
                    <a:pt x="3620" y="2182"/>
                  </a:cubicBezTo>
                  <a:cubicBezTo>
                    <a:pt x="3703" y="2158"/>
                    <a:pt x="3787" y="2146"/>
                    <a:pt x="3870" y="2123"/>
                  </a:cubicBezTo>
                  <a:cubicBezTo>
                    <a:pt x="3906" y="2111"/>
                    <a:pt x="3953" y="2099"/>
                    <a:pt x="4001" y="2087"/>
                  </a:cubicBezTo>
                  <a:cubicBezTo>
                    <a:pt x="4132" y="2051"/>
                    <a:pt x="4251" y="2015"/>
                    <a:pt x="4370" y="1980"/>
                  </a:cubicBezTo>
                  <a:cubicBezTo>
                    <a:pt x="4489" y="1944"/>
                    <a:pt x="4608" y="1908"/>
                    <a:pt x="4727" y="1884"/>
                  </a:cubicBezTo>
                  <a:cubicBezTo>
                    <a:pt x="4822" y="1861"/>
                    <a:pt x="4906" y="1837"/>
                    <a:pt x="5001" y="1813"/>
                  </a:cubicBezTo>
                  <a:cubicBezTo>
                    <a:pt x="5037" y="1801"/>
                    <a:pt x="5084" y="1789"/>
                    <a:pt x="5132" y="1777"/>
                  </a:cubicBezTo>
                  <a:cubicBezTo>
                    <a:pt x="5406" y="1718"/>
                    <a:pt x="5680" y="1658"/>
                    <a:pt x="5954" y="1599"/>
                  </a:cubicBezTo>
                  <a:cubicBezTo>
                    <a:pt x="6073" y="1575"/>
                    <a:pt x="6180" y="1539"/>
                    <a:pt x="6299" y="1515"/>
                  </a:cubicBezTo>
                  <a:cubicBezTo>
                    <a:pt x="6406" y="1492"/>
                    <a:pt x="6513" y="1456"/>
                    <a:pt x="6620" y="1432"/>
                  </a:cubicBezTo>
                  <a:cubicBezTo>
                    <a:pt x="6751" y="1396"/>
                    <a:pt x="6894" y="1361"/>
                    <a:pt x="7037" y="1313"/>
                  </a:cubicBezTo>
                  <a:cubicBezTo>
                    <a:pt x="7180" y="1277"/>
                    <a:pt x="7323" y="1242"/>
                    <a:pt x="7454" y="1206"/>
                  </a:cubicBezTo>
                  <a:cubicBezTo>
                    <a:pt x="7716" y="1146"/>
                    <a:pt x="7978" y="1075"/>
                    <a:pt x="8240" y="1015"/>
                  </a:cubicBezTo>
                  <a:cubicBezTo>
                    <a:pt x="8442" y="968"/>
                    <a:pt x="8656" y="920"/>
                    <a:pt x="8859" y="861"/>
                  </a:cubicBezTo>
                  <a:cubicBezTo>
                    <a:pt x="9144" y="801"/>
                    <a:pt x="9418" y="730"/>
                    <a:pt x="9704" y="658"/>
                  </a:cubicBezTo>
                  <a:cubicBezTo>
                    <a:pt x="9787" y="646"/>
                    <a:pt x="9859" y="622"/>
                    <a:pt x="9942" y="599"/>
                  </a:cubicBezTo>
                  <a:cubicBezTo>
                    <a:pt x="10109" y="551"/>
                    <a:pt x="10287" y="503"/>
                    <a:pt x="10466" y="456"/>
                  </a:cubicBezTo>
                  <a:cubicBezTo>
                    <a:pt x="10633" y="408"/>
                    <a:pt x="10787" y="372"/>
                    <a:pt x="10954" y="325"/>
                  </a:cubicBezTo>
                  <a:cubicBezTo>
                    <a:pt x="11157" y="265"/>
                    <a:pt x="11359" y="206"/>
                    <a:pt x="11561" y="158"/>
                  </a:cubicBezTo>
                  <a:cubicBezTo>
                    <a:pt x="11597" y="146"/>
                    <a:pt x="11621" y="99"/>
                    <a:pt x="11609" y="63"/>
                  </a:cubicBezTo>
                  <a:cubicBezTo>
                    <a:pt x="11609" y="23"/>
                    <a:pt x="11576" y="0"/>
                    <a:pt x="11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99550" y="2307850"/>
              <a:ext cx="372400" cy="136950"/>
            </a:xfrm>
            <a:custGeom>
              <a:avLst/>
              <a:gdLst/>
              <a:ahLst/>
              <a:cxnLst/>
              <a:rect l="l" t="t" r="r" b="b"/>
              <a:pathLst>
                <a:path w="14896" h="5478" extrusionOk="0">
                  <a:moveTo>
                    <a:pt x="14812" y="1"/>
                  </a:moveTo>
                  <a:cubicBezTo>
                    <a:pt x="14419" y="155"/>
                    <a:pt x="14038" y="298"/>
                    <a:pt x="13657" y="441"/>
                  </a:cubicBezTo>
                  <a:cubicBezTo>
                    <a:pt x="13455" y="525"/>
                    <a:pt x="13264" y="596"/>
                    <a:pt x="13074" y="667"/>
                  </a:cubicBezTo>
                  <a:cubicBezTo>
                    <a:pt x="12943" y="715"/>
                    <a:pt x="12800" y="763"/>
                    <a:pt x="12669" y="822"/>
                  </a:cubicBezTo>
                  <a:cubicBezTo>
                    <a:pt x="12562" y="858"/>
                    <a:pt x="12455" y="894"/>
                    <a:pt x="12347" y="941"/>
                  </a:cubicBezTo>
                  <a:cubicBezTo>
                    <a:pt x="12312" y="953"/>
                    <a:pt x="12276" y="965"/>
                    <a:pt x="12228" y="977"/>
                  </a:cubicBezTo>
                  <a:cubicBezTo>
                    <a:pt x="12038" y="1037"/>
                    <a:pt x="11836" y="1096"/>
                    <a:pt x="11645" y="1167"/>
                  </a:cubicBezTo>
                  <a:cubicBezTo>
                    <a:pt x="11585" y="1179"/>
                    <a:pt x="11538" y="1191"/>
                    <a:pt x="11490" y="1215"/>
                  </a:cubicBezTo>
                  <a:cubicBezTo>
                    <a:pt x="11371" y="1251"/>
                    <a:pt x="11252" y="1275"/>
                    <a:pt x="11133" y="1310"/>
                  </a:cubicBezTo>
                  <a:cubicBezTo>
                    <a:pt x="11074" y="1334"/>
                    <a:pt x="11026" y="1346"/>
                    <a:pt x="10966" y="1358"/>
                  </a:cubicBezTo>
                  <a:cubicBezTo>
                    <a:pt x="10883" y="1394"/>
                    <a:pt x="10788" y="1418"/>
                    <a:pt x="10704" y="1453"/>
                  </a:cubicBezTo>
                  <a:cubicBezTo>
                    <a:pt x="10550" y="1501"/>
                    <a:pt x="10407" y="1548"/>
                    <a:pt x="10252" y="1596"/>
                  </a:cubicBezTo>
                  <a:cubicBezTo>
                    <a:pt x="10097" y="1656"/>
                    <a:pt x="9931" y="1703"/>
                    <a:pt x="9776" y="1763"/>
                  </a:cubicBezTo>
                  <a:cubicBezTo>
                    <a:pt x="9609" y="1822"/>
                    <a:pt x="9442" y="1882"/>
                    <a:pt x="9288" y="1941"/>
                  </a:cubicBezTo>
                  <a:cubicBezTo>
                    <a:pt x="9121" y="2013"/>
                    <a:pt x="8966" y="2072"/>
                    <a:pt x="8811" y="2132"/>
                  </a:cubicBezTo>
                  <a:cubicBezTo>
                    <a:pt x="8680" y="2179"/>
                    <a:pt x="8549" y="2239"/>
                    <a:pt x="8430" y="2287"/>
                  </a:cubicBezTo>
                  <a:cubicBezTo>
                    <a:pt x="8264" y="2346"/>
                    <a:pt x="8109" y="2406"/>
                    <a:pt x="7942" y="2465"/>
                  </a:cubicBezTo>
                  <a:cubicBezTo>
                    <a:pt x="7871" y="2489"/>
                    <a:pt x="7799" y="2513"/>
                    <a:pt x="7716" y="2537"/>
                  </a:cubicBezTo>
                  <a:cubicBezTo>
                    <a:pt x="7633" y="2572"/>
                    <a:pt x="7549" y="2596"/>
                    <a:pt x="7466" y="2632"/>
                  </a:cubicBezTo>
                  <a:cubicBezTo>
                    <a:pt x="7156" y="2739"/>
                    <a:pt x="6847" y="2846"/>
                    <a:pt x="6537" y="2953"/>
                  </a:cubicBezTo>
                  <a:cubicBezTo>
                    <a:pt x="6359" y="3025"/>
                    <a:pt x="6180" y="3084"/>
                    <a:pt x="6001" y="3144"/>
                  </a:cubicBezTo>
                  <a:cubicBezTo>
                    <a:pt x="5894" y="3192"/>
                    <a:pt x="5787" y="3227"/>
                    <a:pt x="5668" y="3275"/>
                  </a:cubicBezTo>
                  <a:lnTo>
                    <a:pt x="5656" y="3275"/>
                  </a:lnTo>
                  <a:cubicBezTo>
                    <a:pt x="5656" y="3275"/>
                    <a:pt x="5644" y="3275"/>
                    <a:pt x="5644" y="3287"/>
                  </a:cubicBezTo>
                  <a:lnTo>
                    <a:pt x="5632" y="3287"/>
                  </a:lnTo>
                  <a:cubicBezTo>
                    <a:pt x="5620" y="3287"/>
                    <a:pt x="5609" y="3299"/>
                    <a:pt x="5609" y="3299"/>
                  </a:cubicBezTo>
                  <a:lnTo>
                    <a:pt x="5597" y="3299"/>
                  </a:lnTo>
                  <a:cubicBezTo>
                    <a:pt x="5561" y="3311"/>
                    <a:pt x="5537" y="3322"/>
                    <a:pt x="5513" y="3334"/>
                  </a:cubicBezTo>
                  <a:cubicBezTo>
                    <a:pt x="5454" y="3358"/>
                    <a:pt x="5382" y="3382"/>
                    <a:pt x="5311" y="3418"/>
                  </a:cubicBezTo>
                  <a:cubicBezTo>
                    <a:pt x="5239" y="3453"/>
                    <a:pt x="5156" y="3477"/>
                    <a:pt x="5085" y="3513"/>
                  </a:cubicBezTo>
                  <a:cubicBezTo>
                    <a:pt x="4930" y="3573"/>
                    <a:pt x="4775" y="3644"/>
                    <a:pt x="4620" y="3703"/>
                  </a:cubicBezTo>
                  <a:cubicBezTo>
                    <a:pt x="4549" y="3739"/>
                    <a:pt x="4477" y="3763"/>
                    <a:pt x="4406" y="3799"/>
                  </a:cubicBezTo>
                  <a:cubicBezTo>
                    <a:pt x="4251" y="3846"/>
                    <a:pt x="4096" y="3906"/>
                    <a:pt x="3942" y="3965"/>
                  </a:cubicBezTo>
                  <a:cubicBezTo>
                    <a:pt x="3775" y="4025"/>
                    <a:pt x="3608" y="4084"/>
                    <a:pt x="3442" y="4144"/>
                  </a:cubicBezTo>
                  <a:cubicBezTo>
                    <a:pt x="3132" y="4251"/>
                    <a:pt x="2822" y="4358"/>
                    <a:pt x="2513" y="4454"/>
                  </a:cubicBezTo>
                  <a:cubicBezTo>
                    <a:pt x="2215" y="4549"/>
                    <a:pt x="1930" y="4644"/>
                    <a:pt x="1632" y="4751"/>
                  </a:cubicBezTo>
                  <a:cubicBezTo>
                    <a:pt x="1489" y="4799"/>
                    <a:pt x="1346" y="4858"/>
                    <a:pt x="1203" y="4918"/>
                  </a:cubicBezTo>
                  <a:cubicBezTo>
                    <a:pt x="1048" y="4977"/>
                    <a:pt x="906" y="5037"/>
                    <a:pt x="751" y="5097"/>
                  </a:cubicBezTo>
                  <a:cubicBezTo>
                    <a:pt x="656" y="5132"/>
                    <a:pt x="548" y="5180"/>
                    <a:pt x="441" y="5216"/>
                  </a:cubicBezTo>
                  <a:cubicBezTo>
                    <a:pt x="382" y="5227"/>
                    <a:pt x="334" y="5251"/>
                    <a:pt x="275" y="5263"/>
                  </a:cubicBezTo>
                  <a:cubicBezTo>
                    <a:pt x="227" y="5275"/>
                    <a:pt x="179" y="5287"/>
                    <a:pt x="132" y="5311"/>
                  </a:cubicBezTo>
                  <a:cubicBezTo>
                    <a:pt x="120" y="5299"/>
                    <a:pt x="120" y="5299"/>
                    <a:pt x="120" y="5299"/>
                  </a:cubicBezTo>
                  <a:cubicBezTo>
                    <a:pt x="96" y="5299"/>
                    <a:pt x="84" y="5299"/>
                    <a:pt x="60" y="5311"/>
                  </a:cubicBezTo>
                  <a:cubicBezTo>
                    <a:pt x="48" y="5311"/>
                    <a:pt x="36" y="5323"/>
                    <a:pt x="25" y="5335"/>
                  </a:cubicBezTo>
                  <a:cubicBezTo>
                    <a:pt x="1" y="5358"/>
                    <a:pt x="1" y="5394"/>
                    <a:pt x="13" y="5430"/>
                  </a:cubicBezTo>
                  <a:cubicBezTo>
                    <a:pt x="25" y="5454"/>
                    <a:pt x="60" y="5466"/>
                    <a:pt x="84" y="5478"/>
                  </a:cubicBezTo>
                  <a:cubicBezTo>
                    <a:pt x="132" y="5478"/>
                    <a:pt x="167" y="5454"/>
                    <a:pt x="215" y="5454"/>
                  </a:cubicBezTo>
                  <a:cubicBezTo>
                    <a:pt x="239" y="5442"/>
                    <a:pt x="275" y="5430"/>
                    <a:pt x="298" y="5418"/>
                  </a:cubicBezTo>
                  <a:cubicBezTo>
                    <a:pt x="358" y="5406"/>
                    <a:pt x="417" y="5382"/>
                    <a:pt x="477" y="5358"/>
                  </a:cubicBezTo>
                  <a:cubicBezTo>
                    <a:pt x="596" y="5323"/>
                    <a:pt x="715" y="5275"/>
                    <a:pt x="834" y="5227"/>
                  </a:cubicBezTo>
                  <a:cubicBezTo>
                    <a:pt x="1084" y="5132"/>
                    <a:pt x="1322" y="5037"/>
                    <a:pt x="1560" y="4942"/>
                  </a:cubicBezTo>
                  <a:cubicBezTo>
                    <a:pt x="1644" y="4918"/>
                    <a:pt x="1715" y="4882"/>
                    <a:pt x="1787" y="4858"/>
                  </a:cubicBezTo>
                  <a:cubicBezTo>
                    <a:pt x="1882" y="4823"/>
                    <a:pt x="1965" y="4799"/>
                    <a:pt x="2049" y="4763"/>
                  </a:cubicBezTo>
                  <a:cubicBezTo>
                    <a:pt x="2215" y="4716"/>
                    <a:pt x="2370" y="4668"/>
                    <a:pt x="2537" y="4608"/>
                  </a:cubicBezTo>
                  <a:cubicBezTo>
                    <a:pt x="2692" y="4561"/>
                    <a:pt x="2858" y="4513"/>
                    <a:pt x="3013" y="4454"/>
                  </a:cubicBezTo>
                  <a:cubicBezTo>
                    <a:pt x="3168" y="4406"/>
                    <a:pt x="3323" y="4346"/>
                    <a:pt x="3477" y="4299"/>
                  </a:cubicBezTo>
                  <a:cubicBezTo>
                    <a:pt x="3632" y="4239"/>
                    <a:pt x="3787" y="4180"/>
                    <a:pt x="3954" y="4120"/>
                  </a:cubicBezTo>
                  <a:cubicBezTo>
                    <a:pt x="4120" y="4061"/>
                    <a:pt x="4287" y="4001"/>
                    <a:pt x="4454" y="3942"/>
                  </a:cubicBezTo>
                  <a:cubicBezTo>
                    <a:pt x="4537" y="3906"/>
                    <a:pt x="4620" y="3870"/>
                    <a:pt x="4704" y="3834"/>
                  </a:cubicBezTo>
                  <a:cubicBezTo>
                    <a:pt x="4763" y="3811"/>
                    <a:pt x="4823" y="3787"/>
                    <a:pt x="4894" y="3763"/>
                  </a:cubicBezTo>
                  <a:cubicBezTo>
                    <a:pt x="5061" y="3692"/>
                    <a:pt x="5228" y="3620"/>
                    <a:pt x="5394" y="3549"/>
                  </a:cubicBezTo>
                  <a:cubicBezTo>
                    <a:pt x="5454" y="3513"/>
                    <a:pt x="5513" y="3489"/>
                    <a:pt x="5573" y="3465"/>
                  </a:cubicBezTo>
                  <a:lnTo>
                    <a:pt x="5597" y="3465"/>
                  </a:lnTo>
                  <a:cubicBezTo>
                    <a:pt x="5609" y="3453"/>
                    <a:pt x="5632" y="3453"/>
                    <a:pt x="5644" y="3442"/>
                  </a:cubicBezTo>
                  <a:lnTo>
                    <a:pt x="5656" y="3442"/>
                  </a:lnTo>
                  <a:cubicBezTo>
                    <a:pt x="5668" y="3430"/>
                    <a:pt x="5680" y="3430"/>
                    <a:pt x="5692" y="3430"/>
                  </a:cubicBezTo>
                  <a:cubicBezTo>
                    <a:pt x="5704" y="3418"/>
                    <a:pt x="5716" y="3418"/>
                    <a:pt x="5728" y="3406"/>
                  </a:cubicBezTo>
                  <a:lnTo>
                    <a:pt x="5751" y="3406"/>
                  </a:lnTo>
                  <a:cubicBezTo>
                    <a:pt x="5775" y="3394"/>
                    <a:pt x="5799" y="3382"/>
                    <a:pt x="5823" y="3370"/>
                  </a:cubicBezTo>
                  <a:lnTo>
                    <a:pt x="5847" y="3370"/>
                  </a:lnTo>
                  <a:cubicBezTo>
                    <a:pt x="5847" y="3358"/>
                    <a:pt x="5859" y="3358"/>
                    <a:pt x="5870" y="3358"/>
                  </a:cubicBezTo>
                  <a:cubicBezTo>
                    <a:pt x="5870" y="3358"/>
                    <a:pt x="5882" y="3346"/>
                    <a:pt x="5894" y="3346"/>
                  </a:cubicBezTo>
                  <a:lnTo>
                    <a:pt x="5906" y="3346"/>
                  </a:lnTo>
                  <a:cubicBezTo>
                    <a:pt x="5906" y="3346"/>
                    <a:pt x="5918" y="3334"/>
                    <a:pt x="5930" y="3334"/>
                  </a:cubicBezTo>
                  <a:cubicBezTo>
                    <a:pt x="5954" y="3322"/>
                    <a:pt x="5978" y="3322"/>
                    <a:pt x="6001" y="3311"/>
                  </a:cubicBezTo>
                  <a:cubicBezTo>
                    <a:pt x="6061" y="3287"/>
                    <a:pt x="6121" y="3263"/>
                    <a:pt x="6180" y="3239"/>
                  </a:cubicBezTo>
                  <a:cubicBezTo>
                    <a:pt x="6240" y="3227"/>
                    <a:pt x="6311" y="3203"/>
                    <a:pt x="6371" y="3180"/>
                  </a:cubicBezTo>
                  <a:cubicBezTo>
                    <a:pt x="6549" y="3120"/>
                    <a:pt x="6728" y="3049"/>
                    <a:pt x="6894" y="2989"/>
                  </a:cubicBezTo>
                  <a:cubicBezTo>
                    <a:pt x="7228" y="2870"/>
                    <a:pt x="7561" y="2751"/>
                    <a:pt x="7883" y="2632"/>
                  </a:cubicBezTo>
                  <a:cubicBezTo>
                    <a:pt x="8002" y="2596"/>
                    <a:pt x="8121" y="2549"/>
                    <a:pt x="8228" y="2513"/>
                  </a:cubicBezTo>
                  <a:cubicBezTo>
                    <a:pt x="8311" y="2489"/>
                    <a:pt x="8383" y="2453"/>
                    <a:pt x="8454" y="2430"/>
                  </a:cubicBezTo>
                  <a:cubicBezTo>
                    <a:pt x="8502" y="2406"/>
                    <a:pt x="8549" y="2394"/>
                    <a:pt x="8597" y="2370"/>
                  </a:cubicBezTo>
                  <a:cubicBezTo>
                    <a:pt x="8859" y="2263"/>
                    <a:pt x="9133" y="2168"/>
                    <a:pt x="9395" y="2060"/>
                  </a:cubicBezTo>
                  <a:cubicBezTo>
                    <a:pt x="9561" y="2001"/>
                    <a:pt x="9716" y="1929"/>
                    <a:pt x="9883" y="1870"/>
                  </a:cubicBezTo>
                  <a:cubicBezTo>
                    <a:pt x="9954" y="1846"/>
                    <a:pt x="10014" y="1822"/>
                    <a:pt x="10085" y="1799"/>
                  </a:cubicBezTo>
                  <a:cubicBezTo>
                    <a:pt x="10192" y="1763"/>
                    <a:pt x="10288" y="1739"/>
                    <a:pt x="10395" y="1703"/>
                  </a:cubicBezTo>
                  <a:cubicBezTo>
                    <a:pt x="10442" y="1679"/>
                    <a:pt x="10490" y="1668"/>
                    <a:pt x="10550" y="1656"/>
                  </a:cubicBezTo>
                  <a:cubicBezTo>
                    <a:pt x="10657" y="1608"/>
                    <a:pt x="10776" y="1572"/>
                    <a:pt x="10883" y="1537"/>
                  </a:cubicBezTo>
                  <a:cubicBezTo>
                    <a:pt x="11038" y="1489"/>
                    <a:pt x="11181" y="1453"/>
                    <a:pt x="11324" y="1406"/>
                  </a:cubicBezTo>
                  <a:cubicBezTo>
                    <a:pt x="11466" y="1370"/>
                    <a:pt x="11609" y="1322"/>
                    <a:pt x="11764" y="1275"/>
                  </a:cubicBezTo>
                  <a:cubicBezTo>
                    <a:pt x="11943" y="1215"/>
                    <a:pt x="12133" y="1156"/>
                    <a:pt x="12324" y="1096"/>
                  </a:cubicBezTo>
                  <a:cubicBezTo>
                    <a:pt x="12336" y="1096"/>
                    <a:pt x="12347" y="1084"/>
                    <a:pt x="12359" y="1084"/>
                  </a:cubicBezTo>
                  <a:cubicBezTo>
                    <a:pt x="12407" y="1060"/>
                    <a:pt x="12455" y="1048"/>
                    <a:pt x="12502" y="1025"/>
                  </a:cubicBezTo>
                  <a:cubicBezTo>
                    <a:pt x="12621" y="989"/>
                    <a:pt x="12740" y="941"/>
                    <a:pt x="12848" y="906"/>
                  </a:cubicBezTo>
                  <a:cubicBezTo>
                    <a:pt x="12979" y="858"/>
                    <a:pt x="13109" y="810"/>
                    <a:pt x="13240" y="751"/>
                  </a:cubicBezTo>
                  <a:cubicBezTo>
                    <a:pt x="13776" y="548"/>
                    <a:pt x="14312" y="346"/>
                    <a:pt x="14848" y="144"/>
                  </a:cubicBezTo>
                  <a:cubicBezTo>
                    <a:pt x="14860" y="132"/>
                    <a:pt x="14872" y="132"/>
                    <a:pt x="14884" y="108"/>
                  </a:cubicBezTo>
                  <a:cubicBezTo>
                    <a:pt x="14895" y="96"/>
                    <a:pt x="14895" y="72"/>
                    <a:pt x="14895" y="60"/>
                  </a:cubicBezTo>
                  <a:cubicBezTo>
                    <a:pt x="14895" y="36"/>
                    <a:pt x="14884" y="24"/>
                    <a:pt x="14860" y="13"/>
                  </a:cubicBezTo>
                  <a:cubicBezTo>
                    <a:pt x="14848" y="1"/>
                    <a:pt x="14824" y="1"/>
                    <a:pt x="14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1162925" y="2353700"/>
              <a:ext cx="135475" cy="84975"/>
            </a:xfrm>
            <a:custGeom>
              <a:avLst/>
              <a:gdLst/>
              <a:ahLst/>
              <a:cxnLst/>
              <a:rect l="l" t="t" r="r" b="b"/>
              <a:pathLst>
                <a:path w="5419" h="3399" extrusionOk="0">
                  <a:moveTo>
                    <a:pt x="60" y="0"/>
                  </a:moveTo>
                  <a:cubicBezTo>
                    <a:pt x="48" y="0"/>
                    <a:pt x="25" y="12"/>
                    <a:pt x="25" y="24"/>
                  </a:cubicBezTo>
                  <a:cubicBezTo>
                    <a:pt x="1" y="60"/>
                    <a:pt x="13" y="95"/>
                    <a:pt x="36" y="119"/>
                  </a:cubicBezTo>
                  <a:cubicBezTo>
                    <a:pt x="334" y="334"/>
                    <a:pt x="644" y="548"/>
                    <a:pt x="941" y="750"/>
                  </a:cubicBezTo>
                  <a:cubicBezTo>
                    <a:pt x="965" y="774"/>
                    <a:pt x="1001" y="786"/>
                    <a:pt x="1025" y="810"/>
                  </a:cubicBezTo>
                  <a:cubicBezTo>
                    <a:pt x="1108" y="857"/>
                    <a:pt x="1179" y="917"/>
                    <a:pt x="1263" y="965"/>
                  </a:cubicBezTo>
                  <a:cubicBezTo>
                    <a:pt x="1394" y="1060"/>
                    <a:pt x="1537" y="1143"/>
                    <a:pt x="1668" y="1238"/>
                  </a:cubicBezTo>
                  <a:cubicBezTo>
                    <a:pt x="1680" y="1238"/>
                    <a:pt x="1691" y="1250"/>
                    <a:pt x="1715" y="1262"/>
                  </a:cubicBezTo>
                  <a:cubicBezTo>
                    <a:pt x="1751" y="1286"/>
                    <a:pt x="1787" y="1310"/>
                    <a:pt x="1834" y="1334"/>
                  </a:cubicBezTo>
                  <a:cubicBezTo>
                    <a:pt x="1918" y="1381"/>
                    <a:pt x="2001" y="1429"/>
                    <a:pt x="2084" y="1488"/>
                  </a:cubicBezTo>
                  <a:cubicBezTo>
                    <a:pt x="2191" y="1548"/>
                    <a:pt x="2299" y="1608"/>
                    <a:pt x="2418" y="1679"/>
                  </a:cubicBezTo>
                  <a:cubicBezTo>
                    <a:pt x="2501" y="1727"/>
                    <a:pt x="2572" y="1762"/>
                    <a:pt x="2656" y="1810"/>
                  </a:cubicBezTo>
                  <a:cubicBezTo>
                    <a:pt x="2715" y="1846"/>
                    <a:pt x="2763" y="1881"/>
                    <a:pt x="2811" y="1905"/>
                  </a:cubicBezTo>
                  <a:cubicBezTo>
                    <a:pt x="2953" y="2000"/>
                    <a:pt x="3096" y="2084"/>
                    <a:pt x="3227" y="2167"/>
                  </a:cubicBezTo>
                  <a:cubicBezTo>
                    <a:pt x="3477" y="2322"/>
                    <a:pt x="3739" y="2465"/>
                    <a:pt x="4001" y="2608"/>
                  </a:cubicBezTo>
                  <a:cubicBezTo>
                    <a:pt x="4251" y="2739"/>
                    <a:pt x="4513" y="2893"/>
                    <a:pt x="4763" y="3048"/>
                  </a:cubicBezTo>
                  <a:cubicBezTo>
                    <a:pt x="4847" y="3096"/>
                    <a:pt x="4942" y="3155"/>
                    <a:pt x="5025" y="3215"/>
                  </a:cubicBezTo>
                  <a:cubicBezTo>
                    <a:pt x="5073" y="3239"/>
                    <a:pt x="5109" y="3263"/>
                    <a:pt x="5156" y="3286"/>
                  </a:cubicBezTo>
                  <a:cubicBezTo>
                    <a:pt x="5180" y="3310"/>
                    <a:pt x="5204" y="3322"/>
                    <a:pt x="5228" y="3334"/>
                  </a:cubicBezTo>
                  <a:cubicBezTo>
                    <a:pt x="5239" y="3346"/>
                    <a:pt x="5239" y="3346"/>
                    <a:pt x="5251" y="3358"/>
                  </a:cubicBezTo>
                  <a:cubicBezTo>
                    <a:pt x="5263" y="3358"/>
                    <a:pt x="5275" y="3370"/>
                    <a:pt x="5275" y="3370"/>
                  </a:cubicBezTo>
                  <a:cubicBezTo>
                    <a:pt x="5287" y="3370"/>
                    <a:pt x="5287" y="3382"/>
                    <a:pt x="5299" y="3382"/>
                  </a:cubicBezTo>
                  <a:cubicBezTo>
                    <a:pt x="5299" y="3382"/>
                    <a:pt x="5311" y="3393"/>
                    <a:pt x="5323" y="3393"/>
                  </a:cubicBezTo>
                  <a:cubicBezTo>
                    <a:pt x="5329" y="3397"/>
                    <a:pt x="5336" y="3398"/>
                    <a:pt x="5344" y="3398"/>
                  </a:cubicBezTo>
                  <a:cubicBezTo>
                    <a:pt x="5364" y="3398"/>
                    <a:pt x="5386" y="3387"/>
                    <a:pt x="5394" y="3370"/>
                  </a:cubicBezTo>
                  <a:cubicBezTo>
                    <a:pt x="5418" y="3346"/>
                    <a:pt x="5418" y="3298"/>
                    <a:pt x="5394" y="3274"/>
                  </a:cubicBezTo>
                  <a:cubicBezTo>
                    <a:pt x="5370" y="3263"/>
                    <a:pt x="5347" y="3251"/>
                    <a:pt x="5323" y="3227"/>
                  </a:cubicBezTo>
                  <a:cubicBezTo>
                    <a:pt x="5311" y="3215"/>
                    <a:pt x="5299" y="3215"/>
                    <a:pt x="5275" y="3203"/>
                  </a:cubicBezTo>
                  <a:cubicBezTo>
                    <a:pt x="5239" y="3179"/>
                    <a:pt x="5216" y="3155"/>
                    <a:pt x="5180" y="3143"/>
                  </a:cubicBezTo>
                  <a:cubicBezTo>
                    <a:pt x="5120" y="3096"/>
                    <a:pt x="5061" y="3060"/>
                    <a:pt x="5001" y="3024"/>
                  </a:cubicBezTo>
                  <a:cubicBezTo>
                    <a:pt x="4870" y="2941"/>
                    <a:pt x="4739" y="2870"/>
                    <a:pt x="4597" y="2786"/>
                  </a:cubicBezTo>
                  <a:cubicBezTo>
                    <a:pt x="4477" y="2715"/>
                    <a:pt x="4358" y="2643"/>
                    <a:pt x="4239" y="2572"/>
                  </a:cubicBezTo>
                  <a:cubicBezTo>
                    <a:pt x="4108" y="2501"/>
                    <a:pt x="3977" y="2441"/>
                    <a:pt x="3846" y="2370"/>
                  </a:cubicBezTo>
                  <a:cubicBezTo>
                    <a:pt x="3775" y="2322"/>
                    <a:pt x="3704" y="2286"/>
                    <a:pt x="3632" y="2250"/>
                  </a:cubicBezTo>
                  <a:cubicBezTo>
                    <a:pt x="3561" y="2203"/>
                    <a:pt x="3489" y="2155"/>
                    <a:pt x="3406" y="2120"/>
                  </a:cubicBezTo>
                  <a:cubicBezTo>
                    <a:pt x="3358" y="2084"/>
                    <a:pt x="3299" y="2048"/>
                    <a:pt x="3251" y="2024"/>
                  </a:cubicBezTo>
                  <a:cubicBezTo>
                    <a:pt x="3192" y="1977"/>
                    <a:pt x="3132" y="1941"/>
                    <a:pt x="3061" y="1905"/>
                  </a:cubicBezTo>
                  <a:cubicBezTo>
                    <a:pt x="2942" y="1834"/>
                    <a:pt x="2811" y="1750"/>
                    <a:pt x="2692" y="1679"/>
                  </a:cubicBezTo>
                  <a:cubicBezTo>
                    <a:pt x="2537" y="1596"/>
                    <a:pt x="2394" y="1512"/>
                    <a:pt x="2251" y="1429"/>
                  </a:cubicBezTo>
                  <a:cubicBezTo>
                    <a:pt x="2120" y="1346"/>
                    <a:pt x="1977" y="1274"/>
                    <a:pt x="1846" y="1191"/>
                  </a:cubicBezTo>
                  <a:cubicBezTo>
                    <a:pt x="1810" y="1167"/>
                    <a:pt x="1775" y="1143"/>
                    <a:pt x="1727" y="1119"/>
                  </a:cubicBezTo>
                  <a:cubicBezTo>
                    <a:pt x="1668" y="1084"/>
                    <a:pt x="1608" y="1036"/>
                    <a:pt x="1560" y="1000"/>
                  </a:cubicBezTo>
                  <a:cubicBezTo>
                    <a:pt x="1394" y="893"/>
                    <a:pt x="1227" y="786"/>
                    <a:pt x="1060" y="679"/>
                  </a:cubicBezTo>
                  <a:cubicBezTo>
                    <a:pt x="977" y="619"/>
                    <a:pt x="882" y="548"/>
                    <a:pt x="798" y="488"/>
                  </a:cubicBezTo>
                  <a:cubicBezTo>
                    <a:pt x="667" y="405"/>
                    <a:pt x="548" y="322"/>
                    <a:pt x="417" y="226"/>
                  </a:cubicBezTo>
                  <a:cubicBezTo>
                    <a:pt x="322" y="155"/>
                    <a:pt x="215" y="84"/>
                    <a:pt x="108" y="12"/>
                  </a:cubicBezTo>
                  <a:cubicBezTo>
                    <a:pt x="96" y="0"/>
                    <a:pt x="72" y="0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1030475" y="2304575"/>
              <a:ext cx="130700" cy="46100"/>
            </a:xfrm>
            <a:custGeom>
              <a:avLst/>
              <a:gdLst/>
              <a:ahLst/>
              <a:cxnLst/>
              <a:rect l="l" t="t" r="r" b="b"/>
              <a:pathLst>
                <a:path w="5228" h="1844" extrusionOk="0">
                  <a:moveTo>
                    <a:pt x="48" y="1"/>
                  </a:moveTo>
                  <a:cubicBezTo>
                    <a:pt x="36" y="13"/>
                    <a:pt x="12" y="25"/>
                    <a:pt x="12" y="48"/>
                  </a:cubicBezTo>
                  <a:cubicBezTo>
                    <a:pt x="0" y="72"/>
                    <a:pt x="12" y="120"/>
                    <a:pt x="48" y="132"/>
                  </a:cubicBezTo>
                  <a:cubicBezTo>
                    <a:pt x="381" y="227"/>
                    <a:pt x="715" y="322"/>
                    <a:pt x="1036" y="406"/>
                  </a:cubicBezTo>
                  <a:cubicBezTo>
                    <a:pt x="1334" y="489"/>
                    <a:pt x="1644" y="572"/>
                    <a:pt x="1941" y="656"/>
                  </a:cubicBezTo>
                  <a:cubicBezTo>
                    <a:pt x="2108" y="703"/>
                    <a:pt x="2275" y="751"/>
                    <a:pt x="2441" y="810"/>
                  </a:cubicBezTo>
                  <a:cubicBezTo>
                    <a:pt x="2513" y="822"/>
                    <a:pt x="2596" y="846"/>
                    <a:pt x="2667" y="870"/>
                  </a:cubicBezTo>
                  <a:cubicBezTo>
                    <a:pt x="2727" y="894"/>
                    <a:pt x="2798" y="906"/>
                    <a:pt x="2858" y="929"/>
                  </a:cubicBezTo>
                  <a:cubicBezTo>
                    <a:pt x="2953" y="965"/>
                    <a:pt x="3037" y="989"/>
                    <a:pt x="3132" y="1025"/>
                  </a:cubicBezTo>
                  <a:cubicBezTo>
                    <a:pt x="3191" y="1048"/>
                    <a:pt x="3263" y="1072"/>
                    <a:pt x="3334" y="1096"/>
                  </a:cubicBezTo>
                  <a:cubicBezTo>
                    <a:pt x="3477" y="1144"/>
                    <a:pt x="3608" y="1203"/>
                    <a:pt x="3751" y="1263"/>
                  </a:cubicBezTo>
                  <a:cubicBezTo>
                    <a:pt x="3882" y="1310"/>
                    <a:pt x="4025" y="1370"/>
                    <a:pt x="4156" y="1429"/>
                  </a:cubicBezTo>
                  <a:cubicBezTo>
                    <a:pt x="4299" y="1489"/>
                    <a:pt x="4430" y="1549"/>
                    <a:pt x="4572" y="1596"/>
                  </a:cubicBezTo>
                  <a:cubicBezTo>
                    <a:pt x="4668" y="1632"/>
                    <a:pt x="4751" y="1668"/>
                    <a:pt x="4846" y="1715"/>
                  </a:cubicBezTo>
                  <a:cubicBezTo>
                    <a:pt x="4942" y="1751"/>
                    <a:pt x="5037" y="1799"/>
                    <a:pt x="5132" y="1834"/>
                  </a:cubicBezTo>
                  <a:cubicBezTo>
                    <a:pt x="5142" y="1841"/>
                    <a:pt x="5152" y="1844"/>
                    <a:pt x="5161" y="1844"/>
                  </a:cubicBezTo>
                  <a:cubicBezTo>
                    <a:pt x="5186" y="1844"/>
                    <a:pt x="5207" y="1824"/>
                    <a:pt x="5215" y="1799"/>
                  </a:cubicBezTo>
                  <a:cubicBezTo>
                    <a:pt x="5227" y="1763"/>
                    <a:pt x="5215" y="1727"/>
                    <a:pt x="5180" y="1715"/>
                  </a:cubicBezTo>
                  <a:cubicBezTo>
                    <a:pt x="5037" y="1656"/>
                    <a:pt x="4894" y="1584"/>
                    <a:pt x="4751" y="1525"/>
                  </a:cubicBezTo>
                  <a:cubicBezTo>
                    <a:pt x="4620" y="1465"/>
                    <a:pt x="4477" y="1418"/>
                    <a:pt x="4334" y="1358"/>
                  </a:cubicBezTo>
                  <a:cubicBezTo>
                    <a:pt x="4203" y="1298"/>
                    <a:pt x="4060" y="1239"/>
                    <a:pt x="3930" y="1179"/>
                  </a:cubicBezTo>
                  <a:cubicBezTo>
                    <a:pt x="3775" y="1120"/>
                    <a:pt x="3620" y="1060"/>
                    <a:pt x="3477" y="1001"/>
                  </a:cubicBezTo>
                  <a:cubicBezTo>
                    <a:pt x="3334" y="953"/>
                    <a:pt x="3203" y="894"/>
                    <a:pt x="3060" y="858"/>
                  </a:cubicBezTo>
                  <a:cubicBezTo>
                    <a:pt x="3001" y="834"/>
                    <a:pt x="2941" y="810"/>
                    <a:pt x="2882" y="787"/>
                  </a:cubicBezTo>
                  <a:cubicBezTo>
                    <a:pt x="2787" y="763"/>
                    <a:pt x="2679" y="727"/>
                    <a:pt x="2584" y="703"/>
                  </a:cubicBezTo>
                  <a:cubicBezTo>
                    <a:pt x="2453" y="656"/>
                    <a:pt x="2310" y="620"/>
                    <a:pt x="2179" y="584"/>
                  </a:cubicBezTo>
                  <a:cubicBezTo>
                    <a:pt x="2060" y="548"/>
                    <a:pt x="1929" y="513"/>
                    <a:pt x="1810" y="477"/>
                  </a:cubicBezTo>
                  <a:cubicBezTo>
                    <a:pt x="1513" y="394"/>
                    <a:pt x="1203" y="310"/>
                    <a:pt x="905" y="227"/>
                  </a:cubicBezTo>
                  <a:cubicBezTo>
                    <a:pt x="643" y="155"/>
                    <a:pt x="370" y="72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840875" y="2301800"/>
              <a:ext cx="186350" cy="74350"/>
            </a:xfrm>
            <a:custGeom>
              <a:avLst/>
              <a:gdLst/>
              <a:ahLst/>
              <a:cxnLst/>
              <a:rect l="l" t="t" r="r" b="b"/>
              <a:pathLst>
                <a:path w="7454" h="2974" extrusionOk="0">
                  <a:moveTo>
                    <a:pt x="7385" y="0"/>
                  </a:moveTo>
                  <a:cubicBezTo>
                    <a:pt x="7376" y="0"/>
                    <a:pt x="7367" y="2"/>
                    <a:pt x="7358" y="5"/>
                  </a:cubicBezTo>
                  <a:lnTo>
                    <a:pt x="7346" y="5"/>
                  </a:lnTo>
                  <a:cubicBezTo>
                    <a:pt x="7192" y="76"/>
                    <a:pt x="7025" y="147"/>
                    <a:pt x="6870" y="207"/>
                  </a:cubicBezTo>
                  <a:cubicBezTo>
                    <a:pt x="6715" y="255"/>
                    <a:pt x="6561" y="314"/>
                    <a:pt x="6394" y="374"/>
                  </a:cubicBezTo>
                  <a:cubicBezTo>
                    <a:pt x="6084" y="493"/>
                    <a:pt x="5763" y="600"/>
                    <a:pt x="5441" y="719"/>
                  </a:cubicBezTo>
                  <a:cubicBezTo>
                    <a:pt x="5275" y="767"/>
                    <a:pt x="5108" y="814"/>
                    <a:pt x="4953" y="874"/>
                  </a:cubicBezTo>
                  <a:cubicBezTo>
                    <a:pt x="4786" y="933"/>
                    <a:pt x="4608" y="981"/>
                    <a:pt x="4441" y="1040"/>
                  </a:cubicBezTo>
                  <a:cubicBezTo>
                    <a:pt x="4370" y="1064"/>
                    <a:pt x="4298" y="1088"/>
                    <a:pt x="4227" y="1124"/>
                  </a:cubicBezTo>
                  <a:cubicBezTo>
                    <a:pt x="4144" y="1148"/>
                    <a:pt x="4072" y="1171"/>
                    <a:pt x="4001" y="1195"/>
                  </a:cubicBezTo>
                  <a:cubicBezTo>
                    <a:pt x="3834" y="1255"/>
                    <a:pt x="3667" y="1314"/>
                    <a:pt x="3501" y="1374"/>
                  </a:cubicBezTo>
                  <a:cubicBezTo>
                    <a:pt x="3334" y="1433"/>
                    <a:pt x="3167" y="1493"/>
                    <a:pt x="3001" y="1552"/>
                  </a:cubicBezTo>
                  <a:cubicBezTo>
                    <a:pt x="2834" y="1612"/>
                    <a:pt x="2679" y="1671"/>
                    <a:pt x="2512" y="1731"/>
                  </a:cubicBezTo>
                  <a:cubicBezTo>
                    <a:pt x="2453" y="1755"/>
                    <a:pt x="2405" y="1779"/>
                    <a:pt x="2346" y="1802"/>
                  </a:cubicBezTo>
                  <a:cubicBezTo>
                    <a:pt x="2227" y="1850"/>
                    <a:pt x="2119" y="1898"/>
                    <a:pt x="2000" y="1933"/>
                  </a:cubicBezTo>
                  <a:cubicBezTo>
                    <a:pt x="1953" y="1957"/>
                    <a:pt x="1917" y="1969"/>
                    <a:pt x="1869" y="1993"/>
                  </a:cubicBezTo>
                  <a:cubicBezTo>
                    <a:pt x="1786" y="2029"/>
                    <a:pt x="1715" y="2064"/>
                    <a:pt x="1643" y="2088"/>
                  </a:cubicBezTo>
                  <a:cubicBezTo>
                    <a:pt x="1453" y="2171"/>
                    <a:pt x="1262" y="2255"/>
                    <a:pt x="1072" y="2338"/>
                  </a:cubicBezTo>
                  <a:cubicBezTo>
                    <a:pt x="1036" y="2362"/>
                    <a:pt x="1000" y="2374"/>
                    <a:pt x="953" y="2398"/>
                  </a:cubicBezTo>
                  <a:cubicBezTo>
                    <a:pt x="846" y="2445"/>
                    <a:pt x="750" y="2505"/>
                    <a:pt x="643" y="2552"/>
                  </a:cubicBezTo>
                  <a:cubicBezTo>
                    <a:pt x="548" y="2600"/>
                    <a:pt x="453" y="2636"/>
                    <a:pt x="369" y="2683"/>
                  </a:cubicBezTo>
                  <a:cubicBezTo>
                    <a:pt x="262" y="2731"/>
                    <a:pt x="155" y="2791"/>
                    <a:pt x="48" y="2838"/>
                  </a:cubicBezTo>
                  <a:cubicBezTo>
                    <a:pt x="24" y="2850"/>
                    <a:pt x="0" y="2898"/>
                    <a:pt x="24" y="2933"/>
                  </a:cubicBezTo>
                  <a:cubicBezTo>
                    <a:pt x="33" y="2960"/>
                    <a:pt x="62" y="2974"/>
                    <a:pt x="91" y="2974"/>
                  </a:cubicBezTo>
                  <a:cubicBezTo>
                    <a:pt x="101" y="2974"/>
                    <a:pt x="110" y="2972"/>
                    <a:pt x="119" y="2969"/>
                  </a:cubicBezTo>
                  <a:cubicBezTo>
                    <a:pt x="226" y="2910"/>
                    <a:pt x="334" y="2862"/>
                    <a:pt x="441" y="2802"/>
                  </a:cubicBezTo>
                  <a:cubicBezTo>
                    <a:pt x="536" y="2755"/>
                    <a:pt x="643" y="2707"/>
                    <a:pt x="738" y="2660"/>
                  </a:cubicBezTo>
                  <a:cubicBezTo>
                    <a:pt x="846" y="2612"/>
                    <a:pt x="941" y="2564"/>
                    <a:pt x="1048" y="2517"/>
                  </a:cubicBezTo>
                  <a:cubicBezTo>
                    <a:pt x="1084" y="2493"/>
                    <a:pt x="1107" y="2481"/>
                    <a:pt x="1143" y="2469"/>
                  </a:cubicBezTo>
                  <a:cubicBezTo>
                    <a:pt x="1346" y="2374"/>
                    <a:pt x="1536" y="2291"/>
                    <a:pt x="1738" y="2207"/>
                  </a:cubicBezTo>
                  <a:cubicBezTo>
                    <a:pt x="1810" y="2171"/>
                    <a:pt x="1869" y="2148"/>
                    <a:pt x="1941" y="2124"/>
                  </a:cubicBezTo>
                  <a:cubicBezTo>
                    <a:pt x="1989" y="2100"/>
                    <a:pt x="2048" y="2076"/>
                    <a:pt x="2108" y="2052"/>
                  </a:cubicBezTo>
                  <a:cubicBezTo>
                    <a:pt x="2215" y="2005"/>
                    <a:pt x="2334" y="1969"/>
                    <a:pt x="2441" y="1921"/>
                  </a:cubicBezTo>
                  <a:cubicBezTo>
                    <a:pt x="2489" y="1898"/>
                    <a:pt x="2536" y="1874"/>
                    <a:pt x="2584" y="1862"/>
                  </a:cubicBezTo>
                  <a:cubicBezTo>
                    <a:pt x="2751" y="1802"/>
                    <a:pt x="2905" y="1743"/>
                    <a:pt x="3072" y="1683"/>
                  </a:cubicBezTo>
                  <a:cubicBezTo>
                    <a:pt x="3239" y="1624"/>
                    <a:pt x="3405" y="1564"/>
                    <a:pt x="3560" y="1505"/>
                  </a:cubicBezTo>
                  <a:cubicBezTo>
                    <a:pt x="3727" y="1445"/>
                    <a:pt x="3894" y="1386"/>
                    <a:pt x="4060" y="1326"/>
                  </a:cubicBezTo>
                  <a:cubicBezTo>
                    <a:pt x="4215" y="1267"/>
                    <a:pt x="4370" y="1219"/>
                    <a:pt x="4525" y="1171"/>
                  </a:cubicBezTo>
                  <a:cubicBezTo>
                    <a:pt x="4703" y="1112"/>
                    <a:pt x="4882" y="1052"/>
                    <a:pt x="5060" y="993"/>
                  </a:cubicBezTo>
                  <a:cubicBezTo>
                    <a:pt x="5215" y="933"/>
                    <a:pt x="5382" y="886"/>
                    <a:pt x="5537" y="826"/>
                  </a:cubicBezTo>
                  <a:cubicBezTo>
                    <a:pt x="5691" y="778"/>
                    <a:pt x="5858" y="719"/>
                    <a:pt x="6013" y="659"/>
                  </a:cubicBezTo>
                  <a:cubicBezTo>
                    <a:pt x="6168" y="612"/>
                    <a:pt x="6310" y="552"/>
                    <a:pt x="6465" y="493"/>
                  </a:cubicBezTo>
                  <a:cubicBezTo>
                    <a:pt x="6632" y="433"/>
                    <a:pt x="6787" y="386"/>
                    <a:pt x="6942" y="326"/>
                  </a:cubicBezTo>
                  <a:cubicBezTo>
                    <a:pt x="7013" y="290"/>
                    <a:pt x="7096" y="266"/>
                    <a:pt x="7168" y="231"/>
                  </a:cubicBezTo>
                  <a:cubicBezTo>
                    <a:pt x="7251" y="195"/>
                    <a:pt x="7323" y="159"/>
                    <a:pt x="7406" y="136"/>
                  </a:cubicBezTo>
                  <a:cubicBezTo>
                    <a:pt x="7442" y="112"/>
                    <a:pt x="7453" y="76"/>
                    <a:pt x="7442" y="40"/>
                  </a:cubicBezTo>
                  <a:cubicBezTo>
                    <a:pt x="7433" y="13"/>
                    <a:pt x="7410" y="0"/>
                    <a:pt x="7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1663000" y="2301000"/>
              <a:ext cx="21450" cy="22950"/>
            </a:xfrm>
            <a:custGeom>
              <a:avLst/>
              <a:gdLst/>
              <a:ahLst/>
              <a:cxnLst/>
              <a:rect l="l" t="t" r="r" b="b"/>
              <a:pathLst>
                <a:path w="858" h="918" extrusionOk="0">
                  <a:moveTo>
                    <a:pt x="441" y="191"/>
                  </a:moveTo>
                  <a:cubicBezTo>
                    <a:pt x="453" y="203"/>
                    <a:pt x="453" y="203"/>
                    <a:pt x="465" y="203"/>
                  </a:cubicBezTo>
                  <a:cubicBezTo>
                    <a:pt x="476" y="227"/>
                    <a:pt x="500" y="251"/>
                    <a:pt x="512" y="275"/>
                  </a:cubicBezTo>
                  <a:cubicBezTo>
                    <a:pt x="524" y="298"/>
                    <a:pt x="536" y="322"/>
                    <a:pt x="548" y="346"/>
                  </a:cubicBezTo>
                  <a:cubicBezTo>
                    <a:pt x="548" y="358"/>
                    <a:pt x="548" y="370"/>
                    <a:pt x="548" y="394"/>
                  </a:cubicBezTo>
                  <a:cubicBezTo>
                    <a:pt x="548" y="397"/>
                    <a:pt x="548" y="401"/>
                    <a:pt x="548" y="406"/>
                  </a:cubicBezTo>
                  <a:cubicBezTo>
                    <a:pt x="536" y="382"/>
                    <a:pt x="524" y="358"/>
                    <a:pt x="512" y="346"/>
                  </a:cubicBezTo>
                  <a:lnTo>
                    <a:pt x="488" y="346"/>
                  </a:lnTo>
                  <a:cubicBezTo>
                    <a:pt x="488" y="322"/>
                    <a:pt x="465" y="310"/>
                    <a:pt x="453" y="298"/>
                  </a:cubicBezTo>
                  <a:cubicBezTo>
                    <a:pt x="437" y="298"/>
                    <a:pt x="426" y="293"/>
                    <a:pt x="414" y="293"/>
                  </a:cubicBezTo>
                  <a:cubicBezTo>
                    <a:pt x="408" y="293"/>
                    <a:pt x="401" y="295"/>
                    <a:pt x="393" y="298"/>
                  </a:cubicBezTo>
                  <a:cubicBezTo>
                    <a:pt x="369" y="298"/>
                    <a:pt x="357" y="310"/>
                    <a:pt x="334" y="322"/>
                  </a:cubicBezTo>
                  <a:cubicBezTo>
                    <a:pt x="310" y="346"/>
                    <a:pt x="286" y="382"/>
                    <a:pt x="262" y="418"/>
                  </a:cubicBezTo>
                  <a:cubicBezTo>
                    <a:pt x="262" y="418"/>
                    <a:pt x="262" y="406"/>
                    <a:pt x="262" y="406"/>
                  </a:cubicBezTo>
                  <a:cubicBezTo>
                    <a:pt x="262" y="406"/>
                    <a:pt x="262" y="394"/>
                    <a:pt x="262" y="382"/>
                  </a:cubicBezTo>
                  <a:cubicBezTo>
                    <a:pt x="274" y="370"/>
                    <a:pt x="286" y="346"/>
                    <a:pt x="286" y="322"/>
                  </a:cubicBezTo>
                  <a:cubicBezTo>
                    <a:pt x="310" y="298"/>
                    <a:pt x="334" y="263"/>
                    <a:pt x="357" y="239"/>
                  </a:cubicBezTo>
                  <a:cubicBezTo>
                    <a:pt x="357" y="227"/>
                    <a:pt x="369" y="215"/>
                    <a:pt x="381" y="203"/>
                  </a:cubicBezTo>
                  <a:cubicBezTo>
                    <a:pt x="393" y="203"/>
                    <a:pt x="405" y="203"/>
                    <a:pt x="405" y="191"/>
                  </a:cubicBezTo>
                  <a:close/>
                  <a:moveTo>
                    <a:pt x="691" y="429"/>
                  </a:moveTo>
                  <a:cubicBezTo>
                    <a:pt x="703" y="453"/>
                    <a:pt x="703" y="465"/>
                    <a:pt x="703" y="489"/>
                  </a:cubicBezTo>
                  <a:cubicBezTo>
                    <a:pt x="703" y="513"/>
                    <a:pt x="703" y="549"/>
                    <a:pt x="691" y="584"/>
                  </a:cubicBezTo>
                  <a:cubicBezTo>
                    <a:pt x="691" y="596"/>
                    <a:pt x="679" y="608"/>
                    <a:pt x="679" y="632"/>
                  </a:cubicBezTo>
                  <a:cubicBezTo>
                    <a:pt x="667" y="644"/>
                    <a:pt x="655" y="656"/>
                    <a:pt x="643" y="668"/>
                  </a:cubicBezTo>
                  <a:cubicBezTo>
                    <a:pt x="631" y="679"/>
                    <a:pt x="619" y="691"/>
                    <a:pt x="607" y="703"/>
                  </a:cubicBezTo>
                  <a:cubicBezTo>
                    <a:pt x="572" y="727"/>
                    <a:pt x="536" y="739"/>
                    <a:pt x="500" y="751"/>
                  </a:cubicBezTo>
                  <a:cubicBezTo>
                    <a:pt x="465" y="763"/>
                    <a:pt x="429" y="775"/>
                    <a:pt x="381" y="775"/>
                  </a:cubicBezTo>
                  <a:cubicBezTo>
                    <a:pt x="369" y="775"/>
                    <a:pt x="346" y="775"/>
                    <a:pt x="322" y="763"/>
                  </a:cubicBezTo>
                  <a:cubicBezTo>
                    <a:pt x="298" y="763"/>
                    <a:pt x="274" y="751"/>
                    <a:pt x="262" y="739"/>
                  </a:cubicBezTo>
                  <a:cubicBezTo>
                    <a:pt x="250" y="739"/>
                    <a:pt x="250" y="739"/>
                    <a:pt x="238" y="727"/>
                  </a:cubicBezTo>
                  <a:lnTo>
                    <a:pt x="238" y="727"/>
                  </a:lnTo>
                  <a:cubicBezTo>
                    <a:pt x="262" y="739"/>
                    <a:pt x="298" y="751"/>
                    <a:pt x="322" y="751"/>
                  </a:cubicBezTo>
                  <a:cubicBezTo>
                    <a:pt x="346" y="763"/>
                    <a:pt x="381" y="763"/>
                    <a:pt x="405" y="763"/>
                  </a:cubicBezTo>
                  <a:cubicBezTo>
                    <a:pt x="417" y="763"/>
                    <a:pt x="429" y="763"/>
                    <a:pt x="441" y="751"/>
                  </a:cubicBezTo>
                  <a:cubicBezTo>
                    <a:pt x="453" y="751"/>
                    <a:pt x="476" y="751"/>
                    <a:pt x="488" y="739"/>
                  </a:cubicBezTo>
                  <a:cubicBezTo>
                    <a:pt x="512" y="739"/>
                    <a:pt x="536" y="715"/>
                    <a:pt x="560" y="703"/>
                  </a:cubicBezTo>
                  <a:cubicBezTo>
                    <a:pt x="584" y="691"/>
                    <a:pt x="596" y="668"/>
                    <a:pt x="619" y="644"/>
                  </a:cubicBezTo>
                  <a:cubicBezTo>
                    <a:pt x="631" y="632"/>
                    <a:pt x="643" y="608"/>
                    <a:pt x="655" y="584"/>
                  </a:cubicBezTo>
                  <a:cubicBezTo>
                    <a:pt x="667" y="560"/>
                    <a:pt x="679" y="537"/>
                    <a:pt x="679" y="513"/>
                  </a:cubicBezTo>
                  <a:cubicBezTo>
                    <a:pt x="691" y="489"/>
                    <a:pt x="691" y="453"/>
                    <a:pt x="691" y="429"/>
                  </a:cubicBezTo>
                  <a:close/>
                  <a:moveTo>
                    <a:pt x="393" y="1"/>
                  </a:moveTo>
                  <a:cubicBezTo>
                    <a:pt x="369" y="1"/>
                    <a:pt x="346" y="1"/>
                    <a:pt x="322" y="13"/>
                  </a:cubicBezTo>
                  <a:cubicBezTo>
                    <a:pt x="298" y="13"/>
                    <a:pt x="262" y="25"/>
                    <a:pt x="238" y="37"/>
                  </a:cubicBezTo>
                  <a:cubicBezTo>
                    <a:pt x="143" y="84"/>
                    <a:pt x="72" y="179"/>
                    <a:pt x="36" y="275"/>
                  </a:cubicBezTo>
                  <a:cubicBezTo>
                    <a:pt x="24" y="322"/>
                    <a:pt x="24" y="382"/>
                    <a:pt x="24" y="429"/>
                  </a:cubicBezTo>
                  <a:cubicBezTo>
                    <a:pt x="24" y="429"/>
                    <a:pt x="24" y="441"/>
                    <a:pt x="24" y="441"/>
                  </a:cubicBezTo>
                  <a:cubicBezTo>
                    <a:pt x="24" y="453"/>
                    <a:pt x="12" y="465"/>
                    <a:pt x="12" y="477"/>
                  </a:cubicBezTo>
                  <a:cubicBezTo>
                    <a:pt x="0" y="537"/>
                    <a:pt x="0" y="584"/>
                    <a:pt x="12" y="632"/>
                  </a:cubicBezTo>
                  <a:cubicBezTo>
                    <a:pt x="12" y="656"/>
                    <a:pt x="24" y="691"/>
                    <a:pt x="36" y="715"/>
                  </a:cubicBezTo>
                  <a:cubicBezTo>
                    <a:pt x="48" y="739"/>
                    <a:pt x="60" y="763"/>
                    <a:pt x="84" y="787"/>
                  </a:cubicBezTo>
                  <a:cubicBezTo>
                    <a:pt x="119" y="822"/>
                    <a:pt x="155" y="858"/>
                    <a:pt x="203" y="882"/>
                  </a:cubicBezTo>
                  <a:cubicBezTo>
                    <a:pt x="250" y="906"/>
                    <a:pt x="310" y="918"/>
                    <a:pt x="369" y="918"/>
                  </a:cubicBezTo>
                  <a:cubicBezTo>
                    <a:pt x="417" y="918"/>
                    <a:pt x="476" y="906"/>
                    <a:pt x="524" y="894"/>
                  </a:cubicBezTo>
                  <a:cubicBezTo>
                    <a:pt x="584" y="882"/>
                    <a:pt x="631" y="858"/>
                    <a:pt x="679" y="822"/>
                  </a:cubicBezTo>
                  <a:cubicBezTo>
                    <a:pt x="727" y="799"/>
                    <a:pt x="762" y="763"/>
                    <a:pt x="798" y="715"/>
                  </a:cubicBezTo>
                  <a:cubicBezTo>
                    <a:pt x="822" y="668"/>
                    <a:pt x="834" y="608"/>
                    <a:pt x="846" y="560"/>
                  </a:cubicBezTo>
                  <a:cubicBezTo>
                    <a:pt x="857" y="441"/>
                    <a:pt x="834" y="334"/>
                    <a:pt x="774" y="239"/>
                  </a:cubicBezTo>
                  <a:cubicBezTo>
                    <a:pt x="738" y="203"/>
                    <a:pt x="715" y="156"/>
                    <a:pt x="679" y="120"/>
                  </a:cubicBezTo>
                  <a:cubicBezTo>
                    <a:pt x="655" y="108"/>
                    <a:pt x="643" y="96"/>
                    <a:pt x="619" y="72"/>
                  </a:cubicBezTo>
                  <a:cubicBezTo>
                    <a:pt x="596" y="60"/>
                    <a:pt x="572" y="48"/>
                    <a:pt x="548" y="37"/>
                  </a:cubicBezTo>
                  <a:cubicBezTo>
                    <a:pt x="500" y="13"/>
                    <a:pt x="453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1656750" y="2537450"/>
              <a:ext cx="22650" cy="20750"/>
            </a:xfrm>
            <a:custGeom>
              <a:avLst/>
              <a:gdLst/>
              <a:ahLst/>
              <a:cxnLst/>
              <a:rect l="l" t="t" r="r" b="b"/>
              <a:pathLst>
                <a:path w="906" h="830" extrusionOk="0">
                  <a:moveTo>
                    <a:pt x="381" y="139"/>
                  </a:moveTo>
                  <a:cubicBezTo>
                    <a:pt x="405" y="139"/>
                    <a:pt x="417" y="139"/>
                    <a:pt x="441" y="151"/>
                  </a:cubicBezTo>
                  <a:lnTo>
                    <a:pt x="465" y="151"/>
                  </a:lnTo>
                  <a:cubicBezTo>
                    <a:pt x="453" y="163"/>
                    <a:pt x="429" y="163"/>
                    <a:pt x="417" y="175"/>
                  </a:cubicBezTo>
                  <a:lnTo>
                    <a:pt x="405" y="175"/>
                  </a:lnTo>
                  <a:cubicBezTo>
                    <a:pt x="393" y="175"/>
                    <a:pt x="381" y="187"/>
                    <a:pt x="369" y="187"/>
                  </a:cubicBezTo>
                  <a:cubicBezTo>
                    <a:pt x="345" y="187"/>
                    <a:pt x="334" y="199"/>
                    <a:pt x="322" y="211"/>
                  </a:cubicBezTo>
                  <a:cubicBezTo>
                    <a:pt x="322" y="211"/>
                    <a:pt x="322" y="211"/>
                    <a:pt x="310" y="223"/>
                  </a:cubicBezTo>
                  <a:cubicBezTo>
                    <a:pt x="322" y="199"/>
                    <a:pt x="310" y="175"/>
                    <a:pt x="298" y="163"/>
                  </a:cubicBezTo>
                  <a:cubicBezTo>
                    <a:pt x="310" y="151"/>
                    <a:pt x="322" y="151"/>
                    <a:pt x="334" y="151"/>
                  </a:cubicBezTo>
                  <a:cubicBezTo>
                    <a:pt x="345" y="139"/>
                    <a:pt x="357" y="139"/>
                    <a:pt x="381" y="139"/>
                  </a:cubicBezTo>
                  <a:close/>
                  <a:moveTo>
                    <a:pt x="298" y="258"/>
                  </a:moveTo>
                  <a:cubicBezTo>
                    <a:pt x="298" y="270"/>
                    <a:pt x="298" y="270"/>
                    <a:pt x="310" y="282"/>
                  </a:cubicBezTo>
                  <a:cubicBezTo>
                    <a:pt x="298" y="294"/>
                    <a:pt x="286" y="306"/>
                    <a:pt x="286" y="306"/>
                  </a:cubicBezTo>
                  <a:cubicBezTo>
                    <a:pt x="286" y="294"/>
                    <a:pt x="298" y="270"/>
                    <a:pt x="298" y="258"/>
                  </a:cubicBezTo>
                  <a:close/>
                  <a:moveTo>
                    <a:pt x="402" y="392"/>
                  </a:moveTo>
                  <a:cubicBezTo>
                    <a:pt x="398" y="404"/>
                    <a:pt x="393" y="417"/>
                    <a:pt x="393" y="425"/>
                  </a:cubicBezTo>
                  <a:cubicBezTo>
                    <a:pt x="393" y="421"/>
                    <a:pt x="393" y="417"/>
                    <a:pt x="393" y="413"/>
                  </a:cubicBezTo>
                  <a:cubicBezTo>
                    <a:pt x="393" y="402"/>
                    <a:pt x="393" y="401"/>
                    <a:pt x="402" y="392"/>
                  </a:cubicBezTo>
                  <a:close/>
                  <a:moveTo>
                    <a:pt x="560" y="401"/>
                  </a:moveTo>
                  <a:cubicBezTo>
                    <a:pt x="560" y="401"/>
                    <a:pt x="560" y="401"/>
                    <a:pt x="572" y="413"/>
                  </a:cubicBezTo>
                  <a:lnTo>
                    <a:pt x="560" y="413"/>
                  </a:lnTo>
                  <a:cubicBezTo>
                    <a:pt x="560" y="425"/>
                    <a:pt x="548" y="437"/>
                    <a:pt x="536" y="437"/>
                  </a:cubicBezTo>
                  <a:cubicBezTo>
                    <a:pt x="536" y="437"/>
                    <a:pt x="536" y="437"/>
                    <a:pt x="536" y="425"/>
                  </a:cubicBezTo>
                  <a:cubicBezTo>
                    <a:pt x="536" y="413"/>
                    <a:pt x="548" y="413"/>
                    <a:pt x="548" y="401"/>
                  </a:cubicBezTo>
                  <a:close/>
                  <a:moveTo>
                    <a:pt x="402" y="1"/>
                  </a:moveTo>
                  <a:cubicBezTo>
                    <a:pt x="379" y="1"/>
                    <a:pt x="356" y="3"/>
                    <a:pt x="334" y="8"/>
                  </a:cubicBezTo>
                  <a:lnTo>
                    <a:pt x="322" y="8"/>
                  </a:lnTo>
                  <a:cubicBezTo>
                    <a:pt x="298" y="8"/>
                    <a:pt x="274" y="20"/>
                    <a:pt x="250" y="20"/>
                  </a:cubicBezTo>
                  <a:cubicBezTo>
                    <a:pt x="226" y="32"/>
                    <a:pt x="215" y="44"/>
                    <a:pt x="191" y="68"/>
                  </a:cubicBezTo>
                  <a:cubicBezTo>
                    <a:pt x="143" y="92"/>
                    <a:pt x="107" y="127"/>
                    <a:pt x="84" y="175"/>
                  </a:cubicBezTo>
                  <a:cubicBezTo>
                    <a:pt x="24" y="258"/>
                    <a:pt x="0" y="377"/>
                    <a:pt x="24" y="485"/>
                  </a:cubicBezTo>
                  <a:cubicBezTo>
                    <a:pt x="36" y="532"/>
                    <a:pt x="48" y="580"/>
                    <a:pt x="72" y="615"/>
                  </a:cubicBezTo>
                  <a:cubicBezTo>
                    <a:pt x="107" y="675"/>
                    <a:pt x="143" y="711"/>
                    <a:pt x="191" y="746"/>
                  </a:cubicBezTo>
                  <a:cubicBezTo>
                    <a:pt x="226" y="782"/>
                    <a:pt x="274" y="806"/>
                    <a:pt x="322" y="818"/>
                  </a:cubicBezTo>
                  <a:cubicBezTo>
                    <a:pt x="369" y="830"/>
                    <a:pt x="429" y="830"/>
                    <a:pt x="476" y="830"/>
                  </a:cubicBezTo>
                  <a:cubicBezTo>
                    <a:pt x="536" y="818"/>
                    <a:pt x="584" y="806"/>
                    <a:pt x="619" y="782"/>
                  </a:cubicBezTo>
                  <a:cubicBezTo>
                    <a:pt x="643" y="770"/>
                    <a:pt x="655" y="758"/>
                    <a:pt x="679" y="746"/>
                  </a:cubicBezTo>
                  <a:cubicBezTo>
                    <a:pt x="691" y="746"/>
                    <a:pt x="715" y="735"/>
                    <a:pt x="726" y="723"/>
                  </a:cubicBezTo>
                  <a:cubicBezTo>
                    <a:pt x="774" y="699"/>
                    <a:pt x="810" y="663"/>
                    <a:pt x="846" y="615"/>
                  </a:cubicBezTo>
                  <a:cubicBezTo>
                    <a:pt x="905" y="520"/>
                    <a:pt x="881" y="401"/>
                    <a:pt x="846" y="306"/>
                  </a:cubicBezTo>
                  <a:cubicBezTo>
                    <a:pt x="822" y="258"/>
                    <a:pt x="798" y="211"/>
                    <a:pt x="762" y="175"/>
                  </a:cubicBezTo>
                  <a:cubicBezTo>
                    <a:pt x="726" y="139"/>
                    <a:pt x="679" y="104"/>
                    <a:pt x="643" y="80"/>
                  </a:cubicBezTo>
                  <a:cubicBezTo>
                    <a:pt x="568" y="33"/>
                    <a:pt x="486" y="1"/>
                    <a:pt x="4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1370100" y="2602525"/>
              <a:ext cx="25025" cy="22350"/>
            </a:xfrm>
            <a:custGeom>
              <a:avLst/>
              <a:gdLst/>
              <a:ahLst/>
              <a:cxnLst/>
              <a:rect l="l" t="t" r="r" b="b"/>
              <a:pathLst>
                <a:path w="1001" h="894" extrusionOk="0">
                  <a:moveTo>
                    <a:pt x="417" y="394"/>
                  </a:moveTo>
                  <a:cubicBezTo>
                    <a:pt x="417" y="406"/>
                    <a:pt x="429" y="406"/>
                    <a:pt x="429" y="406"/>
                  </a:cubicBezTo>
                  <a:cubicBezTo>
                    <a:pt x="441" y="406"/>
                    <a:pt x="453" y="418"/>
                    <a:pt x="453" y="418"/>
                  </a:cubicBezTo>
                  <a:cubicBezTo>
                    <a:pt x="477" y="441"/>
                    <a:pt x="489" y="453"/>
                    <a:pt x="501" y="477"/>
                  </a:cubicBezTo>
                  <a:cubicBezTo>
                    <a:pt x="512" y="489"/>
                    <a:pt x="512" y="501"/>
                    <a:pt x="512" y="501"/>
                  </a:cubicBezTo>
                  <a:cubicBezTo>
                    <a:pt x="524" y="513"/>
                    <a:pt x="524" y="525"/>
                    <a:pt x="524" y="537"/>
                  </a:cubicBezTo>
                  <a:cubicBezTo>
                    <a:pt x="524" y="549"/>
                    <a:pt x="524" y="560"/>
                    <a:pt x="524" y="572"/>
                  </a:cubicBezTo>
                  <a:cubicBezTo>
                    <a:pt x="512" y="584"/>
                    <a:pt x="512" y="596"/>
                    <a:pt x="501" y="608"/>
                  </a:cubicBezTo>
                  <a:cubicBezTo>
                    <a:pt x="501" y="620"/>
                    <a:pt x="489" y="632"/>
                    <a:pt x="489" y="644"/>
                  </a:cubicBezTo>
                  <a:lnTo>
                    <a:pt x="453" y="644"/>
                  </a:lnTo>
                  <a:cubicBezTo>
                    <a:pt x="441" y="644"/>
                    <a:pt x="429" y="632"/>
                    <a:pt x="417" y="632"/>
                  </a:cubicBezTo>
                  <a:cubicBezTo>
                    <a:pt x="417" y="620"/>
                    <a:pt x="405" y="620"/>
                    <a:pt x="405" y="608"/>
                  </a:cubicBezTo>
                  <a:cubicBezTo>
                    <a:pt x="393" y="596"/>
                    <a:pt x="393" y="584"/>
                    <a:pt x="381" y="572"/>
                  </a:cubicBezTo>
                  <a:cubicBezTo>
                    <a:pt x="381" y="549"/>
                    <a:pt x="370" y="513"/>
                    <a:pt x="370" y="489"/>
                  </a:cubicBezTo>
                  <a:cubicBezTo>
                    <a:pt x="370" y="477"/>
                    <a:pt x="370" y="453"/>
                    <a:pt x="381" y="441"/>
                  </a:cubicBezTo>
                  <a:cubicBezTo>
                    <a:pt x="381" y="429"/>
                    <a:pt x="381" y="418"/>
                    <a:pt x="393" y="406"/>
                  </a:cubicBezTo>
                  <a:cubicBezTo>
                    <a:pt x="393" y="406"/>
                    <a:pt x="393" y="406"/>
                    <a:pt x="393" y="394"/>
                  </a:cubicBezTo>
                  <a:close/>
                  <a:moveTo>
                    <a:pt x="417" y="132"/>
                  </a:moveTo>
                  <a:cubicBezTo>
                    <a:pt x="441" y="132"/>
                    <a:pt x="465" y="144"/>
                    <a:pt x="489" y="144"/>
                  </a:cubicBezTo>
                  <a:cubicBezTo>
                    <a:pt x="536" y="156"/>
                    <a:pt x="584" y="179"/>
                    <a:pt x="632" y="191"/>
                  </a:cubicBezTo>
                  <a:cubicBezTo>
                    <a:pt x="679" y="227"/>
                    <a:pt x="715" y="251"/>
                    <a:pt x="751" y="287"/>
                  </a:cubicBezTo>
                  <a:cubicBezTo>
                    <a:pt x="786" y="322"/>
                    <a:pt x="810" y="346"/>
                    <a:pt x="834" y="382"/>
                  </a:cubicBezTo>
                  <a:cubicBezTo>
                    <a:pt x="846" y="394"/>
                    <a:pt x="846" y="406"/>
                    <a:pt x="858" y="429"/>
                  </a:cubicBezTo>
                  <a:cubicBezTo>
                    <a:pt x="858" y="441"/>
                    <a:pt x="858" y="441"/>
                    <a:pt x="858" y="453"/>
                  </a:cubicBezTo>
                  <a:cubicBezTo>
                    <a:pt x="858" y="477"/>
                    <a:pt x="858" y="489"/>
                    <a:pt x="858" y="513"/>
                  </a:cubicBezTo>
                  <a:cubicBezTo>
                    <a:pt x="858" y="525"/>
                    <a:pt x="846" y="537"/>
                    <a:pt x="846" y="560"/>
                  </a:cubicBezTo>
                  <a:cubicBezTo>
                    <a:pt x="834" y="572"/>
                    <a:pt x="822" y="596"/>
                    <a:pt x="798" y="608"/>
                  </a:cubicBezTo>
                  <a:cubicBezTo>
                    <a:pt x="786" y="620"/>
                    <a:pt x="786" y="632"/>
                    <a:pt x="774" y="644"/>
                  </a:cubicBezTo>
                  <a:cubicBezTo>
                    <a:pt x="774" y="632"/>
                    <a:pt x="774" y="632"/>
                    <a:pt x="774" y="632"/>
                  </a:cubicBezTo>
                  <a:cubicBezTo>
                    <a:pt x="786" y="620"/>
                    <a:pt x="786" y="596"/>
                    <a:pt x="786" y="572"/>
                  </a:cubicBezTo>
                  <a:cubicBezTo>
                    <a:pt x="798" y="549"/>
                    <a:pt x="786" y="525"/>
                    <a:pt x="786" y="501"/>
                  </a:cubicBezTo>
                  <a:cubicBezTo>
                    <a:pt x="774" y="453"/>
                    <a:pt x="751" y="418"/>
                    <a:pt x="727" y="382"/>
                  </a:cubicBezTo>
                  <a:cubicBezTo>
                    <a:pt x="703" y="358"/>
                    <a:pt x="691" y="346"/>
                    <a:pt x="667" y="334"/>
                  </a:cubicBezTo>
                  <a:cubicBezTo>
                    <a:pt x="655" y="310"/>
                    <a:pt x="632" y="298"/>
                    <a:pt x="620" y="287"/>
                  </a:cubicBezTo>
                  <a:cubicBezTo>
                    <a:pt x="584" y="263"/>
                    <a:pt x="560" y="239"/>
                    <a:pt x="524" y="227"/>
                  </a:cubicBezTo>
                  <a:cubicBezTo>
                    <a:pt x="506" y="218"/>
                    <a:pt x="488" y="214"/>
                    <a:pt x="470" y="214"/>
                  </a:cubicBezTo>
                  <a:cubicBezTo>
                    <a:pt x="440" y="214"/>
                    <a:pt x="411" y="224"/>
                    <a:pt x="381" y="239"/>
                  </a:cubicBezTo>
                  <a:cubicBezTo>
                    <a:pt x="358" y="251"/>
                    <a:pt x="346" y="263"/>
                    <a:pt x="322" y="287"/>
                  </a:cubicBezTo>
                  <a:cubicBezTo>
                    <a:pt x="286" y="298"/>
                    <a:pt x="262" y="322"/>
                    <a:pt x="239" y="358"/>
                  </a:cubicBezTo>
                  <a:cubicBezTo>
                    <a:pt x="227" y="370"/>
                    <a:pt x="215" y="393"/>
                    <a:pt x="203" y="405"/>
                  </a:cubicBezTo>
                  <a:lnTo>
                    <a:pt x="203" y="405"/>
                  </a:lnTo>
                  <a:cubicBezTo>
                    <a:pt x="204" y="391"/>
                    <a:pt x="207" y="378"/>
                    <a:pt x="215" y="370"/>
                  </a:cubicBezTo>
                  <a:cubicBezTo>
                    <a:pt x="227" y="322"/>
                    <a:pt x="239" y="287"/>
                    <a:pt x="251" y="251"/>
                  </a:cubicBezTo>
                  <a:cubicBezTo>
                    <a:pt x="262" y="227"/>
                    <a:pt x="274" y="215"/>
                    <a:pt x="286" y="203"/>
                  </a:cubicBezTo>
                  <a:cubicBezTo>
                    <a:pt x="298" y="179"/>
                    <a:pt x="310" y="168"/>
                    <a:pt x="334" y="168"/>
                  </a:cubicBezTo>
                  <a:cubicBezTo>
                    <a:pt x="346" y="156"/>
                    <a:pt x="358" y="144"/>
                    <a:pt x="370" y="144"/>
                  </a:cubicBezTo>
                  <a:cubicBezTo>
                    <a:pt x="381" y="144"/>
                    <a:pt x="405" y="132"/>
                    <a:pt x="417" y="132"/>
                  </a:cubicBezTo>
                  <a:close/>
                  <a:moveTo>
                    <a:pt x="370" y="1"/>
                  </a:moveTo>
                  <a:cubicBezTo>
                    <a:pt x="370" y="1"/>
                    <a:pt x="370" y="13"/>
                    <a:pt x="358" y="13"/>
                  </a:cubicBezTo>
                  <a:cubicBezTo>
                    <a:pt x="334" y="13"/>
                    <a:pt x="310" y="25"/>
                    <a:pt x="298" y="25"/>
                  </a:cubicBezTo>
                  <a:cubicBezTo>
                    <a:pt x="274" y="37"/>
                    <a:pt x="251" y="48"/>
                    <a:pt x="239" y="72"/>
                  </a:cubicBezTo>
                  <a:cubicBezTo>
                    <a:pt x="215" y="84"/>
                    <a:pt x="203" y="96"/>
                    <a:pt x="179" y="120"/>
                  </a:cubicBezTo>
                  <a:cubicBezTo>
                    <a:pt x="167" y="108"/>
                    <a:pt x="143" y="108"/>
                    <a:pt x="131" y="108"/>
                  </a:cubicBezTo>
                  <a:cubicBezTo>
                    <a:pt x="108" y="120"/>
                    <a:pt x="96" y="120"/>
                    <a:pt x="84" y="144"/>
                  </a:cubicBezTo>
                  <a:cubicBezTo>
                    <a:pt x="72" y="168"/>
                    <a:pt x="60" y="191"/>
                    <a:pt x="48" y="215"/>
                  </a:cubicBezTo>
                  <a:cubicBezTo>
                    <a:pt x="36" y="227"/>
                    <a:pt x="36" y="251"/>
                    <a:pt x="24" y="275"/>
                  </a:cubicBezTo>
                  <a:cubicBezTo>
                    <a:pt x="12" y="334"/>
                    <a:pt x="12" y="382"/>
                    <a:pt x="0" y="441"/>
                  </a:cubicBezTo>
                  <a:cubicBezTo>
                    <a:pt x="0" y="489"/>
                    <a:pt x="0" y="537"/>
                    <a:pt x="12" y="584"/>
                  </a:cubicBezTo>
                  <a:cubicBezTo>
                    <a:pt x="24" y="632"/>
                    <a:pt x="48" y="679"/>
                    <a:pt x="84" y="727"/>
                  </a:cubicBezTo>
                  <a:cubicBezTo>
                    <a:pt x="108" y="763"/>
                    <a:pt x="143" y="799"/>
                    <a:pt x="179" y="822"/>
                  </a:cubicBezTo>
                  <a:cubicBezTo>
                    <a:pt x="203" y="846"/>
                    <a:pt x="227" y="858"/>
                    <a:pt x="251" y="858"/>
                  </a:cubicBezTo>
                  <a:cubicBezTo>
                    <a:pt x="274" y="870"/>
                    <a:pt x="298" y="882"/>
                    <a:pt x="334" y="882"/>
                  </a:cubicBezTo>
                  <a:cubicBezTo>
                    <a:pt x="381" y="894"/>
                    <a:pt x="429" y="894"/>
                    <a:pt x="477" y="894"/>
                  </a:cubicBezTo>
                  <a:cubicBezTo>
                    <a:pt x="524" y="894"/>
                    <a:pt x="572" y="882"/>
                    <a:pt x="620" y="870"/>
                  </a:cubicBezTo>
                  <a:cubicBezTo>
                    <a:pt x="667" y="858"/>
                    <a:pt x="715" y="834"/>
                    <a:pt x="762" y="810"/>
                  </a:cubicBezTo>
                  <a:cubicBezTo>
                    <a:pt x="798" y="787"/>
                    <a:pt x="846" y="763"/>
                    <a:pt x="882" y="727"/>
                  </a:cubicBezTo>
                  <a:cubicBezTo>
                    <a:pt x="893" y="703"/>
                    <a:pt x="917" y="691"/>
                    <a:pt x="929" y="668"/>
                  </a:cubicBezTo>
                  <a:cubicBezTo>
                    <a:pt x="941" y="644"/>
                    <a:pt x="953" y="620"/>
                    <a:pt x="965" y="596"/>
                  </a:cubicBezTo>
                  <a:cubicBezTo>
                    <a:pt x="989" y="560"/>
                    <a:pt x="1001" y="501"/>
                    <a:pt x="1001" y="453"/>
                  </a:cubicBezTo>
                  <a:cubicBezTo>
                    <a:pt x="989" y="346"/>
                    <a:pt x="929" y="263"/>
                    <a:pt x="858" y="203"/>
                  </a:cubicBezTo>
                  <a:cubicBezTo>
                    <a:pt x="822" y="168"/>
                    <a:pt x="774" y="132"/>
                    <a:pt x="739" y="108"/>
                  </a:cubicBezTo>
                  <a:cubicBezTo>
                    <a:pt x="691" y="72"/>
                    <a:pt x="643" y="60"/>
                    <a:pt x="596" y="37"/>
                  </a:cubicBezTo>
                  <a:cubicBezTo>
                    <a:pt x="548" y="25"/>
                    <a:pt x="501" y="13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1376950" y="2605500"/>
              <a:ext cx="16100" cy="9200"/>
            </a:xfrm>
            <a:custGeom>
              <a:avLst/>
              <a:gdLst/>
              <a:ahLst/>
              <a:cxnLst/>
              <a:rect l="l" t="t" r="r" b="b"/>
              <a:pathLst>
                <a:path w="644" h="368" extrusionOk="0">
                  <a:moveTo>
                    <a:pt x="191" y="1"/>
                  </a:moveTo>
                  <a:cubicBezTo>
                    <a:pt x="179" y="13"/>
                    <a:pt x="167" y="13"/>
                    <a:pt x="155" y="13"/>
                  </a:cubicBezTo>
                  <a:cubicBezTo>
                    <a:pt x="143" y="13"/>
                    <a:pt x="131" y="25"/>
                    <a:pt x="107" y="25"/>
                  </a:cubicBezTo>
                  <a:cubicBezTo>
                    <a:pt x="96" y="37"/>
                    <a:pt x="84" y="49"/>
                    <a:pt x="72" y="49"/>
                  </a:cubicBezTo>
                  <a:cubicBezTo>
                    <a:pt x="60" y="60"/>
                    <a:pt x="48" y="72"/>
                    <a:pt x="36" y="84"/>
                  </a:cubicBezTo>
                  <a:cubicBezTo>
                    <a:pt x="0" y="108"/>
                    <a:pt x="0" y="144"/>
                    <a:pt x="24" y="179"/>
                  </a:cubicBezTo>
                  <a:cubicBezTo>
                    <a:pt x="36" y="191"/>
                    <a:pt x="54" y="197"/>
                    <a:pt x="72" y="197"/>
                  </a:cubicBezTo>
                  <a:cubicBezTo>
                    <a:pt x="90" y="197"/>
                    <a:pt x="107" y="191"/>
                    <a:pt x="119" y="179"/>
                  </a:cubicBezTo>
                  <a:cubicBezTo>
                    <a:pt x="131" y="168"/>
                    <a:pt x="143" y="168"/>
                    <a:pt x="155" y="156"/>
                  </a:cubicBezTo>
                  <a:cubicBezTo>
                    <a:pt x="167" y="156"/>
                    <a:pt x="167" y="144"/>
                    <a:pt x="179" y="144"/>
                  </a:cubicBezTo>
                  <a:lnTo>
                    <a:pt x="286" y="144"/>
                  </a:lnTo>
                  <a:cubicBezTo>
                    <a:pt x="322" y="156"/>
                    <a:pt x="346" y="168"/>
                    <a:pt x="381" y="179"/>
                  </a:cubicBezTo>
                  <a:cubicBezTo>
                    <a:pt x="393" y="191"/>
                    <a:pt x="417" y="203"/>
                    <a:pt x="429" y="215"/>
                  </a:cubicBezTo>
                  <a:cubicBezTo>
                    <a:pt x="441" y="227"/>
                    <a:pt x="465" y="251"/>
                    <a:pt x="477" y="275"/>
                  </a:cubicBezTo>
                  <a:cubicBezTo>
                    <a:pt x="488" y="287"/>
                    <a:pt x="500" y="310"/>
                    <a:pt x="512" y="334"/>
                  </a:cubicBezTo>
                  <a:cubicBezTo>
                    <a:pt x="521" y="351"/>
                    <a:pt x="541" y="368"/>
                    <a:pt x="565" y="368"/>
                  </a:cubicBezTo>
                  <a:cubicBezTo>
                    <a:pt x="575" y="368"/>
                    <a:pt x="585" y="365"/>
                    <a:pt x="596" y="358"/>
                  </a:cubicBezTo>
                  <a:cubicBezTo>
                    <a:pt x="631" y="346"/>
                    <a:pt x="643" y="310"/>
                    <a:pt x="631" y="275"/>
                  </a:cubicBezTo>
                  <a:cubicBezTo>
                    <a:pt x="608" y="227"/>
                    <a:pt x="572" y="168"/>
                    <a:pt x="536" y="132"/>
                  </a:cubicBezTo>
                  <a:cubicBezTo>
                    <a:pt x="512" y="108"/>
                    <a:pt x="488" y="96"/>
                    <a:pt x="465" y="72"/>
                  </a:cubicBezTo>
                  <a:cubicBezTo>
                    <a:pt x="441" y="60"/>
                    <a:pt x="417" y="49"/>
                    <a:pt x="381" y="37"/>
                  </a:cubicBezTo>
                  <a:cubicBezTo>
                    <a:pt x="322" y="13"/>
                    <a:pt x="262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1290625" y="2432050"/>
              <a:ext cx="21450" cy="20500"/>
            </a:xfrm>
            <a:custGeom>
              <a:avLst/>
              <a:gdLst/>
              <a:ahLst/>
              <a:cxnLst/>
              <a:rect l="l" t="t" r="r" b="b"/>
              <a:pathLst>
                <a:path w="858" h="820" extrusionOk="0">
                  <a:moveTo>
                    <a:pt x="429" y="140"/>
                  </a:moveTo>
                  <a:cubicBezTo>
                    <a:pt x="405" y="140"/>
                    <a:pt x="370" y="140"/>
                    <a:pt x="334" y="152"/>
                  </a:cubicBezTo>
                  <a:cubicBezTo>
                    <a:pt x="322" y="164"/>
                    <a:pt x="322" y="164"/>
                    <a:pt x="310" y="176"/>
                  </a:cubicBezTo>
                  <a:cubicBezTo>
                    <a:pt x="310" y="164"/>
                    <a:pt x="298" y="164"/>
                    <a:pt x="298" y="152"/>
                  </a:cubicBezTo>
                  <a:lnTo>
                    <a:pt x="310" y="152"/>
                  </a:lnTo>
                  <a:cubicBezTo>
                    <a:pt x="334" y="140"/>
                    <a:pt x="358" y="140"/>
                    <a:pt x="393" y="140"/>
                  </a:cubicBezTo>
                  <a:close/>
                  <a:moveTo>
                    <a:pt x="477" y="140"/>
                  </a:moveTo>
                  <a:cubicBezTo>
                    <a:pt x="512" y="152"/>
                    <a:pt x="536" y="164"/>
                    <a:pt x="572" y="176"/>
                  </a:cubicBezTo>
                  <a:cubicBezTo>
                    <a:pt x="596" y="188"/>
                    <a:pt x="608" y="200"/>
                    <a:pt x="632" y="224"/>
                  </a:cubicBezTo>
                  <a:cubicBezTo>
                    <a:pt x="643" y="236"/>
                    <a:pt x="655" y="248"/>
                    <a:pt x="679" y="271"/>
                  </a:cubicBezTo>
                  <a:cubicBezTo>
                    <a:pt x="679" y="283"/>
                    <a:pt x="691" y="307"/>
                    <a:pt x="703" y="331"/>
                  </a:cubicBezTo>
                  <a:cubicBezTo>
                    <a:pt x="703" y="331"/>
                    <a:pt x="703" y="343"/>
                    <a:pt x="703" y="355"/>
                  </a:cubicBezTo>
                  <a:cubicBezTo>
                    <a:pt x="691" y="319"/>
                    <a:pt x="655" y="283"/>
                    <a:pt x="632" y="248"/>
                  </a:cubicBezTo>
                  <a:cubicBezTo>
                    <a:pt x="584" y="212"/>
                    <a:pt x="548" y="188"/>
                    <a:pt x="501" y="164"/>
                  </a:cubicBezTo>
                  <a:cubicBezTo>
                    <a:pt x="477" y="152"/>
                    <a:pt x="453" y="140"/>
                    <a:pt x="429" y="140"/>
                  </a:cubicBezTo>
                  <a:close/>
                  <a:moveTo>
                    <a:pt x="453" y="367"/>
                  </a:moveTo>
                  <a:cubicBezTo>
                    <a:pt x="465" y="379"/>
                    <a:pt x="465" y="379"/>
                    <a:pt x="465" y="390"/>
                  </a:cubicBezTo>
                  <a:cubicBezTo>
                    <a:pt x="465" y="402"/>
                    <a:pt x="477" y="402"/>
                    <a:pt x="477" y="414"/>
                  </a:cubicBezTo>
                  <a:cubicBezTo>
                    <a:pt x="477" y="426"/>
                    <a:pt x="477" y="426"/>
                    <a:pt x="477" y="438"/>
                  </a:cubicBezTo>
                  <a:cubicBezTo>
                    <a:pt x="465" y="438"/>
                    <a:pt x="465" y="438"/>
                    <a:pt x="465" y="450"/>
                  </a:cubicBezTo>
                  <a:cubicBezTo>
                    <a:pt x="453" y="450"/>
                    <a:pt x="441" y="462"/>
                    <a:pt x="429" y="462"/>
                  </a:cubicBezTo>
                  <a:lnTo>
                    <a:pt x="393" y="462"/>
                  </a:lnTo>
                  <a:cubicBezTo>
                    <a:pt x="393" y="450"/>
                    <a:pt x="393" y="438"/>
                    <a:pt x="393" y="426"/>
                  </a:cubicBezTo>
                  <a:cubicBezTo>
                    <a:pt x="393" y="414"/>
                    <a:pt x="393" y="414"/>
                    <a:pt x="393" y="402"/>
                  </a:cubicBezTo>
                  <a:cubicBezTo>
                    <a:pt x="405" y="402"/>
                    <a:pt x="405" y="390"/>
                    <a:pt x="417" y="390"/>
                  </a:cubicBezTo>
                  <a:cubicBezTo>
                    <a:pt x="417" y="379"/>
                    <a:pt x="417" y="379"/>
                    <a:pt x="429" y="379"/>
                  </a:cubicBezTo>
                  <a:cubicBezTo>
                    <a:pt x="429" y="367"/>
                    <a:pt x="441" y="367"/>
                    <a:pt x="441" y="367"/>
                  </a:cubicBezTo>
                  <a:close/>
                  <a:moveTo>
                    <a:pt x="215" y="307"/>
                  </a:moveTo>
                  <a:cubicBezTo>
                    <a:pt x="203" y="343"/>
                    <a:pt x="203" y="379"/>
                    <a:pt x="215" y="414"/>
                  </a:cubicBezTo>
                  <a:cubicBezTo>
                    <a:pt x="215" y="438"/>
                    <a:pt x="227" y="462"/>
                    <a:pt x="239" y="486"/>
                  </a:cubicBezTo>
                  <a:cubicBezTo>
                    <a:pt x="239" y="498"/>
                    <a:pt x="251" y="521"/>
                    <a:pt x="274" y="545"/>
                  </a:cubicBezTo>
                  <a:cubicBezTo>
                    <a:pt x="298" y="581"/>
                    <a:pt x="358" y="605"/>
                    <a:pt x="405" y="605"/>
                  </a:cubicBezTo>
                  <a:cubicBezTo>
                    <a:pt x="453" y="605"/>
                    <a:pt x="501" y="581"/>
                    <a:pt x="548" y="557"/>
                  </a:cubicBezTo>
                  <a:cubicBezTo>
                    <a:pt x="584" y="533"/>
                    <a:pt x="596" y="498"/>
                    <a:pt x="608" y="462"/>
                  </a:cubicBezTo>
                  <a:cubicBezTo>
                    <a:pt x="608" y="474"/>
                    <a:pt x="608" y="486"/>
                    <a:pt x="608" y="498"/>
                  </a:cubicBezTo>
                  <a:cubicBezTo>
                    <a:pt x="608" y="521"/>
                    <a:pt x="608" y="533"/>
                    <a:pt x="608" y="557"/>
                  </a:cubicBezTo>
                  <a:cubicBezTo>
                    <a:pt x="608" y="569"/>
                    <a:pt x="596" y="581"/>
                    <a:pt x="596" y="593"/>
                  </a:cubicBezTo>
                  <a:cubicBezTo>
                    <a:pt x="584" y="605"/>
                    <a:pt x="584" y="617"/>
                    <a:pt x="572" y="617"/>
                  </a:cubicBezTo>
                  <a:cubicBezTo>
                    <a:pt x="572" y="629"/>
                    <a:pt x="572" y="629"/>
                    <a:pt x="560" y="629"/>
                  </a:cubicBezTo>
                  <a:cubicBezTo>
                    <a:pt x="536" y="640"/>
                    <a:pt x="524" y="652"/>
                    <a:pt x="501" y="664"/>
                  </a:cubicBezTo>
                  <a:lnTo>
                    <a:pt x="393" y="664"/>
                  </a:lnTo>
                  <a:cubicBezTo>
                    <a:pt x="370" y="652"/>
                    <a:pt x="346" y="640"/>
                    <a:pt x="322" y="629"/>
                  </a:cubicBezTo>
                  <a:cubicBezTo>
                    <a:pt x="298" y="617"/>
                    <a:pt x="274" y="605"/>
                    <a:pt x="251" y="593"/>
                  </a:cubicBezTo>
                  <a:cubicBezTo>
                    <a:pt x="239" y="569"/>
                    <a:pt x="215" y="545"/>
                    <a:pt x="203" y="533"/>
                  </a:cubicBezTo>
                  <a:cubicBezTo>
                    <a:pt x="191" y="510"/>
                    <a:pt x="179" y="474"/>
                    <a:pt x="167" y="450"/>
                  </a:cubicBezTo>
                  <a:cubicBezTo>
                    <a:pt x="167" y="438"/>
                    <a:pt x="155" y="414"/>
                    <a:pt x="155" y="390"/>
                  </a:cubicBezTo>
                  <a:cubicBezTo>
                    <a:pt x="155" y="390"/>
                    <a:pt x="167" y="379"/>
                    <a:pt x="167" y="379"/>
                  </a:cubicBezTo>
                  <a:cubicBezTo>
                    <a:pt x="179" y="343"/>
                    <a:pt x="203" y="331"/>
                    <a:pt x="215" y="307"/>
                  </a:cubicBezTo>
                  <a:close/>
                  <a:moveTo>
                    <a:pt x="423" y="1"/>
                  </a:moveTo>
                  <a:cubicBezTo>
                    <a:pt x="384" y="1"/>
                    <a:pt x="346" y="4"/>
                    <a:pt x="310" y="9"/>
                  </a:cubicBezTo>
                  <a:cubicBezTo>
                    <a:pt x="274" y="9"/>
                    <a:pt x="251" y="21"/>
                    <a:pt x="215" y="33"/>
                  </a:cubicBezTo>
                  <a:cubicBezTo>
                    <a:pt x="167" y="57"/>
                    <a:pt x="131" y="93"/>
                    <a:pt x="96" y="129"/>
                  </a:cubicBezTo>
                  <a:cubicBezTo>
                    <a:pt x="84" y="152"/>
                    <a:pt x="72" y="176"/>
                    <a:pt x="60" y="200"/>
                  </a:cubicBezTo>
                  <a:cubicBezTo>
                    <a:pt x="48" y="224"/>
                    <a:pt x="36" y="248"/>
                    <a:pt x="36" y="271"/>
                  </a:cubicBezTo>
                  <a:cubicBezTo>
                    <a:pt x="24" y="307"/>
                    <a:pt x="24" y="343"/>
                    <a:pt x="24" y="379"/>
                  </a:cubicBezTo>
                  <a:cubicBezTo>
                    <a:pt x="1" y="426"/>
                    <a:pt x="1" y="474"/>
                    <a:pt x="12" y="521"/>
                  </a:cubicBezTo>
                  <a:cubicBezTo>
                    <a:pt x="12" y="545"/>
                    <a:pt x="24" y="569"/>
                    <a:pt x="36" y="593"/>
                  </a:cubicBezTo>
                  <a:cubicBezTo>
                    <a:pt x="48" y="617"/>
                    <a:pt x="60" y="652"/>
                    <a:pt x="84" y="676"/>
                  </a:cubicBezTo>
                  <a:cubicBezTo>
                    <a:pt x="108" y="712"/>
                    <a:pt x="143" y="748"/>
                    <a:pt x="191" y="771"/>
                  </a:cubicBezTo>
                  <a:cubicBezTo>
                    <a:pt x="239" y="795"/>
                    <a:pt x="298" y="807"/>
                    <a:pt x="346" y="819"/>
                  </a:cubicBezTo>
                  <a:cubicBezTo>
                    <a:pt x="405" y="819"/>
                    <a:pt x="453" y="819"/>
                    <a:pt x="501" y="807"/>
                  </a:cubicBezTo>
                  <a:cubicBezTo>
                    <a:pt x="548" y="795"/>
                    <a:pt x="608" y="771"/>
                    <a:pt x="655" y="748"/>
                  </a:cubicBezTo>
                  <a:cubicBezTo>
                    <a:pt x="667" y="724"/>
                    <a:pt x="691" y="712"/>
                    <a:pt x="715" y="700"/>
                  </a:cubicBezTo>
                  <a:cubicBezTo>
                    <a:pt x="727" y="676"/>
                    <a:pt x="751" y="664"/>
                    <a:pt x="763" y="640"/>
                  </a:cubicBezTo>
                  <a:cubicBezTo>
                    <a:pt x="798" y="593"/>
                    <a:pt x="822" y="545"/>
                    <a:pt x="834" y="498"/>
                  </a:cubicBezTo>
                  <a:cubicBezTo>
                    <a:pt x="858" y="450"/>
                    <a:pt x="858" y="402"/>
                    <a:pt x="846" y="343"/>
                  </a:cubicBezTo>
                  <a:cubicBezTo>
                    <a:pt x="846" y="319"/>
                    <a:pt x="834" y="295"/>
                    <a:pt x="822" y="271"/>
                  </a:cubicBezTo>
                  <a:cubicBezTo>
                    <a:pt x="810" y="236"/>
                    <a:pt x="798" y="212"/>
                    <a:pt x="786" y="188"/>
                  </a:cubicBezTo>
                  <a:cubicBezTo>
                    <a:pt x="727" y="105"/>
                    <a:pt x="632" y="45"/>
                    <a:pt x="536" y="9"/>
                  </a:cubicBezTo>
                  <a:cubicBezTo>
                    <a:pt x="501" y="4"/>
                    <a:pt x="462" y="1"/>
                    <a:pt x="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1154000" y="2342975"/>
              <a:ext cx="20275" cy="22950"/>
            </a:xfrm>
            <a:custGeom>
              <a:avLst/>
              <a:gdLst/>
              <a:ahLst/>
              <a:cxnLst/>
              <a:rect l="l" t="t" r="r" b="b"/>
              <a:pathLst>
                <a:path w="811" h="918" extrusionOk="0">
                  <a:moveTo>
                    <a:pt x="382" y="143"/>
                  </a:moveTo>
                  <a:cubicBezTo>
                    <a:pt x="405" y="143"/>
                    <a:pt x="429" y="155"/>
                    <a:pt x="453" y="155"/>
                  </a:cubicBezTo>
                  <a:cubicBezTo>
                    <a:pt x="465" y="155"/>
                    <a:pt x="489" y="167"/>
                    <a:pt x="513" y="179"/>
                  </a:cubicBezTo>
                  <a:cubicBezTo>
                    <a:pt x="524" y="191"/>
                    <a:pt x="536" y="191"/>
                    <a:pt x="548" y="203"/>
                  </a:cubicBezTo>
                  <a:cubicBezTo>
                    <a:pt x="560" y="215"/>
                    <a:pt x="572" y="239"/>
                    <a:pt x="584" y="251"/>
                  </a:cubicBezTo>
                  <a:cubicBezTo>
                    <a:pt x="600" y="274"/>
                    <a:pt x="610" y="298"/>
                    <a:pt x="622" y="325"/>
                  </a:cubicBezTo>
                  <a:lnTo>
                    <a:pt x="622" y="325"/>
                  </a:lnTo>
                  <a:cubicBezTo>
                    <a:pt x="609" y="301"/>
                    <a:pt x="588" y="284"/>
                    <a:pt x="560" y="274"/>
                  </a:cubicBezTo>
                  <a:cubicBezTo>
                    <a:pt x="560" y="263"/>
                    <a:pt x="548" y="263"/>
                    <a:pt x="548" y="263"/>
                  </a:cubicBezTo>
                  <a:cubicBezTo>
                    <a:pt x="536" y="251"/>
                    <a:pt x="513" y="239"/>
                    <a:pt x="501" y="239"/>
                  </a:cubicBezTo>
                  <a:cubicBezTo>
                    <a:pt x="489" y="239"/>
                    <a:pt x="477" y="239"/>
                    <a:pt x="453" y="227"/>
                  </a:cubicBezTo>
                  <a:cubicBezTo>
                    <a:pt x="425" y="213"/>
                    <a:pt x="397" y="207"/>
                    <a:pt x="367" y="207"/>
                  </a:cubicBezTo>
                  <a:cubicBezTo>
                    <a:pt x="345" y="207"/>
                    <a:pt x="323" y="210"/>
                    <a:pt x="298" y="215"/>
                  </a:cubicBezTo>
                  <a:cubicBezTo>
                    <a:pt x="286" y="227"/>
                    <a:pt x="274" y="227"/>
                    <a:pt x="262" y="239"/>
                  </a:cubicBezTo>
                  <a:cubicBezTo>
                    <a:pt x="251" y="239"/>
                    <a:pt x="239" y="251"/>
                    <a:pt x="227" y="263"/>
                  </a:cubicBezTo>
                  <a:cubicBezTo>
                    <a:pt x="227" y="239"/>
                    <a:pt x="239" y="227"/>
                    <a:pt x="251" y="215"/>
                  </a:cubicBezTo>
                  <a:cubicBezTo>
                    <a:pt x="274" y="203"/>
                    <a:pt x="286" y="191"/>
                    <a:pt x="298" y="179"/>
                  </a:cubicBezTo>
                  <a:cubicBezTo>
                    <a:pt x="310" y="167"/>
                    <a:pt x="334" y="155"/>
                    <a:pt x="346" y="155"/>
                  </a:cubicBezTo>
                  <a:cubicBezTo>
                    <a:pt x="358" y="155"/>
                    <a:pt x="370" y="155"/>
                    <a:pt x="382" y="143"/>
                  </a:cubicBezTo>
                  <a:close/>
                  <a:moveTo>
                    <a:pt x="453" y="441"/>
                  </a:moveTo>
                  <a:cubicBezTo>
                    <a:pt x="465" y="441"/>
                    <a:pt x="465" y="453"/>
                    <a:pt x="465" y="453"/>
                  </a:cubicBezTo>
                  <a:cubicBezTo>
                    <a:pt x="465" y="465"/>
                    <a:pt x="465" y="465"/>
                    <a:pt x="465" y="465"/>
                  </a:cubicBezTo>
                  <a:cubicBezTo>
                    <a:pt x="453" y="489"/>
                    <a:pt x="453" y="501"/>
                    <a:pt x="441" y="513"/>
                  </a:cubicBezTo>
                  <a:cubicBezTo>
                    <a:pt x="441" y="513"/>
                    <a:pt x="441" y="524"/>
                    <a:pt x="429" y="524"/>
                  </a:cubicBezTo>
                  <a:cubicBezTo>
                    <a:pt x="429" y="524"/>
                    <a:pt x="417" y="536"/>
                    <a:pt x="417" y="536"/>
                  </a:cubicBezTo>
                  <a:cubicBezTo>
                    <a:pt x="417" y="536"/>
                    <a:pt x="405" y="524"/>
                    <a:pt x="405" y="524"/>
                  </a:cubicBezTo>
                  <a:cubicBezTo>
                    <a:pt x="405" y="513"/>
                    <a:pt x="393" y="501"/>
                    <a:pt x="393" y="489"/>
                  </a:cubicBezTo>
                  <a:cubicBezTo>
                    <a:pt x="393" y="477"/>
                    <a:pt x="393" y="477"/>
                    <a:pt x="393" y="477"/>
                  </a:cubicBezTo>
                  <a:cubicBezTo>
                    <a:pt x="417" y="477"/>
                    <a:pt x="429" y="465"/>
                    <a:pt x="441" y="453"/>
                  </a:cubicBezTo>
                  <a:cubicBezTo>
                    <a:pt x="453" y="441"/>
                    <a:pt x="453" y="441"/>
                    <a:pt x="453" y="441"/>
                  </a:cubicBezTo>
                  <a:close/>
                  <a:moveTo>
                    <a:pt x="630" y="342"/>
                  </a:moveTo>
                  <a:cubicBezTo>
                    <a:pt x="634" y="351"/>
                    <a:pt x="639" y="360"/>
                    <a:pt x="643" y="370"/>
                  </a:cubicBezTo>
                  <a:cubicBezTo>
                    <a:pt x="655" y="405"/>
                    <a:pt x="655" y="453"/>
                    <a:pt x="667" y="501"/>
                  </a:cubicBezTo>
                  <a:cubicBezTo>
                    <a:pt x="667" y="536"/>
                    <a:pt x="667" y="560"/>
                    <a:pt x="655" y="596"/>
                  </a:cubicBezTo>
                  <a:cubicBezTo>
                    <a:pt x="643" y="620"/>
                    <a:pt x="632" y="655"/>
                    <a:pt x="620" y="679"/>
                  </a:cubicBezTo>
                  <a:cubicBezTo>
                    <a:pt x="620" y="691"/>
                    <a:pt x="608" y="715"/>
                    <a:pt x="596" y="727"/>
                  </a:cubicBezTo>
                  <a:cubicBezTo>
                    <a:pt x="584" y="727"/>
                    <a:pt x="572" y="739"/>
                    <a:pt x="572" y="751"/>
                  </a:cubicBezTo>
                  <a:cubicBezTo>
                    <a:pt x="560" y="751"/>
                    <a:pt x="548" y="763"/>
                    <a:pt x="536" y="763"/>
                  </a:cubicBezTo>
                  <a:lnTo>
                    <a:pt x="524" y="763"/>
                  </a:lnTo>
                  <a:cubicBezTo>
                    <a:pt x="560" y="739"/>
                    <a:pt x="584" y="703"/>
                    <a:pt x="596" y="667"/>
                  </a:cubicBezTo>
                  <a:cubicBezTo>
                    <a:pt x="620" y="620"/>
                    <a:pt x="632" y="572"/>
                    <a:pt x="632" y="513"/>
                  </a:cubicBezTo>
                  <a:cubicBezTo>
                    <a:pt x="632" y="501"/>
                    <a:pt x="632" y="489"/>
                    <a:pt x="643" y="465"/>
                  </a:cubicBezTo>
                  <a:cubicBezTo>
                    <a:pt x="643" y="453"/>
                    <a:pt x="643" y="441"/>
                    <a:pt x="643" y="429"/>
                  </a:cubicBezTo>
                  <a:cubicBezTo>
                    <a:pt x="643" y="394"/>
                    <a:pt x="643" y="370"/>
                    <a:pt x="632" y="346"/>
                  </a:cubicBezTo>
                  <a:cubicBezTo>
                    <a:pt x="631" y="345"/>
                    <a:pt x="631" y="343"/>
                    <a:pt x="630" y="342"/>
                  </a:cubicBezTo>
                  <a:close/>
                  <a:moveTo>
                    <a:pt x="382" y="1"/>
                  </a:moveTo>
                  <a:cubicBezTo>
                    <a:pt x="370" y="1"/>
                    <a:pt x="346" y="1"/>
                    <a:pt x="322" y="13"/>
                  </a:cubicBezTo>
                  <a:lnTo>
                    <a:pt x="298" y="13"/>
                  </a:lnTo>
                  <a:cubicBezTo>
                    <a:pt x="262" y="24"/>
                    <a:pt x="239" y="36"/>
                    <a:pt x="215" y="60"/>
                  </a:cubicBezTo>
                  <a:cubicBezTo>
                    <a:pt x="167" y="84"/>
                    <a:pt x="132" y="120"/>
                    <a:pt x="108" y="167"/>
                  </a:cubicBezTo>
                  <a:cubicBezTo>
                    <a:pt x="84" y="191"/>
                    <a:pt x="72" y="215"/>
                    <a:pt x="60" y="239"/>
                  </a:cubicBezTo>
                  <a:cubicBezTo>
                    <a:pt x="48" y="263"/>
                    <a:pt x="36" y="298"/>
                    <a:pt x="24" y="322"/>
                  </a:cubicBezTo>
                  <a:cubicBezTo>
                    <a:pt x="24" y="358"/>
                    <a:pt x="12" y="382"/>
                    <a:pt x="12" y="417"/>
                  </a:cubicBezTo>
                  <a:cubicBezTo>
                    <a:pt x="1" y="441"/>
                    <a:pt x="1" y="465"/>
                    <a:pt x="1" y="489"/>
                  </a:cubicBezTo>
                  <a:cubicBezTo>
                    <a:pt x="1" y="548"/>
                    <a:pt x="12" y="608"/>
                    <a:pt x="36" y="667"/>
                  </a:cubicBezTo>
                  <a:cubicBezTo>
                    <a:pt x="48" y="679"/>
                    <a:pt x="48" y="691"/>
                    <a:pt x="60" y="703"/>
                  </a:cubicBezTo>
                  <a:cubicBezTo>
                    <a:pt x="60" y="703"/>
                    <a:pt x="60" y="703"/>
                    <a:pt x="60" y="715"/>
                  </a:cubicBezTo>
                  <a:cubicBezTo>
                    <a:pt x="120" y="810"/>
                    <a:pt x="215" y="882"/>
                    <a:pt x="322" y="905"/>
                  </a:cubicBezTo>
                  <a:cubicBezTo>
                    <a:pt x="346" y="917"/>
                    <a:pt x="382" y="917"/>
                    <a:pt x="405" y="917"/>
                  </a:cubicBezTo>
                  <a:lnTo>
                    <a:pt x="489" y="917"/>
                  </a:lnTo>
                  <a:cubicBezTo>
                    <a:pt x="548" y="905"/>
                    <a:pt x="608" y="894"/>
                    <a:pt x="655" y="858"/>
                  </a:cubicBezTo>
                  <a:cubicBezTo>
                    <a:pt x="739" y="798"/>
                    <a:pt x="786" y="691"/>
                    <a:pt x="798" y="584"/>
                  </a:cubicBezTo>
                  <a:cubicBezTo>
                    <a:pt x="810" y="536"/>
                    <a:pt x="810" y="477"/>
                    <a:pt x="798" y="429"/>
                  </a:cubicBezTo>
                  <a:cubicBezTo>
                    <a:pt x="798" y="370"/>
                    <a:pt x="774" y="310"/>
                    <a:pt x="751" y="263"/>
                  </a:cubicBezTo>
                  <a:cubicBezTo>
                    <a:pt x="739" y="215"/>
                    <a:pt x="715" y="167"/>
                    <a:pt x="679" y="132"/>
                  </a:cubicBezTo>
                  <a:cubicBezTo>
                    <a:pt x="643" y="84"/>
                    <a:pt x="596" y="48"/>
                    <a:pt x="536" y="36"/>
                  </a:cubicBezTo>
                  <a:cubicBezTo>
                    <a:pt x="489" y="13"/>
                    <a:pt x="441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1015600" y="2294025"/>
              <a:ext cx="22350" cy="21300"/>
            </a:xfrm>
            <a:custGeom>
              <a:avLst/>
              <a:gdLst/>
              <a:ahLst/>
              <a:cxnLst/>
              <a:rect l="l" t="t" r="r" b="b"/>
              <a:pathLst>
                <a:path w="894" h="852" extrusionOk="0">
                  <a:moveTo>
                    <a:pt x="369" y="173"/>
                  </a:moveTo>
                  <a:cubicBezTo>
                    <a:pt x="310" y="208"/>
                    <a:pt x="262" y="280"/>
                    <a:pt x="250" y="351"/>
                  </a:cubicBezTo>
                  <a:cubicBezTo>
                    <a:pt x="250" y="363"/>
                    <a:pt x="238" y="387"/>
                    <a:pt x="238" y="399"/>
                  </a:cubicBezTo>
                  <a:cubicBezTo>
                    <a:pt x="238" y="387"/>
                    <a:pt x="238" y="375"/>
                    <a:pt x="238" y="363"/>
                  </a:cubicBezTo>
                  <a:cubicBezTo>
                    <a:pt x="238" y="339"/>
                    <a:pt x="226" y="316"/>
                    <a:pt x="214" y="304"/>
                  </a:cubicBezTo>
                  <a:cubicBezTo>
                    <a:pt x="226" y="280"/>
                    <a:pt x="238" y="268"/>
                    <a:pt x="250" y="244"/>
                  </a:cubicBezTo>
                  <a:cubicBezTo>
                    <a:pt x="262" y="232"/>
                    <a:pt x="286" y="208"/>
                    <a:pt x="310" y="196"/>
                  </a:cubicBezTo>
                  <a:cubicBezTo>
                    <a:pt x="322" y="185"/>
                    <a:pt x="345" y="173"/>
                    <a:pt x="369" y="173"/>
                  </a:cubicBezTo>
                  <a:close/>
                  <a:moveTo>
                    <a:pt x="607" y="193"/>
                  </a:moveTo>
                  <a:lnTo>
                    <a:pt x="607" y="193"/>
                  </a:lnTo>
                  <a:cubicBezTo>
                    <a:pt x="623" y="206"/>
                    <a:pt x="639" y="216"/>
                    <a:pt x="655" y="232"/>
                  </a:cubicBezTo>
                  <a:cubicBezTo>
                    <a:pt x="667" y="244"/>
                    <a:pt x="691" y="268"/>
                    <a:pt x="703" y="292"/>
                  </a:cubicBezTo>
                  <a:cubicBezTo>
                    <a:pt x="715" y="304"/>
                    <a:pt x="726" y="316"/>
                    <a:pt x="726" y="339"/>
                  </a:cubicBezTo>
                  <a:cubicBezTo>
                    <a:pt x="738" y="363"/>
                    <a:pt x="738" y="375"/>
                    <a:pt x="738" y="399"/>
                  </a:cubicBezTo>
                  <a:cubicBezTo>
                    <a:pt x="738" y="375"/>
                    <a:pt x="726" y="351"/>
                    <a:pt x="715" y="327"/>
                  </a:cubicBezTo>
                  <a:cubicBezTo>
                    <a:pt x="703" y="292"/>
                    <a:pt x="679" y="280"/>
                    <a:pt x="667" y="256"/>
                  </a:cubicBezTo>
                  <a:cubicBezTo>
                    <a:pt x="655" y="232"/>
                    <a:pt x="631" y="208"/>
                    <a:pt x="607" y="196"/>
                  </a:cubicBezTo>
                  <a:cubicBezTo>
                    <a:pt x="607" y="195"/>
                    <a:pt x="607" y="194"/>
                    <a:pt x="607" y="193"/>
                  </a:cubicBezTo>
                  <a:close/>
                  <a:moveTo>
                    <a:pt x="488" y="304"/>
                  </a:moveTo>
                  <a:cubicBezTo>
                    <a:pt x="500" y="304"/>
                    <a:pt x="500" y="316"/>
                    <a:pt x="512" y="316"/>
                  </a:cubicBezTo>
                  <a:cubicBezTo>
                    <a:pt x="524" y="327"/>
                    <a:pt x="524" y="339"/>
                    <a:pt x="536" y="351"/>
                  </a:cubicBezTo>
                  <a:cubicBezTo>
                    <a:pt x="548" y="363"/>
                    <a:pt x="548" y="375"/>
                    <a:pt x="548" y="387"/>
                  </a:cubicBezTo>
                  <a:cubicBezTo>
                    <a:pt x="560" y="387"/>
                    <a:pt x="560" y="399"/>
                    <a:pt x="560" y="411"/>
                  </a:cubicBezTo>
                  <a:cubicBezTo>
                    <a:pt x="560" y="411"/>
                    <a:pt x="560" y="423"/>
                    <a:pt x="560" y="423"/>
                  </a:cubicBezTo>
                  <a:cubicBezTo>
                    <a:pt x="548" y="423"/>
                    <a:pt x="548" y="411"/>
                    <a:pt x="536" y="399"/>
                  </a:cubicBezTo>
                  <a:cubicBezTo>
                    <a:pt x="518" y="381"/>
                    <a:pt x="495" y="370"/>
                    <a:pt x="469" y="370"/>
                  </a:cubicBezTo>
                  <a:cubicBezTo>
                    <a:pt x="460" y="370"/>
                    <a:pt x="450" y="372"/>
                    <a:pt x="441" y="375"/>
                  </a:cubicBezTo>
                  <a:cubicBezTo>
                    <a:pt x="429" y="375"/>
                    <a:pt x="417" y="375"/>
                    <a:pt x="405" y="387"/>
                  </a:cubicBezTo>
                  <a:cubicBezTo>
                    <a:pt x="405" y="375"/>
                    <a:pt x="405" y="375"/>
                    <a:pt x="405" y="375"/>
                  </a:cubicBezTo>
                  <a:cubicBezTo>
                    <a:pt x="417" y="363"/>
                    <a:pt x="429" y="351"/>
                    <a:pt x="429" y="339"/>
                  </a:cubicBezTo>
                  <a:cubicBezTo>
                    <a:pt x="441" y="327"/>
                    <a:pt x="453" y="316"/>
                    <a:pt x="464" y="316"/>
                  </a:cubicBezTo>
                  <a:cubicBezTo>
                    <a:pt x="464" y="316"/>
                    <a:pt x="464" y="304"/>
                    <a:pt x="476" y="304"/>
                  </a:cubicBezTo>
                  <a:close/>
                  <a:moveTo>
                    <a:pt x="560" y="613"/>
                  </a:moveTo>
                  <a:cubicBezTo>
                    <a:pt x="560" y="625"/>
                    <a:pt x="548" y="637"/>
                    <a:pt x="548" y="649"/>
                  </a:cubicBezTo>
                  <a:cubicBezTo>
                    <a:pt x="536" y="649"/>
                    <a:pt x="536" y="649"/>
                    <a:pt x="524" y="661"/>
                  </a:cubicBezTo>
                  <a:cubicBezTo>
                    <a:pt x="536" y="649"/>
                    <a:pt x="548" y="637"/>
                    <a:pt x="548" y="625"/>
                  </a:cubicBezTo>
                  <a:cubicBezTo>
                    <a:pt x="560" y="613"/>
                    <a:pt x="560" y="613"/>
                    <a:pt x="560" y="613"/>
                  </a:cubicBezTo>
                  <a:close/>
                  <a:moveTo>
                    <a:pt x="444" y="1"/>
                  </a:moveTo>
                  <a:cubicBezTo>
                    <a:pt x="425" y="1"/>
                    <a:pt x="409" y="6"/>
                    <a:pt x="393" y="6"/>
                  </a:cubicBezTo>
                  <a:lnTo>
                    <a:pt x="369" y="6"/>
                  </a:lnTo>
                  <a:cubicBezTo>
                    <a:pt x="345" y="18"/>
                    <a:pt x="322" y="18"/>
                    <a:pt x="298" y="30"/>
                  </a:cubicBezTo>
                  <a:cubicBezTo>
                    <a:pt x="274" y="42"/>
                    <a:pt x="250" y="54"/>
                    <a:pt x="226" y="66"/>
                  </a:cubicBezTo>
                  <a:cubicBezTo>
                    <a:pt x="203" y="77"/>
                    <a:pt x="179" y="101"/>
                    <a:pt x="155" y="125"/>
                  </a:cubicBezTo>
                  <a:cubicBezTo>
                    <a:pt x="72" y="196"/>
                    <a:pt x="24" y="304"/>
                    <a:pt x="12" y="411"/>
                  </a:cubicBezTo>
                  <a:cubicBezTo>
                    <a:pt x="0" y="470"/>
                    <a:pt x="12" y="530"/>
                    <a:pt x="36" y="589"/>
                  </a:cubicBezTo>
                  <a:cubicBezTo>
                    <a:pt x="48" y="637"/>
                    <a:pt x="83" y="685"/>
                    <a:pt x="119" y="732"/>
                  </a:cubicBezTo>
                  <a:cubicBezTo>
                    <a:pt x="167" y="768"/>
                    <a:pt x="214" y="804"/>
                    <a:pt x="262" y="828"/>
                  </a:cubicBezTo>
                  <a:cubicBezTo>
                    <a:pt x="286" y="839"/>
                    <a:pt x="322" y="839"/>
                    <a:pt x="345" y="851"/>
                  </a:cubicBezTo>
                  <a:lnTo>
                    <a:pt x="512" y="851"/>
                  </a:lnTo>
                  <a:cubicBezTo>
                    <a:pt x="536" y="851"/>
                    <a:pt x="560" y="839"/>
                    <a:pt x="584" y="828"/>
                  </a:cubicBezTo>
                  <a:cubicBezTo>
                    <a:pt x="643" y="816"/>
                    <a:pt x="691" y="792"/>
                    <a:pt x="738" y="744"/>
                  </a:cubicBezTo>
                  <a:cubicBezTo>
                    <a:pt x="786" y="708"/>
                    <a:pt x="810" y="661"/>
                    <a:pt x="834" y="613"/>
                  </a:cubicBezTo>
                  <a:cubicBezTo>
                    <a:pt x="857" y="566"/>
                    <a:pt x="869" y="506"/>
                    <a:pt x="881" y="458"/>
                  </a:cubicBezTo>
                  <a:cubicBezTo>
                    <a:pt x="893" y="399"/>
                    <a:pt x="881" y="339"/>
                    <a:pt x="869" y="292"/>
                  </a:cubicBezTo>
                  <a:cubicBezTo>
                    <a:pt x="857" y="268"/>
                    <a:pt x="845" y="232"/>
                    <a:pt x="834" y="208"/>
                  </a:cubicBezTo>
                  <a:cubicBezTo>
                    <a:pt x="822" y="185"/>
                    <a:pt x="798" y="161"/>
                    <a:pt x="774" y="137"/>
                  </a:cubicBezTo>
                  <a:cubicBezTo>
                    <a:pt x="738" y="101"/>
                    <a:pt x="691" y="66"/>
                    <a:pt x="643" y="42"/>
                  </a:cubicBezTo>
                  <a:cubicBezTo>
                    <a:pt x="595" y="18"/>
                    <a:pt x="536" y="6"/>
                    <a:pt x="476" y="6"/>
                  </a:cubicBezTo>
                  <a:cubicBezTo>
                    <a:pt x="464" y="2"/>
                    <a:pt x="454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826575" y="2368575"/>
              <a:ext cx="22050" cy="23150"/>
            </a:xfrm>
            <a:custGeom>
              <a:avLst/>
              <a:gdLst/>
              <a:ahLst/>
              <a:cxnLst/>
              <a:rect l="l" t="t" r="r" b="b"/>
              <a:pathLst>
                <a:path w="882" h="926" extrusionOk="0">
                  <a:moveTo>
                    <a:pt x="477" y="155"/>
                  </a:moveTo>
                  <a:cubicBezTo>
                    <a:pt x="429" y="155"/>
                    <a:pt x="382" y="167"/>
                    <a:pt x="346" y="191"/>
                  </a:cubicBezTo>
                  <a:cubicBezTo>
                    <a:pt x="322" y="203"/>
                    <a:pt x="298" y="227"/>
                    <a:pt x="275" y="239"/>
                  </a:cubicBezTo>
                  <a:cubicBezTo>
                    <a:pt x="251" y="262"/>
                    <a:pt x="239" y="286"/>
                    <a:pt x="215" y="298"/>
                  </a:cubicBezTo>
                  <a:cubicBezTo>
                    <a:pt x="215" y="298"/>
                    <a:pt x="215" y="310"/>
                    <a:pt x="215" y="310"/>
                  </a:cubicBezTo>
                  <a:cubicBezTo>
                    <a:pt x="191" y="322"/>
                    <a:pt x="179" y="334"/>
                    <a:pt x="179" y="346"/>
                  </a:cubicBezTo>
                  <a:cubicBezTo>
                    <a:pt x="179" y="358"/>
                    <a:pt x="167" y="370"/>
                    <a:pt x="167" y="382"/>
                  </a:cubicBezTo>
                  <a:cubicBezTo>
                    <a:pt x="167" y="358"/>
                    <a:pt x="179" y="322"/>
                    <a:pt x="191" y="298"/>
                  </a:cubicBezTo>
                  <a:cubicBezTo>
                    <a:pt x="215" y="274"/>
                    <a:pt x="227" y="251"/>
                    <a:pt x="239" y="239"/>
                  </a:cubicBezTo>
                  <a:cubicBezTo>
                    <a:pt x="251" y="215"/>
                    <a:pt x="275" y="203"/>
                    <a:pt x="286" y="191"/>
                  </a:cubicBezTo>
                  <a:cubicBezTo>
                    <a:pt x="310" y="179"/>
                    <a:pt x="334" y="167"/>
                    <a:pt x="358" y="167"/>
                  </a:cubicBezTo>
                  <a:cubicBezTo>
                    <a:pt x="382" y="155"/>
                    <a:pt x="405" y="155"/>
                    <a:pt x="429" y="155"/>
                  </a:cubicBezTo>
                  <a:close/>
                  <a:moveTo>
                    <a:pt x="239" y="620"/>
                  </a:moveTo>
                  <a:cubicBezTo>
                    <a:pt x="251" y="643"/>
                    <a:pt x="263" y="655"/>
                    <a:pt x="286" y="655"/>
                  </a:cubicBezTo>
                  <a:cubicBezTo>
                    <a:pt x="298" y="667"/>
                    <a:pt x="310" y="679"/>
                    <a:pt x="322" y="679"/>
                  </a:cubicBezTo>
                  <a:cubicBezTo>
                    <a:pt x="334" y="691"/>
                    <a:pt x="346" y="715"/>
                    <a:pt x="358" y="727"/>
                  </a:cubicBezTo>
                  <a:cubicBezTo>
                    <a:pt x="382" y="739"/>
                    <a:pt x="405" y="751"/>
                    <a:pt x="429" y="751"/>
                  </a:cubicBezTo>
                  <a:lnTo>
                    <a:pt x="358" y="751"/>
                  </a:lnTo>
                  <a:cubicBezTo>
                    <a:pt x="358" y="751"/>
                    <a:pt x="346" y="739"/>
                    <a:pt x="334" y="739"/>
                  </a:cubicBezTo>
                  <a:cubicBezTo>
                    <a:pt x="310" y="727"/>
                    <a:pt x="286" y="715"/>
                    <a:pt x="275" y="691"/>
                  </a:cubicBezTo>
                  <a:cubicBezTo>
                    <a:pt x="263" y="691"/>
                    <a:pt x="251" y="679"/>
                    <a:pt x="251" y="667"/>
                  </a:cubicBezTo>
                  <a:cubicBezTo>
                    <a:pt x="239" y="667"/>
                    <a:pt x="239" y="667"/>
                    <a:pt x="239" y="655"/>
                  </a:cubicBezTo>
                  <a:cubicBezTo>
                    <a:pt x="239" y="643"/>
                    <a:pt x="239" y="632"/>
                    <a:pt x="239" y="620"/>
                  </a:cubicBezTo>
                  <a:close/>
                  <a:moveTo>
                    <a:pt x="453" y="1"/>
                  </a:moveTo>
                  <a:cubicBezTo>
                    <a:pt x="417" y="1"/>
                    <a:pt x="382" y="1"/>
                    <a:pt x="346" y="12"/>
                  </a:cubicBezTo>
                  <a:cubicBezTo>
                    <a:pt x="334" y="12"/>
                    <a:pt x="310" y="24"/>
                    <a:pt x="286" y="24"/>
                  </a:cubicBezTo>
                  <a:cubicBezTo>
                    <a:pt x="239" y="48"/>
                    <a:pt x="191" y="84"/>
                    <a:pt x="144" y="120"/>
                  </a:cubicBezTo>
                  <a:cubicBezTo>
                    <a:pt x="72" y="191"/>
                    <a:pt x="24" y="298"/>
                    <a:pt x="1" y="417"/>
                  </a:cubicBezTo>
                  <a:cubicBezTo>
                    <a:pt x="1" y="441"/>
                    <a:pt x="1" y="465"/>
                    <a:pt x="1" y="501"/>
                  </a:cubicBezTo>
                  <a:cubicBezTo>
                    <a:pt x="1" y="524"/>
                    <a:pt x="13" y="548"/>
                    <a:pt x="13" y="584"/>
                  </a:cubicBezTo>
                  <a:cubicBezTo>
                    <a:pt x="36" y="643"/>
                    <a:pt x="60" y="691"/>
                    <a:pt x="108" y="739"/>
                  </a:cubicBezTo>
                  <a:cubicBezTo>
                    <a:pt x="132" y="774"/>
                    <a:pt x="179" y="822"/>
                    <a:pt x="215" y="846"/>
                  </a:cubicBezTo>
                  <a:cubicBezTo>
                    <a:pt x="239" y="858"/>
                    <a:pt x="263" y="882"/>
                    <a:pt x="286" y="893"/>
                  </a:cubicBezTo>
                  <a:cubicBezTo>
                    <a:pt x="310" y="905"/>
                    <a:pt x="346" y="917"/>
                    <a:pt x="370" y="917"/>
                  </a:cubicBezTo>
                  <a:cubicBezTo>
                    <a:pt x="394" y="922"/>
                    <a:pt x="417" y="925"/>
                    <a:pt x="438" y="925"/>
                  </a:cubicBezTo>
                  <a:cubicBezTo>
                    <a:pt x="469" y="925"/>
                    <a:pt x="497" y="919"/>
                    <a:pt x="525" y="905"/>
                  </a:cubicBezTo>
                  <a:cubicBezTo>
                    <a:pt x="560" y="893"/>
                    <a:pt x="584" y="882"/>
                    <a:pt x="608" y="870"/>
                  </a:cubicBezTo>
                  <a:cubicBezTo>
                    <a:pt x="620" y="858"/>
                    <a:pt x="620" y="858"/>
                    <a:pt x="632" y="858"/>
                  </a:cubicBezTo>
                  <a:cubicBezTo>
                    <a:pt x="656" y="846"/>
                    <a:pt x="679" y="834"/>
                    <a:pt x="703" y="822"/>
                  </a:cubicBezTo>
                  <a:cubicBezTo>
                    <a:pt x="727" y="810"/>
                    <a:pt x="751" y="786"/>
                    <a:pt x="775" y="763"/>
                  </a:cubicBezTo>
                  <a:cubicBezTo>
                    <a:pt x="810" y="715"/>
                    <a:pt x="834" y="679"/>
                    <a:pt x="858" y="620"/>
                  </a:cubicBezTo>
                  <a:cubicBezTo>
                    <a:pt x="882" y="560"/>
                    <a:pt x="882" y="501"/>
                    <a:pt x="882" y="441"/>
                  </a:cubicBezTo>
                  <a:cubicBezTo>
                    <a:pt x="882" y="334"/>
                    <a:pt x="822" y="227"/>
                    <a:pt x="751" y="143"/>
                  </a:cubicBezTo>
                  <a:cubicBezTo>
                    <a:pt x="715" y="108"/>
                    <a:pt x="667" y="72"/>
                    <a:pt x="620" y="48"/>
                  </a:cubicBezTo>
                  <a:cubicBezTo>
                    <a:pt x="572" y="24"/>
                    <a:pt x="513" y="12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68A6B1-3042-5751-D846-C311FC476DE3}"/>
              </a:ext>
            </a:extLst>
          </p:cNvPr>
          <p:cNvCxnSpPr/>
          <p:nvPr/>
        </p:nvCxnSpPr>
        <p:spPr>
          <a:xfrm flipH="1">
            <a:off x="5217212" y="2275114"/>
            <a:ext cx="653817" cy="116115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8F8D42-074A-B440-C49A-E18E51746473}"/>
              </a:ext>
            </a:extLst>
          </p:cNvPr>
          <p:cNvSpPr txBox="1"/>
          <p:nvPr/>
        </p:nvSpPr>
        <p:spPr>
          <a:xfrm>
            <a:off x="5807713" y="2024743"/>
            <a:ext cx="283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Style for the HTML’s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279A4B-BD2B-8CDD-106A-E3B9C538A8B4}"/>
              </a:ext>
            </a:extLst>
          </p:cNvPr>
          <p:cNvCxnSpPr/>
          <p:nvPr/>
        </p:nvCxnSpPr>
        <p:spPr>
          <a:xfrm flipH="1">
            <a:off x="3830125" y="2871790"/>
            <a:ext cx="653817" cy="116115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18D361-D7D1-07C4-EBE6-16403575A32D}"/>
              </a:ext>
            </a:extLst>
          </p:cNvPr>
          <p:cNvSpPr txBox="1"/>
          <p:nvPr/>
        </p:nvSpPr>
        <p:spPr>
          <a:xfrm>
            <a:off x="4420626" y="2621419"/>
            <a:ext cx="395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JavaScript files (for maps and charts)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F60FB1-EEA1-B154-5067-C494BA75A291}"/>
              </a:ext>
            </a:extLst>
          </p:cNvPr>
          <p:cNvCxnSpPr/>
          <p:nvPr/>
        </p:nvCxnSpPr>
        <p:spPr>
          <a:xfrm flipH="1">
            <a:off x="3290441" y="3549015"/>
            <a:ext cx="653817" cy="116115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A67653-6F55-3100-B918-B79048DBEB30}"/>
              </a:ext>
            </a:extLst>
          </p:cNvPr>
          <p:cNvSpPr txBox="1"/>
          <p:nvPr/>
        </p:nvSpPr>
        <p:spPr>
          <a:xfrm>
            <a:off x="3880942" y="3298644"/>
            <a:ext cx="283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Style for the HTML’s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5378D4-4994-48E5-CD01-A79B603AAF81}"/>
              </a:ext>
            </a:extLst>
          </p:cNvPr>
          <p:cNvCxnSpPr/>
          <p:nvPr/>
        </p:nvCxnSpPr>
        <p:spPr>
          <a:xfrm flipH="1">
            <a:off x="3181584" y="4102734"/>
            <a:ext cx="653817" cy="116115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2F6D4E-8F42-87F5-52C6-678E46A014C6}"/>
              </a:ext>
            </a:extLst>
          </p:cNvPr>
          <p:cNvSpPr txBox="1"/>
          <p:nvPr/>
        </p:nvSpPr>
        <p:spPr>
          <a:xfrm>
            <a:off x="3772085" y="3852363"/>
            <a:ext cx="5212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files for creating database, exporting to CSV, reading SQL and outputting as JSON</a:t>
            </a:r>
          </a:p>
        </p:txBody>
      </p:sp>
    </p:spTree>
    <p:extLst>
      <p:ext uri="{BB962C8B-B14F-4D97-AF65-F5344CB8AC3E}">
        <p14:creationId xmlns:p14="http://schemas.microsoft.com/office/powerpoint/2010/main" val="414799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9"/>
          <p:cNvSpPr txBox="1">
            <a:spLocks noGrp="1"/>
          </p:cNvSpPr>
          <p:nvPr>
            <p:ph type="title"/>
          </p:nvPr>
        </p:nvSpPr>
        <p:spPr>
          <a:xfrm>
            <a:off x="990714" y="536934"/>
            <a:ext cx="6617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INSIGHTS</a:t>
            </a:r>
            <a:endParaRPr dirty="0"/>
          </a:p>
        </p:txBody>
      </p:sp>
      <p:sp>
        <p:nvSpPr>
          <p:cNvPr id="616" name="Google Shape;616;p39"/>
          <p:cNvSpPr txBox="1">
            <a:spLocks noGrp="1"/>
          </p:cNvSpPr>
          <p:nvPr>
            <p:ph type="subTitle" idx="1"/>
          </p:nvPr>
        </p:nvSpPr>
        <p:spPr>
          <a:xfrm>
            <a:off x="1919130" y="1380491"/>
            <a:ext cx="52161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Even though sightings are reported and documented, many, as evidenced by the attached multimedia, could easily be interpreted as false or fake.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bg2"/>
                </a:solidFill>
              </a:rPr>
              <a:t>Tijuana, Mexico City, Puerto Vallarta and Cancún have the most reported sightings in Mexico.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" dirty="0">
              <a:solidFill>
                <a:schemeClr val="bg2"/>
              </a:solidFill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app’s goal is to display UFO sightings information specifically related to Mexico in a fast and interactive way, allowing the user to dive deeper into details such as geographic location and shape.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8" name="Google Shape;618;p39"/>
          <p:cNvSpPr/>
          <p:nvPr/>
        </p:nvSpPr>
        <p:spPr>
          <a:xfrm rot="-2098987">
            <a:off x="9643438" y="2923455"/>
            <a:ext cx="24249" cy="17287"/>
          </a:xfrm>
          <a:custGeom>
            <a:avLst/>
            <a:gdLst/>
            <a:ahLst/>
            <a:cxnLst/>
            <a:rect l="l" t="t" r="r" b="b"/>
            <a:pathLst>
              <a:path w="209" h="149" extrusionOk="0">
                <a:moveTo>
                  <a:pt x="108" y="1"/>
                </a:moveTo>
                <a:cubicBezTo>
                  <a:pt x="53" y="1"/>
                  <a:pt x="1" y="62"/>
                  <a:pt x="44" y="123"/>
                </a:cubicBezTo>
                <a:cubicBezTo>
                  <a:pt x="59" y="141"/>
                  <a:pt x="78" y="148"/>
                  <a:pt x="96" y="148"/>
                </a:cubicBezTo>
                <a:cubicBezTo>
                  <a:pt x="152" y="148"/>
                  <a:pt x="208" y="81"/>
                  <a:pt x="163" y="28"/>
                </a:cubicBezTo>
                <a:cubicBezTo>
                  <a:pt x="148" y="9"/>
                  <a:pt x="127" y="1"/>
                  <a:pt x="10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9" name="Google Shape;619;p39"/>
          <p:cNvPicPr preferRelativeResize="0"/>
          <p:nvPr/>
        </p:nvPicPr>
        <p:blipFill rotWithShape="1">
          <a:blip r:embed="rId3">
            <a:alphaModFix/>
          </a:blip>
          <a:srcRect l="14418" t="14301" r="16228" b="16374"/>
          <a:stretch/>
        </p:blipFill>
        <p:spPr>
          <a:xfrm rot="3834114">
            <a:off x="-1299774" y="3388001"/>
            <a:ext cx="3061994" cy="306079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620" name="Google Shape;620;p39"/>
          <p:cNvGrpSpPr/>
          <p:nvPr/>
        </p:nvGrpSpPr>
        <p:grpSpPr>
          <a:xfrm>
            <a:off x="956008" y="2820206"/>
            <a:ext cx="1128846" cy="946429"/>
            <a:chOff x="8316000" y="274575"/>
            <a:chExt cx="235000" cy="197025"/>
          </a:xfrm>
        </p:grpSpPr>
        <p:sp>
          <p:nvSpPr>
            <p:cNvPr id="621" name="Google Shape;621;p39"/>
            <p:cNvSpPr/>
            <p:nvPr/>
          </p:nvSpPr>
          <p:spPr>
            <a:xfrm>
              <a:off x="8323225" y="387625"/>
              <a:ext cx="84550" cy="63600"/>
            </a:xfrm>
            <a:custGeom>
              <a:avLst/>
              <a:gdLst/>
              <a:ahLst/>
              <a:cxnLst/>
              <a:rect l="l" t="t" r="r" b="b"/>
              <a:pathLst>
                <a:path w="3382" h="2544" extrusionOk="0">
                  <a:moveTo>
                    <a:pt x="1877" y="108"/>
                  </a:moveTo>
                  <a:cubicBezTo>
                    <a:pt x="2306" y="108"/>
                    <a:pt x="2716" y="299"/>
                    <a:pt x="2935" y="766"/>
                  </a:cubicBezTo>
                  <a:cubicBezTo>
                    <a:pt x="2937" y="769"/>
                    <a:pt x="2939" y="773"/>
                    <a:pt x="2941" y="776"/>
                  </a:cubicBezTo>
                  <a:lnTo>
                    <a:pt x="2941" y="776"/>
                  </a:lnTo>
                  <a:cubicBezTo>
                    <a:pt x="3248" y="1698"/>
                    <a:pt x="2389" y="2425"/>
                    <a:pt x="1567" y="2425"/>
                  </a:cubicBezTo>
                  <a:cubicBezTo>
                    <a:pt x="1169" y="2425"/>
                    <a:pt x="780" y="2254"/>
                    <a:pt x="537" y="1851"/>
                  </a:cubicBezTo>
                  <a:cubicBezTo>
                    <a:pt x="1" y="949"/>
                    <a:pt x="979" y="108"/>
                    <a:pt x="1877" y="108"/>
                  </a:cubicBezTo>
                  <a:close/>
                  <a:moveTo>
                    <a:pt x="1878" y="0"/>
                  </a:moveTo>
                  <a:cubicBezTo>
                    <a:pt x="994" y="0"/>
                    <a:pt x="50" y="781"/>
                    <a:pt x="404" y="1791"/>
                  </a:cubicBezTo>
                  <a:cubicBezTo>
                    <a:pt x="590" y="2321"/>
                    <a:pt x="1023" y="2543"/>
                    <a:pt x="1490" y="2543"/>
                  </a:cubicBezTo>
                  <a:cubicBezTo>
                    <a:pt x="2376" y="2543"/>
                    <a:pt x="3382" y="1741"/>
                    <a:pt x="3028" y="732"/>
                  </a:cubicBezTo>
                  <a:cubicBezTo>
                    <a:pt x="3027" y="727"/>
                    <a:pt x="3024" y="723"/>
                    <a:pt x="3021" y="719"/>
                  </a:cubicBezTo>
                  <a:lnTo>
                    <a:pt x="3021" y="719"/>
                  </a:lnTo>
                  <a:cubicBezTo>
                    <a:pt x="2786" y="214"/>
                    <a:pt x="2340" y="0"/>
                    <a:pt x="18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8316000" y="274575"/>
              <a:ext cx="187600" cy="188725"/>
            </a:xfrm>
            <a:custGeom>
              <a:avLst/>
              <a:gdLst/>
              <a:ahLst/>
              <a:cxnLst/>
              <a:rect l="l" t="t" r="r" b="b"/>
              <a:pathLst>
                <a:path w="7504" h="7549" extrusionOk="0">
                  <a:moveTo>
                    <a:pt x="7404" y="0"/>
                  </a:moveTo>
                  <a:cubicBezTo>
                    <a:pt x="7372" y="0"/>
                    <a:pt x="7327" y="12"/>
                    <a:pt x="7267" y="39"/>
                  </a:cubicBezTo>
                  <a:cubicBezTo>
                    <a:pt x="6654" y="312"/>
                    <a:pt x="6121" y="832"/>
                    <a:pt x="5588" y="1238"/>
                  </a:cubicBezTo>
                  <a:cubicBezTo>
                    <a:pt x="4896" y="1751"/>
                    <a:pt x="4170" y="2171"/>
                    <a:pt x="3397" y="2557"/>
                  </a:cubicBezTo>
                  <a:cubicBezTo>
                    <a:pt x="2731" y="2897"/>
                    <a:pt x="1999" y="3223"/>
                    <a:pt x="1452" y="3749"/>
                  </a:cubicBezTo>
                  <a:cubicBezTo>
                    <a:pt x="886" y="4302"/>
                    <a:pt x="327" y="5028"/>
                    <a:pt x="147" y="5807"/>
                  </a:cubicBezTo>
                  <a:cubicBezTo>
                    <a:pt x="0" y="6460"/>
                    <a:pt x="207" y="7266"/>
                    <a:pt x="866" y="7545"/>
                  </a:cubicBezTo>
                  <a:cubicBezTo>
                    <a:pt x="873" y="7548"/>
                    <a:pt x="879" y="7549"/>
                    <a:pt x="885" y="7549"/>
                  </a:cubicBezTo>
                  <a:cubicBezTo>
                    <a:pt x="929" y="7549"/>
                    <a:pt x="960" y="7489"/>
                    <a:pt x="913" y="7465"/>
                  </a:cubicBezTo>
                  <a:cubicBezTo>
                    <a:pt x="47" y="7059"/>
                    <a:pt x="114" y="5954"/>
                    <a:pt x="480" y="5228"/>
                  </a:cubicBezTo>
                  <a:cubicBezTo>
                    <a:pt x="793" y="4602"/>
                    <a:pt x="1293" y="3949"/>
                    <a:pt x="1865" y="3543"/>
                  </a:cubicBezTo>
                  <a:cubicBezTo>
                    <a:pt x="2418" y="3150"/>
                    <a:pt x="3051" y="2857"/>
                    <a:pt x="3650" y="2550"/>
                  </a:cubicBezTo>
                  <a:cubicBezTo>
                    <a:pt x="4323" y="2211"/>
                    <a:pt x="4949" y="1831"/>
                    <a:pt x="5562" y="1391"/>
                  </a:cubicBezTo>
                  <a:cubicBezTo>
                    <a:pt x="6015" y="1058"/>
                    <a:pt x="6448" y="699"/>
                    <a:pt x="6920" y="379"/>
                  </a:cubicBezTo>
                  <a:cubicBezTo>
                    <a:pt x="7014" y="312"/>
                    <a:pt x="7114" y="246"/>
                    <a:pt x="7213" y="186"/>
                  </a:cubicBezTo>
                  <a:cubicBezTo>
                    <a:pt x="7236" y="172"/>
                    <a:pt x="7261" y="159"/>
                    <a:pt x="7286" y="148"/>
                  </a:cubicBezTo>
                  <a:lnTo>
                    <a:pt x="7286" y="148"/>
                  </a:lnTo>
                  <a:cubicBezTo>
                    <a:pt x="7170" y="264"/>
                    <a:pt x="7033" y="362"/>
                    <a:pt x="6914" y="466"/>
                  </a:cubicBezTo>
                  <a:cubicBezTo>
                    <a:pt x="6514" y="799"/>
                    <a:pt x="6095" y="1118"/>
                    <a:pt x="5708" y="1478"/>
                  </a:cubicBezTo>
                  <a:cubicBezTo>
                    <a:pt x="5255" y="1891"/>
                    <a:pt x="4922" y="2430"/>
                    <a:pt x="4483" y="2863"/>
                  </a:cubicBezTo>
                  <a:cubicBezTo>
                    <a:pt x="4452" y="2894"/>
                    <a:pt x="4484" y="2936"/>
                    <a:pt x="4519" y="2936"/>
                  </a:cubicBezTo>
                  <a:cubicBezTo>
                    <a:pt x="4529" y="2936"/>
                    <a:pt x="4540" y="2932"/>
                    <a:pt x="4549" y="2923"/>
                  </a:cubicBezTo>
                  <a:cubicBezTo>
                    <a:pt x="5036" y="2450"/>
                    <a:pt x="5415" y="1864"/>
                    <a:pt x="5928" y="1418"/>
                  </a:cubicBezTo>
                  <a:cubicBezTo>
                    <a:pt x="6394" y="1012"/>
                    <a:pt x="6894" y="645"/>
                    <a:pt x="7347" y="226"/>
                  </a:cubicBezTo>
                  <a:cubicBezTo>
                    <a:pt x="7473" y="115"/>
                    <a:pt x="7503" y="0"/>
                    <a:pt x="7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8417750" y="349250"/>
              <a:ext cx="46250" cy="31575"/>
            </a:xfrm>
            <a:custGeom>
              <a:avLst/>
              <a:gdLst/>
              <a:ahLst/>
              <a:cxnLst/>
              <a:rect l="l" t="t" r="r" b="b"/>
              <a:pathLst>
                <a:path w="1850" h="1263" extrusionOk="0">
                  <a:moveTo>
                    <a:pt x="1789" y="1"/>
                  </a:moveTo>
                  <a:cubicBezTo>
                    <a:pt x="1781" y="1"/>
                    <a:pt x="1773" y="4"/>
                    <a:pt x="1765" y="9"/>
                  </a:cubicBezTo>
                  <a:cubicBezTo>
                    <a:pt x="1172" y="369"/>
                    <a:pt x="606" y="775"/>
                    <a:pt x="40" y="1182"/>
                  </a:cubicBezTo>
                  <a:cubicBezTo>
                    <a:pt x="1" y="1204"/>
                    <a:pt x="22" y="1263"/>
                    <a:pt x="57" y="1263"/>
                  </a:cubicBezTo>
                  <a:cubicBezTo>
                    <a:pt x="64" y="1263"/>
                    <a:pt x="72" y="1260"/>
                    <a:pt x="80" y="1255"/>
                  </a:cubicBezTo>
                  <a:cubicBezTo>
                    <a:pt x="666" y="875"/>
                    <a:pt x="1219" y="449"/>
                    <a:pt x="1811" y="83"/>
                  </a:cubicBezTo>
                  <a:cubicBezTo>
                    <a:pt x="1850" y="55"/>
                    <a:pt x="1825" y="1"/>
                    <a:pt x="1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8350450" y="435150"/>
              <a:ext cx="72000" cy="36450"/>
            </a:xfrm>
            <a:custGeom>
              <a:avLst/>
              <a:gdLst/>
              <a:ahLst/>
              <a:cxnLst/>
              <a:rect l="l" t="t" r="r" b="b"/>
              <a:pathLst>
                <a:path w="2880" h="1458" extrusionOk="0">
                  <a:moveTo>
                    <a:pt x="2816" y="1"/>
                  </a:moveTo>
                  <a:cubicBezTo>
                    <a:pt x="2811" y="1"/>
                    <a:pt x="2805" y="2"/>
                    <a:pt x="2798" y="3"/>
                  </a:cubicBezTo>
                  <a:cubicBezTo>
                    <a:pt x="2379" y="143"/>
                    <a:pt x="1979" y="456"/>
                    <a:pt x="1606" y="689"/>
                  </a:cubicBezTo>
                  <a:cubicBezTo>
                    <a:pt x="1226" y="930"/>
                    <a:pt x="803" y="1345"/>
                    <a:pt x="346" y="1345"/>
                  </a:cubicBezTo>
                  <a:cubicBezTo>
                    <a:pt x="259" y="1345"/>
                    <a:pt x="170" y="1330"/>
                    <a:pt x="81" y="1296"/>
                  </a:cubicBezTo>
                  <a:cubicBezTo>
                    <a:pt x="75" y="1294"/>
                    <a:pt x="70" y="1293"/>
                    <a:pt x="65" y="1293"/>
                  </a:cubicBezTo>
                  <a:cubicBezTo>
                    <a:pt x="17" y="1293"/>
                    <a:pt x="0" y="1371"/>
                    <a:pt x="54" y="1395"/>
                  </a:cubicBezTo>
                  <a:cubicBezTo>
                    <a:pt x="170" y="1439"/>
                    <a:pt x="276" y="1457"/>
                    <a:pt x="374" y="1457"/>
                  </a:cubicBezTo>
                  <a:cubicBezTo>
                    <a:pt x="746" y="1457"/>
                    <a:pt x="1017" y="1190"/>
                    <a:pt x="1360" y="969"/>
                  </a:cubicBezTo>
                  <a:cubicBezTo>
                    <a:pt x="1813" y="676"/>
                    <a:pt x="2312" y="270"/>
                    <a:pt x="2825" y="97"/>
                  </a:cubicBezTo>
                  <a:cubicBezTo>
                    <a:pt x="2879" y="79"/>
                    <a:pt x="2868" y="1"/>
                    <a:pt x="28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8417300" y="357275"/>
              <a:ext cx="119175" cy="70325"/>
            </a:xfrm>
            <a:custGeom>
              <a:avLst/>
              <a:gdLst/>
              <a:ahLst/>
              <a:cxnLst/>
              <a:rect l="l" t="t" r="r" b="b"/>
              <a:pathLst>
                <a:path w="4767" h="2813" extrusionOk="0">
                  <a:moveTo>
                    <a:pt x="4685" y="1"/>
                  </a:moveTo>
                  <a:cubicBezTo>
                    <a:pt x="4556" y="1"/>
                    <a:pt x="4343" y="157"/>
                    <a:pt x="4234" y="208"/>
                  </a:cubicBezTo>
                  <a:cubicBezTo>
                    <a:pt x="4001" y="321"/>
                    <a:pt x="3734" y="428"/>
                    <a:pt x="3528" y="588"/>
                  </a:cubicBezTo>
                  <a:cubicBezTo>
                    <a:pt x="3484" y="620"/>
                    <a:pt x="3508" y="684"/>
                    <a:pt x="3547" y="684"/>
                  </a:cubicBezTo>
                  <a:cubicBezTo>
                    <a:pt x="3555" y="684"/>
                    <a:pt x="3565" y="681"/>
                    <a:pt x="3574" y="674"/>
                  </a:cubicBezTo>
                  <a:cubicBezTo>
                    <a:pt x="3761" y="534"/>
                    <a:pt x="3994" y="441"/>
                    <a:pt x="4207" y="334"/>
                  </a:cubicBezTo>
                  <a:cubicBezTo>
                    <a:pt x="4282" y="297"/>
                    <a:pt x="4357" y="260"/>
                    <a:pt x="4432" y="224"/>
                  </a:cubicBezTo>
                  <a:lnTo>
                    <a:pt x="4432" y="224"/>
                  </a:lnTo>
                  <a:cubicBezTo>
                    <a:pt x="4042" y="551"/>
                    <a:pt x="3606" y="822"/>
                    <a:pt x="3175" y="1094"/>
                  </a:cubicBezTo>
                  <a:cubicBezTo>
                    <a:pt x="2695" y="1387"/>
                    <a:pt x="2216" y="1687"/>
                    <a:pt x="1723" y="1953"/>
                  </a:cubicBezTo>
                  <a:cubicBezTo>
                    <a:pt x="1223" y="2213"/>
                    <a:pt x="624" y="2632"/>
                    <a:pt x="64" y="2712"/>
                  </a:cubicBezTo>
                  <a:cubicBezTo>
                    <a:pt x="0" y="2725"/>
                    <a:pt x="29" y="2812"/>
                    <a:pt x="85" y="2812"/>
                  </a:cubicBezTo>
                  <a:cubicBezTo>
                    <a:pt x="87" y="2812"/>
                    <a:pt x="89" y="2812"/>
                    <a:pt x="91" y="2812"/>
                  </a:cubicBezTo>
                  <a:cubicBezTo>
                    <a:pt x="497" y="2752"/>
                    <a:pt x="924" y="2472"/>
                    <a:pt x="1283" y="2286"/>
                  </a:cubicBezTo>
                  <a:cubicBezTo>
                    <a:pt x="1716" y="2073"/>
                    <a:pt x="2136" y="1840"/>
                    <a:pt x="2549" y="1593"/>
                  </a:cubicBezTo>
                  <a:cubicBezTo>
                    <a:pt x="2988" y="1327"/>
                    <a:pt x="3421" y="1060"/>
                    <a:pt x="3854" y="781"/>
                  </a:cubicBezTo>
                  <a:cubicBezTo>
                    <a:pt x="4147" y="588"/>
                    <a:pt x="4533" y="354"/>
                    <a:pt x="4740" y="75"/>
                  </a:cubicBezTo>
                  <a:cubicBezTo>
                    <a:pt x="4767" y="41"/>
                    <a:pt x="4733" y="1"/>
                    <a:pt x="4700" y="1"/>
                  </a:cubicBezTo>
                  <a:cubicBezTo>
                    <a:pt x="4695" y="1"/>
                    <a:pt x="4690" y="1"/>
                    <a:pt x="4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8450675" y="359850"/>
              <a:ext cx="65825" cy="30000"/>
            </a:xfrm>
            <a:custGeom>
              <a:avLst/>
              <a:gdLst/>
              <a:ahLst/>
              <a:cxnLst/>
              <a:rect l="l" t="t" r="r" b="b"/>
              <a:pathLst>
                <a:path w="2633" h="1200" extrusionOk="0">
                  <a:moveTo>
                    <a:pt x="2578" y="1"/>
                  </a:moveTo>
                  <a:cubicBezTo>
                    <a:pt x="2572" y="1"/>
                    <a:pt x="2566" y="2"/>
                    <a:pt x="2559" y="5"/>
                  </a:cubicBezTo>
                  <a:cubicBezTo>
                    <a:pt x="1720" y="345"/>
                    <a:pt x="914" y="818"/>
                    <a:pt x="55" y="1097"/>
                  </a:cubicBezTo>
                  <a:cubicBezTo>
                    <a:pt x="0" y="1115"/>
                    <a:pt x="17" y="1200"/>
                    <a:pt x="66" y="1200"/>
                  </a:cubicBezTo>
                  <a:cubicBezTo>
                    <a:pt x="71" y="1200"/>
                    <a:pt x="76" y="1199"/>
                    <a:pt x="81" y="1197"/>
                  </a:cubicBezTo>
                  <a:cubicBezTo>
                    <a:pt x="941" y="917"/>
                    <a:pt x="1747" y="445"/>
                    <a:pt x="2586" y="98"/>
                  </a:cubicBezTo>
                  <a:cubicBezTo>
                    <a:pt x="2633" y="81"/>
                    <a:pt x="2623" y="1"/>
                    <a:pt x="2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8453125" y="337900"/>
              <a:ext cx="53475" cy="50850"/>
            </a:xfrm>
            <a:custGeom>
              <a:avLst/>
              <a:gdLst/>
              <a:ahLst/>
              <a:cxnLst/>
              <a:rect l="l" t="t" r="r" b="b"/>
              <a:pathLst>
                <a:path w="2139" h="2034" extrusionOk="0">
                  <a:moveTo>
                    <a:pt x="2076" y="0"/>
                  </a:moveTo>
                  <a:cubicBezTo>
                    <a:pt x="2067" y="0"/>
                    <a:pt x="2058" y="3"/>
                    <a:pt x="2048" y="11"/>
                  </a:cubicBezTo>
                  <a:cubicBezTo>
                    <a:pt x="1256" y="497"/>
                    <a:pt x="756" y="1376"/>
                    <a:pt x="43" y="1949"/>
                  </a:cubicBezTo>
                  <a:cubicBezTo>
                    <a:pt x="1" y="1981"/>
                    <a:pt x="39" y="2033"/>
                    <a:pt x="80" y="2033"/>
                  </a:cubicBezTo>
                  <a:cubicBezTo>
                    <a:pt x="90" y="2033"/>
                    <a:pt x="101" y="2030"/>
                    <a:pt x="110" y="2022"/>
                  </a:cubicBezTo>
                  <a:cubicBezTo>
                    <a:pt x="823" y="1449"/>
                    <a:pt x="1315" y="577"/>
                    <a:pt x="2095" y="97"/>
                  </a:cubicBezTo>
                  <a:cubicBezTo>
                    <a:pt x="2138" y="64"/>
                    <a:pt x="2115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8427100" y="297400"/>
              <a:ext cx="123900" cy="50775"/>
            </a:xfrm>
            <a:custGeom>
              <a:avLst/>
              <a:gdLst/>
              <a:ahLst/>
              <a:cxnLst/>
              <a:rect l="l" t="t" r="r" b="b"/>
              <a:pathLst>
                <a:path w="4956" h="2031" extrusionOk="0">
                  <a:moveTo>
                    <a:pt x="4881" y="1"/>
                  </a:moveTo>
                  <a:cubicBezTo>
                    <a:pt x="4874" y="1"/>
                    <a:pt x="4867" y="2"/>
                    <a:pt x="4861" y="5"/>
                  </a:cubicBezTo>
                  <a:cubicBezTo>
                    <a:pt x="4368" y="252"/>
                    <a:pt x="3808" y="338"/>
                    <a:pt x="3282" y="478"/>
                  </a:cubicBezTo>
                  <a:cubicBezTo>
                    <a:pt x="2936" y="572"/>
                    <a:pt x="2630" y="731"/>
                    <a:pt x="2310" y="878"/>
                  </a:cubicBezTo>
                  <a:cubicBezTo>
                    <a:pt x="1557" y="1224"/>
                    <a:pt x="758" y="1511"/>
                    <a:pt x="45" y="1937"/>
                  </a:cubicBezTo>
                  <a:cubicBezTo>
                    <a:pt x="0" y="1965"/>
                    <a:pt x="27" y="2031"/>
                    <a:pt x="72" y="2031"/>
                  </a:cubicBezTo>
                  <a:cubicBezTo>
                    <a:pt x="80" y="2031"/>
                    <a:pt x="89" y="2029"/>
                    <a:pt x="99" y="2024"/>
                  </a:cubicBezTo>
                  <a:cubicBezTo>
                    <a:pt x="805" y="1597"/>
                    <a:pt x="1611" y="1304"/>
                    <a:pt x="2356" y="965"/>
                  </a:cubicBezTo>
                  <a:cubicBezTo>
                    <a:pt x="2709" y="805"/>
                    <a:pt x="3042" y="652"/>
                    <a:pt x="3415" y="552"/>
                  </a:cubicBezTo>
                  <a:cubicBezTo>
                    <a:pt x="3847" y="436"/>
                    <a:pt x="4299" y="351"/>
                    <a:pt x="4719" y="179"/>
                  </a:cubicBezTo>
                  <a:lnTo>
                    <a:pt x="4719" y="179"/>
                  </a:lnTo>
                  <a:cubicBezTo>
                    <a:pt x="4505" y="424"/>
                    <a:pt x="4226" y="634"/>
                    <a:pt x="3988" y="845"/>
                  </a:cubicBezTo>
                  <a:cubicBezTo>
                    <a:pt x="3702" y="1111"/>
                    <a:pt x="3409" y="1404"/>
                    <a:pt x="3089" y="1631"/>
                  </a:cubicBezTo>
                  <a:cubicBezTo>
                    <a:pt x="3044" y="1659"/>
                    <a:pt x="3070" y="1725"/>
                    <a:pt x="3112" y="1725"/>
                  </a:cubicBezTo>
                  <a:cubicBezTo>
                    <a:pt x="3119" y="1725"/>
                    <a:pt x="3127" y="1722"/>
                    <a:pt x="3136" y="1717"/>
                  </a:cubicBezTo>
                  <a:cubicBezTo>
                    <a:pt x="3442" y="1504"/>
                    <a:pt x="3715" y="1224"/>
                    <a:pt x="3995" y="978"/>
                  </a:cubicBezTo>
                  <a:cubicBezTo>
                    <a:pt x="4308" y="698"/>
                    <a:pt x="4688" y="418"/>
                    <a:pt x="4927" y="79"/>
                  </a:cubicBezTo>
                  <a:cubicBezTo>
                    <a:pt x="4955" y="40"/>
                    <a:pt x="4918" y="1"/>
                    <a:pt x="4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8378475" y="354950"/>
              <a:ext cx="27225" cy="17550"/>
            </a:xfrm>
            <a:custGeom>
              <a:avLst/>
              <a:gdLst/>
              <a:ahLst/>
              <a:cxnLst/>
              <a:rect l="l" t="t" r="r" b="b"/>
              <a:pathLst>
                <a:path w="1089" h="702" extrusionOk="0">
                  <a:moveTo>
                    <a:pt x="1016" y="0"/>
                  </a:moveTo>
                  <a:cubicBezTo>
                    <a:pt x="1008" y="0"/>
                    <a:pt x="1000" y="3"/>
                    <a:pt x="991" y="8"/>
                  </a:cubicBezTo>
                  <a:cubicBezTo>
                    <a:pt x="665" y="188"/>
                    <a:pt x="359" y="408"/>
                    <a:pt x="46" y="607"/>
                  </a:cubicBezTo>
                  <a:cubicBezTo>
                    <a:pt x="1" y="635"/>
                    <a:pt x="32" y="701"/>
                    <a:pt x="74" y="701"/>
                  </a:cubicBezTo>
                  <a:cubicBezTo>
                    <a:pt x="82" y="701"/>
                    <a:pt x="91" y="699"/>
                    <a:pt x="99" y="694"/>
                  </a:cubicBezTo>
                  <a:cubicBezTo>
                    <a:pt x="412" y="494"/>
                    <a:pt x="712" y="274"/>
                    <a:pt x="1038" y="88"/>
                  </a:cubicBezTo>
                  <a:cubicBezTo>
                    <a:pt x="1089" y="65"/>
                    <a:pt x="1059" y="0"/>
                    <a:pt x="10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8413400" y="404225"/>
              <a:ext cx="21125" cy="13700"/>
            </a:xfrm>
            <a:custGeom>
              <a:avLst/>
              <a:gdLst/>
              <a:ahLst/>
              <a:cxnLst/>
              <a:rect l="l" t="t" r="r" b="b"/>
              <a:pathLst>
                <a:path w="845" h="548" extrusionOk="0">
                  <a:moveTo>
                    <a:pt x="773" y="1"/>
                  </a:moveTo>
                  <a:cubicBezTo>
                    <a:pt x="765" y="1"/>
                    <a:pt x="756" y="3"/>
                    <a:pt x="747" y="8"/>
                  </a:cubicBezTo>
                  <a:cubicBezTo>
                    <a:pt x="647" y="68"/>
                    <a:pt x="560" y="148"/>
                    <a:pt x="467" y="221"/>
                  </a:cubicBezTo>
                  <a:cubicBezTo>
                    <a:pt x="360" y="308"/>
                    <a:pt x="214" y="448"/>
                    <a:pt x="67" y="448"/>
                  </a:cubicBezTo>
                  <a:cubicBezTo>
                    <a:pt x="1" y="448"/>
                    <a:pt x="1" y="548"/>
                    <a:pt x="67" y="548"/>
                  </a:cubicBezTo>
                  <a:cubicBezTo>
                    <a:pt x="70" y="548"/>
                    <a:pt x="73" y="548"/>
                    <a:pt x="76" y="548"/>
                  </a:cubicBezTo>
                  <a:cubicBezTo>
                    <a:pt x="358" y="548"/>
                    <a:pt x="576" y="227"/>
                    <a:pt x="800" y="95"/>
                  </a:cubicBezTo>
                  <a:cubicBezTo>
                    <a:pt x="845" y="67"/>
                    <a:pt x="819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8353475" y="401725"/>
              <a:ext cx="10900" cy="12200"/>
            </a:xfrm>
            <a:custGeom>
              <a:avLst/>
              <a:gdLst/>
              <a:ahLst/>
              <a:cxnLst/>
              <a:rect l="l" t="t" r="r" b="b"/>
              <a:pathLst>
                <a:path w="436" h="488" extrusionOk="0">
                  <a:moveTo>
                    <a:pt x="378" y="0"/>
                  </a:moveTo>
                  <a:cubicBezTo>
                    <a:pt x="374" y="0"/>
                    <a:pt x="370" y="1"/>
                    <a:pt x="366" y="2"/>
                  </a:cubicBezTo>
                  <a:cubicBezTo>
                    <a:pt x="173" y="68"/>
                    <a:pt x="0" y="222"/>
                    <a:pt x="27" y="448"/>
                  </a:cubicBezTo>
                  <a:cubicBezTo>
                    <a:pt x="30" y="475"/>
                    <a:pt x="52" y="488"/>
                    <a:pt x="72" y="488"/>
                  </a:cubicBezTo>
                  <a:cubicBezTo>
                    <a:pt x="93" y="488"/>
                    <a:pt x="113" y="475"/>
                    <a:pt x="113" y="448"/>
                  </a:cubicBezTo>
                  <a:cubicBezTo>
                    <a:pt x="113" y="268"/>
                    <a:pt x="226" y="148"/>
                    <a:pt x="386" y="82"/>
                  </a:cubicBezTo>
                  <a:cubicBezTo>
                    <a:pt x="436" y="69"/>
                    <a:pt x="422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8383475" y="404750"/>
              <a:ext cx="3325" cy="7650"/>
            </a:xfrm>
            <a:custGeom>
              <a:avLst/>
              <a:gdLst/>
              <a:ahLst/>
              <a:cxnLst/>
              <a:rect l="l" t="t" r="r" b="b"/>
              <a:pathLst>
                <a:path w="133" h="306" extrusionOk="0">
                  <a:moveTo>
                    <a:pt x="79" y="0"/>
                  </a:moveTo>
                  <a:cubicBezTo>
                    <a:pt x="52" y="0"/>
                    <a:pt x="21" y="24"/>
                    <a:pt x="25" y="61"/>
                  </a:cubicBezTo>
                  <a:cubicBezTo>
                    <a:pt x="39" y="127"/>
                    <a:pt x="32" y="187"/>
                    <a:pt x="12" y="254"/>
                  </a:cubicBezTo>
                  <a:cubicBezTo>
                    <a:pt x="0" y="285"/>
                    <a:pt x="26" y="305"/>
                    <a:pt x="53" y="305"/>
                  </a:cubicBezTo>
                  <a:cubicBezTo>
                    <a:pt x="71" y="305"/>
                    <a:pt x="91" y="296"/>
                    <a:pt x="99" y="274"/>
                  </a:cubicBezTo>
                  <a:cubicBezTo>
                    <a:pt x="132" y="194"/>
                    <a:pt x="132" y="121"/>
                    <a:pt x="119" y="34"/>
                  </a:cubicBezTo>
                  <a:cubicBezTo>
                    <a:pt x="113" y="10"/>
                    <a:pt x="97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8374775" y="424475"/>
              <a:ext cx="12075" cy="8100"/>
            </a:xfrm>
            <a:custGeom>
              <a:avLst/>
              <a:gdLst/>
              <a:ahLst/>
              <a:cxnLst/>
              <a:rect l="l" t="t" r="r" b="b"/>
              <a:pathLst>
                <a:path w="483" h="324" extrusionOk="0">
                  <a:moveTo>
                    <a:pt x="420" y="1"/>
                  </a:moveTo>
                  <a:cubicBezTo>
                    <a:pt x="405" y="1"/>
                    <a:pt x="391" y="8"/>
                    <a:pt x="380" y="24"/>
                  </a:cubicBezTo>
                  <a:cubicBezTo>
                    <a:pt x="307" y="144"/>
                    <a:pt x="187" y="211"/>
                    <a:pt x="54" y="231"/>
                  </a:cubicBezTo>
                  <a:cubicBezTo>
                    <a:pt x="1" y="244"/>
                    <a:pt x="14" y="324"/>
                    <a:pt x="67" y="324"/>
                  </a:cubicBezTo>
                  <a:cubicBezTo>
                    <a:pt x="234" y="304"/>
                    <a:pt x="373" y="217"/>
                    <a:pt x="460" y="71"/>
                  </a:cubicBezTo>
                  <a:cubicBezTo>
                    <a:pt x="483" y="34"/>
                    <a:pt x="452" y="1"/>
                    <a:pt x="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8344025" y="430650"/>
              <a:ext cx="11450" cy="8775"/>
            </a:xfrm>
            <a:custGeom>
              <a:avLst/>
              <a:gdLst/>
              <a:ahLst/>
              <a:cxnLst/>
              <a:rect l="l" t="t" r="r" b="b"/>
              <a:pathLst>
                <a:path w="458" h="351" extrusionOk="0">
                  <a:moveTo>
                    <a:pt x="63" y="0"/>
                  </a:moveTo>
                  <a:cubicBezTo>
                    <a:pt x="32" y="0"/>
                    <a:pt x="0" y="34"/>
                    <a:pt x="18" y="70"/>
                  </a:cubicBezTo>
                  <a:cubicBezTo>
                    <a:pt x="101" y="204"/>
                    <a:pt x="203" y="351"/>
                    <a:pt x="375" y="351"/>
                  </a:cubicBezTo>
                  <a:cubicBezTo>
                    <a:pt x="383" y="351"/>
                    <a:pt x="390" y="351"/>
                    <a:pt x="398" y="350"/>
                  </a:cubicBezTo>
                  <a:cubicBezTo>
                    <a:pt x="458" y="350"/>
                    <a:pt x="458" y="263"/>
                    <a:pt x="398" y="263"/>
                  </a:cubicBezTo>
                  <a:cubicBezTo>
                    <a:pt x="395" y="264"/>
                    <a:pt x="391" y="264"/>
                    <a:pt x="388" y="264"/>
                  </a:cubicBezTo>
                  <a:cubicBezTo>
                    <a:pt x="248" y="264"/>
                    <a:pt x="170" y="128"/>
                    <a:pt x="98" y="24"/>
                  </a:cubicBezTo>
                  <a:cubicBezTo>
                    <a:pt x="90" y="7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8347450" y="386425"/>
              <a:ext cx="45450" cy="11025"/>
            </a:xfrm>
            <a:custGeom>
              <a:avLst/>
              <a:gdLst/>
              <a:ahLst/>
              <a:cxnLst/>
              <a:rect l="l" t="t" r="r" b="b"/>
              <a:pathLst>
                <a:path w="1818" h="441" extrusionOk="0">
                  <a:moveTo>
                    <a:pt x="1219" y="1"/>
                  </a:moveTo>
                  <a:cubicBezTo>
                    <a:pt x="796" y="1"/>
                    <a:pt x="383" y="87"/>
                    <a:pt x="35" y="361"/>
                  </a:cubicBezTo>
                  <a:cubicBezTo>
                    <a:pt x="1" y="389"/>
                    <a:pt x="28" y="440"/>
                    <a:pt x="66" y="440"/>
                  </a:cubicBezTo>
                  <a:cubicBezTo>
                    <a:pt x="73" y="440"/>
                    <a:pt x="80" y="438"/>
                    <a:pt x="88" y="434"/>
                  </a:cubicBezTo>
                  <a:cubicBezTo>
                    <a:pt x="452" y="175"/>
                    <a:pt x="851" y="99"/>
                    <a:pt x="1266" y="99"/>
                  </a:cubicBezTo>
                  <a:cubicBezTo>
                    <a:pt x="1428" y="99"/>
                    <a:pt x="1593" y="111"/>
                    <a:pt x="1760" y="128"/>
                  </a:cubicBezTo>
                  <a:cubicBezTo>
                    <a:pt x="1761" y="128"/>
                    <a:pt x="1763" y="128"/>
                    <a:pt x="1765" y="128"/>
                  </a:cubicBezTo>
                  <a:cubicBezTo>
                    <a:pt x="1807" y="128"/>
                    <a:pt x="1818" y="47"/>
                    <a:pt x="1773" y="41"/>
                  </a:cubicBezTo>
                  <a:cubicBezTo>
                    <a:pt x="1589" y="17"/>
                    <a:pt x="1403" y="1"/>
                    <a:pt x="1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8341175" y="440375"/>
              <a:ext cx="45900" cy="13275"/>
            </a:xfrm>
            <a:custGeom>
              <a:avLst/>
              <a:gdLst/>
              <a:ahLst/>
              <a:cxnLst/>
              <a:rect l="l" t="t" r="r" b="b"/>
              <a:pathLst>
                <a:path w="1836" h="531" extrusionOk="0">
                  <a:moveTo>
                    <a:pt x="53" y="0"/>
                  </a:moveTo>
                  <a:cubicBezTo>
                    <a:pt x="26" y="0"/>
                    <a:pt x="1" y="29"/>
                    <a:pt x="19" y="61"/>
                  </a:cubicBezTo>
                  <a:cubicBezTo>
                    <a:pt x="199" y="383"/>
                    <a:pt x="645" y="531"/>
                    <a:pt x="1074" y="531"/>
                  </a:cubicBezTo>
                  <a:cubicBezTo>
                    <a:pt x="1344" y="531"/>
                    <a:pt x="1608" y="472"/>
                    <a:pt x="1791" y="361"/>
                  </a:cubicBezTo>
                  <a:cubicBezTo>
                    <a:pt x="1835" y="333"/>
                    <a:pt x="1810" y="273"/>
                    <a:pt x="1766" y="273"/>
                  </a:cubicBezTo>
                  <a:cubicBezTo>
                    <a:pt x="1757" y="273"/>
                    <a:pt x="1747" y="275"/>
                    <a:pt x="1737" y="281"/>
                  </a:cubicBezTo>
                  <a:cubicBezTo>
                    <a:pt x="1561" y="370"/>
                    <a:pt x="1313" y="421"/>
                    <a:pt x="1059" y="421"/>
                  </a:cubicBezTo>
                  <a:cubicBezTo>
                    <a:pt x="672" y="421"/>
                    <a:pt x="271" y="303"/>
                    <a:pt x="86" y="21"/>
                  </a:cubicBezTo>
                  <a:cubicBezTo>
                    <a:pt x="77" y="6"/>
                    <a:pt x="65" y="0"/>
                    <a:pt x="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8359125" y="416250"/>
              <a:ext cx="15650" cy="9550"/>
            </a:xfrm>
            <a:custGeom>
              <a:avLst/>
              <a:gdLst/>
              <a:ahLst/>
              <a:cxnLst/>
              <a:rect l="l" t="t" r="r" b="b"/>
              <a:pathLst>
                <a:path w="626" h="382" extrusionOk="0">
                  <a:moveTo>
                    <a:pt x="432" y="87"/>
                  </a:moveTo>
                  <a:lnTo>
                    <a:pt x="432" y="87"/>
                  </a:lnTo>
                  <a:cubicBezTo>
                    <a:pt x="464" y="134"/>
                    <a:pt x="438" y="202"/>
                    <a:pt x="400" y="240"/>
                  </a:cubicBezTo>
                  <a:cubicBezTo>
                    <a:pt x="377" y="267"/>
                    <a:pt x="342" y="281"/>
                    <a:pt x="307" y="281"/>
                  </a:cubicBezTo>
                  <a:cubicBezTo>
                    <a:pt x="281" y="281"/>
                    <a:pt x="256" y="274"/>
                    <a:pt x="234" y="260"/>
                  </a:cubicBezTo>
                  <a:cubicBezTo>
                    <a:pt x="234" y="260"/>
                    <a:pt x="234" y="253"/>
                    <a:pt x="234" y="240"/>
                  </a:cubicBezTo>
                  <a:cubicBezTo>
                    <a:pt x="247" y="220"/>
                    <a:pt x="267" y="200"/>
                    <a:pt x="287" y="180"/>
                  </a:cubicBezTo>
                  <a:cubicBezTo>
                    <a:pt x="326" y="140"/>
                    <a:pt x="379" y="101"/>
                    <a:pt x="432" y="87"/>
                  </a:cubicBezTo>
                  <a:close/>
                  <a:moveTo>
                    <a:pt x="457" y="0"/>
                  </a:moveTo>
                  <a:cubicBezTo>
                    <a:pt x="450" y="0"/>
                    <a:pt x="442" y="3"/>
                    <a:pt x="436" y="7"/>
                  </a:cubicBezTo>
                  <a:lnTo>
                    <a:pt x="436" y="7"/>
                  </a:lnTo>
                  <a:cubicBezTo>
                    <a:pt x="432" y="6"/>
                    <a:pt x="429" y="5"/>
                    <a:pt x="425" y="5"/>
                  </a:cubicBezTo>
                  <a:cubicBezTo>
                    <a:pt x="421" y="5"/>
                    <a:pt x="417" y="6"/>
                    <a:pt x="413" y="7"/>
                  </a:cubicBezTo>
                  <a:cubicBezTo>
                    <a:pt x="300" y="33"/>
                    <a:pt x="0" y="233"/>
                    <a:pt x="187" y="353"/>
                  </a:cubicBezTo>
                  <a:cubicBezTo>
                    <a:pt x="220" y="373"/>
                    <a:pt x="255" y="382"/>
                    <a:pt x="289" y="382"/>
                  </a:cubicBezTo>
                  <a:cubicBezTo>
                    <a:pt x="463" y="382"/>
                    <a:pt x="626" y="158"/>
                    <a:pt x="487" y="14"/>
                  </a:cubicBezTo>
                  <a:cubicBezTo>
                    <a:pt x="477" y="4"/>
                    <a:pt x="467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8338650" y="410875"/>
              <a:ext cx="8850" cy="13050"/>
            </a:xfrm>
            <a:custGeom>
              <a:avLst/>
              <a:gdLst/>
              <a:ahLst/>
              <a:cxnLst/>
              <a:rect l="l" t="t" r="r" b="b"/>
              <a:pathLst>
                <a:path w="354" h="522" extrusionOk="0">
                  <a:moveTo>
                    <a:pt x="267" y="89"/>
                  </a:moveTo>
                  <a:cubicBezTo>
                    <a:pt x="267" y="169"/>
                    <a:pt x="267" y="242"/>
                    <a:pt x="253" y="315"/>
                  </a:cubicBezTo>
                  <a:cubicBezTo>
                    <a:pt x="253" y="342"/>
                    <a:pt x="247" y="368"/>
                    <a:pt x="240" y="388"/>
                  </a:cubicBezTo>
                  <a:cubicBezTo>
                    <a:pt x="233" y="395"/>
                    <a:pt x="233" y="402"/>
                    <a:pt x="227" y="408"/>
                  </a:cubicBezTo>
                  <a:cubicBezTo>
                    <a:pt x="220" y="422"/>
                    <a:pt x="220" y="422"/>
                    <a:pt x="220" y="422"/>
                  </a:cubicBezTo>
                  <a:cubicBezTo>
                    <a:pt x="207" y="435"/>
                    <a:pt x="213" y="428"/>
                    <a:pt x="207" y="435"/>
                  </a:cubicBezTo>
                  <a:cubicBezTo>
                    <a:pt x="210" y="432"/>
                    <a:pt x="207" y="430"/>
                    <a:pt x="204" y="430"/>
                  </a:cubicBezTo>
                  <a:cubicBezTo>
                    <a:pt x="202" y="430"/>
                    <a:pt x="200" y="432"/>
                    <a:pt x="207" y="435"/>
                  </a:cubicBezTo>
                  <a:cubicBezTo>
                    <a:pt x="200" y="435"/>
                    <a:pt x="187" y="428"/>
                    <a:pt x="193" y="428"/>
                  </a:cubicBezTo>
                  <a:cubicBezTo>
                    <a:pt x="173" y="422"/>
                    <a:pt x="160" y="402"/>
                    <a:pt x="147" y="382"/>
                  </a:cubicBezTo>
                  <a:cubicBezTo>
                    <a:pt x="107" y="328"/>
                    <a:pt x="93" y="255"/>
                    <a:pt x="107" y="195"/>
                  </a:cubicBezTo>
                  <a:cubicBezTo>
                    <a:pt x="113" y="162"/>
                    <a:pt x="133" y="135"/>
                    <a:pt x="160" y="122"/>
                  </a:cubicBezTo>
                  <a:cubicBezTo>
                    <a:pt x="196" y="97"/>
                    <a:pt x="231" y="94"/>
                    <a:pt x="267" y="89"/>
                  </a:cubicBezTo>
                  <a:close/>
                  <a:moveTo>
                    <a:pt x="261" y="0"/>
                  </a:moveTo>
                  <a:cubicBezTo>
                    <a:pt x="168" y="0"/>
                    <a:pt x="70" y="63"/>
                    <a:pt x="34" y="149"/>
                  </a:cubicBezTo>
                  <a:cubicBezTo>
                    <a:pt x="0" y="229"/>
                    <a:pt x="20" y="322"/>
                    <a:pt x="54" y="395"/>
                  </a:cubicBezTo>
                  <a:cubicBezTo>
                    <a:pt x="79" y="452"/>
                    <a:pt x="135" y="522"/>
                    <a:pt x="204" y="522"/>
                  </a:cubicBezTo>
                  <a:cubicBezTo>
                    <a:pt x="207" y="522"/>
                    <a:pt x="210" y="522"/>
                    <a:pt x="213" y="522"/>
                  </a:cubicBezTo>
                  <a:cubicBezTo>
                    <a:pt x="320" y="508"/>
                    <a:pt x="340" y="375"/>
                    <a:pt x="347" y="288"/>
                  </a:cubicBezTo>
                  <a:cubicBezTo>
                    <a:pt x="353" y="222"/>
                    <a:pt x="353" y="155"/>
                    <a:pt x="347" y="89"/>
                  </a:cubicBezTo>
                  <a:cubicBezTo>
                    <a:pt x="345" y="76"/>
                    <a:pt x="338" y="67"/>
                    <a:pt x="330" y="61"/>
                  </a:cubicBezTo>
                  <a:lnTo>
                    <a:pt x="330" y="61"/>
                  </a:lnTo>
                  <a:cubicBezTo>
                    <a:pt x="339" y="37"/>
                    <a:pt x="319" y="2"/>
                    <a:pt x="287" y="2"/>
                  </a:cubicBezTo>
                  <a:cubicBezTo>
                    <a:pt x="278" y="1"/>
                    <a:pt x="269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8370775" y="395425"/>
              <a:ext cx="7175" cy="6850"/>
            </a:xfrm>
            <a:custGeom>
              <a:avLst/>
              <a:gdLst/>
              <a:ahLst/>
              <a:cxnLst/>
              <a:rect l="l" t="t" r="r" b="b"/>
              <a:pathLst>
                <a:path w="287" h="274" extrusionOk="0">
                  <a:moveTo>
                    <a:pt x="116" y="91"/>
                  </a:moveTo>
                  <a:cubicBezTo>
                    <a:pt x="136" y="96"/>
                    <a:pt x="155" y="105"/>
                    <a:pt x="172" y="113"/>
                  </a:cubicBezTo>
                  <a:lnTo>
                    <a:pt x="172" y="113"/>
                  </a:lnTo>
                  <a:cubicBezTo>
                    <a:pt x="172" y="118"/>
                    <a:pt x="173" y="122"/>
                    <a:pt x="174" y="127"/>
                  </a:cubicBezTo>
                  <a:cubicBezTo>
                    <a:pt x="174" y="134"/>
                    <a:pt x="174" y="147"/>
                    <a:pt x="174" y="161"/>
                  </a:cubicBezTo>
                  <a:cubicBezTo>
                    <a:pt x="174" y="162"/>
                    <a:pt x="174" y="164"/>
                    <a:pt x="174" y="167"/>
                  </a:cubicBezTo>
                  <a:cubicBezTo>
                    <a:pt x="167" y="161"/>
                    <a:pt x="147" y="134"/>
                    <a:pt x="141" y="134"/>
                  </a:cubicBezTo>
                  <a:cubicBezTo>
                    <a:pt x="128" y="122"/>
                    <a:pt x="122" y="104"/>
                    <a:pt x="116" y="91"/>
                  </a:cubicBezTo>
                  <a:close/>
                  <a:moveTo>
                    <a:pt x="200" y="180"/>
                  </a:moveTo>
                  <a:cubicBezTo>
                    <a:pt x="192" y="180"/>
                    <a:pt x="195" y="183"/>
                    <a:pt x="194" y="183"/>
                  </a:cubicBezTo>
                  <a:cubicBezTo>
                    <a:pt x="193" y="183"/>
                    <a:pt x="192" y="183"/>
                    <a:pt x="189" y="181"/>
                  </a:cubicBezTo>
                  <a:lnTo>
                    <a:pt x="189" y="181"/>
                  </a:lnTo>
                  <a:cubicBezTo>
                    <a:pt x="189" y="181"/>
                    <a:pt x="189" y="180"/>
                    <a:pt x="187" y="180"/>
                  </a:cubicBezTo>
                  <a:close/>
                  <a:moveTo>
                    <a:pt x="101" y="0"/>
                  </a:moveTo>
                  <a:cubicBezTo>
                    <a:pt x="75" y="0"/>
                    <a:pt x="51" y="9"/>
                    <a:pt x="34" y="34"/>
                  </a:cubicBezTo>
                  <a:cubicBezTo>
                    <a:pt x="1" y="74"/>
                    <a:pt x="41" y="147"/>
                    <a:pt x="67" y="180"/>
                  </a:cubicBezTo>
                  <a:cubicBezTo>
                    <a:pt x="94" y="220"/>
                    <a:pt x="141" y="274"/>
                    <a:pt x="194" y="274"/>
                  </a:cubicBezTo>
                  <a:cubicBezTo>
                    <a:pt x="286" y="274"/>
                    <a:pt x="261" y="156"/>
                    <a:pt x="247" y="102"/>
                  </a:cubicBezTo>
                  <a:lnTo>
                    <a:pt x="247" y="102"/>
                  </a:lnTo>
                  <a:cubicBezTo>
                    <a:pt x="259" y="85"/>
                    <a:pt x="257" y="61"/>
                    <a:pt x="234" y="47"/>
                  </a:cubicBezTo>
                  <a:cubicBezTo>
                    <a:pt x="196" y="26"/>
                    <a:pt x="145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8365450" y="438950"/>
              <a:ext cx="7800" cy="4275"/>
            </a:xfrm>
            <a:custGeom>
              <a:avLst/>
              <a:gdLst/>
              <a:ahLst/>
              <a:cxnLst/>
              <a:rect l="l" t="t" r="r" b="b"/>
              <a:pathLst>
                <a:path w="312" h="171" extrusionOk="0">
                  <a:moveTo>
                    <a:pt x="248" y="1"/>
                  </a:moveTo>
                  <a:cubicBezTo>
                    <a:pt x="239" y="1"/>
                    <a:pt x="229" y="4"/>
                    <a:pt x="220" y="11"/>
                  </a:cubicBezTo>
                  <a:cubicBezTo>
                    <a:pt x="215" y="15"/>
                    <a:pt x="209" y="20"/>
                    <a:pt x="204" y="24"/>
                  </a:cubicBezTo>
                  <a:lnTo>
                    <a:pt x="204" y="24"/>
                  </a:lnTo>
                  <a:cubicBezTo>
                    <a:pt x="197" y="12"/>
                    <a:pt x="184" y="4"/>
                    <a:pt x="167" y="4"/>
                  </a:cubicBezTo>
                  <a:cubicBezTo>
                    <a:pt x="165" y="4"/>
                    <a:pt x="163" y="4"/>
                    <a:pt x="160" y="5"/>
                  </a:cubicBezTo>
                  <a:cubicBezTo>
                    <a:pt x="127" y="11"/>
                    <a:pt x="94" y="11"/>
                    <a:pt x="67" y="25"/>
                  </a:cubicBezTo>
                  <a:cubicBezTo>
                    <a:pt x="34" y="45"/>
                    <a:pt x="14" y="78"/>
                    <a:pt x="7" y="111"/>
                  </a:cubicBezTo>
                  <a:cubicBezTo>
                    <a:pt x="1" y="131"/>
                    <a:pt x="14" y="164"/>
                    <a:pt x="34" y="164"/>
                  </a:cubicBezTo>
                  <a:cubicBezTo>
                    <a:pt x="52" y="168"/>
                    <a:pt x="70" y="170"/>
                    <a:pt x="87" y="170"/>
                  </a:cubicBezTo>
                  <a:cubicBezTo>
                    <a:pt x="162" y="170"/>
                    <a:pt x="232" y="137"/>
                    <a:pt x="280" y="78"/>
                  </a:cubicBezTo>
                  <a:cubicBezTo>
                    <a:pt x="312" y="41"/>
                    <a:pt x="282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8395200" y="374175"/>
              <a:ext cx="11450" cy="6350"/>
            </a:xfrm>
            <a:custGeom>
              <a:avLst/>
              <a:gdLst/>
              <a:ahLst/>
              <a:cxnLst/>
              <a:rect l="l" t="t" r="r" b="b"/>
              <a:pathLst>
                <a:path w="458" h="254" extrusionOk="0">
                  <a:moveTo>
                    <a:pt x="417" y="0"/>
                  </a:moveTo>
                  <a:cubicBezTo>
                    <a:pt x="412" y="0"/>
                    <a:pt x="407" y="2"/>
                    <a:pt x="402" y="5"/>
                  </a:cubicBezTo>
                  <a:cubicBezTo>
                    <a:pt x="282" y="71"/>
                    <a:pt x="156" y="145"/>
                    <a:pt x="36" y="205"/>
                  </a:cubicBezTo>
                  <a:cubicBezTo>
                    <a:pt x="1" y="216"/>
                    <a:pt x="22" y="254"/>
                    <a:pt x="51" y="254"/>
                  </a:cubicBezTo>
                  <a:cubicBezTo>
                    <a:pt x="54" y="254"/>
                    <a:pt x="59" y="253"/>
                    <a:pt x="63" y="251"/>
                  </a:cubicBezTo>
                  <a:cubicBezTo>
                    <a:pt x="189" y="198"/>
                    <a:pt x="309" y="125"/>
                    <a:pt x="429" y="51"/>
                  </a:cubicBezTo>
                  <a:cubicBezTo>
                    <a:pt x="457" y="40"/>
                    <a:pt x="442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8352400" y="376800"/>
              <a:ext cx="10450" cy="7450"/>
            </a:xfrm>
            <a:custGeom>
              <a:avLst/>
              <a:gdLst/>
              <a:ahLst/>
              <a:cxnLst/>
              <a:rect l="l" t="t" r="r" b="b"/>
              <a:pathLst>
                <a:path w="418" h="298" extrusionOk="0">
                  <a:moveTo>
                    <a:pt x="368" y="1"/>
                  </a:moveTo>
                  <a:cubicBezTo>
                    <a:pt x="362" y="1"/>
                    <a:pt x="356" y="3"/>
                    <a:pt x="349" y="6"/>
                  </a:cubicBezTo>
                  <a:cubicBezTo>
                    <a:pt x="249" y="100"/>
                    <a:pt x="130" y="160"/>
                    <a:pt x="23" y="246"/>
                  </a:cubicBezTo>
                  <a:cubicBezTo>
                    <a:pt x="1" y="263"/>
                    <a:pt x="20" y="298"/>
                    <a:pt x="42" y="298"/>
                  </a:cubicBezTo>
                  <a:cubicBezTo>
                    <a:pt x="47" y="298"/>
                    <a:pt x="52" y="296"/>
                    <a:pt x="56" y="293"/>
                  </a:cubicBezTo>
                  <a:cubicBezTo>
                    <a:pt x="170" y="213"/>
                    <a:pt x="289" y="140"/>
                    <a:pt x="396" y="53"/>
                  </a:cubicBezTo>
                  <a:cubicBezTo>
                    <a:pt x="418" y="31"/>
                    <a:pt x="395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8481275" y="330600"/>
              <a:ext cx="8300" cy="4325"/>
            </a:xfrm>
            <a:custGeom>
              <a:avLst/>
              <a:gdLst/>
              <a:ahLst/>
              <a:cxnLst/>
              <a:rect l="l" t="t" r="r" b="b"/>
              <a:pathLst>
                <a:path w="332" h="173" extrusionOk="0">
                  <a:moveTo>
                    <a:pt x="286" y="0"/>
                  </a:moveTo>
                  <a:cubicBezTo>
                    <a:pt x="283" y="0"/>
                    <a:pt x="279" y="1"/>
                    <a:pt x="276" y="3"/>
                  </a:cubicBezTo>
                  <a:cubicBezTo>
                    <a:pt x="189" y="43"/>
                    <a:pt x="103" y="83"/>
                    <a:pt x="23" y="123"/>
                  </a:cubicBezTo>
                  <a:cubicBezTo>
                    <a:pt x="0" y="140"/>
                    <a:pt x="17" y="172"/>
                    <a:pt x="39" y="172"/>
                  </a:cubicBezTo>
                  <a:cubicBezTo>
                    <a:pt x="42" y="172"/>
                    <a:pt x="46" y="171"/>
                    <a:pt x="50" y="169"/>
                  </a:cubicBezTo>
                  <a:cubicBezTo>
                    <a:pt x="136" y="129"/>
                    <a:pt x="216" y="89"/>
                    <a:pt x="303" y="56"/>
                  </a:cubicBezTo>
                  <a:cubicBezTo>
                    <a:pt x="332" y="39"/>
                    <a:pt x="310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8458675" y="395650"/>
              <a:ext cx="7750" cy="5075"/>
            </a:xfrm>
            <a:custGeom>
              <a:avLst/>
              <a:gdLst/>
              <a:ahLst/>
              <a:cxnLst/>
              <a:rect l="l" t="t" r="r" b="b"/>
              <a:pathLst>
                <a:path w="310" h="203" extrusionOk="0">
                  <a:moveTo>
                    <a:pt x="269" y="1"/>
                  </a:moveTo>
                  <a:cubicBezTo>
                    <a:pt x="264" y="1"/>
                    <a:pt x="259" y="2"/>
                    <a:pt x="254" y="5"/>
                  </a:cubicBezTo>
                  <a:cubicBezTo>
                    <a:pt x="174" y="45"/>
                    <a:pt x="101" y="98"/>
                    <a:pt x="28" y="152"/>
                  </a:cubicBezTo>
                  <a:cubicBezTo>
                    <a:pt x="0" y="168"/>
                    <a:pt x="18" y="203"/>
                    <a:pt x="41" y="203"/>
                  </a:cubicBezTo>
                  <a:cubicBezTo>
                    <a:pt x="45" y="203"/>
                    <a:pt x="50" y="202"/>
                    <a:pt x="55" y="198"/>
                  </a:cubicBezTo>
                  <a:cubicBezTo>
                    <a:pt x="134" y="152"/>
                    <a:pt x="201" y="98"/>
                    <a:pt x="281" y="52"/>
                  </a:cubicBezTo>
                  <a:cubicBezTo>
                    <a:pt x="309" y="40"/>
                    <a:pt x="294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9"/>
          <p:cNvGrpSpPr/>
          <p:nvPr/>
        </p:nvGrpSpPr>
        <p:grpSpPr>
          <a:xfrm rot="-1387784">
            <a:off x="7079135" y="760498"/>
            <a:ext cx="2587288" cy="997819"/>
            <a:chOff x="826575" y="2294025"/>
            <a:chExt cx="857875" cy="330850"/>
          </a:xfrm>
        </p:grpSpPr>
        <p:sp>
          <p:nvSpPr>
            <p:cNvPr id="646" name="Google Shape;646;p39"/>
            <p:cNvSpPr/>
            <p:nvPr/>
          </p:nvSpPr>
          <p:spPr>
            <a:xfrm>
              <a:off x="1297175" y="2441500"/>
              <a:ext cx="80975" cy="169625"/>
            </a:xfrm>
            <a:custGeom>
              <a:avLst/>
              <a:gdLst/>
              <a:ahLst/>
              <a:cxnLst/>
              <a:rect l="l" t="t" r="r" b="b"/>
              <a:pathLst>
                <a:path w="3239" h="6785" extrusionOk="0">
                  <a:moveTo>
                    <a:pt x="2703" y="5585"/>
                  </a:moveTo>
                  <a:cubicBezTo>
                    <a:pt x="2715" y="5585"/>
                    <a:pt x="2715" y="5585"/>
                    <a:pt x="2715" y="5596"/>
                  </a:cubicBezTo>
                  <a:cubicBezTo>
                    <a:pt x="2715" y="5596"/>
                    <a:pt x="2715" y="5596"/>
                    <a:pt x="2715" y="5585"/>
                  </a:cubicBezTo>
                  <a:close/>
                  <a:moveTo>
                    <a:pt x="72" y="1"/>
                  </a:moveTo>
                  <a:cubicBezTo>
                    <a:pt x="60" y="12"/>
                    <a:pt x="48" y="12"/>
                    <a:pt x="48" y="12"/>
                  </a:cubicBezTo>
                  <a:cubicBezTo>
                    <a:pt x="24" y="24"/>
                    <a:pt x="12" y="36"/>
                    <a:pt x="12" y="60"/>
                  </a:cubicBezTo>
                  <a:cubicBezTo>
                    <a:pt x="0" y="84"/>
                    <a:pt x="12" y="96"/>
                    <a:pt x="24" y="120"/>
                  </a:cubicBezTo>
                  <a:cubicBezTo>
                    <a:pt x="72" y="239"/>
                    <a:pt x="131" y="358"/>
                    <a:pt x="179" y="477"/>
                  </a:cubicBezTo>
                  <a:cubicBezTo>
                    <a:pt x="215" y="536"/>
                    <a:pt x="250" y="608"/>
                    <a:pt x="274" y="679"/>
                  </a:cubicBezTo>
                  <a:cubicBezTo>
                    <a:pt x="381" y="882"/>
                    <a:pt x="477" y="1096"/>
                    <a:pt x="572" y="1298"/>
                  </a:cubicBezTo>
                  <a:cubicBezTo>
                    <a:pt x="691" y="1548"/>
                    <a:pt x="810" y="1798"/>
                    <a:pt x="929" y="2037"/>
                  </a:cubicBezTo>
                  <a:cubicBezTo>
                    <a:pt x="1036" y="2239"/>
                    <a:pt x="1132" y="2441"/>
                    <a:pt x="1227" y="2644"/>
                  </a:cubicBezTo>
                  <a:cubicBezTo>
                    <a:pt x="1263" y="2727"/>
                    <a:pt x="1310" y="2799"/>
                    <a:pt x="1346" y="2882"/>
                  </a:cubicBezTo>
                  <a:cubicBezTo>
                    <a:pt x="1429" y="3084"/>
                    <a:pt x="1524" y="3275"/>
                    <a:pt x="1620" y="3477"/>
                  </a:cubicBezTo>
                  <a:cubicBezTo>
                    <a:pt x="1667" y="3572"/>
                    <a:pt x="1715" y="3680"/>
                    <a:pt x="1763" y="3787"/>
                  </a:cubicBezTo>
                  <a:cubicBezTo>
                    <a:pt x="1846" y="3965"/>
                    <a:pt x="1929" y="4144"/>
                    <a:pt x="2013" y="4334"/>
                  </a:cubicBezTo>
                  <a:cubicBezTo>
                    <a:pt x="2036" y="4370"/>
                    <a:pt x="2048" y="4418"/>
                    <a:pt x="2072" y="4465"/>
                  </a:cubicBezTo>
                  <a:cubicBezTo>
                    <a:pt x="2120" y="4573"/>
                    <a:pt x="2167" y="4680"/>
                    <a:pt x="2215" y="4775"/>
                  </a:cubicBezTo>
                  <a:cubicBezTo>
                    <a:pt x="2227" y="4811"/>
                    <a:pt x="2239" y="4846"/>
                    <a:pt x="2251" y="4882"/>
                  </a:cubicBezTo>
                  <a:cubicBezTo>
                    <a:pt x="2251" y="4882"/>
                    <a:pt x="2251" y="4870"/>
                    <a:pt x="2251" y="4870"/>
                  </a:cubicBezTo>
                  <a:cubicBezTo>
                    <a:pt x="2370" y="5168"/>
                    <a:pt x="2501" y="5466"/>
                    <a:pt x="2632" y="5763"/>
                  </a:cubicBezTo>
                  <a:cubicBezTo>
                    <a:pt x="2751" y="6061"/>
                    <a:pt x="2894" y="6347"/>
                    <a:pt x="3025" y="6644"/>
                  </a:cubicBezTo>
                  <a:cubicBezTo>
                    <a:pt x="3037" y="6668"/>
                    <a:pt x="3048" y="6680"/>
                    <a:pt x="3060" y="6704"/>
                  </a:cubicBezTo>
                  <a:cubicBezTo>
                    <a:pt x="3060" y="6716"/>
                    <a:pt x="3072" y="6728"/>
                    <a:pt x="3072" y="6739"/>
                  </a:cubicBezTo>
                  <a:cubicBezTo>
                    <a:pt x="3072" y="6739"/>
                    <a:pt x="3084" y="6739"/>
                    <a:pt x="3084" y="6751"/>
                  </a:cubicBezTo>
                  <a:cubicBezTo>
                    <a:pt x="3084" y="6763"/>
                    <a:pt x="3096" y="6763"/>
                    <a:pt x="3108" y="6775"/>
                  </a:cubicBezTo>
                  <a:cubicBezTo>
                    <a:pt x="3120" y="6781"/>
                    <a:pt x="3135" y="6784"/>
                    <a:pt x="3150" y="6784"/>
                  </a:cubicBezTo>
                  <a:cubicBezTo>
                    <a:pt x="3165" y="6784"/>
                    <a:pt x="3179" y="6781"/>
                    <a:pt x="3191" y="6775"/>
                  </a:cubicBezTo>
                  <a:cubicBezTo>
                    <a:pt x="3227" y="6751"/>
                    <a:pt x="3239" y="6716"/>
                    <a:pt x="3215" y="6680"/>
                  </a:cubicBezTo>
                  <a:cubicBezTo>
                    <a:pt x="3215" y="6668"/>
                    <a:pt x="3203" y="6656"/>
                    <a:pt x="3191" y="6656"/>
                  </a:cubicBezTo>
                  <a:cubicBezTo>
                    <a:pt x="3179" y="6632"/>
                    <a:pt x="3179" y="6609"/>
                    <a:pt x="3168" y="6597"/>
                  </a:cubicBezTo>
                  <a:cubicBezTo>
                    <a:pt x="3156" y="6573"/>
                    <a:pt x="3144" y="6561"/>
                    <a:pt x="3144" y="6537"/>
                  </a:cubicBezTo>
                  <a:cubicBezTo>
                    <a:pt x="3120" y="6501"/>
                    <a:pt x="3108" y="6466"/>
                    <a:pt x="3084" y="6430"/>
                  </a:cubicBezTo>
                  <a:cubicBezTo>
                    <a:pt x="3048" y="6358"/>
                    <a:pt x="3025" y="6287"/>
                    <a:pt x="2989" y="6216"/>
                  </a:cubicBezTo>
                  <a:cubicBezTo>
                    <a:pt x="2929" y="6073"/>
                    <a:pt x="2870" y="5942"/>
                    <a:pt x="2810" y="5811"/>
                  </a:cubicBezTo>
                  <a:cubicBezTo>
                    <a:pt x="2775" y="5739"/>
                    <a:pt x="2739" y="5668"/>
                    <a:pt x="2715" y="5596"/>
                  </a:cubicBezTo>
                  <a:cubicBezTo>
                    <a:pt x="2715" y="5596"/>
                    <a:pt x="2715" y="5585"/>
                    <a:pt x="2703" y="5585"/>
                  </a:cubicBezTo>
                  <a:cubicBezTo>
                    <a:pt x="2656" y="5466"/>
                    <a:pt x="2608" y="5358"/>
                    <a:pt x="2560" y="5251"/>
                  </a:cubicBezTo>
                  <a:lnTo>
                    <a:pt x="2572" y="5251"/>
                  </a:lnTo>
                  <a:cubicBezTo>
                    <a:pt x="2513" y="5108"/>
                    <a:pt x="2441" y="4954"/>
                    <a:pt x="2382" y="4811"/>
                  </a:cubicBezTo>
                  <a:cubicBezTo>
                    <a:pt x="2310" y="4644"/>
                    <a:pt x="2239" y="4477"/>
                    <a:pt x="2167" y="4311"/>
                  </a:cubicBezTo>
                  <a:cubicBezTo>
                    <a:pt x="2108" y="4168"/>
                    <a:pt x="2048" y="4037"/>
                    <a:pt x="1977" y="3906"/>
                  </a:cubicBezTo>
                  <a:cubicBezTo>
                    <a:pt x="1929" y="3787"/>
                    <a:pt x="1882" y="3668"/>
                    <a:pt x="1822" y="3561"/>
                  </a:cubicBezTo>
                  <a:cubicBezTo>
                    <a:pt x="1727" y="3358"/>
                    <a:pt x="1644" y="3168"/>
                    <a:pt x="1548" y="2977"/>
                  </a:cubicBezTo>
                  <a:cubicBezTo>
                    <a:pt x="1501" y="2882"/>
                    <a:pt x="1465" y="2787"/>
                    <a:pt x="1417" y="2691"/>
                  </a:cubicBezTo>
                  <a:cubicBezTo>
                    <a:pt x="1239" y="2322"/>
                    <a:pt x="1060" y="1965"/>
                    <a:pt x="882" y="1608"/>
                  </a:cubicBezTo>
                  <a:cubicBezTo>
                    <a:pt x="751" y="1334"/>
                    <a:pt x="631" y="1060"/>
                    <a:pt x="501" y="798"/>
                  </a:cubicBezTo>
                  <a:cubicBezTo>
                    <a:pt x="441" y="679"/>
                    <a:pt x="393" y="560"/>
                    <a:pt x="334" y="453"/>
                  </a:cubicBezTo>
                  <a:cubicBezTo>
                    <a:pt x="274" y="310"/>
                    <a:pt x="215" y="179"/>
                    <a:pt x="143" y="36"/>
                  </a:cubicBezTo>
                  <a:cubicBezTo>
                    <a:pt x="143" y="24"/>
                    <a:pt x="120" y="12"/>
                    <a:pt x="108" y="12"/>
                  </a:cubicBezTo>
                  <a:cubicBezTo>
                    <a:pt x="96" y="1"/>
                    <a:pt x="84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1666875" y="2315000"/>
              <a:ext cx="7750" cy="231000"/>
            </a:xfrm>
            <a:custGeom>
              <a:avLst/>
              <a:gdLst/>
              <a:ahLst/>
              <a:cxnLst/>
              <a:rect l="l" t="t" r="r" b="b"/>
              <a:pathLst>
                <a:path w="310" h="9240" extrusionOk="0">
                  <a:moveTo>
                    <a:pt x="214" y="0"/>
                  </a:moveTo>
                  <a:cubicBezTo>
                    <a:pt x="179" y="12"/>
                    <a:pt x="155" y="48"/>
                    <a:pt x="143" y="84"/>
                  </a:cubicBezTo>
                  <a:cubicBezTo>
                    <a:pt x="131" y="393"/>
                    <a:pt x="119" y="703"/>
                    <a:pt x="95" y="1012"/>
                  </a:cubicBezTo>
                  <a:cubicBezTo>
                    <a:pt x="83" y="1203"/>
                    <a:pt x="71" y="1393"/>
                    <a:pt x="71" y="1584"/>
                  </a:cubicBezTo>
                  <a:cubicBezTo>
                    <a:pt x="60" y="1786"/>
                    <a:pt x="48" y="1989"/>
                    <a:pt x="36" y="2191"/>
                  </a:cubicBezTo>
                  <a:cubicBezTo>
                    <a:pt x="36" y="2286"/>
                    <a:pt x="36" y="2382"/>
                    <a:pt x="24" y="2477"/>
                  </a:cubicBezTo>
                  <a:cubicBezTo>
                    <a:pt x="24" y="2560"/>
                    <a:pt x="24" y="2644"/>
                    <a:pt x="24" y="2727"/>
                  </a:cubicBezTo>
                  <a:cubicBezTo>
                    <a:pt x="24" y="2977"/>
                    <a:pt x="36" y="3215"/>
                    <a:pt x="36" y="3465"/>
                  </a:cubicBezTo>
                  <a:cubicBezTo>
                    <a:pt x="36" y="3596"/>
                    <a:pt x="48" y="3727"/>
                    <a:pt x="48" y="3858"/>
                  </a:cubicBezTo>
                  <a:cubicBezTo>
                    <a:pt x="60" y="4120"/>
                    <a:pt x="71" y="4394"/>
                    <a:pt x="83" y="4656"/>
                  </a:cubicBezTo>
                  <a:cubicBezTo>
                    <a:pt x="83" y="4799"/>
                    <a:pt x="83" y="4930"/>
                    <a:pt x="95" y="5072"/>
                  </a:cubicBezTo>
                  <a:cubicBezTo>
                    <a:pt x="95" y="5322"/>
                    <a:pt x="107" y="5573"/>
                    <a:pt x="119" y="5823"/>
                  </a:cubicBezTo>
                  <a:cubicBezTo>
                    <a:pt x="119" y="6013"/>
                    <a:pt x="119" y="6192"/>
                    <a:pt x="131" y="6370"/>
                  </a:cubicBezTo>
                  <a:cubicBezTo>
                    <a:pt x="131" y="6442"/>
                    <a:pt x="131" y="6513"/>
                    <a:pt x="131" y="6585"/>
                  </a:cubicBezTo>
                  <a:cubicBezTo>
                    <a:pt x="131" y="6704"/>
                    <a:pt x="131" y="6835"/>
                    <a:pt x="131" y="6966"/>
                  </a:cubicBezTo>
                  <a:cubicBezTo>
                    <a:pt x="131" y="7049"/>
                    <a:pt x="119" y="7132"/>
                    <a:pt x="119" y="7216"/>
                  </a:cubicBezTo>
                  <a:cubicBezTo>
                    <a:pt x="119" y="7299"/>
                    <a:pt x="119" y="7394"/>
                    <a:pt x="107" y="7489"/>
                  </a:cubicBezTo>
                  <a:cubicBezTo>
                    <a:pt x="95" y="7870"/>
                    <a:pt x="71" y="8263"/>
                    <a:pt x="60" y="8656"/>
                  </a:cubicBezTo>
                  <a:cubicBezTo>
                    <a:pt x="60" y="8728"/>
                    <a:pt x="48" y="8811"/>
                    <a:pt x="48" y="8882"/>
                  </a:cubicBezTo>
                  <a:cubicBezTo>
                    <a:pt x="48" y="8942"/>
                    <a:pt x="48" y="9002"/>
                    <a:pt x="36" y="9061"/>
                  </a:cubicBezTo>
                  <a:cubicBezTo>
                    <a:pt x="24" y="9073"/>
                    <a:pt x="12" y="9085"/>
                    <a:pt x="0" y="9109"/>
                  </a:cubicBezTo>
                  <a:cubicBezTo>
                    <a:pt x="0" y="9132"/>
                    <a:pt x="0" y="9144"/>
                    <a:pt x="12" y="9168"/>
                  </a:cubicBezTo>
                  <a:cubicBezTo>
                    <a:pt x="12" y="9180"/>
                    <a:pt x="12" y="9180"/>
                    <a:pt x="24" y="9192"/>
                  </a:cubicBezTo>
                  <a:cubicBezTo>
                    <a:pt x="24" y="9192"/>
                    <a:pt x="36" y="9204"/>
                    <a:pt x="36" y="9216"/>
                  </a:cubicBezTo>
                  <a:cubicBezTo>
                    <a:pt x="48" y="9228"/>
                    <a:pt x="71" y="9228"/>
                    <a:pt x="83" y="9240"/>
                  </a:cubicBezTo>
                  <a:cubicBezTo>
                    <a:pt x="107" y="9240"/>
                    <a:pt x="131" y="9240"/>
                    <a:pt x="155" y="9228"/>
                  </a:cubicBezTo>
                  <a:cubicBezTo>
                    <a:pt x="167" y="9216"/>
                    <a:pt x="179" y="9204"/>
                    <a:pt x="191" y="9180"/>
                  </a:cubicBezTo>
                  <a:cubicBezTo>
                    <a:pt x="202" y="9144"/>
                    <a:pt x="202" y="9109"/>
                    <a:pt x="202" y="9073"/>
                  </a:cubicBezTo>
                  <a:cubicBezTo>
                    <a:pt x="214" y="9037"/>
                    <a:pt x="214" y="9013"/>
                    <a:pt x="214" y="8990"/>
                  </a:cubicBezTo>
                  <a:cubicBezTo>
                    <a:pt x="214" y="8942"/>
                    <a:pt x="214" y="8894"/>
                    <a:pt x="214" y="8847"/>
                  </a:cubicBezTo>
                  <a:cubicBezTo>
                    <a:pt x="226" y="8751"/>
                    <a:pt x="226" y="8656"/>
                    <a:pt x="226" y="8573"/>
                  </a:cubicBezTo>
                  <a:cubicBezTo>
                    <a:pt x="238" y="8370"/>
                    <a:pt x="238" y="8180"/>
                    <a:pt x="250" y="7989"/>
                  </a:cubicBezTo>
                  <a:cubicBezTo>
                    <a:pt x="262" y="7787"/>
                    <a:pt x="262" y="7585"/>
                    <a:pt x="274" y="7394"/>
                  </a:cubicBezTo>
                  <a:cubicBezTo>
                    <a:pt x="286" y="7204"/>
                    <a:pt x="286" y="7025"/>
                    <a:pt x="286" y="6846"/>
                  </a:cubicBezTo>
                  <a:cubicBezTo>
                    <a:pt x="286" y="6775"/>
                    <a:pt x="286" y="6716"/>
                    <a:pt x="286" y="6644"/>
                  </a:cubicBezTo>
                  <a:cubicBezTo>
                    <a:pt x="286" y="6608"/>
                    <a:pt x="286" y="6573"/>
                    <a:pt x="286" y="6549"/>
                  </a:cubicBezTo>
                  <a:cubicBezTo>
                    <a:pt x="286" y="6442"/>
                    <a:pt x="286" y="6346"/>
                    <a:pt x="286" y="6251"/>
                  </a:cubicBezTo>
                  <a:cubicBezTo>
                    <a:pt x="274" y="6073"/>
                    <a:pt x="274" y="5906"/>
                    <a:pt x="274" y="5727"/>
                  </a:cubicBezTo>
                  <a:cubicBezTo>
                    <a:pt x="262" y="5501"/>
                    <a:pt x="250" y="5263"/>
                    <a:pt x="250" y="5025"/>
                  </a:cubicBezTo>
                  <a:cubicBezTo>
                    <a:pt x="238" y="4858"/>
                    <a:pt x="238" y="4691"/>
                    <a:pt x="226" y="4537"/>
                  </a:cubicBezTo>
                  <a:cubicBezTo>
                    <a:pt x="226" y="4287"/>
                    <a:pt x="214" y="4037"/>
                    <a:pt x="202" y="3775"/>
                  </a:cubicBezTo>
                  <a:cubicBezTo>
                    <a:pt x="191" y="3632"/>
                    <a:pt x="191" y="3489"/>
                    <a:pt x="191" y="3346"/>
                  </a:cubicBezTo>
                  <a:cubicBezTo>
                    <a:pt x="191" y="3132"/>
                    <a:pt x="179" y="2917"/>
                    <a:pt x="179" y="2703"/>
                  </a:cubicBezTo>
                  <a:cubicBezTo>
                    <a:pt x="179" y="2655"/>
                    <a:pt x="179" y="2608"/>
                    <a:pt x="179" y="2572"/>
                  </a:cubicBezTo>
                  <a:cubicBezTo>
                    <a:pt x="179" y="2513"/>
                    <a:pt x="191" y="2465"/>
                    <a:pt x="191" y="2417"/>
                  </a:cubicBezTo>
                  <a:cubicBezTo>
                    <a:pt x="191" y="2310"/>
                    <a:pt x="191" y="2203"/>
                    <a:pt x="202" y="2096"/>
                  </a:cubicBezTo>
                  <a:cubicBezTo>
                    <a:pt x="214" y="1691"/>
                    <a:pt x="238" y="1286"/>
                    <a:pt x="262" y="881"/>
                  </a:cubicBezTo>
                  <a:cubicBezTo>
                    <a:pt x="274" y="620"/>
                    <a:pt x="286" y="346"/>
                    <a:pt x="298" y="84"/>
                  </a:cubicBezTo>
                  <a:cubicBezTo>
                    <a:pt x="310" y="36"/>
                    <a:pt x="262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376650" y="2547100"/>
              <a:ext cx="290525" cy="71375"/>
            </a:xfrm>
            <a:custGeom>
              <a:avLst/>
              <a:gdLst/>
              <a:ahLst/>
              <a:cxnLst/>
              <a:rect l="l" t="t" r="r" b="b"/>
              <a:pathLst>
                <a:path w="11621" h="2855" extrusionOk="0">
                  <a:moveTo>
                    <a:pt x="11545" y="0"/>
                  </a:moveTo>
                  <a:cubicBezTo>
                    <a:pt x="11538" y="0"/>
                    <a:pt x="11532" y="1"/>
                    <a:pt x="11526" y="3"/>
                  </a:cubicBezTo>
                  <a:lnTo>
                    <a:pt x="11514" y="3"/>
                  </a:lnTo>
                  <a:cubicBezTo>
                    <a:pt x="11323" y="51"/>
                    <a:pt x="11121" y="110"/>
                    <a:pt x="10930" y="170"/>
                  </a:cubicBezTo>
                  <a:cubicBezTo>
                    <a:pt x="10776" y="206"/>
                    <a:pt x="10621" y="253"/>
                    <a:pt x="10478" y="289"/>
                  </a:cubicBezTo>
                  <a:cubicBezTo>
                    <a:pt x="10204" y="360"/>
                    <a:pt x="9942" y="432"/>
                    <a:pt x="9668" y="503"/>
                  </a:cubicBezTo>
                  <a:cubicBezTo>
                    <a:pt x="9585" y="527"/>
                    <a:pt x="9490" y="551"/>
                    <a:pt x="9406" y="575"/>
                  </a:cubicBezTo>
                  <a:cubicBezTo>
                    <a:pt x="9228" y="610"/>
                    <a:pt x="9049" y="658"/>
                    <a:pt x="8871" y="706"/>
                  </a:cubicBezTo>
                  <a:cubicBezTo>
                    <a:pt x="8656" y="753"/>
                    <a:pt x="8442" y="801"/>
                    <a:pt x="8240" y="849"/>
                  </a:cubicBezTo>
                  <a:cubicBezTo>
                    <a:pt x="7978" y="920"/>
                    <a:pt x="7716" y="980"/>
                    <a:pt x="7454" y="1051"/>
                  </a:cubicBezTo>
                  <a:cubicBezTo>
                    <a:pt x="7311" y="1087"/>
                    <a:pt x="7156" y="1122"/>
                    <a:pt x="7001" y="1158"/>
                  </a:cubicBezTo>
                  <a:cubicBezTo>
                    <a:pt x="6870" y="1194"/>
                    <a:pt x="6751" y="1230"/>
                    <a:pt x="6620" y="1265"/>
                  </a:cubicBezTo>
                  <a:cubicBezTo>
                    <a:pt x="6513" y="1301"/>
                    <a:pt x="6406" y="1325"/>
                    <a:pt x="6299" y="1349"/>
                  </a:cubicBezTo>
                  <a:cubicBezTo>
                    <a:pt x="6215" y="1372"/>
                    <a:pt x="6132" y="1396"/>
                    <a:pt x="6049" y="1408"/>
                  </a:cubicBezTo>
                  <a:cubicBezTo>
                    <a:pt x="6013" y="1420"/>
                    <a:pt x="5977" y="1432"/>
                    <a:pt x="5942" y="1432"/>
                  </a:cubicBezTo>
                  <a:cubicBezTo>
                    <a:pt x="5668" y="1492"/>
                    <a:pt x="5382" y="1563"/>
                    <a:pt x="5108" y="1623"/>
                  </a:cubicBezTo>
                  <a:cubicBezTo>
                    <a:pt x="5072" y="1623"/>
                    <a:pt x="5037" y="1634"/>
                    <a:pt x="5001" y="1646"/>
                  </a:cubicBezTo>
                  <a:cubicBezTo>
                    <a:pt x="4906" y="1670"/>
                    <a:pt x="4822" y="1694"/>
                    <a:pt x="4727" y="1718"/>
                  </a:cubicBezTo>
                  <a:cubicBezTo>
                    <a:pt x="4608" y="1742"/>
                    <a:pt x="4501" y="1777"/>
                    <a:pt x="4382" y="1813"/>
                  </a:cubicBezTo>
                  <a:cubicBezTo>
                    <a:pt x="4263" y="1849"/>
                    <a:pt x="4132" y="1884"/>
                    <a:pt x="4013" y="1920"/>
                  </a:cubicBezTo>
                  <a:cubicBezTo>
                    <a:pt x="3953" y="1932"/>
                    <a:pt x="3906" y="1944"/>
                    <a:pt x="3846" y="1956"/>
                  </a:cubicBezTo>
                  <a:cubicBezTo>
                    <a:pt x="3775" y="1980"/>
                    <a:pt x="3691" y="2004"/>
                    <a:pt x="3620" y="2015"/>
                  </a:cubicBezTo>
                  <a:cubicBezTo>
                    <a:pt x="3489" y="2051"/>
                    <a:pt x="3370" y="2075"/>
                    <a:pt x="3251" y="2099"/>
                  </a:cubicBezTo>
                  <a:cubicBezTo>
                    <a:pt x="3132" y="2123"/>
                    <a:pt x="3025" y="2146"/>
                    <a:pt x="2906" y="2170"/>
                  </a:cubicBezTo>
                  <a:cubicBezTo>
                    <a:pt x="2644" y="2230"/>
                    <a:pt x="2394" y="2289"/>
                    <a:pt x="2132" y="2349"/>
                  </a:cubicBezTo>
                  <a:cubicBezTo>
                    <a:pt x="1882" y="2396"/>
                    <a:pt x="1632" y="2456"/>
                    <a:pt x="1370" y="2504"/>
                  </a:cubicBezTo>
                  <a:cubicBezTo>
                    <a:pt x="1120" y="2539"/>
                    <a:pt x="870" y="2587"/>
                    <a:pt x="608" y="2623"/>
                  </a:cubicBezTo>
                  <a:cubicBezTo>
                    <a:pt x="524" y="2635"/>
                    <a:pt x="429" y="2658"/>
                    <a:pt x="334" y="2670"/>
                  </a:cubicBezTo>
                  <a:cubicBezTo>
                    <a:pt x="358" y="2658"/>
                    <a:pt x="381" y="2646"/>
                    <a:pt x="405" y="2635"/>
                  </a:cubicBezTo>
                  <a:cubicBezTo>
                    <a:pt x="441" y="2611"/>
                    <a:pt x="453" y="2563"/>
                    <a:pt x="429" y="2527"/>
                  </a:cubicBezTo>
                  <a:cubicBezTo>
                    <a:pt x="413" y="2496"/>
                    <a:pt x="387" y="2480"/>
                    <a:pt x="360" y="2480"/>
                  </a:cubicBezTo>
                  <a:cubicBezTo>
                    <a:pt x="347" y="2480"/>
                    <a:pt x="334" y="2484"/>
                    <a:pt x="322" y="2492"/>
                  </a:cubicBezTo>
                  <a:cubicBezTo>
                    <a:pt x="286" y="2515"/>
                    <a:pt x="250" y="2527"/>
                    <a:pt x="203" y="2551"/>
                  </a:cubicBezTo>
                  <a:cubicBezTo>
                    <a:pt x="179" y="2575"/>
                    <a:pt x="143" y="2587"/>
                    <a:pt x="108" y="2611"/>
                  </a:cubicBezTo>
                  <a:cubicBezTo>
                    <a:pt x="72" y="2635"/>
                    <a:pt x="36" y="2658"/>
                    <a:pt x="24" y="2694"/>
                  </a:cubicBezTo>
                  <a:cubicBezTo>
                    <a:pt x="12" y="2730"/>
                    <a:pt x="0" y="2766"/>
                    <a:pt x="24" y="2801"/>
                  </a:cubicBezTo>
                  <a:cubicBezTo>
                    <a:pt x="36" y="2837"/>
                    <a:pt x="72" y="2849"/>
                    <a:pt x="108" y="2849"/>
                  </a:cubicBezTo>
                  <a:cubicBezTo>
                    <a:pt x="123" y="2853"/>
                    <a:pt x="139" y="2854"/>
                    <a:pt x="155" y="2854"/>
                  </a:cubicBezTo>
                  <a:cubicBezTo>
                    <a:pt x="186" y="2854"/>
                    <a:pt x="215" y="2849"/>
                    <a:pt x="239" y="2849"/>
                  </a:cubicBezTo>
                  <a:cubicBezTo>
                    <a:pt x="370" y="2837"/>
                    <a:pt x="489" y="2813"/>
                    <a:pt x="620" y="2789"/>
                  </a:cubicBezTo>
                  <a:cubicBezTo>
                    <a:pt x="870" y="2754"/>
                    <a:pt x="1120" y="2706"/>
                    <a:pt x="1382" y="2658"/>
                  </a:cubicBezTo>
                  <a:cubicBezTo>
                    <a:pt x="1632" y="2623"/>
                    <a:pt x="1882" y="2563"/>
                    <a:pt x="2132" y="2515"/>
                  </a:cubicBezTo>
                  <a:cubicBezTo>
                    <a:pt x="2394" y="2456"/>
                    <a:pt x="2656" y="2396"/>
                    <a:pt x="2917" y="2337"/>
                  </a:cubicBezTo>
                  <a:cubicBezTo>
                    <a:pt x="3048" y="2313"/>
                    <a:pt x="3167" y="2289"/>
                    <a:pt x="3287" y="2254"/>
                  </a:cubicBezTo>
                  <a:cubicBezTo>
                    <a:pt x="3394" y="2230"/>
                    <a:pt x="3513" y="2206"/>
                    <a:pt x="3620" y="2182"/>
                  </a:cubicBezTo>
                  <a:cubicBezTo>
                    <a:pt x="3703" y="2158"/>
                    <a:pt x="3787" y="2146"/>
                    <a:pt x="3870" y="2123"/>
                  </a:cubicBezTo>
                  <a:cubicBezTo>
                    <a:pt x="3906" y="2111"/>
                    <a:pt x="3953" y="2099"/>
                    <a:pt x="4001" y="2087"/>
                  </a:cubicBezTo>
                  <a:cubicBezTo>
                    <a:pt x="4132" y="2051"/>
                    <a:pt x="4251" y="2015"/>
                    <a:pt x="4370" y="1980"/>
                  </a:cubicBezTo>
                  <a:cubicBezTo>
                    <a:pt x="4489" y="1944"/>
                    <a:pt x="4608" y="1908"/>
                    <a:pt x="4727" y="1884"/>
                  </a:cubicBezTo>
                  <a:cubicBezTo>
                    <a:pt x="4822" y="1861"/>
                    <a:pt x="4906" y="1837"/>
                    <a:pt x="5001" y="1813"/>
                  </a:cubicBezTo>
                  <a:cubicBezTo>
                    <a:pt x="5037" y="1801"/>
                    <a:pt x="5084" y="1789"/>
                    <a:pt x="5132" y="1777"/>
                  </a:cubicBezTo>
                  <a:cubicBezTo>
                    <a:pt x="5406" y="1718"/>
                    <a:pt x="5680" y="1658"/>
                    <a:pt x="5954" y="1599"/>
                  </a:cubicBezTo>
                  <a:cubicBezTo>
                    <a:pt x="6073" y="1575"/>
                    <a:pt x="6180" y="1539"/>
                    <a:pt x="6299" y="1515"/>
                  </a:cubicBezTo>
                  <a:cubicBezTo>
                    <a:pt x="6406" y="1492"/>
                    <a:pt x="6513" y="1456"/>
                    <a:pt x="6620" y="1432"/>
                  </a:cubicBezTo>
                  <a:cubicBezTo>
                    <a:pt x="6751" y="1396"/>
                    <a:pt x="6894" y="1361"/>
                    <a:pt x="7037" y="1313"/>
                  </a:cubicBezTo>
                  <a:cubicBezTo>
                    <a:pt x="7180" y="1277"/>
                    <a:pt x="7323" y="1242"/>
                    <a:pt x="7454" y="1206"/>
                  </a:cubicBezTo>
                  <a:cubicBezTo>
                    <a:pt x="7716" y="1146"/>
                    <a:pt x="7978" y="1075"/>
                    <a:pt x="8240" y="1015"/>
                  </a:cubicBezTo>
                  <a:cubicBezTo>
                    <a:pt x="8442" y="968"/>
                    <a:pt x="8656" y="920"/>
                    <a:pt x="8859" y="861"/>
                  </a:cubicBezTo>
                  <a:cubicBezTo>
                    <a:pt x="9144" y="801"/>
                    <a:pt x="9418" y="730"/>
                    <a:pt x="9704" y="658"/>
                  </a:cubicBezTo>
                  <a:cubicBezTo>
                    <a:pt x="9787" y="646"/>
                    <a:pt x="9859" y="622"/>
                    <a:pt x="9942" y="599"/>
                  </a:cubicBezTo>
                  <a:cubicBezTo>
                    <a:pt x="10109" y="551"/>
                    <a:pt x="10287" y="503"/>
                    <a:pt x="10466" y="456"/>
                  </a:cubicBezTo>
                  <a:cubicBezTo>
                    <a:pt x="10633" y="408"/>
                    <a:pt x="10787" y="372"/>
                    <a:pt x="10954" y="325"/>
                  </a:cubicBezTo>
                  <a:cubicBezTo>
                    <a:pt x="11157" y="265"/>
                    <a:pt x="11359" y="206"/>
                    <a:pt x="11561" y="158"/>
                  </a:cubicBezTo>
                  <a:cubicBezTo>
                    <a:pt x="11597" y="146"/>
                    <a:pt x="11621" y="99"/>
                    <a:pt x="11609" y="63"/>
                  </a:cubicBezTo>
                  <a:cubicBezTo>
                    <a:pt x="11609" y="23"/>
                    <a:pt x="11576" y="0"/>
                    <a:pt x="11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99550" y="2307850"/>
              <a:ext cx="372400" cy="136950"/>
            </a:xfrm>
            <a:custGeom>
              <a:avLst/>
              <a:gdLst/>
              <a:ahLst/>
              <a:cxnLst/>
              <a:rect l="l" t="t" r="r" b="b"/>
              <a:pathLst>
                <a:path w="14896" h="5478" extrusionOk="0">
                  <a:moveTo>
                    <a:pt x="14812" y="1"/>
                  </a:moveTo>
                  <a:cubicBezTo>
                    <a:pt x="14419" y="155"/>
                    <a:pt x="14038" y="298"/>
                    <a:pt x="13657" y="441"/>
                  </a:cubicBezTo>
                  <a:cubicBezTo>
                    <a:pt x="13455" y="525"/>
                    <a:pt x="13264" y="596"/>
                    <a:pt x="13074" y="667"/>
                  </a:cubicBezTo>
                  <a:cubicBezTo>
                    <a:pt x="12943" y="715"/>
                    <a:pt x="12800" y="763"/>
                    <a:pt x="12669" y="822"/>
                  </a:cubicBezTo>
                  <a:cubicBezTo>
                    <a:pt x="12562" y="858"/>
                    <a:pt x="12455" y="894"/>
                    <a:pt x="12347" y="941"/>
                  </a:cubicBezTo>
                  <a:cubicBezTo>
                    <a:pt x="12312" y="953"/>
                    <a:pt x="12276" y="965"/>
                    <a:pt x="12228" y="977"/>
                  </a:cubicBezTo>
                  <a:cubicBezTo>
                    <a:pt x="12038" y="1037"/>
                    <a:pt x="11836" y="1096"/>
                    <a:pt x="11645" y="1167"/>
                  </a:cubicBezTo>
                  <a:cubicBezTo>
                    <a:pt x="11585" y="1179"/>
                    <a:pt x="11538" y="1191"/>
                    <a:pt x="11490" y="1215"/>
                  </a:cubicBezTo>
                  <a:cubicBezTo>
                    <a:pt x="11371" y="1251"/>
                    <a:pt x="11252" y="1275"/>
                    <a:pt x="11133" y="1310"/>
                  </a:cubicBezTo>
                  <a:cubicBezTo>
                    <a:pt x="11074" y="1334"/>
                    <a:pt x="11026" y="1346"/>
                    <a:pt x="10966" y="1358"/>
                  </a:cubicBezTo>
                  <a:cubicBezTo>
                    <a:pt x="10883" y="1394"/>
                    <a:pt x="10788" y="1418"/>
                    <a:pt x="10704" y="1453"/>
                  </a:cubicBezTo>
                  <a:cubicBezTo>
                    <a:pt x="10550" y="1501"/>
                    <a:pt x="10407" y="1548"/>
                    <a:pt x="10252" y="1596"/>
                  </a:cubicBezTo>
                  <a:cubicBezTo>
                    <a:pt x="10097" y="1656"/>
                    <a:pt x="9931" y="1703"/>
                    <a:pt x="9776" y="1763"/>
                  </a:cubicBezTo>
                  <a:cubicBezTo>
                    <a:pt x="9609" y="1822"/>
                    <a:pt x="9442" y="1882"/>
                    <a:pt x="9288" y="1941"/>
                  </a:cubicBezTo>
                  <a:cubicBezTo>
                    <a:pt x="9121" y="2013"/>
                    <a:pt x="8966" y="2072"/>
                    <a:pt x="8811" y="2132"/>
                  </a:cubicBezTo>
                  <a:cubicBezTo>
                    <a:pt x="8680" y="2179"/>
                    <a:pt x="8549" y="2239"/>
                    <a:pt x="8430" y="2287"/>
                  </a:cubicBezTo>
                  <a:cubicBezTo>
                    <a:pt x="8264" y="2346"/>
                    <a:pt x="8109" y="2406"/>
                    <a:pt x="7942" y="2465"/>
                  </a:cubicBezTo>
                  <a:cubicBezTo>
                    <a:pt x="7871" y="2489"/>
                    <a:pt x="7799" y="2513"/>
                    <a:pt x="7716" y="2537"/>
                  </a:cubicBezTo>
                  <a:cubicBezTo>
                    <a:pt x="7633" y="2572"/>
                    <a:pt x="7549" y="2596"/>
                    <a:pt x="7466" y="2632"/>
                  </a:cubicBezTo>
                  <a:cubicBezTo>
                    <a:pt x="7156" y="2739"/>
                    <a:pt x="6847" y="2846"/>
                    <a:pt x="6537" y="2953"/>
                  </a:cubicBezTo>
                  <a:cubicBezTo>
                    <a:pt x="6359" y="3025"/>
                    <a:pt x="6180" y="3084"/>
                    <a:pt x="6001" y="3144"/>
                  </a:cubicBezTo>
                  <a:cubicBezTo>
                    <a:pt x="5894" y="3192"/>
                    <a:pt x="5787" y="3227"/>
                    <a:pt x="5668" y="3275"/>
                  </a:cubicBezTo>
                  <a:lnTo>
                    <a:pt x="5656" y="3275"/>
                  </a:lnTo>
                  <a:cubicBezTo>
                    <a:pt x="5656" y="3275"/>
                    <a:pt x="5644" y="3275"/>
                    <a:pt x="5644" y="3287"/>
                  </a:cubicBezTo>
                  <a:lnTo>
                    <a:pt x="5632" y="3287"/>
                  </a:lnTo>
                  <a:cubicBezTo>
                    <a:pt x="5620" y="3287"/>
                    <a:pt x="5609" y="3299"/>
                    <a:pt x="5609" y="3299"/>
                  </a:cubicBezTo>
                  <a:lnTo>
                    <a:pt x="5597" y="3299"/>
                  </a:lnTo>
                  <a:cubicBezTo>
                    <a:pt x="5561" y="3311"/>
                    <a:pt x="5537" y="3322"/>
                    <a:pt x="5513" y="3334"/>
                  </a:cubicBezTo>
                  <a:cubicBezTo>
                    <a:pt x="5454" y="3358"/>
                    <a:pt x="5382" y="3382"/>
                    <a:pt x="5311" y="3418"/>
                  </a:cubicBezTo>
                  <a:cubicBezTo>
                    <a:pt x="5239" y="3453"/>
                    <a:pt x="5156" y="3477"/>
                    <a:pt x="5085" y="3513"/>
                  </a:cubicBezTo>
                  <a:cubicBezTo>
                    <a:pt x="4930" y="3573"/>
                    <a:pt x="4775" y="3644"/>
                    <a:pt x="4620" y="3703"/>
                  </a:cubicBezTo>
                  <a:cubicBezTo>
                    <a:pt x="4549" y="3739"/>
                    <a:pt x="4477" y="3763"/>
                    <a:pt x="4406" y="3799"/>
                  </a:cubicBezTo>
                  <a:cubicBezTo>
                    <a:pt x="4251" y="3846"/>
                    <a:pt x="4096" y="3906"/>
                    <a:pt x="3942" y="3965"/>
                  </a:cubicBezTo>
                  <a:cubicBezTo>
                    <a:pt x="3775" y="4025"/>
                    <a:pt x="3608" y="4084"/>
                    <a:pt x="3442" y="4144"/>
                  </a:cubicBezTo>
                  <a:cubicBezTo>
                    <a:pt x="3132" y="4251"/>
                    <a:pt x="2822" y="4358"/>
                    <a:pt x="2513" y="4454"/>
                  </a:cubicBezTo>
                  <a:cubicBezTo>
                    <a:pt x="2215" y="4549"/>
                    <a:pt x="1930" y="4644"/>
                    <a:pt x="1632" y="4751"/>
                  </a:cubicBezTo>
                  <a:cubicBezTo>
                    <a:pt x="1489" y="4799"/>
                    <a:pt x="1346" y="4858"/>
                    <a:pt x="1203" y="4918"/>
                  </a:cubicBezTo>
                  <a:cubicBezTo>
                    <a:pt x="1048" y="4977"/>
                    <a:pt x="906" y="5037"/>
                    <a:pt x="751" y="5097"/>
                  </a:cubicBezTo>
                  <a:cubicBezTo>
                    <a:pt x="656" y="5132"/>
                    <a:pt x="548" y="5180"/>
                    <a:pt x="441" y="5216"/>
                  </a:cubicBezTo>
                  <a:cubicBezTo>
                    <a:pt x="382" y="5227"/>
                    <a:pt x="334" y="5251"/>
                    <a:pt x="275" y="5263"/>
                  </a:cubicBezTo>
                  <a:cubicBezTo>
                    <a:pt x="227" y="5275"/>
                    <a:pt x="179" y="5287"/>
                    <a:pt x="132" y="5311"/>
                  </a:cubicBezTo>
                  <a:cubicBezTo>
                    <a:pt x="120" y="5299"/>
                    <a:pt x="120" y="5299"/>
                    <a:pt x="120" y="5299"/>
                  </a:cubicBezTo>
                  <a:cubicBezTo>
                    <a:pt x="96" y="5299"/>
                    <a:pt x="84" y="5299"/>
                    <a:pt x="60" y="5311"/>
                  </a:cubicBezTo>
                  <a:cubicBezTo>
                    <a:pt x="48" y="5311"/>
                    <a:pt x="36" y="5323"/>
                    <a:pt x="25" y="5335"/>
                  </a:cubicBezTo>
                  <a:cubicBezTo>
                    <a:pt x="1" y="5358"/>
                    <a:pt x="1" y="5394"/>
                    <a:pt x="13" y="5430"/>
                  </a:cubicBezTo>
                  <a:cubicBezTo>
                    <a:pt x="25" y="5454"/>
                    <a:pt x="60" y="5466"/>
                    <a:pt x="84" y="5478"/>
                  </a:cubicBezTo>
                  <a:cubicBezTo>
                    <a:pt x="132" y="5478"/>
                    <a:pt x="167" y="5454"/>
                    <a:pt x="215" y="5454"/>
                  </a:cubicBezTo>
                  <a:cubicBezTo>
                    <a:pt x="239" y="5442"/>
                    <a:pt x="275" y="5430"/>
                    <a:pt x="298" y="5418"/>
                  </a:cubicBezTo>
                  <a:cubicBezTo>
                    <a:pt x="358" y="5406"/>
                    <a:pt x="417" y="5382"/>
                    <a:pt x="477" y="5358"/>
                  </a:cubicBezTo>
                  <a:cubicBezTo>
                    <a:pt x="596" y="5323"/>
                    <a:pt x="715" y="5275"/>
                    <a:pt x="834" y="5227"/>
                  </a:cubicBezTo>
                  <a:cubicBezTo>
                    <a:pt x="1084" y="5132"/>
                    <a:pt x="1322" y="5037"/>
                    <a:pt x="1560" y="4942"/>
                  </a:cubicBezTo>
                  <a:cubicBezTo>
                    <a:pt x="1644" y="4918"/>
                    <a:pt x="1715" y="4882"/>
                    <a:pt x="1787" y="4858"/>
                  </a:cubicBezTo>
                  <a:cubicBezTo>
                    <a:pt x="1882" y="4823"/>
                    <a:pt x="1965" y="4799"/>
                    <a:pt x="2049" y="4763"/>
                  </a:cubicBezTo>
                  <a:cubicBezTo>
                    <a:pt x="2215" y="4716"/>
                    <a:pt x="2370" y="4668"/>
                    <a:pt x="2537" y="4608"/>
                  </a:cubicBezTo>
                  <a:cubicBezTo>
                    <a:pt x="2692" y="4561"/>
                    <a:pt x="2858" y="4513"/>
                    <a:pt x="3013" y="4454"/>
                  </a:cubicBezTo>
                  <a:cubicBezTo>
                    <a:pt x="3168" y="4406"/>
                    <a:pt x="3323" y="4346"/>
                    <a:pt x="3477" y="4299"/>
                  </a:cubicBezTo>
                  <a:cubicBezTo>
                    <a:pt x="3632" y="4239"/>
                    <a:pt x="3787" y="4180"/>
                    <a:pt x="3954" y="4120"/>
                  </a:cubicBezTo>
                  <a:cubicBezTo>
                    <a:pt x="4120" y="4061"/>
                    <a:pt x="4287" y="4001"/>
                    <a:pt x="4454" y="3942"/>
                  </a:cubicBezTo>
                  <a:cubicBezTo>
                    <a:pt x="4537" y="3906"/>
                    <a:pt x="4620" y="3870"/>
                    <a:pt x="4704" y="3834"/>
                  </a:cubicBezTo>
                  <a:cubicBezTo>
                    <a:pt x="4763" y="3811"/>
                    <a:pt x="4823" y="3787"/>
                    <a:pt x="4894" y="3763"/>
                  </a:cubicBezTo>
                  <a:cubicBezTo>
                    <a:pt x="5061" y="3692"/>
                    <a:pt x="5228" y="3620"/>
                    <a:pt x="5394" y="3549"/>
                  </a:cubicBezTo>
                  <a:cubicBezTo>
                    <a:pt x="5454" y="3513"/>
                    <a:pt x="5513" y="3489"/>
                    <a:pt x="5573" y="3465"/>
                  </a:cubicBezTo>
                  <a:lnTo>
                    <a:pt x="5597" y="3465"/>
                  </a:lnTo>
                  <a:cubicBezTo>
                    <a:pt x="5609" y="3453"/>
                    <a:pt x="5632" y="3453"/>
                    <a:pt x="5644" y="3442"/>
                  </a:cubicBezTo>
                  <a:lnTo>
                    <a:pt x="5656" y="3442"/>
                  </a:lnTo>
                  <a:cubicBezTo>
                    <a:pt x="5668" y="3430"/>
                    <a:pt x="5680" y="3430"/>
                    <a:pt x="5692" y="3430"/>
                  </a:cubicBezTo>
                  <a:cubicBezTo>
                    <a:pt x="5704" y="3418"/>
                    <a:pt x="5716" y="3418"/>
                    <a:pt x="5728" y="3406"/>
                  </a:cubicBezTo>
                  <a:lnTo>
                    <a:pt x="5751" y="3406"/>
                  </a:lnTo>
                  <a:cubicBezTo>
                    <a:pt x="5775" y="3394"/>
                    <a:pt x="5799" y="3382"/>
                    <a:pt x="5823" y="3370"/>
                  </a:cubicBezTo>
                  <a:lnTo>
                    <a:pt x="5847" y="3370"/>
                  </a:lnTo>
                  <a:cubicBezTo>
                    <a:pt x="5847" y="3358"/>
                    <a:pt x="5859" y="3358"/>
                    <a:pt x="5870" y="3358"/>
                  </a:cubicBezTo>
                  <a:cubicBezTo>
                    <a:pt x="5870" y="3358"/>
                    <a:pt x="5882" y="3346"/>
                    <a:pt x="5894" y="3346"/>
                  </a:cubicBezTo>
                  <a:lnTo>
                    <a:pt x="5906" y="3346"/>
                  </a:lnTo>
                  <a:cubicBezTo>
                    <a:pt x="5906" y="3346"/>
                    <a:pt x="5918" y="3334"/>
                    <a:pt x="5930" y="3334"/>
                  </a:cubicBezTo>
                  <a:cubicBezTo>
                    <a:pt x="5954" y="3322"/>
                    <a:pt x="5978" y="3322"/>
                    <a:pt x="6001" y="3311"/>
                  </a:cubicBezTo>
                  <a:cubicBezTo>
                    <a:pt x="6061" y="3287"/>
                    <a:pt x="6121" y="3263"/>
                    <a:pt x="6180" y="3239"/>
                  </a:cubicBezTo>
                  <a:cubicBezTo>
                    <a:pt x="6240" y="3227"/>
                    <a:pt x="6311" y="3203"/>
                    <a:pt x="6371" y="3180"/>
                  </a:cubicBezTo>
                  <a:cubicBezTo>
                    <a:pt x="6549" y="3120"/>
                    <a:pt x="6728" y="3049"/>
                    <a:pt x="6894" y="2989"/>
                  </a:cubicBezTo>
                  <a:cubicBezTo>
                    <a:pt x="7228" y="2870"/>
                    <a:pt x="7561" y="2751"/>
                    <a:pt x="7883" y="2632"/>
                  </a:cubicBezTo>
                  <a:cubicBezTo>
                    <a:pt x="8002" y="2596"/>
                    <a:pt x="8121" y="2549"/>
                    <a:pt x="8228" y="2513"/>
                  </a:cubicBezTo>
                  <a:cubicBezTo>
                    <a:pt x="8311" y="2489"/>
                    <a:pt x="8383" y="2453"/>
                    <a:pt x="8454" y="2430"/>
                  </a:cubicBezTo>
                  <a:cubicBezTo>
                    <a:pt x="8502" y="2406"/>
                    <a:pt x="8549" y="2394"/>
                    <a:pt x="8597" y="2370"/>
                  </a:cubicBezTo>
                  <a:cubicBezTo>
                    <a:pt x="8859" y="2263"/>
                    <a:pt x="9133" y="2168"/>
                    <a:pt x="9395" y="2060"/>
                  </a:cubicBezTo>
                  <a:cubicBezTo>
                    <a:pt x="9561" y="2001"/>
                    <a:pt x="9716" y="1929"/>
                    <a:pt x="9883" y="1870"/>
                  </a:cubicBezTo>
                  <a:cubicBezTo>
                    <a:pt x="9954" y="1846"/>
                    <a:pt x="10014" y="1822"/>
                    <a:pt x="10085" y="1799"/>
                  </a:cubicBezTo>
                  <a:cubicBezTo>
                    <a:pt x="10192" y="1763"/>
                    <a:pt x="10288" y="1739"/>
                    <a:pt x="10395" y="1703"/>
                  </a:cubicBezTo>
                  <a:cubicBezTo>
                    <a:pt x="10442" y="1679"/>
                    <a:pt x="10490" y="1668"/>
                    <a:pt x="10550" y="1656"/>
                  </a:cubicBezTo>
                  <a:cubicBezTo>
                    <a:pt x="10657" y="1608"/>
                    <a:pt x="10776" y="1572"/>
                    <a:pt x="10883" y="1537"/>
                  </a:cubicBezTo>
                  <a:cubicBezTo>
                    <a:pt x="11038" y="1489"/>
                    <a:pt x="11181" y="1453"/>
                    <a:pt x="11324" y="1406"/>
                  </a:cubicBezTo>
                  <a:cubicBezTo>
                    <a:pt x="11466" y="1370"/>
                    <a:pt x="11609" y="1322"/>
                    <a:pt x="11764" y="1275"/>
                  </a:cubicBezTo>
                  <a:cubicBezTo>
                    <a:pt x="11943" y="1215"/>
                    <a:pt x="12133" y="1156"/>
                    <a:pt x="12324" y="1096"/>
                  </a:cubicBezTo>
                  <a:cubicBezTo>
                    <a:pt x="12336" y="1096"/>
                    <a:pt x="12347" y="1084"/>
                    <a:pt x="12359" y="1084"/>
                  </a:cubicBezTo>
                  <a:cubicBezTo>
                    <a:pt x="12407" y="1060"/>
                    <a:pt x="12455" y="1048"/>
                    <a:pt x="12502" y="1025"/>
                  </a:cubicBezTo>
                  <a:cubicBezTo>
                    <a:pt x="12621" y="989"/>
                    <a:pt x="12740" y="941"/>
                    <a:pt x="12848" y="906"/>
                  </a:cubicBezTo>
                  <a:cubicBezTo>
                    <a:pt x="12979" y="858"/>
                    <a:pt x="13109" y="810"/>
                    <a:pt x="13240" y="751"/>
                  </a:cubicBezTo>
                  <a:cubicBezTo>
                    <a:pt x="13776" y="548"/>
                    <a:pt x="14312" y="346"/>
                    <a:pt x="14848" y="144"/>
                  </a:cubicBezTo>
                  <a:cubicBezTo>
                    <a:pt x="14860" y="132"/>
                    <a:pt x="14872" y="132"/>
                    <a:pt x="14884" y="108"/>
                  </a:cubicBezTo>
                  <a:cubicBezTo>
                    <a:pt x="14895" y="96"/>
                    <a:pt x="14895" y="72"/>
                    <a:pt x="14895" y="60"/>
                  </a:cubicBezTo>
                  <a:cubicBezTo>
                    <a:pt x="14895" y="36"/>
                    <a:pt x="14884" y="24"/>
                    <a:pt x="14860" y="13"/>
                  </a:cubicBezTo>
                  <a:cubicBezTo>
                    <a:pt x="14848" y="1"/>
                    <a:pt x="14824" y="1"/>
                    <a:pt x="14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1162925" y="2353700"/>
              <a:ext cx="135475" cy="84975"/>
            </a:xfrm>
            <a:custGeom>
              <a:avLst/>
              <a:gdLst/>
              <a:ahLst/>
              <a:cxnLst/>
              <a:rect l="l" t="t" r="r" b="b"/>
              <a:pathLst>
                <a:path w="5419" h="3399" extrusionOk="0">
                  <a:moveTo>
                    <a:pt x="60" y="0"/>
                  </a:moveTo>
                  <a:cubicBezTo>
                    <a:pt x="48" y="0"/>
                    <a:pt x="25" y="12"/>
                    <a:pt x="25" y="24"/>
                  </a:cubicBezTo>
                  <a:cubicBezTo>
                    <a:pt x="1" y="60"/>
                    <a:pt x="13" y="95"/>
                    <a:pt x="36" y="119"/>
                  </a:cubicBezTo>
                  <a:cubicBezTo>
                    <a:pt x="334" y="334"/>
                    <a:pt x="644" y="548"/>
                    <a:pt x="941" y="750"/>
                  </a:cubicBezTo>
                  <a:cubicBezTo>
                    <a:pt x="965" y="774"/>
                    <a:pt x="1001" y="786"/>
                    <a:pt x="1025" y="810"/>
                  </a:cubicBezTo>
                  <a:cubicBezTo>
                    <a:pt x="1108" y="857"/>
                    <a:pt x="1179" y="917"/>
                    <a:pt x="1263" y="965"/>
                  </a:cubicBezTo>
                  <a:cubicBezTo>
                    <a:pt x="1394" y="1060"/>
                    <a:pt x="1537" y="1143"/>
                    <a:pt x="1668" y="1238"/>
                  </a:cubicBezTo>
                  <a:cubicBezTo>
                    <a:pt x="1680" y="1238"/>
                    <a:pt x="1691" y="1250"/>
                    <a:pt x="1715" y="1262"/>
                  </a:cubicBezTo>
                  <a:cubicBezTo>
                    <a:pt x="1751" y="1286"/>
                    <a:pt x="1787" y="1310"/>
                    <a:pt x="1834" y="1334"/>
                  </a:cubicBezTo>
                  <a:cubicBezTo>
                    <a:pt x="1918" y="1381"/>
                    <a:pt x="2001" y="1429"/>
                    <a:pt x="2084" y="1488"/>
                  </a:cubicBezTo>
                  <a:cubicBezTo>
                    <a:pt x="2191" y="1548"/>
                    <a:pt x="2299" y="1608"/>
                    <a:pt x="2418" y="1679"/>
                  </a:cubicBezTo>
                  <a:cubicBezTo>
                    <a:pt x="2501" y="1727"/>
                    <a:pt x="2572" y="1762"/>
                    <a:pt x="2656" y="1810"/>
                  </a:cubicBezTo>
                  <a:cubicBezTo>
                    <a:pt x="2715" y="1846"/>
                    <a:pt x="2763" y="1881"/>
                    <a:pt x="2811" y="1905"/>
                  </a:cubicBezTo>
                  <a:cubicBezTo>
                    <a:pt x="2953" y="2000"/>
                    <a:pt x="3096" y="2084"/>
                    <a:pt x="3227" y="2167"/>
                  </a:cubicBezTo>
                  <a:cubicBezTo>
                    <a:pt x="3477" y="2322"/>
                    <a:pt x="3739" y="2465"/>
                    <a:pt x="4001" y="2608"/>
                  </a:cubicBezTo>
                  <a:cubicBezTo>
                    <a:pt x="4251" y="2739"/>
                    <a:pt x="4513" y="2893"/>
                    <a:pt x="4763" y="3048"/>
                  </a:cubicBezTo>
                  <a:cubicBezTo>
                    <a:pt x="4847" y="3096"/>
                    <a:pt x="4942" y="3155"/>
                    <a:pt x="5025" y="3215"/>
                  </a:cubicBezTo>
                  <a:cubicBezTo>
                    <a:pt x="5073" y="3239"/>
                    <a:pt x="5109" y="3263"/>
                    <a:pt x="5156" y="3286"/>
                  </a:cubicBezTo>
                  <a:cubicBezTo>
                    <a:pt x="5180" y="3310"/>
                    <a:pt x="5204" y="3322"/>
                    <a:pt x="5228" y="3334"/>
                  </a:cubicBezTo>
                  <a:cubicBezTo>
                    <a:pt x="5239" y="3346"/>
                    <a:pt x="5239" y="3346"/>
                    <a:pt x="5251" y="3358"/>
                  </a:cubicBezTo>
                  <a:cubicBezTo>
                    <a:pt x="5263" y="3358"/>
                    <a:pt x="5275" y="3370"/>
                    <a:pt x="5275" y="3370"/>
                  </a:cubicBezTo>
                  <a:cubicBezTo>
                    <a:pt x="5287" y="3370"/>
                    <a:pt x="5287" y="3382"/>
                    <a:pt x="5299" y="3382"/>
                  </a:cubicBezTo>
                  <a:cubicBezTo>
                    <a:pt x="5299" y="3382"/>
                    <a:pt x="5311" y="3393"/>
                    <a:pt x="5323" y="3393"/>
                  </a:cubicBezTo>
                  <a:cubicBezTo>
                    <a:pt x="5329" y="3397"/>
                    <a:pt x="5336" y="3398"/>
                    <a:pt x="5344" y="3398"/>
                  </a:cubicBezTo>
                  <a:cubicBezTo>
                    <a:pt x="5364" y="3398"/>
                    <a:pt x="5386" y="3387"/>
                    <a:pt x="5394" y="3370"/>
                  </a:cubicBezTo>
                  <a:cubicBezTo>
                    <a:pt x="5418" y="3346"/>
                    <a:pt x="5418" y="3298"/>
                    <a:pt x="5394" y="3274"/>
                  </a:cubicBezTo>
                  <a:cubicBezTo>
                    <a:pt x="5370" y="3263"/>
                    <a:pt x="5347" y="3251"/>
                    <a:pt x="5323" y="3227"/>
                  </a:cubicBezTo>
                  <a:cubicBezTo>
                    <a:pt x="5311" y="3215"/>
                    <a:pt x="5299" y="3215"/>
                    <a:pt x="5275" y="3203"/>
                  </a:cubicBezTo>
                  <a:cubicBezTo>
                    <a:pt x="5239" y="3179"/>
                    <a:pt x="5216" y="3155"/>
                    <a:pt x="5180" y="3143"/>
                  </a:cubicBezTo>
                  <a:cubicBezTo>
                    <a:pt x="5120" y="3096"/>
                    <a:pt x="5061" y="3060"/>
                    <a:pt x="5001" y="3024"/>
                  </a:cubicBezTo>
                  <a:cubicBezTo>
                    <a:pt x="4870" y="2941"/>
                    <a:pt x="4739" y="2870"/>
                    <a:pt x="4597" y="2786"/>
                  </a:cubicBezTo>
                  <a:cubicBezTo>
                    <a:pt x="4477" y="2715"/>
                    <a:pt x="4358" y="2643"/>
                    <a:pt x="4239" y="2572"/>
                  </a:cubicBezTo>
                  <a:cubicBezTo>
                    <a:pt x="4108" y="2501"/>
                    <a:pt x="3977" y="2441"/>
                    <a:pt x="3846" y="2370"/>
                  </a:cubicBezTo>
                  <a:cubicBezTo>
                    <a:pt x="3775" y="2322"/>
                    <a:pt x="3704" y="2286"/>
                    <a:pt x="3632" y="2250"/>
                  </a:cubicBezTo>
                  <a:cubicBezTo>
                    <a:pt x="3561" y="2203"/>
                    <a:pt x="3489" y="2155"/>
                    <a:pt x="3406" y="2120"/>
                  </a:cubicBezTo>
                  <a:cubicBezTo>
                    <a:pt x="3358" y="2084"/>
                    <a:pt x="3299" y="2048"/>
                    <a:pt x="3251" y="2024"/>
                  </a:cubicBezTo>
                  <a:cubicBezTo>
                    <a:pt x="3192" y="1977"/>
                    <a:pt x="3132" y="1941"/>
                    <a:pt x="3061" y="1905"/>
                  </a:cubicBezTo>
                  <a:cubicBezTo>
                    <a:pt x="2942" y="1834"/>
                    <a:pt x="2811" y="1750"/>
                    <a:pt x="2692" y="1679"/>
                  </a:cubicBezTo>
                  <a:cubicBezTo>
                    <a:pt x="2537" y="1596"/>
                    <a:pt x="2394" y="1512"/>
                    <a:pt x="2251" y="1429"/>
                  </a:cubicBezTo>
                  <a:cubicBezTo>
                    <a:pt x="2120" y="1346"/>
                    <a:pt x="1977" y="1274"/>
                    <a:pt x="1846" y="1191"/>
                  </a:cubicBezTo>
                  <a:cubicBezTo>
                    <a:pt x="1810" y="1167"/>
                    <a:pt x="1775" y="1143"/>
                    <a:pt x="1727" y="1119"/>
                  </a:cubicBezTo>
                  <a:cubicBezTo>
                    <a:pt x="1668" y="1084"/>
                    <a:pt x="1608" y="1036"/>
                    <a:pt x="1560" y="1000"/>
                  </a:cubicBezTo>
                  <a:cubicBezTo>
                    <a:pt x="1394" y="893"/>
                    <a:pt x="1227" y="786"/>
                    <a:pt x="1060" y="679"/>
                  </a:cubicBezTo>
                  <a:cubicBezTo>
                    <a:pt x="977" y="619"/>
                    <a:pt x="882" y="548"/>
                    <a:pt x="798" y="488"/>
                  </a:cubicBezTo>
                  <a:cubicBezTo>
                    <a:pt x="667" y="405"/>
                    <a:pt x="548" y="322"/>
                    <a:pt x="417" y="226"/>
                  </a:cubicBezTo>
                  <a:cubicBezTo>
                    <a:pt x="322" y="155"/>
                    <a:pt x="215" y="84"/>
                    <a:pt x="108" y="12"/>
                  </a:cubicBezTo>
                  <a:cubicBezTo>
                    <a:pt x="96" y="0"/>
                    <a:pt x="72" y="0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1030475" y="2304575"/>
              <a:ext cx="130700" cy="46100"/>
            </a:xfrm>
            <a:custGeom>
              <a:avLst/>
              <a:gdLst/>
              <a:ahLst/>
              <a:cxnLst/>
              <a:rect l="l" t="t" r="r" b="b"/>
              <a:pathLst>
                <a:path w="5228" h="1844" extrusionOk="0">
                  <a:moveTo>
                    <a:pt x="48" y="1"/>
                  </a:moveTo>
                  <a:cubicBezTo>
                    <a:pt x="36" y="13"/>
                    <a:pt x="12" y="25"/>
                    <a:pt x="12" y="48"/>
                  </a:cubicBezTo>
                  <a:cubicBezTo>
                    <a:pt x="0" y="72"/>
                    <a:pt x="12" y="120"/>
                    <a:pt x="48" y="132"/>
                  </a:cubicBezTo>
                  <a:cubicBezTo>
                    <a:pt x="381" y="227"/>
                    <a:pt x="715" y="322"/>
                    <a:pt x="1036" y="406"/>
                  </a:cubicBezTo>
                  <a:cubicBezTo>
                    <a:pt x="1334" y="489"/>
                    <a:pt x="1644" y="572"/>
                    <a:pt x="1941" y="656"/>
                  </a:cubicBezTo>
                  <a:cubicBezTo>
                    <a:pt x="2108" y="703"/>
                    <a:pt x="2275" y="751"/>
                    <a:pt x="2441" y="810"/>
                  </a:cubicBezTo>
                  <a:cubicBezTo>
                    <a:pt x="2513" y="822"/>
                    <a:pt x="2596" y="846"/>
                    <a:pt x="2667" y="870"/>
                  </a:cubicBezTo>
                  <a:cubicBezTo>
                    <a:pt x="2727" y="894"/>
                    <a:pt x="2798" y="906"/>
                    <a:pt x="2858" y="929"/>
                  </a:cubicBezTo>
                  <a:cubicBezTo>
                    <a:pt x="2953" y="965"/>
                    <a:pt x="3037" y="989"/>
                    <a:pt x="3132" y="1025"/>
                  </a:cubicBezTo>
                  <a:cubicBezTo>
                    <a:pt x="3191" y="1048"/>
                    <a:pt x="3263" y="1072"/>
                    <a:pt x="3334" y="1096"/>
                  </a:cubicBezTo>
                  <a:cubicBezTo>
                    <a:pt x="3477" y="1144"/>
                    <a:pt x="3608" y="1203"/>
                    <a:pt x="3751" y="1263"/>
                  </a:cubicBezTo>
                  <a:cubicBezTo>
                    <a:pt x="3882" y="1310"/>
                    <a:pt x="4025" y="1370"/>
                    <a:pt x="4156" y="1429"/>
                  </a:cubicBezTo>
                  <a:cubicBezTo>
                    <a:pt x="4299" y="1489"/>
                    <a:pt x="4430" y="1549"/>
                    <a:pt x="4572" y="1596"/>
                  </a:cubicBezTo>
                  <a:cubicBezTo>
                    <a:pt x="4668" y="1632"/>
                    <a:pt x="4751" y="1668"/>
                    <a:pt x="4846" y="1715"/>
                  </a:cubicBezTo>
                  <a:cubicBezTo>
                    <a:pt x="4942" y="1751"/>
                    <a:pt x="5037" y="1799"/>
                    <a:pt x="5132" y="1834"/>
                  </a:cubicBezTo>
                  <a:cubicBezTo>
                    <a:pt x="5142" y="1841"/>
                    <a:pt x="5152" y="1844"/>
                    <a:pt x="5161" y="1844"/>
                  </a:cubicBezTo>
                  <a:cubicBezTo>
                    <a:pt x="5186" y="1844"/>
                    <a:pt x="5207" y="1824"/>
                    <a:pt x="5215" y="1799"/>
                  </a:cubicBezTo>
                  <a:cubicBezTo>
                    <a:pt x="5227" y="1763"/>
                    <a:pt x="5215" y="1727"/>
                    <a:pt x="5180" y="1715"/>
                  </a:cubicBezTo>
                  <a:cubicBezTo>
                    <a:pt x="5037" y="1656"/>
                    <a:pt x="4894" y="1584"/>
                    <a:pt x="4751" y="1525"/>
                  </a:cubicBezTo>
                  <a:cubicBezTo>
                    <a:pt x="4620" y="1465"/>
                    <a:pt x="4477" y="1418"/>
                    <a:pt x="4334" y="1358"/>
                  </a:cubicBezTo>
                  <a:cubicBezTo>
                    <a:pt x="4203" y="1298"/>
                    <a:pt x="4060" y="1239"/>
                    <a:pt x="3930" y="1179"/>
                  </a:cubicBezTo>
                  <a:cubicBezTo>
                    <a:pt x="3775" y="1120"/>
                    <a:pt x="3620" y="1060"/>
                    <a:pt x="3477" y="1001"/>
                  </a:cubicBezTo>
                  <a:cubicBezTo>
                    <a:pt x="3334" y="953"/>
                    <a:pt x="3203" y="894"/>
                    <a:pt x="3060" y="858"/>
                  </a:cubicBezTo>
                  <a:cubicBezTo>
                    <a:pt x="3001" y="834"/>
                    <a:pt x="2941" y="810"/>
                    <a:pt x="2882" y="787"/>
                  </a:cubicBezTo>
                  <a:cubicBezTo>
                    <a:pt x="2787" y="763"/>
                    <a:pt x="2679" y="727"/>
                    <a:pt x="2584" y="703"/>
                  </a:cubicBezTo>
                  <a:cubicBezTo>
                    <a:pt x="2453" y="656"/>
                    <a:pt x="2310" y="620"/>
                    <a:pt x="2179" y="584"/>
                  </a:cubicBezTo>
                  <a:cubicBezTo>
                    <a:pt x="2060" y="548"/>
                    <a:pt x="1929" y="513"/>
                    <a:pt x="1810" y="477"/>
                  </a:cubicBezTo>
                  <a:cubicBezTo>
                    <a:pt x="1513" y="394"/>
                    <a:pt x="1203" y="310"/>
                    <a:pt x="905" y="227"/>
                  </a:cubicBezTo>
                  <a:cubicBezTo>
                    <a:pt x="643" y="155"/>
                    <a:pt x="370" y="72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840875" y="2301800"/>
              <a:ext cx="186350" cy="74350"/>
            </a:xfrm>
            <a:custGeom>
              <a:avLst/>
              <a:gdLst/>
              <a:ahLst/>
              <a:cxnLst/>
              <a:rect l="l" t="t" r="r" b="b"/>
              <a:pathLst>
                <a:path w="7454" h="2974" extrusionOk="0">
                  <a:moveTo>
                    <a:pt x="7385" y="0"/>
                  </a:moveTo>
                  <a:cubicBezTo>
                    <a:pt x="7376" y="0"/>
                    <a:pt x="7367" y="2"/>
                    <a:pt x="7358" y="5"/>
                  </a:cubicBezTo>
                  <a:lnTo>
                    <a:pt x="7346" y="5"/>
                  </a:lnTo>
                  <a:cubicBezTo>
                    <a:pt x="7192" y="76"/>
                    <a:pt x="7025" y="147"/>
                    <a:pt x="6870" y="207"/>
                  </a:cubicBezTo>
                  <a:cubicBezTo>
                    <a:pt x="6715" y="255"/>
                    <a:pt x="6561" y="314"/>
                    <a:pt x="6394" y="374"/>
                  </a:cubicBezTo>
                  <a:cubicBezTo>
                    <a:pt x="6084" y="493"/>
                    <a:pt x="5763" y="600"/>
                    <a:pt x="5441" y="719"/>
                  </a:cubicBezTo>
                  <a:cubicBezTo>
                    <a:pt x="5275" y="767"/>
                    <a:pt x="5108" y="814"/>
                    <a:pt x="4953" y="874"/>
                  </a:cubicBezTo>
                  <a:cubicBezTo>
                    <a:pt x="4786" y="933"/>
                    <a:pt x="4608" y="981"/>
                    <a:pt x="4441" y="1040"/>
                  </a:cubicBezTo>
                  <a:cubicBezTo>
                    <a:pt x="4370" y="1064"/>
                    <a:pt x="4298" y="1088"/>
                    <a:pt x="4227" y="1124"/>
                  </a:cubicBezTo>
                  <a:cubicBezTo>
                    <a:pt x="4144" y="1148"/>
                    <a:pt x="4072" y="1171"/>
                    <a:pt x="4001" y="1195"/>
                  </a:cubicBezTo>
                  <a:cubicBezTo>
                    <a:pt x="3834" y="1255"/>
                    <a:pt x="3667" y="1314"/>
                    <a:pt x="3501" y="1374"/>
                  </a:cubicBezTo>
                  <a:cubicBezTo>
                    <a:pt x="3334" y="1433"/>
                    <a:pt x="3167" y="1493"/>
                    <a:pt x="3001" y="1552"/>
                  </a:cubicBezTo>
                  <a:cubicBezTo>
                    <a:pt x="2834" y="1612"/>
                    <a:pt x="2679" y="1671"/>
                    <a:pt x="2512" y="1731"/>
                  </a:cubicBezTo>
                  <a:cubicBezTo>
                    <a:pt x="2453" y="1755"/>
                    <a:pt x="2405" y="1779"/>
                    <a:pt x="2346" y="1802"/>
                  </a:cubicBezTo>
                  <a:cubicBezTo>
                    <a:pt x="2227" y="1850"/>
                    <a:pt x="2119" y="1898"/>
                    <a:pt x="2000" y="1933"/>
                  </a:cubicBezTo>
                  <a:cubicBezTo>
                    <a:pt x="1953" y="1957"/>
                    <a:pt x="1917" y="1969"/>
                    <a:pt x="1869" y="1993"/>
                  </a:cubicBezTo>
                  <a:cubicBezTo>
                    <a:pt x="1786" y="2029"/>
                    <a:pt x="1715" y="2064"/>
                    <a:pt x="1643" y="2088"/>
                  </a:cubicBezTo>
                  <a:cubicBezTo>
                    <a:pt x="1453" y="2171"/>
                    <a:pt x="1262" y="2255"/>
                    <a:pt x="1072" y="2338"/>
                  </a:cubicBezTo>
                  <a:cubicBezTo>
                    <a:pt x="1036" y="2362"/>
                    <a:pt x="1000" y="2374"/>
                    <a:pt x="953" y="2398"/>
                  </a:cubicBezTo>
                  <a:cubicBezTo>
                    <a:pt x="846" y="2445"/>
                    <a:pt x="750" y="2505"/>
                    <a:pt x="643" y="2552"/>
                  </a:cubicBezTo>
                  <a:cubicBezTo>
                    <a:pt x="548" y="2600"/>
                    <a:pt x="453" y="2636"/>
                    <a:pt x="369" y="2683"/>
                  </a:cubicBezTo>
                  <a:cubicBezTo>
                    <a:pt x="262" y="2731"/>
                    <a:pt x="155" y="2791"/>
                    <a:pt x="48" y="2838"/>
                  </a:cubicBezTo>
                  <a:cubicBezTo>
                    <a:pt x="24" y="2850"/>
                    <a:pt x="0" y="2898"/>
                    <a:pt x="24" y="2933"/>
                  </a:cubicBezTo>
                  <a:cubicBezTo>
                    <a:pt x="33" y="2960"/>
                    <a:pt x="62" y="2974"/>
                    <a:pt x="91" y="2974"/>
                  </a:cubicBezTo>
                  <a:cubicBezTo>
                    <a:pt x="101" y="2974"/>
                    <a:pt x="110" y="2972"/>
                    <a:pt x="119" y="2969"/>
                  </a:cubicBezTo>
                  <a:cubicBezTo>
                    <a:pt x="226" y="2910"/>
                    <a:pt x="334" y="2862"/>
                    <a:pt x="441" y="2802"/>
                  </a:cubicBezTo>
                  <a:cubicBezTo>
                    <a:pt x="536" y="2755"/>
                    <a:pt x="643" y="2707"/>
                    <a:pt x="738" y="2660"/>
                  </a:cubicBezTo>
                  <a:cubicBezTo>
                    <a:pt x="846" y="2612"/>
                    <a:pt x="941" y="2564"/>
                    <a:pt x="1048" y="2517"/>
                  </a:cubicBezTo>
                  <a:cubicBezTo>
                    <a:pt x="1084" y="2493"/>
                    <a:pt x="1107" y="2481"/>
                    <a:pt x="1143" y="2469"/>
                  </a:cubicBezTo>
                  <a:cubicBezTo>
                    <a:pt x="1346" y="2374"/>
                    <a:pt x="1536" y="2291"/>
                    <a:pt x="1738" y="2207"/>
                  </a:cubicBezTo>
                  <a:cubicBezTo>
                    <a:pt x="1810" y="2171"/>
                    <a:pt x="1869" y="2148"/>
                    <a:pt x="1941" y="2124"/>
                  </a:cubicBezTo>
                  <a:cubicBezTo>
                    <a:pt x="1989" y="2100"/>
                    <a:pt x="2048" y="2076"/>
                    <a:pt x="2108" y="2052"/>
                  </a:cubicBezTo>
                  <a:cubicBezTo>
                    <a:pt x="2215" y="2005"/>
                    <a:pt x="2334" y="1969"/>
                    <a:pt x="2441" y="1921"/>
                  </a:cubicBezTo>
                  <a:cubicBezTo>
                    <a:pt x="2489" y="1898"/>
                    <a:pt x="2536" y="1874"/>
                    <a:pt x="2584" y="1862"/>
                  </a:cubicBezTo>
                  <a:cubicBezTo>
                    <a:pt x="2751" y="1802"/>
                    <a:pt x="2905" y="1743"/>
                    <a:pt x="3072" y="1683"/>
                  </a:cubicBezTo>
                  <a:cubicBezTo>
                    <a:pt x="3239" y="1624"/>
                    <a:pt x="3405" y="1564"/>
                    <a:pt x="3560" y="1505"/>
                  </a:cubicBezTo>
                  <a:cubicBezTo>
                    <a:pt x="3727" y="1445"/>
                    <a:pt x="3894" y="1386"/>
                    <a:pt x="4060" y="1326"/>
                  </a:cubicBezTo>
                  <a:cubicBezTo>
                    <a:pt x="4215" y="1267"/>
                    <a:pt x="4370" y="1219"/>
                    <a:pt x="4525" y="1171"/>
                  </a:cubicBezTo>
                  <a:cubicBezTo>
                    <a:pt x="4703" y="1112"/>
                    <a:pt x="4882" y="1052"/>
                    <a:pt x="5060" y="993"/>
                  </a:cubicBezTo>
                  <a:cubicBezTo>
                    <a:pt x="5215" y="933"/>
                    <a:pt x="5382" y="886"/>
                    <a:pt x="5537" y="826"/>
                  </a:cubicBezTo>
                  <a:cubicBezTo>
                    <a:pt x="5691" y="778"/>
                    <a:pt x="5858" y="719"/>
                    <a:pt x="6013" y="659"/>
                  </a:cubicBezTo>
                  <a:cubicBezTo>
                    <a:pt x="6168" y="612"/>
                    <a:pt x="6310" y="552"/>
                    <a:pt x="6465" y="493"/>
                  </a:cubicBezTo>
                  <a:cubicBezTo>
                    <a:pt x="6632" y="433"/>
                    <a:pt x="6787" y="386"/>
                    <a:pt x="6942" y="326"/>
                  </a:cubicBezTo>
                  <a:cubicBezTo>
                    <a:pt x="7013" y="290"/>
                    <a:pt x="7096" y="266"/>
                    <a:pt x="7168" y="231"/>
                  </a:cubicBezTo>
                  <a:cubicBezTo>
                    <a:pt x="7251" y="195"/>
                    <a:pt x="7323" y="159"/>
                    <a:pt x="7406" y="136"/>
                  </a:cubicBezTo>
                  <a:cubicBezTo>
                    <a:pt x="7442" y="112"/>
                    <a:pt x="7453" y="76"/>
                    <a:pt x="7442" y="40"/>
                  </a:cubicBezTo>
                  <a:cubicBezTo>
                    <a:pt x="7433" y="13"/>
                    <a:pt x="7410" y="0"/>
                    <a:pt x="7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1663000" y="2301000"/>
              <a:ext cx="21450" cy="22950"/>
            </a:xfrm>
            <a:custGeom>
              <a:avLst/>
              <a:gdLst/>
              <a:ahLst/>
              <a:cxnLst/>
              <a:rect l="l" t="t" r="r" b="b"/>
              <a:pathLst>
                <a:path w="858" h="918" extrusionOk="0">
                  <a:moveTo>
                    <a:pt x="441" y="191"/>
                  </a:moveTo>
                  <a:cubicBezTo>
                    <a:pt x="453" y="203"/>
                    <a:pt x="453" y="203"/>
                    <a:pt x="465" y="203"/>
                  </a:cubicBezTo>
                  <a:cubicBezTo>
                    <a:pt x="476" y="227"/>
                    <a:pt x="500" y="251"/>
                    <a:pt x="512" y="275"/>
                  </a:cubicBezTo>
                  <a:cubicBezTo>
                    <a:pt x="524" y="298"/>
                    <a:pt x="536" y="322"/>
                    <a:pt x="548" y="346"/>
                  </a:cubicBezTo>
                  <a:cubicBezTo>
                    <a:pt x="548" y="358"/>
                    <a:pt x="548" y="370"/>
                    <a:pt x="548" y="394"/>
                  </a:cubicBezTo>
                  <a:cubicBezTo>
                    <a:pt x="548" y="397"/>
                    <a:pt x="548" y="401"/>
                    <a:pt x="548" y="406"/>
                  </a:cubicBezTo>
                  <a:cubicBezTo>
                    <a:pt x="536" y="382"/>
                    <a:pt x="524" y="358"/>
                    <a:pt x="512" y="346"/>
                  </a:cubicBezTo>
                  <a:lnTo>
                    <a:pt x="488" y="346"/>
                  </a:lnTo>
                  <a:cubicBezTo>
                    <a:pt x="488" y="322"/>
                    <a:pt x="465" y="310"/>
                    <a:pt x="453" y="298"/>
                  </a:cubicBezTo>
                  <a:cubicBezTo>
                    <a:pt x="437" y="298"/>
                    <a:pt x="426" y="293"/>
                    <a:pt x="414" y="293"/>
                  </a:cubicBezTo>
                  <a:cubicBezTo>
                    <a:pt x="408" y="293"/>
                    <a:pt x="401" y="295"/>
                    <a:pt x="393" y="298"/>
                  </a:cubicBezTo>
                  <a:cubicBezTo>
                    <a:pt x="369" y="298"/>
                    <a:pt x="357" y="310"/>
                    <a:pt x="334" y="322"/>
                  </a:cubicBezTo>
                  <a:cubicBezTo>
                    <a:pt x="310" y="346"/>
                    <a:pt x="286" y="382"/>
                    <a:pt x="262" y="418"/>
                  </a:cubicBezTo>
                  <a:cubicBezTo>
                    <a:pt x="262" y="418"/>
                    <a:pt x="262" y="406"/>
                    <a:pt x="262" y="406"/>
                  </a:cubicBezTo>
                  <a:cubicBezTo>
                    <a:pt x="262" y="406"/>
                    <a:pt x="262" y="394"/>
                    <a:pt x="262" y="382"/>
                  </a:cubicBezTo>
                  <a:cubicBezTo>
                    <a:pt x="274" y="370"/>
                    <a:pt x="286" y="346"/>
                    <a:pt x="286" y="322"/>
                  </a:cubicBezTo>
                  <a:cubicBezTo>
                    <a:pt x="310" y="298"/>
                    <a:pt x="334" y="263"/>
                    <a:pt x="357" y="239"/>
                  </a:cubicBezTo>
                  <a:cubicBezTo>
                    <a:pt x="357" y="227"/>
                    <a:pt x="369" y="215"/>
                    <a:pt x="381" y="203"/>
                  </a:cubicBezTo>
                  <a:cubicBezTo>
                    <a:pt x="393" y="203"/>
                    <a:pt x="405" y="203"/>
                    <a:pt x="405" y="191"/>
                  </a:cubicBezTo>
                  <a:close/>
                  <a:moveTo>
                    <a:pt x="691" y="429"/>
                  </a:moveTo>
                  <a:cubicBezTo>
                    <a:pt x="703" y="453"/>
                    <a:pt x="703" y="465"/>
                    <a:pt x="703" y="489"/>
                  </a:cubicBezTo>
                  <a:cubicBezTo>
                    <a:pt x="703" y="513"/>
                    <a:pt x="703" y="549"/>
                    <a:pt x="691" y="584"/>
                  </a:cubicBezTo>
                  <a:cubicBezTo>
                    <a:pt x="691" y="596"/>
                    <a:pt x="679" y="608"/>
                    <a:pt x="679" y="632"/>
                  </a:cubicBezTo>
                  <a:cubicBezTo>
                    <a:pt x="667" y="644"/>
                    <a:pt x="655" y="656"/>
                    <a:pt x="643" y="668"/>
                  </a:cubicBezTo>
                  <a:cubicBezTo>
                    <a:pt x="631" y="679"/>
                    <a:pt x="619" y="691"/>
                    <a:pt x="607" y="703"/>
                  </a:cubicBezTo>
                  <a:cubicBezTo>
                    <a:pt x="572" y="727"/>
                    <a:pt x="536" y="739"/>
                    <a:pt x="500" y="751"/>
                  </a:cubicBezTo>
                  <a:cubicBezTo>
                    <a:pt x="465" y="763"/>
                    <a:pt x="429" y="775"/>
                    <a:pt x="381" y="775"/>
                  </a:cubicBezTo>
                  <a:cubicBezTo>
                    <a:pt x="369" y="775"/>
                    <a:pt x="346" y="775"/>
                    <a:pt x="322" y="763"/>
                  </a:cubicBezTo>
                  <a:cubicBezTo>
                    <a:pt x="298" y="763"/>
                    <a:pt x="274" y="751"/>
                    <a:pt x="262" y="739"/>
                  </a:cubicBezTo>
                  <a:cubicBezTo>
                    <a:pt x="250" y="739"/>
                    <a:pt x="250" y="739"/>
                    <a:pt x="238" y="727"/>
                  </a:cubicBezTo>
                  <a:lnTo>
                    <a:pt x="238" y="727"/>
                  </a:lnTo>
                  <a:cubicBezTo>
                    <a:pt x="262" y="739"/>
                    <a:pt x="298" y="751"/>
                    <a:pt x="322" y="751"/>
                  </a:cubicBezTo>
                  <a:cubicBezTo>
                    <a:pt x="346" y="763"/>
                    <a:pt x="381" y="763"/>
                    <a:pt x="405" y="763"/>
                  </a:cubicBezTo>
                  <a:cubicBezTo>
                    <a:pt x="417" y="763"/>
                    <a:pt x="429" y="763"/>
                    <a:pt x="441" y="751"/>
                  </a:cubicBezTo>
                  <a:cubicBezTo>
                    <a:pt x="453" y="751"/>
                    <a:pt x="476" y="751"/>
                    <a:pt x="488" y="739"/>
                  </a:cubicBezTo>
                  <a:cubicBezTo>
                    <a:pt x="512" y="739"/>
                    <a:pt x="536" y="715"/>
                    <a:pt x="560" y="703"/>
                  </a:cubicBezTo>
                  <a:cubicBezTo>
                    <a:pt x="584" y="691"/>
                    <a:pt x="596" y="668"/>
                    <a:pt x="619" y="644"/>
                  </a:cubicBezTo>
                  <a:cubicBezTo>
                    <a:pt x="631" y="632"/>
                    <a:pt x="643" y="608"/>
                    <a:pt x="655" y="584"/>
                  </a:cubicBezTo>
                  <a:cubicBezTo>
                    <a:pt x="667" y="560"/>
                    <a:pt x="679" y="537"/>
                    <a:pt x="679" y="513"/>
                  </a:cubicBezTo>
                  <a:cubicBezTo>
                    <a:pt x="691" y="489"/>
                    <a:pt x="691" y="453"/>
                    <a:pt x="691" y="429"/>
                  </a:cubicBezTo>
                  <a:close/>
                  <a:moveTo>
                    <a:pt x="393" y="1"/>
                  </a:moveTo>
                  <a:cubicBezTo>
                    <a:pt x="369" y="1"/>
                    <a:pt x="346" y="1"/>
                    <a:pt x="322" y="13"/>
                  </a:cubicBezTo>
                  <a:cubicBezTo>
                    <a:pt x="298" y="13"/>
                    <a:pt x="262" y="25"/>
                    <a:pt x="238" y="37"/>
                  </a:cubicBezTo>
                  <a:cubicBezTo>
                    <a:pt x="143" y="84"/>
                    <a:pt x="72" y="179"/>
                    <a:pt x="36" y="275"/>
                  </a:cubicBezTo>
                  <a:cubicBezTo>
                    <a:pt x="24" y="322"/>
                    <a:pt x="24" y="382"/>
                    <a:pt x="24" y="429"/>
                  </a:cubicBezTo>
                  <a:cubicBezTo>
                    <a:pt x="24" y="429"/>
                    <a:pt x="24" y="441"/>
                    <a:pt x="24" y="441"/>
                  </a:cubicBezTo>
                  <a:cubicBezTo>
                    <a:pt x="24" y="453"/>
                    <a:pt x="12" y="465"/>
                    <a:pt x="12" y="477"/>
                  </a:cubicBezTo>
                  <a:cubicBezTo>
                    <a:pt x="0" y="537"/>
                    <a:pt x="0" y="584"/>
                    <a:pt x="12" y="632"/>
                  </a:cubicBezTo>
                  <a:cubicBezTo>
                    <a:pt x="12" y="656"/>
                    <a:pt x="24" y="691"/>
                    <a:pt x="36" y="715"/>
                  </a:cubicBezTo>
                  <a:cubicBezTo>
                    <a:pt x="48" y="739"/>
                    <a:pt x="60" y="763"/>
                    <a:pt x="84" y="787"/>
                  </a:cubicBezTo>
                  <a:cubicBezTo>
                    <a:pt x="119" y="822"/>
                    <a:pt x="155" y="858"/>
                    <a:pt x="203" y="882"/>
                  </a:cubicBezTo>
                  <a:cubicBezTo>
                    <a:pt x="250" y="906"/>
                    <a:pt x="310" y="918"/>
                    <a:pt x="369" y="918"/>
                  </a:cubicBezTo>
                  <a:cubicBezTo>
                    <a:pt x="417" y="918"/>
                    <a:pt x="476" y="906"/>
                    <a:pt x="524" y="894"/>
                  </a:cubicBezTo>
                  <a:cubicBezTo>
                    <a:pt x="584" y="882"/>
                    <a:pt x="631" y="858"/>
                    <a:pt x="679" y="822"/>
                  </a:cubicBezTo>
                  <a:cubicBezTo>
                    <a:pt x="727" y="799"/>
                    <a:pt x="762" y="763"/>
                    <a:pt x="798" y="715"/>
                  </a:cubicBezTo>
                  <a:cubicBezTo>
                    <a:pt x="822" y="668"/>
                    <a:pt x="834" y="608"/>
                    <a:pt x="846" y="560"/>
                  </a:cubicBezTo>
                  <a:cubicBezTo>
                    <a:pt x="857" y="441"/>
                    <a:pt x="834" y="334"/>
                    <a:pt x="774" y="239"/>
                  </a:cubicBezTo>
                  <a:cubicBezTo>
                    <a:pt x="738" y="203"/>
                    <a:pt x="715" y="156"/>
                    <a:pt x="679" y="120"/>
                  </a:cubicBezTo>
                  <a:cubicBezTo>
                    <a:pt x="655" y="108"/>
                    <a:pt x="643" y="96"/>
                    <a:pt x="619" y="72"/>
                  </a:cubicBezTo>
                  <a:cubicBezTo>
                    <a:pt x="596" y="60"/>
                    <a:pt x="572" y="48"/>
                    <a:pt x="548" y="37"/>
                  </a:cubicBezTo>
                  <a:cubicBezTo>
                    <a:pt x="500" y="13"/>
                    <a:pt x="453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1656750" y="2537450"/>
              <a:ext cx="22650" cy="20750"/>
            </a:xfrm>
            <a:custGeom>
              <a:avLst/>
              <a:gdLst/>
              <a:ahLst/>
              <a:cxnLst/>
              <a:rect l="l" t="t" r="r" b="b"/>
              <a:pathLst>
                <a:path w="906" h="830" extrusionOk="0">
                  <a:moveTo>
                    <a:pt x="381" y="139"/>
                  </a:moveTo>
                  <a:cubicBezTo>
                    <a:pt x="405" y="139"/>
                    <a:pt x="417" y="139"/>
                    <a:pt x="441" y="151"/>
                  </a:cubicBezTo>
                  <a:lnTo>
                    <a:pt x="465" y="151"/>
                  </a:lnTo>
                  <a:cubicBezTo>
                    <a:pt x="453" y="163"/>
                    <a:pt x="429" y="163"/>
                    <a:pt x="417" y="175"/>
                  </a:cubicBezTo>
                  <a:lnTo>
                    <a:pt x="405" y="175"/>
                  </a:lnTo>
                  <a:cubicBezTo>
                    <a:pt x="393" y="175"/>
                    <a:pt x="381" y="187"/>
                    <a:pt x="369" y="187"/>
                  </a:cubicBezTo>
                  <a:cubicBezTo>
                    <a:pt x="345" y="187"/>
                    <a:pt x="334" y="199"/>
                    <a:pt x="322" y="211"/>
                  </a:cubicBezTo>
                  <a:cubicBezTo>
                    <a:pt x="322" y="211"/>
                    <a:pt x="322" y="211"/>
                    <a:pt x="310" y="223"/>
                  </a:cubicBezTo>
                  <a:cubicBezTo>
                    <a:pt x="322" y="199"/>
                    <a:pt x="310" y="175"/>
                    <a:pt x="298" y="163"/>
                  </a:cubicBezTo>
                  <a:cubicBezTo>
                    <a:pt x="310" y="151"/>
                    <a:pt x="322" y="151"/>
                    <a:pt x="334" y="151"/>
                  </a:cubicBezTo>
                  <a:cubicBezTo>
                    <a:pt x="345" y="139"/>
                    <a:pt x="357" y="139"/>
                    <a:pt x="381" y="139"/>
                  </a:cubicBezTo>
                  <a:close/>
                  <a:moveTo>
                    <a:pt x="298" y="258"/>
                  </a:moveTo>
                  <a:cubicBezTo>
                    <a:pt x="298" y="270"/>
                    <a:pt x="298" y="270"/>
                    <a:pt x="310" y="282"/>
                  </a:cubicBezTo>
                  <a:cubicBezTo>
                    <a:pt x="298" y="294"/>
                    <a:pt x="286" y="306"/>
                    <a:pt x="286" y="306"/>
                  </a:cubicBezTo>
                  <a:cubicBezTo>
                    <a:pt x="286" y="294"/>
                    <a:pt x="298" y="270"/>
                    <a:pt x="298" y="258"/>
                  </a:cubicBezTo>
                  <a:close/>
                  <a:moveTo>
                    <a:pt x="402" y="392"/>
                  </a:moveTo>
                  <a:cubicBezTo>
                    <a:pt x="398" y="404"/>
                    <a:pt x="393" y="417"/>
                    <a:pt x="393" y="425"/>
                  </a:cubicBezTo>
                  <a:cubicBezTo>
                    <a:pt x="393" y="421"/>
                    <a:pt x="393" y="417"/>
                    <a:pt x="393" y="413"/>
                  </a:cubicBezTo>
                  <a:cubicBezTo>
                    <a:pt x="393" y="402"/>
                    <a:pt x="393" y="401"/>
                    <a:pt x="402" y="392"/>
                  </a:cubicBezTo>
                  <a:close/>
                  <a:moveTo>
                    <a:pt x="560" y="401"/>
                  </a:moveTo>
                  <a:cubicBezTo>
                    <a:pt x="560" y="401"/>
                    <a:pt x="560" y="401"/>
                    <a:pt x="572" y="413"/>
                  </a:cubicBezTo>
                  <a:lnTo>
                    <a:pt x="560" y="413"/>
                  </a:lnTo>
                  <a:cubicBezTo>
                    <a:pt x="560" y="425"/>
                    <a:pt x="548" y="437"/>
                    <a:pt x="536" y="437"/>
                  </a:cubicBezTo>
                  <a:cubicBezTo>
                    <a:pt x="536" y="437"/>
                    <a:pt x="536" y="437"/>
                    <a:pt x="536" y="425"/>
                  </a:cubicBezTo>
                  <a:cubicBezTo>
                    <a:pt x="536" y="413"/>
                    <a:pt x="548" y="413"/>
                    <a:pt x="548" y="401"/>
                  </a:cubicBezTo>
                  <a:close/>
                  <a:moveTo>
                    <a:pt x="402" y="1"/>
                  </a:moveTo>
                  <a:cubicBezTo>
                    <a:pt x="379" y="1"/>
                    <a:pt x="356" y="3"/>
                    <a:pt x="334" y="8"/>
                  </a:cubicBezTo>
                  <a:lnTo>
                    <a:pt x="322" y="8"/>
                  </a:lnTo>
                  <a:cubicBezTo>
                    <a:pt x="298" y="8"/>
                    <a:pt x="274" y="20"/>
                    <a:pt x="250" y="20"/>
                  </a:cubicBezTo>
                  <a:cubicBezTo>
                    <a:pt x="226" y="32"/>
                    <a:pt x="215" y="44"/>
                    <a:pt x="191" y="68"/>
                  </a:cubicBezTo>
                  <a:cubicBezTo>
                    <a:pt x="143" y="92"/>
                    <a:pt x="107" y="127"/>
                    <a:pt x="84" y="175"/>
                  </a:cubicBezTo>
                  <a:cubicBezTo>
                    <a:pt x="24" y="258"/>
                    <a:pt x="0" y="377"/>
                    <a:pt x="24" y="485"/>
                  </a:cubicBezTo>
                  <a:cubicBezTo>
                    <a:pt x="36" y="532"/>
                    <a:pt x="48" y="580"/>
                    <a:pt x="72" y="615"/>
                  </a:cubicBezTo>
                  <a:cubicBezTo>
                    <a:pt x="107" y="675"/>
                    <a:pt x="143" y="711"/>
                    <a:pt x="191" y="746"/>
                  </a:cubicBezTo>
                  <a:cubicBezTo>
                    <a:pt x="226" y="782"/>
                    <a:pt x="274" y="806"/>
                    <a:pt x="322" y="818"/>
                  </a:cubicBezTo>
                  <a:cubicBezTo>
                    <a:pt x="369" y="830"/>
                    <a:pt x="429" y="830"/>
                    <a:pt x="476" y="830"/>
                  </a:cubicBezTo>
                  <a:cubicBezTo>
                    <a:pt x="536" y="818"/>
                    <a:pt x="584" y="806"/>
                    <a:pt x="619" y="782"/>
                  </a:cubicBezTo>
                  <a:cubicBezTo>
                    <a:pt x="643" y="770"/>
                    <a:pt x="655" y="758"/>
                    <a:pt x="679" y="746"/>
                  </a:cubicBezTo>
                  <a:cubicBezTo>
                    <a:pt x="691" y="746"/>
                    <a:pt x="715" y="735"/>
                    <a:pt x="726" y="723"/>
                  </a:cubicBezTo>
                  <a:cubicBezTo>
                    <a:pt x="774" y="699"/>
                    <a:pt x="810" y="663"/>
                    <a:pt x="846" y="615"/>
                  </a:cubicBezTo>
                  <a:cubicBezTo>
                    <a:pt x="905" y="520"/>
                    <a:pt x="881" y="401"/>
                    <a:pt x="846" y="306"/>
                  </a:cubicBezTo>
                  <a:cubicBezTo>
                    <a:pt x="822" y="258"/>
                    <a:pt x="798" y="211"/>
                    <a:pt x="762" y="175"/>
                  </a:cubicBezTo>
                  <a:cubicBezTo>
                    <a:pt x="726" y="139"/>
                    <a:pt x="679" y="104"/>
                    <a:pt x="643" y="80"/>
                  </a:cubicBezTo>
                  <a:cubicBezTo>
                    <a:pt x="568" y="33"/>
                    <a:pt x="486" y="1"/>
                    <a:pt x="4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1370100" y="2602525"/>
              <a:ext cx="25025" cy="22350"/>
            </a:xfrm>
            <a:custGeom>
              <a:avLst/>
              <a:gdLst/>
              <a:ahLst/>
              <a:cxnLst/>
              <a:rect l="l" t="t" r="r" b="b"/>
              <a:pathLst>
                <a:path w="1001" h="894" extrusionOk="0">
                  <a:moveTo>
                    <a:pt x="417" y="394"/>
                  </a:moveTo>
                  <a:cubicBezTo>
                    <a:pt x="417" y="406"/>
                    <a:pt x="429" y="406"/>
                    <a:pt x="429" y="406"/>
                  </a:cubicBezTo>
                  <a:cubicBezTo>
                    <a:pt x="441" y="406"/>
                    <a:pt x="453" y="418"/>
                    <a:pt x="453" y="418"/>
                  </a:cubicBezTo>
                  <a:cubicBezTo>
                    <a:pt x="477" y="441"/>
                    <a:pt x="489" y="453"/>
                    <a:pt x="501" y="477"/>
                  </a:cubicBezTo>
                  <a:cubicBezTo>
                    <a:pt x="512" y="489"/>
                    <a:pt x="512" y="501"/>
                    <a:pt x="512" y="501"/>
                  </a:cubicBezTo>
                  <a:cubicBezTo>
                    <a:pt x="524" y="513"/>
                    <a:pt x="524" y="525"/>
                    <a:pt x="524" y="537"/>
                  </a:cubicBezTo>
                  <a:cubicBezTo>
                    <a:pt x="524" y="549"/>
                    <a:pt x="524" y="560"/>
                    <a:pt x="524" y="572"/>
                  </a:cubicBezTo>
                  <a:cubicBezTo>
                    <a:pt x="512" y="584"/>
                    <a:pt x="512" y="596"/>
                    <a:pt x="501" y="608"/>
                  </a:cubicBezTo>
                  <a:cubicBezTo>
                    <a:pt x="501" y="620"/>
                    <a:pt x="489" y="632"/>
                    <a:pt x="489" y="644"/>
                  </a:cubicBezTo>
                  <a:lnTo>
                    <a:pt x="453" y="644"/>
                  </a:lnTo>
                  <a:cubicBezTo>
                    <a:pt x="441" y="644"/>
                    <a:pt x="429" y="632"/>
                    <a:pt x="417" y="632"/>
                  </a:cubicBezTo>
                  <a:cubicBezTo>
                    <a:pt x="417" y="620"/>
                    <a:pt x="405" y="620"/>
                    <a:pt x="405" y="608"/>
                  </a:cubicBezTo>
                  <a:cubicBezTo>
                    <a:pt x="393" y="596"/>
                    <a:pt x="393" y="584"/>
                    <a:pt x="381" y="572"/>
                  </a:cubicBezTo>
                  <a:cubicBezTo>
                    <a:pt x="381" y="549"/>
                    <a:pt x="370" y="513"/>
                    <a:pt x="370" y="489"/>
                  </a:cubicBezTo>
                  <a:cubicBezTo>
                    <a:pt x="370" y="477"/>
                    <a:pt x="370" y="453"/>
                    <a:pt x="381" y="441"/>
                  </a:cubicBezTo>
                  <a:cubicBezTo>
                    <a:pt x="381" y="429"/>
                    <a:pt x="381" y="418"/>
                    <a:pt x="393" y="406"/>
                  </a:cubicBezTo>
                  <a:cubicBezTo>
                    <a:pt x="393" y="406"/>
                    <a:pt x="393" y="406"/>
                    <a:pt x="393" y="394"/>
                  </a:cubicBezTo>
                  <a:close/>
                  <a:moveTo>
                    <a:pt x="417" y="132"/>
                  </a:moveTo>
                  <a:cubicBezTo>
                    <a:pt x="441" y="132"/>
                    <a:pt x="465" y="144"/>
                    <a:pt x="489" y="144"/>
                  </a:cubicBezTo>
                  <a:cubicBezTo>
                    <a:pt x="536" y="156"/>
                    <a:pt x="584" y="179"/>
                    <a:pt x="632" y="191"/>
                  </a:cubicBezTo>
                  <a:cubicBezTo>
                    <a:pt x="679" y="227"/>
                    <a:pt x="715" y="251"/>
                    <a:pt x="751" y="287"/>
                  </a:cubicBezTo>
                  <a:cubicBezTo>
                    <a:pt x="786" y="322"/>
                    <a:pt x="810" y="346"/>
                    <a:pt x="834" y="382"/>
                  </a:cubicBezTo>
                  <a:cubicBezTo>
                    <a:pt x="846" y="394"/>
                    <a:pt x="846" y="406"/>
                    <a:pt x="858" y="429"/>
                  </a:cubicBezTo>
                  <a:cubicBezTo>
                    <a:pt x="858" y="441"/>
                    <a:pt x="858" y="441"/>
                    <a:pt x="858" y="453"/>
                  </a:cubicBezTo>
                  <a:cubicBezTo>
                    <a:pt x="858" y="477"/>
                    <a:pt x="858" y="489"/>
                    <a:pt x="858" y="513"/>
                  </a:cubicBezTo>
                  <a:cubicBezTo>
                    <a:pt x="858" y="525"/>
                    <a:pt x="846" y="537"/>
                    <a:pt x="846" y="560"/>
                  </a:cubicBezTo>
                  <a:cubicBezTo>
                    <a:pt x="834" y="572"/>
                    <a:pt x="822" y="596"/>
                    <a:pt x="798" y="608"/>
                  </a:cubicBezTo>
                  <a:cubicBezTo>
                    <a:pt x="786" y="620"/>
                    <a:pt x="786" y="632"/>
                    <a:pt x="774" y="644"/>
                  </a:cubicBezTo>
                  <a:cubicBezTo>
                    <a:pt x="774" y="632"/>
                    <a:pt x="774" y="632"/>
                    <a:pt x="774" y="632"/>
                  </a:cubicBezTo>
                  <a:cubicBezTo>
                    <a:pt x="786" y="620"/>
                    <a:pt x="786" y="596"/>
                    <a:pt x="786" y="572"/>
                  </a:cubicBezTo>
                  <a:cubicBezTo>
                    <a:pt x="798" y="549"/>
                    <a:pt x="786" y="525"/>
                    <a:pt x="786" y="501"/>
                  </a:cubicBezTo>
                  <a:cubicBezTo>
                    <a:pt x="774" y="453"/>
                    <a:pt x="751" y="418"/>
                    <a:pt x="727" y="382"/>
                  </a:cubicBezTo>
                  <a:cubicBezTo>
                    <a:pt x="703" y="358"/>
                    <a:pt x="691" y="346"/>
                    <a:pt x="667" y="334"/>
                  </a:cubicBezTo>
                  <a:cubicBezTo>
                    <a:pt x="655" y="310"/>
                    <a:pt x="632" y="298"/>
                    <a:pt x="620" y="287"/>
                  </a:cubicBezTo>
                  <a:cubicBezTo>
                    <a:pt x="584" y="263"/>
                    <a:pt x="560" y="239"/>
                    <a:pt x="524" y="227"/>
                  </a:cubicBezTo>
                  <a:cubicBezTo>
                    <a:pt x="506" y="218"/>
                    <a:pt x="488" y="214"/>
                    <a:pt x="470" y="214"/>
                  </a:cubicBezTo>
                  <a:cubicBezTo>
                    <a:pt x="440" y="214"/>
                    <a:pt x="411" y="224"/>
                    <a:pt x="381" y="239"/>
                  </a:cubicBezTo>
                  <a:cubicBezTo>
                    <a:pt x="358" y="251"/>
                    <a:pt x="346" y="263"/>
                    <a:pt x="322" y="287"/>
                  </a:cubicBezTo>
                  <a:cubicBezTo>
                    <a:pt x="286" y="298"/>
                    <a:pt x="262" y="322"/>
                    <a:pt x="239" y="358"/>
                  </a:cubicBezTo>
                  <a:cubicBezTo>
                    <a:pt x="227" y="370"/>
                    <a:pt x="215" y="393"/>
                    <a:pt x="203" y="405"/>
                  </a:cubicBezTo>
                  <a:lnTo>
                    <a:pt x="203" y="405"/>
                  </a:lnTo>
                  <a:cubicBezTo>
                    <a:pt x="204" y="391"/>
                    <a:pt x="207" y="378"/>
                    <a:pt x="215" y="370"/>
                  </a:cubicBezTo>
                  <a:cubicBezTo>
                    <a:pt x="227" y="322"/>
                    <a:pt x="239" y="287"/>
                    <a:pt x="251" y="251"/>
                  </a:cubicBezTo>
                  <a:cubicBezTo>
                    <a:pt x="262" y="227"/>
                    <a:pt x="274" y="215"/>
                    <a:pt x="286" y="203"/>
                  </a:cubicBezTo>
                  <a:cubicBezTo>
                    <a:pt x="298" y="179"/>
                    <a:pt x="310" y="168"/>
                    <a:pt x="334" y="168"/>
                  </a:cubicBezTo>
                  <a:cubicBezTo>
                    <a:pt x="346" y="156"/>
                    <a:pt x="358" y="144"/>
                    <a:pt x="370" y="144"/>
                  </a:cubicBezTo>
                  <a:cubicBezTo>
                    <a:pt x="381" y="144"/>
                    <a:pt x="405" y="132"/>
                    <a:pt x="417" y="132"/>
                  </a:cubicBezTo>
                  <a:close/>
                  <a:moveTo>
                    <a:pt x="370" y="1"/>
                  </a:moveTo>
                  <a:cubicBezTo>
                    <a:pt x="370" y="1"/>
                    <a:pt x="370" y="13"/>
                    <a:pt x="358" y="13"/>
                  </a:cubicBezTo>
                  <a:cubicBezTo>
                    <a:pt x="334" y="13"/>
                    <a:pt x="310" y="25"/>
                    <a:pt x="298" y="25"/>
                  </a:cubicBezTo>
                  <a:cubicBezTo>
                    <a:pt x="274" y="37"/>
                    <a:pt x="251" y="48"/>
                    <a:pt x="239" y="72"/>
                  </a:cubicBezTo>
                  <a:cubicBezTo>
                    <a:pt x="215" y="84"/>
                    <a:pt x="203" y="96"/>
                    <a:pt x="179" y="120"/>
                  </a:cubicBezTo>
                  <a:cubicBezTo>
                    <a:pt x="167" y="108"/>
                    <a:pt x="143" y="108"/>
                    <a:pt x="131" y="108"/>
                  </a:cubicBezTo>
                  <a:cubicBezTo>
                    <a:pt x="108" y="120"/>
                    <a:pt x="96" y="120"/>
                    <a:pt x="84" y="144"/>
                  </a:cubicBezTo>
                  <a:cubicBezTo>
                    <a:pt x="72" y="168"/>
                    <a:pt x="60" y="191"/>
                    <a:pt x="48" y="215"/>
                  </a:cubicBezTo>
                  <a:cubicBezTo>
                    <a:pt x="36" y="227"/>
                    <a:pt x="36" y="251"/>
                    <a:pt x="24" y="275"/>
                  </a:cubicBezTo>
                  <a:cubicBezTo>
                    <a:pt x="12" y="334"/>
                    <a:pt x="12" y="382"/>
                    <a:pt x="0" y="441"/>
                  </a:cubicBezTo>
                  <a:cubicBezTo>
                    <a:pt x="0" y="489"/>
                    <a:pt x="0" y="537"/>
                    <a:pt x="12" y="584"/>
                  </a:cubicBezTo>
                  <a:cubicBezTo>
                    <a:pt x="24" y="632"/>
                    <a:pt x="48" y="679"/>
                    <a:pt x="84" y="727"/>
                  </a:cubicBezTo>
                  <a:cubicBezTo>
                    <a:pt x="108" y="763"/>
                    <a:pt x="143" y="799"/>
                    <a:pt x="179" y="822"/>
                  </a:cubicBezTo>
                  <a:cubicBezTo>
                    <a:pt x="203" y="846"/>
                    <a:pt x="227" y="858"/>
                    <a:pt x="251" y="858"/>
                  </a:cubicBezTo>
                  <a:cubicBezTo>
                    <a:pt x="274" y="870"/>
                    <a:pt x="298" y="882"/>
                    <a:pt x="334" y="882"/>
                  </a:cubicBezTo>
                  <a:cubicBezTo>
                    <a:pt x="381" y="894"/>
                    <a:pt x="429" y="894"/>
                    <a:pt x="477" y="894"/>
                  </a:cubicBezTo>
                  <a:cubicBezTo>
                    <a:pt x="524" y="894"/>
                    <a:pt x="572" y="882"/>
                    <a:pt x="620" y="870"/>
                  </a:cubicBezTo>
                  <a:cubicBezTo>
                    <a:pt x="667" y="858"/>
                    <a:pt x="715" y="834"/>
                    <a:pt x="762" y="810"/>
                  </a:cubicBezTo>
                  <a:cubicBezTo>
                    <a:pt x="798" y="787"/>
                    <a:pt x="846" y="763"/>
                    <a:pt x="882" y="727"/>
                  </a:cubicBezTo>
                  <a:cubicBezTo>
                    <a:pt x="893" y="703"/>
                    <a:pt x="917" y="691"/>
                    <a:pt x="929" y="668"/>
                  </a:cubicBezTo>
                  <a:cubicBezTo>
                    <a:pt x="941" y="644"/>
                    <a:pt x="953" y="620"/>
                    <a:pt x="965" y="596"/>
                  </a:cubicBezTo>
                  <a:cubicBezTo>
                    <a:pt x="989" y="560"/>
                    <a:pt x="1001" y="501"/>
                    <a:pt x="1001" y="453"/>
                  </a:cubicBezTo>
                  <a:cubicBezTo>
                    <a:pt x="989" y="346"/>
                    <a:pt x="929" y="263"/>
                    <a:pt x="858" y="203"/>
                  </a:cubicBezTo>
                  <a:cubicBezTo>
                    <a:pt x="822" y="168"/>
                    <a:pt x="774" y="132"/>
                    <a:pt x="739" y="108"/>
                  </a:cubicBezTo>
                  <a:cubicBezTo>
                    <a:pt x="691" y="72"/>
                    <a:pt x="643" y="60"/>
                    <a:pt x="596" y="37"/>
                  </a:cubicBezTo>
                  <a:cubicBezTo>
                    <a:pt x="548" y="25"/>
                    <a:pt x="501" y="13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1376950" y="2605500"/>
              <a:ext cx="16100" cy="9200"/>
            </a:xfrm>
            <a:custGeom>
              <a:avLst/>
              <a:gdLst/>
              <a:ahLst/>
              <a:cxnLst/>
              <a:rect l="l" t="t" r="r" b="b"/>
              <a:pathLst>
                <a:path w="644" h="368" extrusionOk="0">
                  <a:moveTo>
                    <a:pt x="191" y="1"/>
                  </a:moveTo>
                  <a:cubicBezTo>
                    <a:pt x="179" y="13"/>
                    <a:pt x="167" y="13"/>
                    <a:pt x="155" y="13"/>
                  </a:cubicBezTo>
                  <a:cubicBezTo>
                    <a:pt x="143" y="13"/>
                    <a:pt x="131" y="25"/>
                    <a:pt x="107" y="25"/>
                  </a:cubicBezTo>
                  <a:cubicBezTo>
                    <a:pt x="96" y="37"/>
                    <a:pt x="84" y="49"/>
                    <a:pt x="72" y="49"/>
                  </a:cubicBezTo>
                  <a:cubicBezTo>
                    <a:pt x="60" y="60"/>
                    <a:pt x="48" y="72"/>
                    <a:pt x="36" y="84"/>
                  </a:cubicBezTo>
                  <a:cubicBezTo>
                    <a:pt x="0" y="108"/>
                    <a:pt x="0" y="144"/>
                    <a:pt x="24" y="179"/>
                  </a:cubicBezTo>
                  <a:cubicBezTo>
                    <a:pt x="36" y="191"/>
                    <a:pt x="54" y="197"/>
                    <a:pt x="72" y="197"/>
                  </a:cubicBezTo>
                  <a:cubicBezTo>
                    <a:pt x="90" y="197"/>
                    <a:pt x="107" y="191"/>
                    <a:pt x="119" y="179"/>
                  </a:cubicBezTo>
                  <a:cubicBezTo>
                    <a:pt x="131" y="168"/>
                    <a:pt x="143" y="168"/>
                    <a:pt x="155" y="156"/>
                  </a:cubicBezTo>
                  <a:cubicBezTo>
                    <a:pt x="167" y="156"/>
                    <a:pt x="167" y="144"/>
                    <a:pt x="179" y="144"/>
                  </a:cubicBezTo>
                  <a:lnTo>
                    <a:pt x="286" y="144"/>
                  </a:lnTo>
                  <a:cubicBezTo>
                    <a:pt x="322" y="156"/>
                    <a:pt x="346" y="168"/>
                    <a:pt x="381" y="179"/>
                  </a:cubicBezTo>
                  <a:cubicBezTo>
                    <a:pt x="393" y="191"/>
                    <a:pt x="417" y="203"/>
                    <a:pt x="429" y="215"/>
                  </a:cubicBezTo>
                  <a:cubicBezTo>
                    <a:pt x="441" y="227"/>
                    <a:pt x="465" y="251"/>
                    <a:pt x="477" y="275"/>
                  </a:cubicBezTo>
                  <a:cubicBezTo>
                    <a:pt x="488" y="287"/>
                    <a:pt x="500" y="310"/>
                    <a:pt x="512" y="334"/>
                  </a:cubicBezTo>
                  <a:cubicBezTo>
                    <a:pt x="521" y="351"/>
                    <a:pt x="541" y="368"/>
                    <a:pt x="565" y="368"/>
                  </a:cubicBezTo>
                  <a:cubicBezTo>
                    <a:pt x="575" y="368"/>
                    <a:pt x="585" y="365"/>
                    <a:pt x="596" y="358"/>
                  </a:cubicBezTo>
                  <a:cubicBezTo>
                    <a:pt x="631" y="346"/>
                    <a:pt x="643" y="310"/>
                    <a:pt x="631" y="275"/>
                  </a:cubicBezTo>
                  <a:cubicBezTo>
                    <a:pt x="608" y="227"/>
                    <a:pt x="572" y="168"/>
                    <a:pt x="536" y="132"/>
                  </a:cubicBezTo>
                  <a:cubicBezTo>
                    <a:pt x="512" y="108"/>
                    <a:pt x="488" y="96"/>
                    <a:pt x="465" y="72"/>
                  </a:cubicBezTo>
                  <a:cubicBezTo>
                    <a:pt x="441" y="60"/>
                    <a:pt x="417" y="49"/>
                    <a:pt x="381" y="37"/>
                  </a:cubicBezTo>
                  <a:cubicBezTo>
                    <a:pt x="322" y="13"/>
                    <a:pt x="262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1290625" y="2432050"/>
              <a:ext cx="21450" cy="20500"/>
            </a:xfrm>
            <a:custGeom>
              <a:avLst/>
              <a:gdLst/>
              <a:ahLst/>
              <a:cxnLst/>
              <a:rect l="l" t="t" r="r" b="b"/>
              <a:pathLst>
                <a:path w="858" h="820" extrusionOk="0">
                  <a:moveTo>
                    <a:pt x="429" y="140"/>
                  </a:moveTo>
                  <a:cubicBezTo>
                    <a:pt x="405" y="140"/>
                    <a:pt x="370" y="140"/>
                    <a:pt x="334" y="152"/>
                  </a:cubicBezTo>
                  <a:cubicBezTo>
                    <a:pt x="322" y="164"/>
                    <a:pt x="322" y="164"/>
                    <a:pt x="310" y="176"/>
                  </a:cubicBezTo>
                  <a:cubicBezTo>
                    <a:pt x="310" y="164"/>
                    <a:pt x="298" y="164"/>
                    <a:pt x="298" y="152"/>
                  </a:cubicBezTo>
                  <a:lnTo>
                    <a:pt x="310" y="152"/>
                  </a:lnTo>
                  <a:cubicBezTo>
                    <a:pt x="334" y="140"/>
                    <a:pt x="358" y="140"/>
                    <a:pt x="393" y="140"/>
                  </a:cubicBezTo>
                  <a:close/>
                  <a:moveTo>
                    <a:pt x="477" y="140"/>
                  </a:moveTo>
                  <a:cubicBezTo>
                    <a:pt x="512" y="152"/>
                    <a:pt x="536" y="164"/>
                    <a:pt x="572" y="176"/>
                  </a:cubicBezTo>
                  <a:cubicBezTo>
                    <a:pt x="596" y="188"/>
                    <a:pt x="608" y="200"/>
                    <a:pt x="632" y="224"/>
                  </a:cubicBezTo>
                  <a:cubicBezTo>
                    <a:pt x="643" y="236"/>
                    <a:pt x="655" y="248"/>
                    <a:pt x="679" y="271"/>
                  </a:cubicBezTo>
                  <a:cubicBezTo>
                    <a:pt x="679" y="283"/>
                    <a:pt x="691" y="307"/>
                    <a:pt x="703" y="331"/>
                  </a:cubicBezTo>
                  <a:cubicBezTo>
                    <a:pt x="703" y="331"/>
                    <a:pt x="703" y="343"/>
                    <a:pt x="703" y="355"/>
                  </a:cubicBezTo>
                  <a:cubicBezTo>
                    <a:pt x="691" y="319"/>
                    <a:pt x="655" y="283"/>
                    <a:pt x="632" y="248"/>
                  </a:cubicBezTo>
                  <a:cubicBezTo>
                    <a:pt x="584" y="212"/>
                    <a:pt x="548" y="188"/>
                    <a:pt x="501" y="164"/>
                  </a:cubicBezTo>
                  <a:cubicBezTo>
                    <a:pt x="477" y="152"/>
                    <a:pt x="453" y="140"/>
                    <a:pt x="429" y="140"/>
                  </a:cubicBezTo>
                  <a:close/>
                  <a:moveTo>
                    <a:pt x="453" y="367"/>
                  </a:moveTo>
                  <a:cubicBezTo>
                    <a:pt x="465" y="379"/>
                    <a:pt x="465" y="379"/>
                    <a:pt x="465" y="390"/>
                  </a:cubicBezTo>
                  <a:cubicBezTo>
                    <a:pt x="465" y="402"/>
                    <a:pt x="477" y="402"/>
                    <a:pt x="477" y="414"/>
                  </a:cubicBezTo>
                  <a:cubicBezTo>
                    <a:pt x="477" y="426"/>
                    <a:pt x="477" y="426"/>
                    <a:pt x="477" y="438"/>
                  </a:cubicBezTo>
                  <a:cubicBezTo>
                    <a:pt x="465" y="438"/>
                    <a:pt x="465" y="438"/>
                    <a:pt x="465" y="450"/>
                  </a:cubicBezTo>
                  <a:cubicBezTo>
                    <a:pt x="453" y="450"/>
                    <a:pt x="441" y="462"/>
                    <a:pt x="429" y="462"/>
                  </a:cubicBezTo>
                  <a:lnTo>
                    <a:pt x="393" y="462"/>
                  </a:lnTo>
                  <a:cubicBezTo>
                    <a:pt x="393" y="450"/>
                    <a:pt x="393" y="438"/>
                    <a:pt x="393" y="426"/>
                  </a:cubicBezTo>
                  <a:cubicBezTo>
                    <a:pt x="393" y="414"/>
                    <a:pt x="393" y="414"/>
                    <a:pt x="393" y="402"/>
                  </a:cubicBezTo>
                  <a:cubicBezTo>
                    <a:pt x="405" y="402"/>
                    <a:pt x="405" y="390"/>
                    <a:pt x="417" y="390"/>
                  </a:cubicBezTo>
                  <a:cubicBezTo>
                    <a:pt x="417" y="379"/>
                    <a:pt x="417" y="379"/>
                    <a:pt x="429" y="379"/>
                  </a:cubicBezTo>
                  <a:cubicBezTo>
                    <a:pt x="429" y="367"/>
                    <a:pt x="441" y="367"/>
                    <a:pt x="441" y="367"/>
                  </a:cubicBezTo>
                  <a:close/>
                  <a:moveTo>
                    <a:pt x="215" y="307"/>
                  </a:moveTo>
                  <a:cubicBezTo>
                    <a:pt x="203" y="343"/>
                    <a:pt x="203" y="379"/>
                    <a:pt x="215" y="414"/>
                  </a:cubicBezTo>
                  <a:cubicBezTo>
                    <a:pt x="215" y="438"/>
                    <a:pt x="227" y="462"/>
                    <a:pt x="239" y="486"/>
                  </a:cubicBezTo>
                  <a:cubicBezTo>
                    <a:pt x="239" y="498"/>
                    <a:pt x="251" y="521"/>
                    <a:pt x="274" y="545"/>
                  </a:cubicBezTo>
                  <a:cubicBezTo>
                    <a:pt x="298" y="581"/>
                    <a:pt x="358" y="605"/>
                    <a:pt x="405" y="605"/>
                  </a:cubicBezTo>
                  <a:cubicBezTo>
                    <a:pt x="453" y="605"/>
                    <a:pt x="501" y="581"/>
                    <a:pt x="548" y="557"/>
                  </a:cubicBezTo>
                  <a:cubicBezTo>
                    <a:pt x="584" y="533"/>
                    <a:pt x="596" y="498"/>
                    <a:pt x="608" y="462"/>
                  </a:cubicBezTo>
                  <a:cubicBezTo>
                    <a:pt x="608" y="474"/>
                    <a:pt x="608" y="486"/>
                    <a:pt x="608" y="498"/>
                  </a:cubicBezTo>
                  <a:cubicBezTo>
                    <a:pt x="608" y="521"/>
                    <a:pt x="608" y="533"/>
                    <a:pt x="608" y="557"/>
                  </a:cubicBezTo>
                  <a:cubicBezTo>
                    <a:pt x="608" y="569"/>
                    <a:pt x="596" y="581"/>
                    <a:pt x="596" y="593"/>
                  </a:cubicBezTo>
                  <a:cubicBezTo>
                    <a:pt x="584" y="605"/>
                    <a:pt x="584" y="617"/>
                    <a:pt x="572" y="617"/>
                  </a:cubicBezTo>
                  <a:cubicBezTo>
                    <a:pt x="572" y="629"/>
                    <a:pt x="572" y="629"/>
                    <a:pt x="560" y="629"/>
                  </a:cubicBezTo>
                  <a:cubicBezTo>
                    <a:pt x="536" y="640"/>
                    <a:pt x="524" y="652"/>
                    <a:pt x="501" y="664"/>
                  </a:cubicBezTo>
                  <a:lnTo>
                    <a:pt x="393" y="664"/>
                  </a:lnTo>
                  <a:cubicBezTo>
                    <a:pt x="370" y="652"/>
                    <a:pt x="346" y="640"/>
                    <a:pt x="322" y="629"/>
                  </a:cubicBezTo>
                  <a:cubicBezTo>
                    <a:pt x="298" y="617"/>
                    <a:pt x="274" y="605"/>
                    <a:pt x="251" y="593"/>
                  </a:cubicBezTo>
                  <a:cubicBezTo>
                    <a:pt x="239" y="569"/>
                    <a:pt x="215" y="545"/>
                    <a:pt x="203" y="533"/>
                  </a:cubicBezTo>
                  <a:cubicBezTo>
                    <a:pt x="191" y="510"/>
                    <a:pt x="179" y="474"/>
                    <a:pt x="167" y="450"/>
                  </a:cubicBezTo>
                  <a:cubicBezTo>
                    <a:pt x="167" y="438"/>
                    <a:pt x="155" y="414"/>
                    <a:pt x="155" y="390"/>
                  </a:cubicBezTo>
                  <a:cubicBezTo>
                    <a:pt x="155" y="390"/>
                    <a:pt x="167" y="379"/>
                    <a:pt x="167" y="379"/>
                  </a:cubicBezTo>
                  <a:cubicBezTo>
                    <a:pt x="179" y="343"/>
                    <a:pt x="203" y="331"/>
                    <a:pt x="215" y="307"/>
                  </a:cubicBezTo>
                  <a:close/>
                  <a:moveTo>
                    <a:pt x="423" y="1"/>
                  </a:moveTo>
                  <a:cubicBezTo>
                    <a:pt x="384" y="1"/>
                    <a:pt x="346" y="4"/>
                    <a:pt x="310" y="9"/>
                  </a:cubicBezTo>
                  <a:cubicBezTo>
                    <a:pt x="274" y="9"/>
                    <a:pt x="251" y="21"/>
                    <a:pt x="215" y="33"/>
                  </a:cubicBezTo>
                  <a:cubicBezTo>
                    <a:pt x="167" y="57"/>
                    <a:pt x="131" y="93"/>
                    <a:pt x="96" y="129"/>
                  </a:cubicBezTo>
                  <a:cubicBezTo>
                    <a:pt x="84" y="152"/>
                    <a:pt x="72" y="176"/>
                    <a:pt x="60" y="200"/>
                  </a:cubicBezTo>
                  <a:cubicBezTo>
                    <a:pt x="48" y="224"/>
                    <a:pt x="36" y="248"/>
                    <a:pt x="36" y="271"/>
                  </a:cubicBezTo>
                  <a:cubicBezTo>
                    <a:pt x="24" y="307"/>
                    <a:pt x="24" y="343"/>
                    <a:pt x="24" y="379"/>
                  </a:cubicBezTo>
                  <a:cubicBezTo>
                    <a:pt x="1" y="426"/>
                    <a:pt x="1" y="474"/>
                    <a:pt x="12" y="521"/>
                  </a:cubicBezTo>
                  <a:cubicBezTo>
                    <a:pt x="12" y="545"/>
                    <a:pt x="24" y="569"/>
                    <a:pt x="36" y="593"/>
                  </a:cubicBezTo>
                  <a:cubicBezTo>
                    <a:pt x="48" y="617"/>
                    <a:pt x="60" y="652"/>
                    <a:pt x="84" y="676"/>
                  </a:cubicBezTo>
                  <a:cubicBezTo>
                    <a:pt x="108" y="712"/>
                    <a:pt x="143" y="748"/>
                    <a:pt x="191" y="771"/>
                  </a:cubicBezTo>
                  <a:cubicBezTo>
                    <a:pt x="239" y="795"/>
                    <a:pt x="298" y="807"/>
                    <a:pt x="346" y="819"/>
                  </a:cubicBezTo>
                  <a:cubicBezTo>
                    <a:pt x="405" y="819"/>
                    <a:pt x="453" y="819"/>
                    <a:pt x="501" y="807"/>
                  </a:cubicBezTo>
                  <a:cubicBezTo>
                    <a:pt x="548" y="795"/>
                    <a:pt x="608" y="771"/>
                    <a:pt x="655" y="748"/>
                  </a:cubicBezTo>
                  <a:cubicBezTo>
                    <a:pt x="667" y="724"/>
                    <a:pt x="691" y="712"/>
                    <a:pt x="715" y="700"/>
                  </a:cubicBezTo>
                  <a:cubicBezTo>
                    <a:pt x="727" y="676"/>
                    <a:pt x="751" y="664"/>
                    <a:pt x="763" y="640"/>
                  </a:cubicBezTo>
                  <a:cubicBezTo>
                    <a:pt x="798" y="593"/>
                    <a:pt x="822" y="545"/>
                    <a:pt x="834" y="498"/>
                  </a:cubicBezTo>
                  <a:cubicBezTo>
                    <a:pt x="858" y="450"/>
                    <a:pt x="858" y="402"/>
                    <a:pt x="846" y="343"/>
                  </a:cubicBezTo>
                  <a:cubicBezTo>
                    <a:pt x="846" y="319"/>
                    <a:pt x="834" y="295"/>
                    <a:pt x="822" y="271"/>
                  </a:cubicBezTo>
                  <a:cubicBezTo>
                    <a:pt x="810" y="236"/>
                    <a:pt x="798" y="212"/>
                    <a:pt x="786" y="188"/>
                  </a:cubicBezTo>
                  <a:cubicBezTo>
                    <a:pt x="727" y="105"/>
                    <a:pt x="632" y="45"/>
                    <a:pt x="536" y="9"/>
                  </a:cubicBezTo>
                  <a:cubicBezTo>
                    <a:pt x="501" y="4"/>
                    <a:pt x="462" y="1"/>
                    <a:pt x="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1154000" y="2342975"/>
              <a:ext cx="20275" cy="22950"/>
            </a:xfrm>
            <a:custGeom>
              <a:avLst/>
              <a:gdLst/>
              <a:ahLst/>
              <a:cxnLst/>
              <a:rect l="l" t="t" r="r" b="b"/>
              <a:pathLst>
                <a:path w="811" h="918" extrusionOk="0">
                  <a:moveTo>
                    <a:pt x="382" y="143"/>
                  </a:moveTo>
                  <a:cubicBezTo>
                    <a:pt x="405" y="143"/>
                    <a:pt x="429" y="155"/>
                    <a:pt x="453" y="155"/>
                  </a:cubicBezTo>
                  <a:cubicBezTo>
                    <a:pt x="465" y="155"/>
                    <a:pt x="489" y="167"/>
                    <a:pt x="513" y="179"/>
                  </a:cubicBezTo>
                  <a:cubicBezTo>
                    <a:pt x="524" y="191"/>
                    <a:pt x="536" y="191"/>
                    <a:pt x="548" y="203"/>
                  </a:cubicBezTo>
                  <a:cubicBezTo>
                    <a:pt x="560" y="215"/>
                    <a:pt x="572" y="239"/>
                    <a:pt x="584" y="251"/>
                  </a:cubicBezTo>
                  <a:cubicBezTo>
                    <a:pt x="600" y="274"/>
                    <a:pt x="610" y="298"/>
                    <a:pt x="622" y="325"/>
                  </a:cubicBezTo>
                  <a:lnTo>
                    <a:pt x="622" y="325"/>
                  </a:lnTo>
                  <a:cubicBezTo>
                    <a:pt x="609" y="301"/>
                    <a:pt x="588" y="284"/>
                    <a:pt x="560" y="274"/>
                  </a:cubicBezTo>
                  <a:cubicBezTo>
                    <a:pt x="560" y="263"/>
                    <a:pt x="548" y="263"/>
                    <a:pt x="548" y="263"/>
                  </a:cubicBezTo>
                  <a:cubicBezTo>
                    <a:pt x="536" y="251"/>
                    <a:pt x="513" y="239"/>
                    <a:pt x="501" y="239"/>
                  </a:cubicBezTo>
                  <a:cubicBezTo>
                    <a:pt x="489" y="239"/>
                    <a:pt x="477" y="239"/>
                    <a:pt x="453" y="227"/>
                  </a:cubicBezTo>
                  <a:cubicBezTo>
                    <a:pt x="425" y="213"/>
                    <a:pt x="397" y="207"/>
                    <a:pt x="367" y="207"/>
                  </a:cubicBezTo>
                  <a:cubicBezTo>
                    <a:pt x="345" y="207"/>
                    <a:pt x="323" y="210"/>
                    <a:pt x="298" y="215"/>
                  </a:cubicBezTo>
                  <a:cubicBezTo>
                    <a:pt x="286" y="227"/>
                    <a:pt x="274" y="227"/>
                    <a:pt x="262" y="239"/>
                  </a:cubicBezTo>
                  <a:cubicBezTo>
                    <a:pt x="251" y="239"/>
                    <a:pt x="239" y="251"/>
                    <a:pt x="227" y="263"/>
                  </a:cubicBezTo>
                  <a:cubicBezTo>
                    <a:pt x="227" y="239"/>
                    <a:pt x="239" y="227"/>
                    <a:pt x="251" y="215"/>
                  </a:cubicBezTo>
                  <a:cubicBezTo>
                    <a:pt x="274" y="203"/>
                    <a:pt x="286" y="191"/>
                    <a:pt x="298" y="179"/>
                  </a:cubicBezTo>
                  <a:cubicBezTo>
                    <a:pt x="310" y="167"/>
                    <a:pt x="334" y="155"/>
                    <a:pt x="346" y="155"/>
                  </a:cubicBezTo>
                  <a:cubicBezTo>
                    <a:pt x="358" y="155"/>
                    <a:pt x="370" y="155"/>
                    <a:pt x="382" y="143"/>
                  </a:cubicBezTo>
                  <a:close/>
                  <a:moveTo>
                    <a:pt x="453" y="441"/>
                  </a:moveTo>
                  <a:cubicBezTo>
                    <a:pt x="465" y="441"/>
                    <a:pt x="465" y="453"/>
                    <a:pt x="465" y="453"/>
                  </a:cubicBezTo>
                  <a:cubicBezTo>
                    <a:pt x="465" y="465"/>
                    <a:pt x="465" y="465"/>
                    <a:pt x="465" y="465"/>
                  </a:cubicBezTo>
                  <a:cubicBezTo>
                    <a:pt x="453" y="489"/>
                    <a:pt x="453" y="501"/>
                    <a:pt x="441" y="513"/>
                  </a:cubicBezTo>
                  <a:cubicBezTo>
                    <a:pt x="441" y="513"/>
                    <a:pt x="441" y="524"/>
                    <a:pt x="429" y="524"/>
                  </a:cubicBezTo>
                  <a:cubicBezTo>
                    <a:pt x="429" y="524"/>
                    <a:pt x="417" y="536"/>
                    <a:pt x="417" y="536"/>
                  </a:cubicBezTo>
                  <a:cubicBezTo>
                    <a:pt x="417" y="536"/>
                    <a:pt x="405" y="524"/>
                    <a:pt x="405" y="524"/>
                  </a:cubicBezTo>
                  <a:cubicBezTo>
                    <a:pt x="405" y="513"/>
                    <a:pt x="393" y="501"/>
                    <a:pt x="393" y="489"/>
                  </a:cubicBezTo>
                  <a:cubicBezTo>
                    <a:pt x="393" y="477"/>
                    <a:pt x="393" y="477"/>
                    <a:pt x="393" y="477"/>
                  </a:cubicBezTo>
                  <a:cubicBezTo>
                    <a:pt x="417" y="477"/>
                    <a:pt x="429" y="465"/>
                    <a:pt x="441" y="453"/>
                  </a:cubicBezTo>
                  <a:cubicBezTo>
                    <a:pt x="453" y="441"/>
                    <a:pt x="453" y="441"/>
                    <a:pt x="453" y="441"/>
                  </a:cubicBezTo>
                  <a:close/>
                  <a:moveTo>
                    <a:pt x="630" y="342"/>
                  </a:moveTo>
                  <a:cubicBezTo>
                    <a:pt x="634" y="351"/>
                    <a:pt x="639" y="360"/>
                    <a:pt x="643" y="370"/>
                  </a:cubicBezTo>
                  <a:cubicBezTo>
                    <a:pt x="655" y="405"/>
                    <a:pt x="655" y="453"/>
                    <a:pt x="667" y="501"/>
                  </a:cubicBezTo>
                  <a:cubicBezTo>
                    <a:pt x="667" y="536"/>
                    <a:pt x="667" y="560"/>
                    <a:pt x="655" y="596"/>
                  </a:cubicBezTo>
                  <a:cubicBezTo>
                    <a:pt x="643" y="620"/>
                    <a:pt x="632" y="655"/>
                    <a:pt x="620" y="679"/>
                  </a:cubicBezTo>
                  <a:cubicBezTo>
                    <a:pt x="620" y="691"/>
                    <a:pt x="608" y="715"/>
                    <a:pt x="596" y="727"/>
                  </a:cubicBezTo>
                  <a:cubicBezTo>
                    <a:pt x="584" y="727"/>
                    <a:pt x="572" y="739"/>
                    <a:pt x="572" y="751"/>
                  </a:cubicBezTo>
                  <a:cubicBezTo>
                    <a:pt x="560" y="751"/>
                    <a:pt x="548" y="763"/>
                    <a:pt x="536" y="763"/>
                  </a:cubicBezTo>
                  <a:lnTo>
                    <a:pt x="524" y="763"/>
                  </a:lnTo>
                  <a:cubicBezTo>
                    <a:pt x="560" y="739"/>
                    <a:pt x="584" y="703"/>
                    <a:pt x="596" y="667"/>
                  </a:cubicBezTo>
                  <a:cubicBezTo>
                    <a:pt x="620" y="620"/>
                    <a:pt x="632" y="572"/>
                    <a:pt x="632" y="513"/>
                  </a:cubicBezTo>
                  <a:cubicBezTo>
                    <a:pt x="632" y="501"/>
                    <a:pt x="632" y="489"/>
                    <a:pt x="643" y="465"/>
                  </a:cubicBezTo>
                  <a:cubicBezTo>
                    <a:pt x="643" y="453"/>
                    <a:pt x="643" y="441"/>
                    <a:pt x="643" y="429"/>
                  </a:cubicBezTo>
                  <a:cubicBezTo>
                    <a:pt x="643" y="394"/>
                    <a:pt x="643" y="370"/>
                    <a:pt x="632" y="346"/>
                  </a:cubicBezTo>
                  <a:cubicBezTo>
                    <a:pt x="631" y="345"/>
                    <a:pt x="631" y="343"/>
                    <a:pt x="630" y="342"/>
                  </a:cubicBezTo>
                  <a:close/>
                  <a:moveTo>
                    <a:pt x="382" y="1"/>
                  </a:moveTo>
                  <a:cubicBezTo>
                    <a:pt x="370" y="1"/>
                    <a:pt x="346" y="1"/>
                    <a:pt x="322" y="13"/>
                  </a:cubicBezTo>
                  <a:lnTo>
                    <a:pt x="298" y="13"/>
                  </a:lnTo>
                  <a:cubicBezTo>
                    <a:pt x="262" y="24"/>
                    <a:pt x="239" y="36"/>
                    <a:pt x="215" y="60"/>
                  </a:cubicBezTo>
                  <a:cubicBezTo>
                    <a:pt x="167" y="84"/>
                    <a:pt x="132" y="120"/>
                    <a:pt x="108" y="167"/>
                  </a:cubicBezTo>
                  <a:cubicBezTo>
                    <a:pt x="84" y="191"/>
                    <a:pt x="72" y="215"/>
                    <a:pt x="60" y="239"/>
                  </a:cubicBezTo>
                  <a:cubicBezTo>
                    <a:pt x="48" y="263"/>
                    <a:pt x="36" y="298"/>
                    <a:pt x="24" y="322"/>
                  </a:cubicBezTo>
                  <a:cubicBezTo>
                    <a:pt x="24" y="358"/>
                    <a:pt x="12" y="382"/>
                    <a:pt x="12" y="417"/>
                  </a:cubicBezTo>
                  <a:cubicBezTo>
                    <a:pt x="1" y="441"/>
                    <a:pt x="1" y="465"/>
                    <a:pt x="1" y="489"/>
                  </a:cubicBezTo>
                  <a:cubicBezTo>
                    <a:pt x="1" y="548"/>
                    <a:pt x="12" y="608"/>
                    <a:pt x="36" y="667"/>
                  </a:cubicBezTo>
                  <a:cubicBezTo>
                    <a:pt x="48" y="679"/>
                    <a:pt x="48" y="691"/>
                    <a:pt x="60" y="703"/>
                  </a:cubicBezTo>
                  <a:cubicBezTo>
                    <a:pt x="60" y="703"/>
                    <a:pt x="60" y="703"/>
                    <a:pt x="60" y="715"/>
                  </a:cubicBezTo>
                  <a:cubicBezTo>
                    <a:pt x="120" y="810"/>
                    <a:pt x="215" y="882"/>
                    <a:pt x="322" y="905"/>
                  </a:cubicBezTo>
                  <a:cubicBezTo>
                    <a:pt x="346" y="917"/>
                    <a:pt x="382" y="917"/>
                    <a:pt x="405" y="917"/>
                  </a:cubicBezTo>
                  <a:lnTo>
                    <a:pt x="489" y="917"/>
                  </a:lnTo>
                  <a:cubicBezTo>
                    <a:pt x="548" y="905"/>
                    <a:pt x="608" y="894"/>
                    <a:pt x="655" y="858"/>
                  </a:cubicBezTo>
                  <a:cubicBezTo>
                    <a:pt x="739" y="798"/>
                    <a:pt x="786" y="691"/>
                    <a:pt x="798" y="584"/>
                  </a:cubicBezTo>
                  <a:cubicBezTo>
                    <a:pt x="810" y="536"/>
                    <a:pt x="810" y="477"/>
                    <a:pt x="798" y="429"/>
                  </a:cubicBezTo>
                  <a:cubicBezTo>
                    <a:pt x="798" y="370"/>
                    <a:pt x="774" y="310"/>
                    <a:pt x="751" y="263"/>
                  </a:cubicBezTo>
                  <a:cubicBezTo>
                    <a:pt x="739" y="215"/>
                    <a:pt x="715" y="167"/>
                    <a:pt x="679" y="132"/>
                  </a:cubicBezTo>
                  <a:cubicBezTo>
                    <a:pt x="643" y="84"/>
                    <a:pt x="596" y="48"/>
                    <a:pt x="536" y="36"/>
                  </a:cubicBezTo>
                  <a:cubicBezTo>
                    <a:pt x="489" y="13"/>
                    <a:pt x="441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1015600" y="2294025"/>
              <a:ext cx="22350" cy="21300"/>
            </a:xfrm>
            <a:custGeom>
              <a:avLst/>
              <a:gdLst/>
              <a:ahLst/>
              <a:cxnLst/>
              <a:rect l="l" t="t" r="r" b="b"/>
              <a:pathLst>
                <a:path w="894" h="852" extrusionOk="0">
                  <a:moveTo>
                    <a:pt x="369" y="173"/>
                  </a:moveTo>
                  <a:cubicBezTo>
                    <a:pt x="310" y="208"/>
                    <a:pt x="262" y="280"/>
                    <a:pt x="250" y="351"/>
                  </a:cubicBezTo>
                  <a:cubicBezTo>
                    <a:pt x="250" y="363"/>
                    <a:pt x="238" y="387"/>
                    <a:pt x="238" y="399"/>
                  </a:cubicBezTo>
                  <a:cubicBezTo>
                    <a:pt x="238" y="387"/>
                    <a:pt x="238" y="375"/>
                    <a:pt x="238" y="363"/>
                  </a:cubicBezTo>
                  <a:cubicBezTo>
                    <a:pt x="238" y="339"/>
                    <a:pt x="226" y="316"/>
                    <a:pt x="214" y="304"/>
                  </a:cubicBezTo>
                  <a:cubicBezTo>
                    <a:pt x="226" y="280"/>
                    <a:pt x="238" y="268"/>
                    <a:pt x="250" y="244"/>
                  </a:cubicBezTo>
                  <a:cubicBezTo>
                    <a:pt x="262" y="232"/>
                    <a:pt x="286" y="208"/>
                    <a:pt x="310" y="196"/>
                  </a:cubicBezTo>
                  <a:cubicBezTo>
                    <a:pt x="322" y="185"/>
                    <a:pt x="345" y="173"/>
                    <a:pt x="369" y="173"/>
                  </a:cubicBezTo>
                  <a:close/>
                  <a:moveTo>
                    <a:pt x="607" y="193"/>
                  </a:moveTo>
                  <a:lnTo>
                    <a:pt x="607" y="193"/>
                  </a:lnTo>
                  <a:cubicBezTo>
                    <a:pt x="623" y="206"/>
                    <a:pt x="639" y="216"/>
                    <a:pt x="655" y="232"/>
                  </a:cubicBezTo>
                  <a:cubicBezTo>
                    <a:pt x="667" y="244"/>
                    <a:pt x="691" y="268"/>
                    <a:pt x="703" y="292"/>
                  </a:cubicBezTo>
                  <a:cubicBezTo>
                    <a:pt x="715" y="304"/>
                    <a:pt x="726" y="316"/>
                    <a:pt x="726" y="339"/>
                  </a:cubicBezTo>
                  <a:cubicBezTo>
                    <a:pt x="738" y="363"/>
                    <a:pt x="738" y="375"/>
                    <a:pt x="738" y="399"/>
                  </a:cubicBezTo>
                  <a:cubicBezTo>
                    <a:pt x="738" y="375"/>
                    <a:pt x="726" y="351"/>
                    <a:pt x="715" y="327"/>
                  </a:cubicBezTo>
                  <a:cubicBezTo>
                    <a:pt x="703" y="292"/>
                    <a:pt x="679" y="280"/>
                    <a:pt x="667" y="256"/>
                  </a:cubicBezTo>
                  <a:cubicBezTo>
                    <a:pt x="655" y="232"/>
                    <a:pt x="631" y="208"/>
                    <a:pt x="607" y="196"/>
                  </a:cubicBezTo>
                  <a:cubicBezTo>
                    <a:pt x="607" y="195"/>
                    <a:pt x="607" y="194"/>
                    <a:pt x="607" y="193"/>
                  </a:cubicBezTo>
                  <a:close/>
                  <a:moveTo>
                    <a:pt x="488" y="304"/>
                  </a:moveTo>
                  <a:cubicBezTo>
                    <a:pt x="500" y="304"/>
                    <a:pt x="500" y="316"/>
                    <a:pt x="512" y="316"/>
                  </a:cubicBezTo>
                  <a:cubicBezTo>
                    <a:pt x="524" y="327"/>
                    <a:pt x="524" y="339"/>
                    <a:pt x="536" y="351"/>
                  </a:cubicBezTo>
                  <a:cubicBezTo>
                    <a:pt x="548" y="363"/>
                    <a:pt x="548" y="375"/>
                    <a:pt x="548" y="387"/>
                  </a:cubicBezTo>
                  <a:cubicBezTo>
                    <a:pt x="560" y="387"/>
                    <a:pt x="560" y="399"/>
                    <a:pt x="560" y="411"/>
                  </a:cubicBezTo>
                  <a:cubicBezTo>
                    <a:pt x="560" y="411"/>
                    <a:pt x="560" y="423"/>
                    <a:pt x="560" y="423"/>
                  </a:cubicBezTo>
                  <a:cubicBezTo>
                    <a:pt x="548" y="423"/>
                    <a:pt x="548" y="411"/>
                    <a:pt x="536" y="399"/>
                  </a:cubicBezTo>
                  <a:cubicBezTo>
                    <a:pt x="518" y="381"/>
                    <a:pt x="495" y="370"/>
                    <a:pt x="469" y="370"/>
                  </a:cubicBezTo>
                  <a:cubicBezTo>
                    <a:pt x="460" y="370"/>
                    <a:pt x="450" y="372"/>
                    <a:pt x="441" y="375"/>
                  </a:cubicBezTo>
                  <a:cubicBezTo>
                    <a:pt x="429" y="375"/>
                    <a:pt x="417" y="375"/>
                    <a:pt x="405" y="387"/>
                  </a:cubicBezTo>
                  <a:cubicBezTo>
                    <a:pt x="405" y="375"/>
                    <a:pt x="405" y="375"/>
                    <a:pt x="405" y="375"/>
                  </a:cubicBezTo>
                  <a:cubicBezTo>
                    <a:pt x="417" y="363"/>
                    <a:pt x="429" y="351"/>
                    <a:pt x="429" y="339"/>
                  </a:cubicBezTo>
                  <a:cubicBezTo>
                    <a:pt x="441" y="327"/>
                    <a:pt x="453" y="316"/>
                    <a:pt x="464" y="316"/>
                  </a:cubicBezTo>
                  <a:cubicBezTo>
                    <a:pt x="464" y="316"/>
                    <a:pt x="464" y="304"/>
                    <a:pt x="476" y="304"/>
                  </a:cubicBezTo>
                  <a:close/>
                  <a:moveTo>
                    <a:pt x="560" y="613"/>
                  </a:moveTo>
                  <a:cubicBezTo>
                    <a:pt x="560" y="625"/>
                    <a:pt x="548" y="637"/>
                    <a:pt x="548" y="649"/>
                  </a:cubicBezTo>
                  <a:cubicBezTo>
                    <a:pt x="536" y="649"/>
                    <a:pt x="536" y="649"/>
                    <a:pt x="524" y="661"/>
                  </a:cubicBezTo>
                  <a:cubicBezTo>
                    <a:pt x="536" y="649"/>
                    <a:pt x="548" y="637"/>
                    <a:pt x="548" y="625"/>
                  </a:cubicBezTo>
                  <a:cubicBezTo>
                    <a:pt x="560" y="613"/>
                    <a:pt x="560" y="613"/>
                    <a:pt x="560" y="613"/>
                  </a:cubicBezTo>
                  <a:close/>
                  <a:moveTo>
                    <a:pt x="444" y="1"/>
                  </a:moveTo>
                  <a:cubicBezTo>
                    <a:pt x="425" y="1"/>
                    <a:pt x="409" y="6"/>
                    <a:pt x="393" y="6"/>
                  </a:cubicBezTo>
                  <a:lnTo>
                    <a:pt x="369" y="6"/>
                  </a:lnTo>
                  <a:cubicBezTo>
                    <a:pt x="345" y="18"/>
                    <a:pt x="322" y="18"/>
                    <a:pt x="298" y="30"/>
                  </a:cubicBezTo>
                  <a:cubicBezTo>
                    <a:pt x="274" y="42"/>
                    <a:pt x="250" y="54"/>
                    <a:pt x="226" y="66"/>
                  </a:cubicBezTo>
                  <a:cubicBezTo>
                    <a:pt x="203" y="77"/>
                    <a:pt x="179" y="101"/>
                    <a:pt x="155" y="125"/>
                  </a:cubicBezTo>
                  <a:cubicBezTo>
                    <a:pt x="72" y="196"/>
                    <a:pt x="24" y="304"/>
                    <a:pt x="12" y="411"/>
                  </a:cubicBezTo>
                  <a:cubicBezTo>
                    <a:pt x="0" y="470"/>
                    <a:pt x="12" y="530"/>
                    <a:pt x="36" y="589"/>
                  </a:cubicBezTo>
                  <a:cubicBezTo>
                    <a:pt x="48" y="637"/>
                    <a:pt x="83" y="685"/>
                    <a:pt x="119" y="732"/>
                  </a:cubicBezTo>
                  <a:cubicBezTo>
                    <a:pt x="167" y="768"/>
                    <a:pt x="214" y="804"/>
                    <a:pt x="262" y="828"/>
                  </a:cubicBezTo>
                  <a:cubicBezTo>
                    <a:pt x="286" y="839"/>
                    <a:pt x="322" y="839"/>
                    <a:pt x="345" y="851"/>
                  </a:cubicBezTo>
                  <a:lnTo>
                    <a:pt x="512" y="851"/>
                  </a:lnTo>
                  <a:cubicBezTo>
                    <a:pt x="536" y="851"/>
                    <a:pt x="560" y="839"/>
                    <a:pt x="584" y="828"/>
                  </a:cubicBezTo>
                  <a:cubicBezTo>
                    <a:pt x="643" y="816"/>
                    <a:pt x="691" y="792"/>
                    <a:pt x="738" y="744"/>
                  </a:cubicBezTo>
                  <a:cubicBezTo>
                    <a:pt x="786" y="708"/>
                    <a:pt x="810" y="661"/>
                    <a:pt x="834" y="613"/>
                  </a:cubicBezTo>
                  <a:cubicBezTo>
                    <a:pt x="857" y="566"/>
                    <a:pt x="869" y="506"/>
                    <a:pt x="881" y="458"/>
                  </a:cubicBezTo>
                  <a:cubicBezTo>
                    <a:pt x="893" y="399"/>
                    <a:pt x="881" y="339"/>
                    <a:pt x="869" y="292"/>
                  </a:cubicBezTo>
                  <a:cubicBezTo>
                    <a:pt x="857" y="268"/>
                    <a:pt x="845" y="232"/>
                    <a:pt x="834" y="208"/>
                  </a:cubicBezTo>
                  <a:cubicBezTo>
                    <a:pt x="822" y="185"/>
                    <a:pt x="798" y="161"/>
                    <a:pt x="774" y="137"/>
                  </a:cubicBezTo>
                  <a:cubicBezTo>
                    <a:pt x="738" y="101"/>
                    <a:pt x="691" y="66"/>
                    <a:pt x="643" y="42"/>
                  </a:cubicBezTo>
                  <a:cubicBezTo>
                    <a:pt x="595" y="18"/>
                    <a:pt x="536" y="6"/>
                    <a:pt x="476" y="6"/>
                  </a:cubicBezTo>
                  <a:cubicBezTo>
                    <a:pt x="464" y="2"/>
                    <a:pt x="454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826575" y="2368575"/>
              <a:ext cx="22050" cy="23150"/>
            </a:xfrm>
            <a:custGeom>
              <a:avLst/>
              <a:gdLst/>
              <a:ahLst/>
              <a:cxnLst/>
              <a:rect l="l" t="t" r="r" b="b"/>
              <a:pathLst>
                <a:path w="882" h="926" extrusionOk="0">
                  <a:moveTo>
                    <a:pt x="477" y="155"/>
                  </a:moveTo>
                  <a:cubicBezTo>
                    <a:pt x="429" y="155"/>
                    <a:pt x="382" y="167"/>
                    <a:pt x="346" y="191"/>
                  </a:cubicBezTo>
                  <a:cubicBezTo>
                    <a:pt x="322" y="203"/>
                    <a:pt x="298" y="227"/>
                    <a:pt x="275" y="239"/>
                  </a:cubicBezTo>
                  <a:cubicBezTo>
                    <a:pt x="251" y="262"/>
                    <a:pt x="239" y="286"/>
                    <a:pt x="215" y="298"/>
                  </a:cubicBezTo>
                  <a:cubicBezTo>
                    <a:pt x="215" y="298"/>
                    <a:pt x="215" y="310"/>
                    <a:pt x="215" y="310"/>
                  </a:cubicBezTo>
                  <a:cubicBezTo>
                    <a:pt x="191" y="322"/>
                    <a:pt x="179" y="334"/>
                    <a:pt x="179" y="346"/>
                  </a:cubicBezTo>
                  <a:cubicBezTo>
                    <a:pt x="179" y="358"/>
                    <a:pt x="167" y="370"/>
                    <a:pt x="167" y="382"/>
                  </a:cubicBezTo>
                  <a:cubicBezTo>
                    <a:pt x="167" y="358"/>
                    <a:pt x="179" y="322"/>
                    <a:pt x="191" y="298"/>
                  </a:cubicBezTo>
                  <a:cubicBezTo>
                    <a:pt x="215" y="274"/>
                    <a:pt x="227" y="251"/>
                    <a:pt x="239" y="239"/>
                  </a:cubicBezTo>
                  <a:cubicBezTo>
                    <a:pt x="251" y="215"/>
                    <a:pt x="275" y="203"/>
                    <a:pt x="286" y="191"/>
                  </a:cubicBezTo>
                  <a:cubicBezTo>
                    <a:pt x="310" y="179"/>
                    <a:pt x="334" y="167"/>
                    <a:pt x="358" y="167"/>
                  </a:cubicBezTo>
                  <a:cubicBezTo>
                    <a:pt x="382" y="155"/>
                    <a:pt x="405" y="155"/>
                    <a:pt x="429" y="155"/>
                  </a:cubicBezTo>
                  <a:close/>
                  <a:moveTo>
                    <a:pt x="239" y="620"/>
                  </a:moveTo>
                  <a:cubicBezTo>
                    <a:pt x="251" y="643"/>
                    <a:pt x="263" y="655"/>
                    <a:pt x="286" y="655"/>
                  </a:cubicBezTo>
                  <a:cubicBezTo>
                    <a:pt x="298" y="667"/>
                    <a:pt x="310" y="679"/>
                    <a:pt x="322" y="679"/>
                  </a:cubicBezTo>
                  <a:cubicBezTo>
                    <a:pt x="334" y="691"/>
                    <a:pt x="346" y="715"/>
                    <a:pt x="358" y="727"/>
                  </a:cubicBezTo>
                  <a:cubicBezTo>
                    <a:pt x="382" y="739"/>
                    <a:pt x="405" y="751"/>
                    <a:pt x="429" y="751"/>
                  </a:cubicBezTo>
                  <a:lnTo>
                    <a:pt x="358" y="751"/>
                  </a:lnTo>
                  <a:cubicBezTo>
                    <a:pt x="358" y="751"/>
                    <a:pt x="346" y="739"/>
                    <a:pt x="334" y="739"/>
                  </a:cubicBezTo>
                  <a:cubicBezTo>
                    <a:pt x="310" y="727"/>
                    <a:pt x="286" y="715"/>
                    <a:pt x="275" y="691"/>
                  </a:cubicBezTo>
                  <a:cubicBezTo>
                    <a:pt x="263" y="691"/>
                    <a:pt x="251" y="679"/>
                    <a:pt x="251" y="667"/>
                  </a:cubicBezTo>
                  <a:cubicBezTo>
                    <a:pt x="239" y="667"/>
                    <a:pt x="239" y="667"/>
                    <a:pt x="239" y="655"/>
                  </a:cubicBezTo>
                  <a:cubicBezTo>
                    <a:pt x="239" y="643"/>
                    <a:pt x="239" y="632"/>
                    <a:pt x="239" y="620"/>
                  </a:cubicBezTo>
                  <a:close/>
                  <a:moveTo>
                    <a:pt x="453" y="1"/>
                  </a:moveTo>
                  <a:cubicBezTo>
                    <a:pt x="417" y="1"/>
                    <a:pt x="382" y="1"/>
                    <a:pt x="346" y="12"/>
                  </a:cubicBezTo>
                  <a:cubicBezTo>
                    <a:pt x="334" y="12"/>
                    <a:pt x="310" y="24"/>
                    <a:pt x="286" y="24"/>
                  </a:cubicBezTo>
                  <a:cubicBezTo>
                    <a:pt x="239" y="48"/>
                    <a:pt x="191" y="84"/>
                    <a:pt x="144" y="120"/>
                  </a:cubicBezTo>
                  <a:cubicBezTo>
                    <a:pt x="72" y="191"/>
                    <a:pt x="24" y="298"/>
                    <a:pt x="1" y="417"/>
                  </a:cubicBezTo>
                  <a:cubicBezTo>
                    <a:pt x="1" y="441"/>
                    <a:pt x="1" y="465"/>
                    <a:pt x="1" y="501"/>
                  </a:cubicBezTo>
                  <a:cubicBezTo>
                    <a:pt x="1" y="524"/>
                    <a:pt x="13" y="548"/>
                    <a:pt x="13" y="584"/>
                  </a:cubicBezTo>
                  <a:cubicBezTo>
                    <a:pt x="36" y="643"/>
                    <a:pt x="60" y="691"/>
                    <a:pt x="108" y="739"/>
                  </a:cubicBezTo>
                  <a:cubicBezTo>
                    <a:pt x="132" y="774"/>
                    <a:pt x="179" y="822"/>
                    <a:pt x="215" y="846"/>
                  </a:cubicBezTo>
                  <a:cubicBezTo>
                    <a:pt x="239" y="858"/>
                    <a:pt x="263" y="882"/>
                    <a:pt x="286" y="893"/>
                  </a:cubicBezTo>
                  <a:cubicBezTo>
                    <a:pt x="310" y="905"/>
                    <a:pt x="346" y="917"/>
                    <a:pt x="370" y="917"/>
                  </a:cubicBezTo>
                  <a:cubicBezTo>
                    <a:pt x="394" y="922"/>
                    <a:pt x="417" y="925"/>
                    <a:pt x="438" y="925"/>
                  </a:cubicBezTo>
                  <a:cubicBezTo>
                    <a:pt x="469" y="925"/>
                    <a:pt x="497" y="919"/>
                    <a:pt x="525" y="905"/>
                  </a:cubicBezTo>
                  <a:cubicBezTo>
                    <a:pt x="560" y="893"/>
                    <a:pt x="584" y="882"/>
                    <a:pt x="608" y="870"/>
                  </a:cubicBezTo>
                  <a:cubicBezTo>
                    <a:pt x="620" y="858"/>
                    <a:pt x="620" y="858"/>
                    <a:pt x="632" y="858"/>
                  </a:cubicBezTo>
                  <a:cubicBezTo>
                    <a:pt x="656" y="846"/>
                    <a:pt x="679" y="834"/>
                    <a:pt x="703" y="822"/>
                  </a:cubicBezTo>
                  <a:cubicBezTo>
                    <a:pt x="727" y="810"/>
                    <a:pt x="751" y="786"/>
                    <a:pt x="775" y="763"/>
                  </a:cubicBezTo>
                  <a:cubicBezTo>
                    <a:pt x="810" y="715"/>
                    <a:pt x="834" y="679"/>
                    <a:pt x="858" y="620"/>
                  </a:cubicBezTo>
                  <a:cubicBezTo>
                    <a:pt x="882" y="560"/>
                    <a:pt x="882" y="501"/>
                    <a:pt x="882" y="441"/>
                  </a:cubicBezTo>
                  <a:cubicBezTo>
                    <a:pt x="882" y="334"/>
                    <a:pt x="822" y="227"/>
                    <a:pt x="751" y="143"/>
                  </a:cubicBezTo>
                  <a:cubicBezTo>
                    <a:pt x="715" y="108"/>
                    <a:pt x="667" y="72"/>
                    <a:pt x="620" y="48"/>
                  </a:cubicBezTo>
                  <a:cubicBezTo>
                    <a:pt x="572" y="24"/>
                    <a:pt x="513" y="12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3106511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Fiction Newsletter by Slidesgo">
  <a:themeElements>
    <a:clrScheme name="Simple Light">
      <a:dk1>
        <a:srgbClr val="ABA8AC"/>
      </a:dk1>
      <a:lt1>
        <a:srgbClr val="FFFFFF"/>
      </a:lt1>
      <a:dk2>
        <a:srgbClr val="6576A4"/>
      </a:dk2>
      <a:lt2>
        <a:srgbClr val="3A4974"/>
      </a:lt2>
      <a:accent1>
        <a:srgbClr val="D5C7D0"/>
      </a:accent1>
      <a:accent2>
        <a:srgbClr val="99A3C8"/>
      </a:accent2>
      <a:accent3>
        <a:srgbClr val="6F6A70"/>
      </a:accent3>
      <a:accent4>
        <a:srgbClr val="080808"/>
      </a:accent4>
      <a:accent5>
        <a:srgbClr val="6576A4"/>
      </a:accent5>
      <a:accent6>
        <a:srgbClr val="3A4974"/>
      </a:accent6>
      <a:hlink>
        <a:srgbClr val="D5C7D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369</Words>
  <Application>Microsoft Office PowerPoint</Application>
  <PresentationFormat>On-screen Show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Roboto Condensed</vt:lpstr>
      <vt:lpstr>Space Mono</vt:lpstr>
      <vt:lpstr>Science Fiction Newsletter by Slidesgo</vt:lpstr>
      <vt:lpstr>UFO SIGHTINGS IN MEXICO</vt:lpstr>
      <vt:lpstr>UNIDENTIFIED  FLYING  OBJECT</vt:lpstr>
      <vt:lpstr>TABLE OF CONTENTS</vt:lpstr>
      <vt:lpstr>RESOURCES</vt:lpstr>
      <vt:lpstr>Web Scraping</vt:lpstr>
      <vt:lpstr>SQL Database</vt:lpstr>
      <vt:lpstr>PowerPoint Presentation</vt:lpstr>
      <vt:lpstr>IN DEPTH</vt:lpstr>
      <vt:lpstr>ANALYSIS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SIGHTINGS IN MEXICO</dc:title>
  <dc:creator>Daniel</dc:creator>
  <cp:lastModifiedBy>Daniel Garcia</cp:lastModifiedBy>
  <cp:revision>6</cp:revision>
  <dcterms:modified xsi:type="dcterms:W3CDTF">2024-06-18T00:49:42Z</dcterms:modified>
</cp:coreProperties>
</file>