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65" r:id="rId3"/>
    <p:sldId id="260" r:id="rId4"/>
    <p:sldId id="270" r:id="rId5"/>
    <p:sldId id="258" r:id="rId6"/>
    <p:sldId id="296" r:id="rId7"/>
    <p:sldId id="297" r:id="rId8"/>
    <p:sldId id="264" r:id="rId9"/>
    <p:sldId id="257" r:id="rId10"/>
    <p:sldId id="263" r:id="rId11"/>
    <p:sldId id="299" r:id="rId12"/>
    <p:sldId id="259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Outfit" panose="020B0604020202020204" charset="0"/>
      <p:regular r:id="rId16"/>
      <p:bold r:id="rId17"/>
    </p:embeddedFont>
    <p:embeddedFont>
      <p:font typeface="Outfit Medium" panose="020B0604020202020204" charset="0"/>
      <p:regular r:id="rId18"/>
      <p:bold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  <p:embeddedFont>
      <p:font typeface="Questrial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7886C7-9A8A-43D9-A9CE-77F454E5B215}">
  <a:tblStyle styleId="{257886C7-9A8A-43D9-A9CE-77F454E5B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FF1977-E7FB-415C-8020-2F68DF5C7E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0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2cbbfef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2cbbfef7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094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22c552c6c20_0_19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22c552c6c20_0_19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55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20249" y="1754031"/>
            <a:ext cx="4359000" cy="10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20249" y="290941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736102" y="3695221"/>
            <a:ext cx="1505388" cy="1505549"/>
          </a:xfrm>
          <a:custGeom>
            <a:avLst/>
            <a:gdLst/>
            <a:ahLst/>
            <a:cxnLst/>
            <a:rect l="l" t="t" r="r" b="b"/>
            <a:pathLst>
              <a:path w="8275" h="8276" extrusionOk="0">
                <a:moveTo>
                  <a:pt x="0" y="1"/>
                </a:moveTo>
                <a:lnTo>
                  <a:pt x="0" y="8276"/>
                </a:lnTo>
                <a:lnTo>
                  <a:pt x="8275" y="827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3084B3">
                  <a:alpha val="4666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7839500" y="4438253"/>
            <a:ext cx="93325" cy="91141"/>
          </a:xfrm>
          <a:custGeom>
            <a:avLst/>
            <a:gdLst/>
            <a:ahLst/>
            <a:cxnLst/>
            <a:rect l="l" t="t" r="r" b="b"/>
            <a:pathLst>
              <a:path w="513" h="501" extrusionOk="0">
                <a:moveTo>
                  <a:pt x="263" y="1"/>
                </a:moveTo>
                <a:cubicBezTo>
                  <a:pt x="120" y="1"/>
                  <a:pt x="1" y="120"/>
                  <a:pt x="1" y="251"/>
                </a:cubicBezTo>
                <a:cubicBezTo>
                  <a:pt x="1" y="394"/>
                  <a:pt x="120" y="501"/>
                  <a:pt x="263" y="501"/>
                </a:cubicBezTo>
                <a:cubicBezTo>
                  <a:pt x="394" y="501"/>
                  <a:pt x="513" y="394"/>
                  <a:pt x="513" y="251"/>
                </a:cubicBezTo>
                <a:cubicBezTo>
                  <a:pt x="513" y="120"/>
                  <a:pt x="394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05863" y="4438253"/>
            <a:ext cx="93325" cy="91141"/>
          </a:xfrm>
          <a:custGeom>
            <a:avLst/>
            <a:gdLst/>
            <a:ahLst/>
            <a:cxnLst/>
            <a:rect l="l" t="t" r="r" b="b"/>
            <a:pathLst>
              <a:path w="513" h="501" extrusionOk="0">
                <a:moveTo>
                  <a:pt x="250" y="1"/>
                </a:moveTo>
                <a:cubicBezTo>
                  <a:pt x="119" y="1"/>
                  <a:pt x="0" y="120"/>
                  <a:pt x="0" y="251"/>
                </a:cubicBezTo>
                <a:cubicBezTo>
                  <a:pt x="0" y="394"/>
                  <a:pt x="119" y="501"/>
                  <a:pt x="250" y="501"/>
                </a:cubicBezTo>
                <a:cubicBezTo>
                  <a:pt x="393" y="501"/>
                  <a:pt x="512" y="394"/>
                  <a:pt x="512" y="251"/>
                </a:cubicBezTo>
                <a:cubicBezTo>
                  <a:pt x="512" y="120"/>
                  <a:pt x="393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174591" y="4438253"/>
            <a:ext cx="91142" cy="91141"/>
          </a:xfrm>
          <a:custGeom>
            <a:avLst/>
            <a:gdLst/>
            <a:ahLst/>
            <a:cxnLst/>
            <a:rect l="l" t="t" r="r" b="b"/>
            <a:pathLst>
              <a:path w="501" h="501" extrusionOk="0">
                <a:moveTo>
                  <a:pt x="251" y="1"/>
                </a:moveTo>
                <a:cubicBezTo>
                  <a:pt x="108" y="1"/>
                  <a:pt x="1" y="120"/>
                  <a:pt x="1" y="251"/>
                </a:cubicBezTo>
                <a:cubicBezTo>
                  <a:pt x="1" y="394"/>
                  <a:pt x="108" y="501"/>
                  <a:pt x="251" y="501"/>
                </a:cubicBezTo>
                <a:cubicBezTo>
                  <a:pt x="394" y="501"/>
                  <a:pt x="501" y="394"/>
                  <a:pt x="501" y="251"/>
                </a:cubicBezTo>
                <a:cubicBezTo>
                  <a:pt x="501" y="120"/>
                  <a:pt x="394" y="1"/>
                  <a:pt x="2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938745" y="-1643009"/>
            <a:ext cx="6233532" cy="2692822"/>
            <a:chOff x="4938745" y="-1643009"/>
            <a:chExt cx="6233532" cy="2692822"/>
          </a:xfrm>
        </p:grpSpPr>
        <p:sp>
          <p:nvSpPr>
            <p:cNvPr id="16" name="Google Shape;16;p2"/>
            <p:cNvSpPr/>
            <p:nvPr/>
          </p:nvSpPr>
          <p:spPr>
            <a:xfrm flipH="1">
              <a:off x="5523609" y="-153443"/>
              <a:ext cx="535209" cy="42259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1" y="1"/>
                  </a:moveTo>
                  <a:lnTo>
                    <a:pt x="2298" y="2322"/>
                  </a:lnTo>
                  <a:lnTo>
                    <a:pt x="2941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231268" y="-153443"/>
              <a:ext cx="535209" cy="42259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1" y="1"/>
                  </a:moveTo>
                  <a:lnTo>
                    <a:pt x="2299" y="2322"/>
                  </a:lnTo>
                  <a:lnTo>
                    <a:pt x="2942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4938745" y="-153443"/>
              <a:ext cx="535209" cy="42259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0" y="1"/>
                  </a:moveTo>
                  <a:lnTo>
                    <a:pt x="2298" y="2322"/>
                  </a:lnTo>
                  <a:lnTo>
                    <a:pt x="2941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360347" y="-505400"/>
              <a:ext cx="1553233" cy="155521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0" y="0"/>
                  </a:moveTo>
                  <a:lnTo>
                    <a:pt x="0" y="8549"/>
                  </a:lnTo>
                  <a:lnTo>
                    <a:pt x="8537" y="854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4750"/>
                  </a:schemeClr>
                </a:gs>
                <a:gs pos="100000">
                  <a:srgbClr val="C5585A">
                    <a:alpha val="54901"/>
                    <a:alpha val="5475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 flipH="1">
              <a:off x="6829443" y="-1643009"/>
              <a:ext cx="4342834" cy="2219527"/>
              <a:chOff x="563675" y="1280237"/>
              <a:chExt cx="1394616" cy="712757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563675" y="1977163"/>
                <a:ext cx="18169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1" extrusionOk="0">
                    <a:moveTo>
                      <a:pt x="160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83"/>
                      <a:pt x="1" y="167"/>
                      <a:pt x="60" y="226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1" y="226"/>
                    </a:cubicBezTo>
                    <a:cubicBezTo>
                      <a:pt x="310" y="191"/>
                      <a:pt x="310" y="95"/>
                      <a:pt x="251" y="36"/>
                    </a:cubicBezTo>
                    <a:cubicBezTo>
                      <a:pt x="227" y="12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05444" y="1935394"/>
                <a:ext cx="18110" cy="1565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8" extrusionOk="0">
                    <a:moveTo>
                      <a:pt x="159" y="1"/>
                    </a:moveTo>
                    <a:cubicBezTo>
                      <a:pt x="125" y="1"/>
                      <a:pt x="89" y="13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2" y="255"/>
                      <a:pt x="113" y="267"/>
                      <a:pt x="145" y="267"/>
                    </a:cubicBezTo>
                    <a:cubicBezTo>
                      <a:pt x="181" y="267"/>
                      <a:pt x="219" y="252"/>
                      <a:pt x="250" y="227"/>
                    </a:cubicBezTo>
                    <a:cubicBezTo>
                      <a:pt x="310" y="191"/>
                      <a:pt x="310" y="96"/>
                      <a:pt x="250" y="36"/>
                    </a:cubicBezTo>
                    <a:cubicBezTo>
                      <a:pt x="226" y="13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47154" y="1893684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84"/>
                      <a:pt x="12" y="167"/>
                      <a:pt x="60" y="227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1" y="227"/>
                    </a:cubicBezTo>
                    <a:cubicBezTo>
                      <a:pt x="310" y="191"/>
                      <a:pt x="310" y="96"/>
                      <a:pt x="251" y="36"/>
                    </a:cubicBezTo>
                    <a:cubicBezTo>
                      <a:pt x="227" y="12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6820" y="1854193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19" y="1"/>
                      <a:pt x="84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19" y="281"/>
                      <a:pt x="155" y="281"/>
                    </a:cubicBezTo>
                    <a:cubicBezTo>
                      <a:pt x="191" y="281"/>
                      <a:pt x="226" y="266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6" y="16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8531" y="1812483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57" y="0"/>
                    </a:moveTo>
                    <a:cubicBezTo>
                      <a:pt x="120" y="0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5"/>
                    </a:cubicBezTo>
                    <a:cubicBezTo>
                      <a:pt x="84" y="265"/>
                      <a:pt x="120" y="280"/>
                      <a:pt x="157" y="280"/>
                    </a:cubicBezTo>
                    <a:cubicBezTo>
                      <a:pt x="194" y="280"/>
                      <a:pt x="233" y="265"/>
                      <a:pt x="262" y="235"/>
                    </a:cubicBezTo>
                    <a:cubicBezTo>
                      <a:pt x="322" y="188"/>
                      <a:pt x="322" y="105"/>
                      <a:pt x="262" y="45"/>
                    </a:cubicBezTo>
                    <a:cubicBezTo>
                      <a:pt x="233" y="15"/>
                      <a:pt x="194" y="0"/>
                      <a:pt x="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69599" y="1771240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64" y="1"/>
                    </a:moveTo>
                    <a:cubicBezTo>
                      <a:pt x="128" y="1"/>
                      <a:pt x="89" y="13"/>
                      <a:pt x="60" y="37"/>
                    </a:cubicBezTo>
                    <a:cubicBezTo>
                      <a:pt x="0" y="84"/>
                      <a:pt x="0" y="168"/>
                      <a:pt x="60" y="227"/>
                    </a:cubicBezTo>
                    <a:cubicBezTo>
                      <a:pt x="83" y="257"/>
                      <a:pt x="116" y="272"/>
                      <a:pt x="150" y="272"/>
                    </a:cubicBezTo>
                    <a:cubicBezTo>
                      <a:pt x="185" y="272"/>
                      <a:pt x="220" y="257"/>
                      <a:pt x="250" y="227"/>
                    </a:cubicBezTo>
                    <a:cubicBezTo>
                      <a:pt x="310" y="179"/>
                      <a:pt x="310" y="96"/>
                      <a:pt x="250" y="37"/>
                    </a:cubicBezTo>
                    <a:cubicBezTo>
                      <a:pt x="232" y="13"/>
                      <a:pt x="199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9907" y="1732041"/>
                <a:ext cx="18169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6" extrusionOk="0">
                    <a:moveTo>
                      <a:pt x="161" y="1"/>
                    </a:moveTo>
                    <a:cubicBezTo>
                      <a:pt x="126" y="1"/>
                      <a:pt x="92" y="16"/>
                      <a:pt x="60" y="41"/>
                    </a:cubicBezTo>
                    <a:cubicBezTo>
                      <a:pt x="1" y="77"/>
                      <a:pt x="1" y="172"/>
                      <a:pt x="60" y="231"/>
                    </a:cubicBezTo>
                    <a:cubicBezTo>
                      <a:pt x="78" y="261"/>
                      <a:pt x="111" y="276"/>
                      <a:pt x="146" y="276"/>
                    </a:cubicBezTo>
                    <a:cubicBezTo>
                      <a:pt x="182" y="276"/>
                      <a:pt x="221" y="261"/>
                      <a:pt x="251" y="231"/>
                    </a:cubicBezTo>
                    <a:cubicBezTo>
                      <a:pt x="310" y="184"/>
                      <a:pt x="310" y="100"/>
                      <a:pt x="251" y="41"/>
                    </a:cubicBezTo>
                    <a:cubicBezTo>
                      <a:pt x="222" y="13"/>
                      <a:pt x="192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51618" y="1690039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47" y="1"/>
                    </a:moveTo>
                    <a:cubicBezTo>
                      <a:pt x="111" y="1"/>
                      <a:pt x="78" y="16"/>
                      <a:pt x="60" y="45"/>
                    </a:cubicBezTo>
                    <a:cubicBezTo>
                      <a:pt x="1" y="81"/>
                      <a:pt x="1" y="176"/>
                      <a:pt x="60" y="236"/>
                    </a:cubicBezTo>
                    <a:cubicBezTo>
                      <a:pt x="78" y="266"/>
                      <a:pt x="111" y="281"/>
                      <a:pt x="147" y="281"/>
                    </a:cubicBezTo>
                    <a:cubicBezTo>
                      <a:pt x="183" y="281"/>
                      <a:pt x="221" y="266"/>
                      <a:pt x="251" y="236"/>
                    </a:cubicBezTo>
                    <a:cubicBezTo>
                      <a:pt x="311" y="188"/>
                      <a:pt x="311" y="93"/>
                      <a:pt x="251" y="45"/>
                    </a:cubicBezTo>
                    <a:cubicBezTo>
                      <a:pt x="221" y="16"/>
                      <a:pt x="183" y="1"/>
                      <a:pt x="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93387" y="1648328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46" y="0"/>
                    </a:moveTo>
                    <a:cubicBezTo>
                      <a:pt x="110" y="0"/>
                      <a:pt x="78" y="15"/>
                      <a:pt x="60" y="45"/>
                    </a:cubicBezTo>
                    <a:cubicBezTo>
                      <a:pt x="0" y="81"/>
                      <a:pt x="12" y="176"/>
                      <a:pt x="60" y="236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932352" y="1608663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59" y="1"/>
                    </a:moveTo>
                    <a:cubicBezTo>
                      <a:pt x="125" y="1"/>
                      <a:pt x="89" y="16"/>
                      <a:pt x="60" y="45"/>
                    </a:cubicBezTo>
                    <a:cubicBezTo>
                      <a:pt x="0" y="93"/>
                      <a:pt x="0" y="188"/>
                      <a:pt x="60" y="248"/>
                    </a:cubicBezTo>
                    <a:cubicBezTo>
                      <a:pt x="83" y="278"/>
                      <a:pt x="116" y="293"/>
                      <a:pt x="150" y="293"/>
                    </a:cubicBezTo>
                    <a:cubicBezTo>
                      <a:pt x="185" y="293"/>
                      <a:pt x="220" y="278"/>
                      <a:pt x="250" y="248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6" y="16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74062" y="1566952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55" y="0"/>
                    </a:moveTo>
                    <a:cubicBezTo>
                      <a:pt x="122" y="0"/>
                      <a:pt x="90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78" y="277"/>
                      <a:pt x="111" y="292"/>
                      <a:pt x="146" y="292"/>
                    </a:cubicBezTo>
                    <a:cubicBezTo>
                      <a:pt x="182" y="292"/>
                      <a:pt x="221" y="277"/>
                      <a:pt x="250" y="247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1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015773" y="1525242"/>
                <a:ext cx="18169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2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2"/>
                      <a:pt x="1" y="188"/>
                      <a:pt x="60" y="247"/>
                    </a:cubicBezTo>
                    <a:cubicBezTo>
                      <a:pt x="84" y="277"/>
                      <a:pt x="117" y="292"/>
                      <a:pt x="151" y="292"/>
                    </a:cubicBezTo>
                    <a:cubicBezTo>
                      <a:pt x="185" y="292"/>
                      <a:pt x="221" y="277"/>
                      <a:pt x="251" y="247"/>
                    </a:cubicBezTo>
                    <a:cubicBezTo>
                      <a:pt x="310" y="199"/>
                      <a:pt x="310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54737" y="1486102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2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096448" y="1444333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5" y="1"/>
                    </a:moveTo>
                    <a:cubicBezTo>
                      <a:pt x="129" y="1"/>
                      <a:pt x="90" y="13"/>
                      <a:pt x="60" y="37"/>
                    </a:cubicBezTo>
                    <a:cubicBezTo>
                      <a:pt x="1" y="84"/>
                      <a:pt x="1" y="168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1" y="180"/>
                      <a:pt x="311" y="96"/>
                      <a:pt x="251" y="37"/>
                    </a:cubicBezTo>
                    <a:cubicBezTo>
                      <a:pt x="233" y="13"/>
                      <a:pt x="200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138217" y="1402622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64" y="1"/>
                    </a:moveTo>
                    <a:cubicBezTo>
                      <a:pt x="128" y="1"/>
                      <a:pt x="90" y="12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7"/>
                      <a:pt x="116" y="271"/>
                      <a:pt x="151" y="271"/>
                    </a:cubicBezTo>
                    <a:cubicBezTo>
                      <a:pt x="185" y="271"/>
                      <a:pt x="221" y="257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32" y="12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78525" y="1363132"/>
                <a:ext cx="18169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7" extrusionOk="0">
                    <a:moveTo>
                      <a:pt x="147" y="1"/>
                    </a:moveTo>
                    <a:cubicBezTo>
                      <a:pt x="111" y="1"/>
                      <a:pt x="78" y="16"/>
                      <a:pt x="60" y="46"/>
                    </a:cubicBezTo>
                    <a:cubicBezTo>
                      <a:pt x="1" y="81"/>
                      <a:pt x="13" y="177"/>
                      <a:pt x="60" y="236"/>
                    </a:cubicBezTo>
                    <a:cubicBezTo>
                      <a:pt x="77" y="264"/>
                      <a:pt x="107" y="276"/>
                      <a:pt x="141" y="276"/>
                    </a:cubicBezTo>
                    <a:cubicBezTo>
                      <a:pt x="178" y="276"/>
                      <a:pt x="220" y="261"/>
                      <a:pt x="251" y="236"/>
                    </a:cubicBezTo>
                    <a:cubicBezTo>
                      <a:pt x="310" y="188"/>
                      <a:pt x="310" y="105"/>
                      <a:pt x="251" y="46"/>
                    </a:cubicBezTo>
                    <a:cubicBezTo>
                      <a:pt x="221" y="16"/>
                      <a:pt x="182" y="1"/>
                      <a:pt x="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220294" y="1321421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46" y="1"/>
                    </a:moveTo>
                    <a:cubicBezTo>
                      <a:pt x="110" y="1"/>
                      <a:pt x="78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262005" y="1280237"/>
                <a:ext cx="18169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1" extrusionOk="0">
                    <a:moveTo>
                      <a:pt x="146" y="0"/>
                    </a:moveTo>
                    <a:cubicBezTo>
                      <a:pt x="111" y="0"/>
                      <a:pt x="78" y="12"/>
                      <a:pt x="60" y="36"/>
                    </a:cubicBezTo>
                    <a:cubicBezTo>
                      <a:pt x="1" y="72"/>
                      <a:pt x="1" y="167"/>
                      <a:pt x="60" y="226"/>
                    </a:cubicBezTo>
                    <a:cubicBezTo>
                      <a:pt x="78" y="256"/>
                      <a:pt x="111" y="271"/>
                      <a:pt x="146" y="271"/>
                    </a:cubicBezTo>
                    <a:cubicBezTo>
                      <a:pt x="182" y="271"/>
                      <a:pt x="221" y="256"/>
                      <a:pt x="251" y="226"/>
                    </a:cubicBezTo>
                    <a:cubicBezTo>
                      <a:pt x="310" y="179"/>
                      <a:pt x="310" y="95"/>
                      <a:pt x="251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rgbClr val="627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051" y="1975761"/>
                <a:ext cx="1887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2" extrusionOk="0">
                    <a:moveTo>
                      <a:pt x="166" y="0"/>
                    </a:moveTo>
                    <a:cubicBezTo>
                      <a:pt x="129" y="0"/>
                      <a:pt x="90" y="12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6"/>
                      <a:pt x="120" y="271"/>
                      <a:pt x="157" y="271"/>
                    </a:cubicBezTo>
                    <a:cubicBezTo>
                      <a:pt x="194" y="271"/>
                      <a:pt x="233" y="256"/>
                      <a:pt x="263" y="227"/>
                    </a:cubicBezTo>
                    <a:cubicBezTo>
                      <a:pt x="322" y="179"/>
                      <a:pt x="322" y="96"/>
                      <a:pt x="263" y="36"/>
                    </a:cubicBezTo>
                    <a:cubicBezTo>
                      <a:pt x="239" y="12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86820" y="1933992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9" y="1"/>
                    </a:moveTo>
                    <a:cubicBezTo>
                      <a:pt x="125" y="1"/>
                      <a:pt x="89" y="13"/>
                      <a:pt x="60" y="37"/>
                    </a:cubicBezTo>
                    <a:cubicBezTo>
                      <a:pt x="0" y="72"/>
                      <a:pt x="0" y="168"/>
                      <a:pt x="60" y="227"/>
                    </a:cubicBezTo>
                    <a:cubicBezTo>
                      <a:pt x="84" y="257"/>
                      <a:pt x="119" y="272"/>
                      <a:pt x="155" y="272"/>
                    </a:cubicBezTo>
                    <a:cubicBezTo>
                      <a:pt x="191" y="272"/>
                      <a:pt x="226" y="257"/>
                      <a:pt x="250" y="227"/>
                    </a:cubicBezTo>
                    <a:cubicBezTo>
                      <a:pt x="310" y="180"/>
                      <a:pt x="310" y="84"/>
                      <a:pt x="250" y="37"/>
                    </a:cubicBezTo>
                    <a:cubicBezTo>
                      <a:pt x="226" y="13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7129" y="1893859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3"/>
                      <a:pt x="1" y="188"/>
                      <a:pt x="60" y="247"/>
                    </a:cubicBezTo>
                    <a:cubicBezTo>
                      <a:pt x="84" y="277"/>
                      <a:pt x="117" y="292"/>
                      <a:pt x="151" y="292"/>
                    </a:cubicBezTo>
                    <a:cubicBezTo>
                      <a:pt x="185" y="292"/>
                      <a:pt x="221" y="277"/>
                      <a:pt x="251" y="247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69599" y="1853317"/>
                <a:ext cx="15306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2" y="263"/>
                      <a:pt x="262" y="203"/>
                      <a:pt x="262" y="132"/>
                    </a:cubicBezTo>
                    <a:cubicBezTo>
                      <a:pt x="262" y="60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09907" y="1810380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60" y="1"/>
                    </a:moveTo>
                    <a:cubicBezTo>
                      <a:pt x="126" y="1"/>
                      <a:pt x="90" y="15"/>
                      <a:pt x="60" y="45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7"/>
                      <a:pt x="111" y="292"/>
                      <a:pt x="146" y="292"/>
                    </a:cubicBezTo>
                    <a:cubicBezTo>
                      <a:pt x="182" y="292"/>
                      <a:pt x="221" y="277"/>
                      <a:pt x="251" y="248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7" y="15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49573" y="1771415"/>
                <a:ext cx="18110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7" extrusionOk="0">
                    <a:moveTo>
                      <a:pt x="151" y="1"/>
                    </a:moveTo>
                    <a:cubicBezTo>
                      <a:pt x="116" y="1"/>
                      <a:pt x="84" y="16"/>
                      <a:pt x="60" y="46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2" y="264"/>
                      <a:pt x="113" y="276"/>
                      <a:pt x="145" y="276"/>
                    </a:cubicBezTo>
                    <a:cubicBezTo>
                      <a:pt x="181" y="276"/>
                      <a:pt x="219" y="261"/>
                      <a:pt x="250" y="236"/>
                    </a:cubicBezTo>
                    <a:cubicBezTo>
                      <a:pt x="310" y="200"/>
                      <a:pt x="310" y="105"/>
                      <a:pt x="250" y="46"/>
                    </a:cubicBezTo>
                    <a:cubicBezTo>
                      <a:pt x="220" y="16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1284" y="1729705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932994" y="1687994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1" y="45"/>
                    </a:cubicBezTo>
                    <a:cubicBezTo>
                      <a:pt x="1" y="92"/>
                      <a:pt x="1" y="176"/>
                      <a:pt x="61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6" y="280"/>
                      <a:pt x="221" y="265"/>
                      <a:pt x="251" y="235"/>
                    </a:cubicBezTo>
                    <a:cubicBezTo>
                      <a:pt x="311" y="200"/>
                      <a:pt x="311" y="104"/>
                      <a:pt x="251" y="45"/>
                    </a:cubicBezTo>
                    <a:cubicBezTo>
                      <a:pt x="221" y="15"/>
                      <a:pt x="186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971959" y="1648854"/>
                <a:ext cx="1887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2" extrusionOk="0">
                    <a:moveTo>
                      <a:pt x="161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6"/>
                      <a:pt x="120" y="271"/>
                      <a:pt x="157" y="271"/>
                    </a:cubicBezTo>
                    <a:cubicBezTo>
                      <a:pt x="194" y="271"/>
                      <a:pt x="233" y="256"/>
                      <a:pt x="263" y="227"/>
                    </a:cubicBezTo>
                    <a:cubicBezTo>
                      <a:pt x="322" y="179"/>
                      <a:pt x="322" y="96"/>
                      <a:pt x="263" y="36"/>
                    </a:cubicBezTo>
                    <a:cubicBezTo>
                      <a:pt x="233" y="12"/>
                      <a:pt x="19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013728" y="1607144"/>
                <a:ext cx="18110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1" extrusionOk="0">
                    <a:moveTo>
                      <a:pt x="156" y="0"/>
                    </a:moveTo>
                    <a:cubicBezTo>
                      <a:pt x="119" y="0"/>
                      <a:pt x="83" y="12"/>
                      <a:pt x="60" y="36"/>
                    </a:cubicBezTo>
                    <a:cubicBezTo>
                      <a:pt x="0" y="71"/>
                      <a:pt x="0" y="167"/>
                      <a:pt x="60" y="226"/>
                    </a:cubicBezTo>
                    <a:cubicBezTo>
                      <a:pt x="83" y="256"/>
                      <a:pt x="119" y="271"/>
                      <a:pt x="156" y="271"/>
                    </a:cubicBezTo>
                    <a:cubicBezTo>
                      <a:pt x="194" y="271"/>
                      <a:pt x="232" y="256"/>
                      <a:pt x="262" y="226"/>
                    </a:cubicBezTo>
                    <a:cubicBezTo>
                      <a:pt x="310" y="179"/>
                      <a:pt x="310" y="95"/>
                      <a:pt x="262" y="36"/>
                    </a:cubicBezTo>
                    <a:cubicBezTo>
                      <a:pt x="232" y="12"/>
                      <a:pt x="194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55438" y="1565550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52" y="1"/>
                    </a:moveTo>
                    <a:cubicBezTo>
                      <a:pt x="117" y="1"/>
                      <a:pt x="84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20" y="280"/>
                      <a:pt x="157" y="280"/>
                    </a:cubicBezTo>
                    <a:cubicBezTo>
                      <a:pt x="194" y="280"/>
                      <a:pt x="233" y="266"/>
                      <a:pt x="262" y="236"/>
                    </a:cubicBezTo>
                    <a:cubicBezTo>
                      <a:pt x="322" y="188"/>
                      <a:pt x="322" y="105"/>
                      <a:pt x="262" y="45"/>
                    </a:cubicBezTo>
                    <a:cubicBezTo>
                      <a:pt x="227" y="16"/>
                      <a:pt x="188" y="1"/>
                      <a:pt x="1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095104" y="1525242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55" y="0"/>
                    </a:moveTo>
                    <a:cubicBezTo>
                      <a:pt x="119" y="0"/>
                      <a:pt x="83" y="15"/>
                      <a:pt x="60" y="45"/>
                    </a:cubicBezTo>
                    <a:cubicBezTo>
                      <a:pt x="0" y="92"/>
                      <a:pt x="0" y="188"/>
                      <a:pt x="60" y="247"/>
                    </a:cubicBezTo>
                    <a:cubicBezTo>
                      <a:pt x="78" y="277"/>
                      <a:pt x="110" y="292"/>
                      <a:pt x="146" y="292"/>
                    </a:cubicBezTo>
                    <a:cubicBezTo>
                      <a:pt x="182" y="292"/>
                      <a:pt x="220" y="277"/>
                      <a:pt x="250" y="247"/>
                    </a:cubicBezTo>
                    <a:cubicBezTo>
                      <a:pt x="310" y="199"/>
                      <a:pt x="310" y="104"/>
                      <a:pt x="250" y="45"/>
                    </a:cubicBezTo>
                    <a:cubicBezTo>
                      <a:pt x="226" y="15"/>
                      <a:pt x="191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136815" y="1484524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60" y="1"/>
                    </a:moveTo>
                    <a:cubicBezTo>
                      <a:pt x="126" y="1"/>
                      <a:pt x="90" y="9"/>
                      <a:pt x="60" y="27"/>
                    </a:cubicBezTo>
                    <a:cubicBezTo>
                      <a:pt x="1" y="75"/>
                      <a:pt x="12" y="170"/>
                      <a:pt x="60" y="230"/>
                    </a:cubicBezTo>
                    <a:cubicBezTo>
                      <a:pt x="78" y="260"/>
                      <a:pt x="111" y="274"/>
                      <a:pt x="146" y="274"/>
                    </a:cubicBezTo>
                    <a:cubicBezTo>
                      <a:pt x="182" y="274"/>
                      <a:pt x="221" y="260"/>
                      <a:pt x="251" y="230"/>
                    </a:cubicBezTo>
                    <a:cubicBezTo>
                      <a:pt x="310" y="182"/>
                      <a:pt x="310" y="87"/>
                      <a:pt x="251" y="27"/>
                    </a:cubicBezTo>
                    <a:cubicBezTo>
                      <a:pt x="227" y="9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178525" y="1442814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60" y="0"/>
                    </a:moveTo>
                    <a:cubicBezTo>
                      <a:pt x="126" y="0"/>
                      <a:pt x="90" y="9"/>
                      <a:pt x="60" y="27"/>
                    </a:cubicBezTo>
                    <a:cubicBezTo>
                      <a:pt x="1" y="75"/>
                      <a:pt x="1" y="170"/>
                      <a:pt x="60" y="229"/>
                    </a:cubicBezTo>
                    <a:cubicBezTo>
                      <a:pt x="78" y="259"/>
                      <a:pt x="111" y="274"/>
                      <a:pt x="147" y="274"/>
                    </a:cubicBezTo>
                    <a:cubicBezTo>
                      <a:pt x="182" y="274"/>
                      <a:pt x="221" y="259"/>
                      <a:pt x="251" y="229"/>
                    </a:cubicBezTo>
                    <a:cubicBezTo>
                      <a:pt x="310" y="182"/>
                      <a:pt x="310" y="86"/>
                      <a:pt x="251" y="27"/>
                    </a:cubicBezTo>
                    <a:cubicBezTo>
                      <a:pt x="227" y="9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218191" y="1402798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259902" y="1361087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200"/>
                      <a:pt x="310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300970" y="1319318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60" y="1"/>
                    </a:moveTo>
                    <a:cubicBezTo>
                      <a:pt x="125" y="1"/>
                      <a:pt x="90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16" y="281"/>
                      <a:pt x="151" y="281"/>
                    </a:cubicBezTo>
                    <a:cubicBezTo>
                      <a:pt x="185" y="281"/>
                      <a:pt x="221" y="266"/>
                      <a:pt x="250" y="236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7" y="16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27830" y="1974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74" y="203"/>
                      <a:pt x="274" y="131"/>
                    </a:cubicBezTo>
                    <a:cubicBezTo>
                      <a:pt x="274" y="60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66094" y="1934168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4" y="1"/>
                    </a:moveTo>
                    <a:cubicBezTo>
                      <a:pt x="128" y="1"/>
                      <a:pt x="90" y="16"/>
                      <a:pt x="60" y="46"/>
                    </a:cubicBezTo>
                    <a:cubicBezTo>
                      <a:pt x="0" y="93"/>
                      <a:pt x="0" y="177"/>
                      <a:pt x="60" y="236"/>
                    </a:cubicBezTo>
                    <a:cubicBezTo>
                      <a:pt x="84" y="266"/>
                      <a:pt x="117" y="281"/>
                      <a:pt x="151" y="281"/>
                    </a:cubicBezTo>
                    <a:cubicBezTo>
                      <a:pt x="185" y="281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6"/>
                    </a:cubicBezTo>
                    <a:cubicBezTo>
                      <a:pt x="233" y="16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7804" y="1892457"/>
                <a:ext cx="18169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6" extrusionOk="0">
                    <a:moveTo>
                      <a:pt x="165" y="1"/>
                    </a:moveTo>
                    <a:cubicBezTo>
                      <a:pt x="129" y="1"/>
                      <a:pt x="90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3" y="264"/>
                      <a:pt x="113" y="276"/>
                      <a:pt x="146" y="276"/>
                    </a:cubicBezTo>
                    <a:cubicBezTo>
                      <a:pt x="181" y="276"/>
                      <a:pt x="219" y="261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33" y="15"/>
                      <a:pt x="200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49573" y="1850980"/>
                <a:ext cx="18110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6" extrusionOk="0">
                    <a:moveTo>
                      <a:pt x="170" y="1"/>
                    </a:moveTo>
                    <a:cubicBezTo>
                      <a:pt x="133" y="1"/>
                      <a:pt x="91" y="16"/>
                      <a:pt x="60" y="41"/>
                    </a:cubicBezTo>
                    <a:cubicBezTo>
                      <a:pt x="0" y="88"/>
                      <a:pt x="12" y="172"/>
                      <a:pt x="60" y="231"/>
                    </a:cubicBezTo>
                    <a:cubicBezTo>
                      <a:pt x="84" y="261"/>
                      <a:pt x="116" y="276"/>
                      <a:pt x="151" y="276"/>
                    </a:cubicBezTo>
                    <a:cubicBezTo>
                      <a:pt x="185" y="276"/>
                      <a:pt x="220" y="261"/>
                      <a:pt x="250" y="231"/>
                    </a:cubicBezTo>
                    <a:cubicBezTo>
                      <a:pt x="310" y="184"/>
                      <a:pt x="310" y="100"/>
                      <a:pt x="250" y="41"/>
                    </a:cubicBezTo>
                    <a:cubicBezTo>
                      <a:pt x="233" y="13"/>
                      <a:pt x="203" y="1"/>
                      <a:pt x="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90583" y="1811607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931650" y="1770071"/>
                <a:ext cx="18110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0" extrusionOk="0">
                    <a:moveTo>
                      <a:pt x="146" y="0"/>
                    </a:moveTo>
                    <a:cubicBezTo>
                      <a:pt x="110" y="0"/>
                      <a:pt x="78" y="15"/>
                      <a:pt x="60" y="45"/>
                    </a:cubicBezTo>
                    <a:cubicBezTo>
                      <a:pt x="0" y="80"/>
                      <a:pt x="0" y="176"/>
                      <a:pt x="60" y="235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0" y="265"/>
                      <a:pt x="250" y="235"/>
                    </a:cubicBezTo>
                    <a:cubicBezTo>
                      <a:pt x="310" y="188"/>
                      <a:pt x="310" y="104"/>
                      <a:pt x="250" y="45"/>
                    </a:cubicBezTo>
                    <a:cubicBezTo>
                      <a:pt x="220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73361" y="1728303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46" y="1"/>
                    </a:moveTo>
                    <a:cubicBezTo>
                      <a:pt x="111" y="1"/>
                      <a:pt x="78" y="16"/>
                      <a:pt x="60" y="45"/>
                    </a:cubicBezTo>
                    <a:cubicBezTo>
                      <a:pt x="1" y="81"/>
                      <a:pt x="1" y="176"/>
                      <a:pt x="60" y="236"/>
                    </a:cubicBezTo>
                    <a:cubicBezTo>
                      <a:pt x="78" y="266"/>
                      <a:pt x="111" y="280"/>
                      <a:pt x="146" y="280"/>
                    </a:cubicBezTo>
                    <a:cubicBezTo>
                      <a:pt x="182" y="280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1" y="16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12326" y="1688520"/>
                <a:ext cx="18110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1" extrusionOk="0">
                    <a:moveTo>
                      <a:pt x="151" y="0"/>
                    </a:moveTo>
                    <a:cubicBezTo>
                      <a:pt x="116" y="0"/>
                      <a:pt x="84" y="12"/>
                      <a:pt x="60" y="36"/>
                    </a:cubicBezTo>
                    <a:cubicBezTo>
                      <a:pt x="0" y="83"/>
                      <a:pt x="0" y="167"/>
                      <a:pt x="60" y="226"/>
                    </a:cubicBezTo>
                    <a:cubicBezTo>
                      <a:pt x="84" y="256"/>
                      <a:pt x="116" y="271"/>
                      <a:pt x="151" y="271"/>
                    </a:cubicBezTo>
                    <a:cubicBezTo>
                      <a:pt x="185" y="271"/>
                      <a:pt x="221" y="256"/>
                      <a:pt x="250" y="226"/>
                    </a:cubicBezTo>
                    <a:cubicBezTo>
                      <a:pt x="310" y="191"/>
                      <a:pt x="310" y="95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54036" y="1646751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1" y="1"/>
                    </a:moveTo>
                    <a:cubicBezTo>
                      <a:pt x="117" y="1"/>
                      <a:pt x="84" y="13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91"/>
                      <a:pt x="310" y="96"/>
                      <a:pt x="251" y="36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095805" y="1605041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46" y="0"/>
                    </a:moveTo>
                    <a:cubicBezTo>
                      <a:pt x="110" y="0"/>
                      <a:pt x="77" y="12"/>
                      <a:pt x="60" y="36"/>
                    </a:cubicBezTo>
                    <a:cubicBezTo>
                      <a:pt x="0" y="84"/>
                      <a:pt x="12" y="167"/>
                      <a:pt x="60" y="227"/>
                    </a:cubicBezTo>
                    <a:cubicBezTo>
                      <a:pt x="77" y="256"/>
                      <a:pt x="110" y="271"/>
                      <a:pt x="146" y="271"/>
                    </a:cubicBezTo>
                    <a:cubicBezTo>
                      <a:pt x="182" y="271"/>
                      <a:pt x="220" y="256"/>
                      <a:pt x="250" y="227"/>
                    </a:cubicBezTo>
                    <a:cubicBezTo>
                      <a:pt x="310" y="191"/>
                      <a:pt x="310" y="96"/>
                      <a:pt x="250" y="36"/>
                    </a:cubicBezTo>
                    <a:cubicBezTo>
                      <a:pt x="220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134712" y="1565550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4" y="1"/>
                    </a:moveTo>
                    <a:cubicBezTo>
                      <a:pt x="129" y="1"/>
                      <a:pt x="90" y="16"/>
                      <a:pt x="60" y="45"/>
                    </a:cubicBezTo>
                    <a:cubicBezTo>
                      <a:pt x="1" y="93"/>
                      <a:pt x="13" y="176"/>
                      <a:pt x="60" y="236"/>
                    </a:cubicBezTo>
                    <a:cubicBezTo>
                      <a:pt x="84" y="266"/>
                      <a:pt x="117" y="280"/>
                      <a:pt x="151" y="280"/>
                    </a:cubicBezTo>
                    <a:cubicBezTo>
                      <a:pt x="185" y="280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33" y="16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176481" y="1523840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0"/>
                    </a:moveTo>
                    <a:cubicBezTo>
                      <a:pt x="122" y="0"/>
                      <a:pt x="89" y="15"/>
                      <a:pt x="60" y="45"/>
                    </a:cubicBezTo>
                    <a:cubicBezTo>
                      <a:pt x="0" y="93"/>
                      <a:pt x="0" y="176"/>
                      <a:pt x="60" y="235"/>
                    </a:cubicBezTo>
                    <a:cubicBezTo>
                      <a:pt x="84" y="265"/>
                      <a:pt x="116" y="280"/>
                      <a:pt x="150" y="280"/>
                    </a:cubicBezTo>
                    <a:cubicBezTo>
                      <a:pt x="185" y="280"/>
                      <a:pt x="220" y="265"/>
                      <a:pt x="250" y="235"/>
                    </a:cubicBezTo>
                    <a:cubicBezTo>
                      <a:pt x="310" y="188"/>
                      <a:pt x="310" y="104"/>
                      <a:pt x="250" y="45"/>
                    </a:cubicBezTo>
                    <a:cubicBezTo>
                      <a:pt x="220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218191" y="1482597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5" y="1"/>
                    </a:moveTo>
                    <a:cubicBezTo>
                      <a:pt x="123" y="1"/>
                      <a:pt x="90" y="13"/>
                      <a:pt x="60" y="37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7"/>
                    </a:cubicBezTo>
                    <a:cubicBezTo>
                      <a:pt x="221" y="13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257156" y="1443164"/>
                <a:ext cx="18110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0" extrusionOk="0">
                    <a:moveTo>
                      <a:pt x="165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0" y="80"/>
                      <a:pt x="0" y="176"/>
                      <a:pt x="60" y="235"/>
                    </a:cubicBezTo>
                    <a:cubicBezTo>
                      <a:pt x="84" y="265"/>
                      <a:pt x="119" y="280"/>
                      <a:pt x="157" y="280"/>
                    </a:cubicBezTo>
                    <a:cubicBezTo>
                      <a:pt x="194" y="280"/>
                      <a:pt x="232" y="265"/>
                      <a:pt x="262" y="235"/>
                    </a:cubicBezTo>
                    <a:cubicBezTo>
                      <a:pt x="310" y="188"/>
                      <a:pt x="310" y="104"/>
                      <a:pt x="262" y="45"/>
                    </a:cubicBezTo>
                    <a:cubicBezTo>
                      <a:pt x="238" y="15"/>
                      <a:pt x="203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300970" y="140122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340636" y="1359685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65" y="0"/>
                    </a:moveTo>
                    <a:cubicBezTo>
                      <a:pt x="128" y="0"/>
                      <a:pt x="89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3" y="265"/>
                      <a:pt x="119" y="280"/>
                      <a:pt x="156" y="280"/>
                    </a:cubicBezTo>
                    <a:cubicBezTo>
                      <a:pt x="194" y="280"/>
                      <a:pt x="232" y="265"/>
                      <a:pt x="262" y="236"/>
                    </a:cubicBezTo>
                    <a:cubicBezTo>
                      <a:pt x="322" y="188"/>
                      <a:pt x="322" y="93"/>
                      <a:pt x="262" y="45"/>
                    </a:cubicBezTo>
                    <a:cubicBezTo>
                      <a:pt x="238" y="15"/>
                      <a:pt x="202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06461" y="1973833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59" y="1"/>
                    </a:moveTo>
                    <a:cubicBezTo>
                      <a:pt x="125" y="1"/>
                      <a:pt x="89" y="15"/>
                      <a:pt x="60" y="45"/>
                    </a:cubicBezTo>
                    <a:cubicBezTo>
                      <a:pt x="0" y="93"/>
                      <a:pt x="0" y="188"/>
                      <a:pt x="60" y="248"/>
                    </a:cubicBezTo>
                    <a:cubicBezTo>
                      <a:pt x="77" y="277"/>
                      <a:pt x="110" y="292"/>
                      <a:pt x="146" y="292"/>
                    </a:cubicBezTo>
                    <a:cubicBezTo>
                      <a:pt x="182" y="292"/>
                      <a:pt x="220" y="277"/>
                      <a:pt x="250" y="248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6" y="15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49573" y="1931948"/>
                <a:ext cx="16066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31" y="0"/>
                    </a:moveTo>
                    <a:cubicBezTo>
                      <a:pt x="60" y="0"/>
                      <a:pt x="0" y="72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74" y="215"/>
                      <a:pt x="274" y="143"/>
                    </a:cubicBezTo>
                    <a:cubicBezTo>
                      <a:pt x="274" y="72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89882" y="1890354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60" y="1"/>
                    </a:moveTo>
                    <a:cubicBezTo>
                      <a:pt x="126" y="1"/>
                      <a:pt x="90" y="16"/>
                      <a:pt x="60" y="45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8"/>
                      <a:pt x="111" y="293"/>
                      <a:pt x="147" y="293"/>
                    </a:cubicBezTo>
                    <a:cubicBezTo>
                      <a:pt x="182" y="293"/>
                      <a:pt x="221" y="278"/>
                      <a:pt x="251" y="248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7" y="16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929547" y="1851272"/>
                <a:ext cx="18110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1" extrusionOk="0">
                    <a:moveTo>
                      <a:pt x="151" y="0"/>
                    </a:moveTo>
                    <a:cubicBezTo>
                      <a:pt x="117" y="0"/>
                      <a:pt x="84" y="12"/>
                      <a:pt x="60" y="36"/>
                    </a:cubicBezTo>
                    <a:cubicBezTo>
                      <a:pt x="0" y="83"/>
                      <a:pt x="0" y="167"/>
                      <a:pt x="60" y="226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971258" y="1809679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6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6"/>
                      <a:pt x="117" y="281"/>
                      <a:pt x="151" y="281"/>
                    </a:cubicBezTo>
                    <a:cubicBezTo>
                      <a:pt x="185" y="281"/>
                      <a:pt x="221" y="266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6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012326" y="1768202"/>
                <a:ext cx="18110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7" extrusionOk="0">
                    <a:moveTo>
                      <a:pt x="165" y="1"/>
                    </a:moveTo>
                    <a:cubicBezTo>
                      <a:pt x="129" y="1"/>
                      <a:pt x="91" y="16"/>
                      <a:pt x="60" y="41"/>
                    </a:cubicBezTo>
                    <a:cubicBezTo>
                      <a:pt x="0" y="89"/>
                      <a:pt x="0" y="172"/>
                      <a:pt x="60" y="231"/>
                    </a:cubicBezTo>
                    <a:cubicBezTo>
                      <a:pt x="84" y="261"/>
                      <a:pt x="116" y="276"/>
                      <a:pt x="151" y="276"/>
                    </a:cubicBezTo>
                    <a:cubicBezTo>
                      <a:pt x="185" y="276"/>
                      <a:pt x="221" y="261"/>
                      <a:pt x="250" y="231"/>
                    </a:cubicBezTo>
                    <a:cubicBezTo>
                      <a:pt x="310" y="196"/>
                      <a:pt x="310" y="101"/>
                      <a:pt x="250" y="41"/>
                    </a:cubicBezTo>
                    <a:cubicBezTo>
                      <a:pt x="228" y="13"/>
                      <a:pt x="197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51933" y="1728828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6" y="1"/>
                    </a:moveTo>
                    <a:cubicBezTo>
                      <a:pt x="120" y="1"/>
                      <a:pt x="84" y="13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7"/>
                      <a:pt x="120" y="271"/>
                      <a:pt x="156" y="271"/>
                    </a:cubicBezTo>
                    <a:cubicBezTo>
                      <a:pt x="191" y="271"/>
                      <a:pt x="227" y="257"/>
                      <a:pt x="251" y="227"/>
                    </a:cubicBezTo>
                    <a:cubicBezTo>
                      <a:pt x="311" y="179"/>
                      <a:pt x="311" y="96"/>
                      <a:pt x="251" y="36"/>
                    </a:cubicBezTo>
                    <a:cubicBezTo>
                      <a:pt x="227" y="13"/>
                      <a:pt x="191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93702" y="1687118"/>
                <a:ext cx="18811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2" extrusionOk="0">
                    <a:moveTo>
                      <a:pt x="157" y="0"/>
                    </a:moveTo>
                    <a:cubicBezTo>
                      <a:pt x="119" y="0"/>
                      <a:pt x="84" y="12"/>
                      <a:pt x="60" y="36"/>
                    </a:cubicBezTo>
                    <a:cubicBezTo>
                      <a:pt x="0" y="72"/>
                      <a:pt x="0" y="167"/>
                      <a:pt x="60" y="226"/>
                    </a:cubicBezTo>
                    <a:cubicBezTo>
                      <a:pt x="84" y="256"/>
                      <a:pt x="119" y="271"/>
                      <a:pt x="157" y="271"/>
                    </a:cubicBezTo>
                    <a:cubicBezTo>
                      <a:pt x="194" y="271"/>
                      <a:pt x="232" y="256"/>
                      <a:pt x="262" y="226"/>
                    </a:cubicBezTo>
                    <a:cubicBezTo>
                      <a:pt x="322" y="179"/>
                      <a:pt x="322" y="95"/>
                      <a:pt x="262" y="36"/>
                    </a:cubicBezTo>
                    <a:cubicBezTo>
                      <a:pt x="232" y="12"/>
                      <a:pt x="194" y="0"/>
                      <a:pt x="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136815" y="16453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175079" y="1605216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55" y="0"/>
                    </a:moveTo>
                    <a:cubicBezTo>
                      <a:pt x="122" y="0"/>
                      <a:pt x="90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78" y="277"/>
                      <a:pt x="110" y="292"/>
                      <a:pt x="146" y="292"/>
                    </a:cubicBezTo>
                    <a:cubicBezTo>
                      <a:pt x="182" y="292"/>
                      <a:pt x="221" y="277"/>
                      <a:pt x="250" y="247"/>
                    </a:cubicBezTo>
                    <a:cubicBezTo>
                      <a:pt x="310" y="200"/>
                      <a:pt x="310" y="104"/>
                      <a:pt x="250" y="45"/>
                    </a:cubicBezTo>
                    <a:cubicBezTo>
                      <a:pt x="221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216789" y="1563447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47" y="1"/>
                    </a:moveTo>
                    <a:cubicBezTo>
                      <a:pt x="111" y="1"/>
                      <a:pt x="78" y="16"/>
                      <a:pt x="60" y="46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8"/>
                      <a:pt x="111" y="293"/>
                      <a:pt x="147" y="293"/>
                    </a:cubicBezTo>
                    <a:cubicBezTo>
                      <a:pt x="182" y="293"/>
                      <a:pt x="221" y="278"/>
                      <a:pt x="251" y="248"/>
                    </a:cubicBezTo>
                    <a:cubicBezTo>
                      <a:pt x="310" y="200"/>
                      <a:pt x="310" y="105"/>
                      <a:pt x="251" y="46"/>
                    </a:cubicBezTo>
                    <a:cubicBezTo>
                      <a:pt x="221" y="16"/>
                      <a:pt x="182" y="1"/>
                      <a:pt x="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259259" y="1522963"/>
                <a:ext cx="15306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2" y="262"/>
                      <a:pt x="262" y="203"/>
                      <a:pt x="262" y="131"/>
                    </a:cubicBezTo>
                    <a:cubicBezTo>
                      <a:pt x="262" y="60"/>
                      <a:pt x="202" y="0"/>
                      <a:pt x="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97465" y="1482772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0" y="1"/>
                    </a:moveTo>
                    <a:cubicBezTo>
                      <a:pt x="126" y="1"/>
                      <a:pt x="90" y="16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6"/>
                      <a:pt x="117" y="281"/>
                      <a:pt x="151" y="281"/>
                    </a:cubicBezTo>
                    <a:cubicBezTo>
                      <a:pt x="185" y="281"/>
                      <a:pt x="221" y="266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7" y="16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339234" y="1441061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9" y="0"/>
                    </a:moveTo>
                    <a:cubicBezTo>
                      <a:pt x="125" y="0"/>
                      <a:pt x="90" y="15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0" y="265"/>
                      <a:pt x="250" y="236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6" y="15"/>
                      <a:pt x="194" y="0"/>
                      <a:pt x="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380944" y="1399351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60" y="0"/>
                    </a:moveTo>
                    <a:cubicBezTo>
                      <a:pt x="126" y="0"/>
                      <a:pt x="90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99"/>
                      <a:pt x="310" y="104"/>
                      <a:pt x="251" y="45"/>
                    </a:cubicBezTo>
                    <a:cubicBezTo>
                      <a:pt x="227" y="15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87837" y="1972431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22" y="1"/>
                      <a:pt x="89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3" y="266"/>
                      <a:pt x="116" y="281"/>
                      <a:pt x="150" y="281"/>
                    </a:cubicBezTo>
                    <a:cubicBezTo>
                      <a:pt x="185" y="281"/>
                      <a:pt x="220" y="266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0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929547" y="1930721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0"/>
                    </a:moveTo>
                    <a:cubicBezTo>
                      <a:pt x="122" y="0"/>
                      <a:pt x="90" y="15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970557" y="189158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010223" y="1849695"/>
                <a:ext cx="18870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5" extrusionOk="0">
                    <a:moveTo>
                      <a:pt x="166" y="0"/>
                    </a:moveTo>
                    <a:cubicBezTo>
                      <a:pt x="129" y="0"/>
                      <a:pt x="90" y="9"/>
                      <a:pt x="60" y="27"/>
                    </a:cubicBezTo>
                    <a:cubicBezTo>
                      <a:pt x="1" y="75"/>
                      <a:pt x="1" y="170"/>
                      <a:pt x="60" y="230"/>
                    </a:cubicBezTo>
                    <a:cubicBezTo>
                      <a:pt x="84" y="259"/>
                      <a:pt x="120" y="274"/>
                      <a:pt x="157" y="274"/>
                    </a:cubicBezTo>
                    <a:cubicBezTo>
                      <a:pt x="194" y="274"/>
                      <a:pt x="233" y="259"/>
                      <a:pt x="263" y="230"/>
                    </a:cubicBezTo>
                    <a:cubicBezTo>
                      <a:pt x="322" y="182"/>
                      <a:pt x="322" y="87"/>
                      <a:pt x="263" y="27"/>
                    </a:cubicBezTo>
                    <a:cubicBezTo>
                      <a:pt x="239" y="9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051933" y="1807926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65" y="1"/>
                    </a:moveTo>
                    <a:cubicBezTo>
                      <a:pt x="129" y="1"/>
                      <a:pt x="90" y="10"/>
                      <a:pt x="60" y="28"/>
                    </a:cubicBezTo>
                    <a:cubicBezTo>
                      <a:pt x="1" y="75"/>
                      <a:pt x="25" y="171"/>
                      <a:pt x="60" y="230"/>
                    </a:cubicBezTo>
                    <a:cubicBezTo>
                      <a:pt x="84" y="260"/>
                      <a:pt x="120" y="275"/>
                      <a:pt x="156" y="275"/>
                    </a:cubicBezTo>
                    <a:cubicBezTo>
                      <a:pt x="191" y="275"/>
                      <a:pt x="227" y="260"/>
                      <a:pt x="251" y="230"/>
                    </a:cubicBezTo>
                    <a:cubicBezTo>
                      <a:pt x="311" y="183"/>
                      <a:pt x="311" y="87"/>
                      <a:pt x="251" y="28"/>
                    </a:cubicBezTo>
                    <a:cubicBezTo>
                      <a:pt x="233" y="10"/>
                      <a:pt x="200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092300" y="1768202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1" y="1"/>
                    </a:moveTo>
                    <a:cubicBezTo>
                      <a:pt x="126" y="1"/>
                      <a:pt x="91" y="16"/>
                      <a:pt x="60" y="41"/>
                    </a:cubicBezTo>
                    <a:cubicBezTo>
                      <a:pt x="1" y="89"/>
                      <a:pt x="12" y="172"/>
                      <a:pt x="60" y="231"/>
                    </a:cubicBezTo>
                    <a:cubicBezTo>
                      <a:pt x="83" y="260"/>
                      <a:pt x="113" y="272"/>
                      <a:pt x="145" y="272"/>
                    </a:cubicBezTo>
                    <a:cubicBezTo>
                      <a:pt x="181" y="272"/>
                      <a:pt x="219" y="257"/>
                      <a:pt x="251" y="231"/>
                    </a:cubicBezTo>
                    <a:cubicBezTo>
                      <a:pt x="310" y="196"/>
                      <a:pt x="310" y="101"/>
                      <a:pt x="251" y="41"/>
                    </a:cubicBezTo>
                    <a:cubicBezTo>
                      <a:pt x="222" y="13"/>
                      <a:pt x="192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134011" y="1726725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1" y="1"/>
                    </a:moveTo>
                    <a:cubicBezTo>
                      <a:pt x="117" y="1"/>
                      <a:pt x="84" y="13"/>
                      <a:pt x="60" y="37"/>
                    </a:cubicBezTo>
                    <a:cubicBezTo>
                      <a:pt x="1" y="84"/>
                      <a:pt x="1" y="168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91"/>
                      <a:pt x="310" y="96"/>
                      <a:pt x="251" y="37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175780" y="1685015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1"/>
                    </a:moveTo>
                    <a:cubicBezTo>
                      <a:pt x="116" y="1"/>
                      <a:pt x="84" y="12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7"/>
                      <a:pt x="116" y="271"/>
                      <a:pt x="151" y="271"/>
                    </a:cubicBezTo>
                    <a:cubicBezTo>
                      <a:pt x="185" y="271"/>
                      <a:pt x="221" y="257"/>
                      <a:pt x="250" y="227"/>
                    </a:cubicBezTo>
                    <a:cubicBezTo>
                      <a:pt x="310" y="191"/>
                      <a:pt x="310" y="96"/>
                      <a:pt x="250" y="36"/>
                    </a:cubicBezTo>
                    <a:cubicBezTo>
                      <a:pt x="221" y="12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214745" y="1645524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0" y="1"/>
                    </a:moveTo>
                    <a:cubicBezTo>
                      <a:pt x="116" y="1"/>
                      <a:pt x="83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3" y="266"/>
                      <a:pt x="116" y="281"/>
                      <a:pt x="150" y="281"/>
                    </a:cubicBezTo>
                    <a:cubicBezTo>
                      <a:pt x="185" y="281"/>
                      <a:pt x="220" y="266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0" y="16"/>
                      <a:pt x="185" y="1"/>
                      <a:pt x="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256455" y="1603814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1" y="0"/>
                    </a:moveTo>
                    <a:cubicBezTo>
                      <a:pt x="116" y="0"/>
                      <a:pt x="84" y="15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5"/>
                      <a:pt x="116" y="280"/>
                      <a:pt x="151" y="280"/>
                    </a:cubicBezTo>
                    <a:cubicBezTo>
                      <a:pt x="185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298166" y="1562103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88"/>
                      <a:pt x="310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337130" y="1523139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66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1" y="81"/>
                      <a:pt x="24" y="176"/>
                      <a:pt x="60" y="235"/>
                    </a:cubicBezTo>
                    <a:cubicBezTo>
                      <a:pt x="84" y="265"/>
                      <a:pt x="120" y="280"/>
                      <a:pt x="157" y="280"/>
                    </a:cubicBezTo>
                    <a:cubicBezTo>
                      <a:pt x="194" y="280"/>
                      <a:pt x="233" y="265"/>
                      <a:pt x="262" y="235"/>
                    </a:cubicBezTo>
                    <a:cubicBezTo>
                      <a:pt x="322" y="188"/>
                      <a:pt x="322" y="105"/>
                      <a:pt x="262" y="45"/>
                    </a:cubicBezTo>
                    <a:cubicBezTo>
                      <a:pt x="239" y="15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1380944" y="148119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1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420610" y="1439659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57" y="1"/>
                    </a:moveTo>
                    <a:cubicBezTo>
                      <a:pt x="122" y="1"/>
                      <a:pt x="90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4" y="266"/>
                      <a:pt x="119" y="280"/>
                      <a:pt x="157" y="280"/>
                    </a:cubicBezTo>
                    <a:cubicBezTo>
                      <a:pt x="194" y="280"/>
                      <a:pt x="232" y="266"/>
                      <a:pt x="262" y="236"/>
                    </a:cubicBezTo>
                    <a:cubicBezTo>
                      <a:pt x="322" y="188"/>
                      <a:pt x="322" y="105"/>
                      <a:pt x="262" y="45"/>
                    </a:cubicBezTo>
                    <a:cubicBezTo>
                      <a:pt x="226" y="15"/>
                      <a:pt x="191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69914" y="1970387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46" y="0"/>
                    </a:moveTo>
                    <a:cubicBezTo>
                      <a:pt x="110" y="0"/>
                      <a:pt x="77" y="15"/>
                      <a:pt x="60" y="45"/>
                    </a:cubicBezTo>
                    <a:cubicBezTo>
                      <a:pt x="0" y="92"/>
                      <a:pt x="0" y="188"/>
                      <a:pt x="60" y="247"/>
                    </a:cubicBezTo>
                    <a:cubicBezTo>
                      <a:pt x="77" y="277"/>
                      <a:pt x="110" y="292"/>
                      <a:pt x="146" y="292"/>
                    </a:cubicBezTo>
                    <a:cubicBezTo>
                      <a:pt x="182" y="292"/>
                      <a:pt x="220" y="277"/>
                      <a:pt x="250" y="247"/>
                    </a:cubicBezTo>
                    <a:cubicBezTo>
                      <a:pt x="310" y="199"/>
                      <a:pt x="310" y="104"/>
                      <a:pt x="250" y="45"/>
                    </a:cubicBezTo>
                    <a:cubicBezTo>
                      <a:pt x="220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008821" y="1931247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78" y="256"/>
                      <a:pt x="111" y="271"/>
                      <a:pt x="147" y="271"/>
                    </a:cubicBezTo>
                    <a:cubicBezTo>
                      <a:pt x="182" y="271"/>
                      <a:pt x="221" y="256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2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050590" y="1889478"/>
                <a:ext cx="18110" cy="1565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8" extrusionOk="0">
                    <a:moveTo>
                      <a:pt x="159" y="1"/>
                    </a:moveTo>
                    <a:cubicBezTo>
                      <a:pt x="125" y="1"/>
                      <a:pt x="89" y="13"/>
                      <a:pt x="60" y="37"/>
                    </a:cubicBezTo>
                    <a:cubicBezTo>
                      <a:pt x="0" y="84"/>
                      <a:pt x="12" y="168"/>
                      <a:pt x="60" y="227"/>
                    </a:cubicBezTo>
                    <a:cubicBezTo>
                      <a:pt x="82" y="255"/>
                      <a:pt x="113" y="267"/>
                      <a:pt x="145" y="267"/>
                    </a:cubicBezTo>
                    <a:cubicBezTo>
                      <a:pt x="181" y="267"/>
                      <a:pt x="219" y="252"/>
                      <a:pt x="250" y="227"/>
                    </a:cubicBezTo>
                    <a:cubicBezTo>
                      <a:pt x="310" y="180"/>
                      <a:pt x="310" y="96"/>
                      <a:pt x="250" y="37"/>
                    </a:cubicBezTo>
                    <a:cubicBezTo>
                      <a:pt x="226" y="13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092300" y="1847767"/>
                <a:ext cx="18169" cy="1565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68" extrusionOk="0">
                    <a:moveTo>
                      <a:pt x="160" y="1"/>
                    </a:moveTo>
                    <a:cubicBezTo>
                      <a:pt x="126" y="1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3" y="255"/>
                      <a:pt x="113" y="267"/>
                      <a:pt x="145" y="267"/>
                    </a:cubicBezTo>
                    <a:cubicBezTo>
                      <a:pt x="181" y="267"/>
                      <a:pt x="219" y="252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2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131966" y="1808277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56" y="1"/>
                    </a:moveTo>
                    <a:cubicBezTo>
                      <a:pt x="119" y="1"/>
                      <a:pt x="84" y="16"/>
                      <a:pt x="60" y="46"/>
                    </a:cubicBezTo>
                    <a:cubicBezTo>
                      <a:pt x="0" y="81"/>
                      <a:pt x="0" y="177"/>
                      <a:pt x="60" y="236"/>
                    </a:cubicBezTo>
                    <a:cubicBezTo>
                      <a:pt x="84" y="266"/>
                      <a:pt x="119" y="281"/>
                      <a:pt x="156" y="281"/>
                    </a:cubicBezTo>
                    <a:cubicBezTo>
                      <a:pt x="194" y="281"/>
                      <a:pt x="232" y="266"/>
                      <a:pt x="262" y="236"/>
                    </a:cubicBezTo>
                    <a:cubicBezTo>
                      <a:pt x="322" y="188"/>
                      <a:pt x="322" y="105"/>
                      <a:pt x="262" y="46"/>
                    </a:cubicBezTo>
                    <a:cubicBezTo>
                      <a:pt x="232" y="16"/>
                      <a:pt x="194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173677" y="1766566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5" y="1"/>
                    </a:moveTo>
                    <a:cubicBezTo>
                      <a:pt x="120" y="1"/>
                      <a:pt x="84" y="15"/>
                      <a:pt x="60" y="45"/>
                    </a:cubicBezTo>
                    <a:cubicBezTo>
                      <a:pt x="1" y="81"/>
                      <a:pt x="1" y="176"/>
                      <a:pt x="60" y="236"/>
                    </a:cubicBezTo>
                    <a:cubicBezTo>
                      <a:pt x="84" y="265"/>
                      <a:pt x="120" y="280"/>
                      <a:pt x="155" y="280"/>
                    </a:cubicBezTo>
                    <a:cubicBezTo>
                      <a:pt x="191" y="280"/>
                      <a:pt x="227" y="265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7" y="15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214745" y="1724856"/>
                <a:ext cx="18110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0" extrusionOk="0">
                    <a:moveTo>
                      <a:pt x="164" y="0"/>
                    </a:moveTo>
                    <a:cubicBezTo>
                      <a:pt x="128" y="0"/>
                      <a:pt x="89" y="15"/>
                      <a:pt x="60" y="45"/>
                    </a:cubicBezTo>
                    <a:cubicBezTo>
                      <a:pt x="0" y="81"/>
                      <a:pt x="0" y="176"/>
                      <a:pt x="60" y="235"/>
                    </a:cubicBezTo>
                    <a:cubicBezTo>
                      <a:pt x="83" y="265"/>
                      <a:pt x="116" y="280"/>
                      <a:pt x="150" y="280"/>
                    </a:cubicBezTo>
                    <a:cubicBezTo>
                      <a:pt x="185" y="280"/>
                      <a:pt x="220" y="265"/>
                      <a:pt x="250" y="235"/>
                    </a:cubicBezTo>
                    <a:cubicBezTo>
                      <a:pt x="310" y="188"/>
                      <a:pt x="310" y="92"/>
                      <a:pt x="250" y="45"/>
                    </a:cubicBezTo>
                    <a:cubicBezTo>
                      <a:pt x="232" y="15"/>
                      <a:pt x="199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55053" y="1685190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46" y="0"/>
                    </a:moveTo>
                    <a:cubicBezTo>
                      <a:pt x="111" y="0"/>
                      <a:pt x="78" y="15"/>
                      <a:pt x="60" y="45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7"/>
                      <a:pt x="111" y="292"/>
                      <a:pt x="146" y="292"/>
                    </a:cubicBezTo>
                    <a:cubicBezTo>
                      <a:pt x="182" y="292"/>
                      <a:pt x="221" y="277"/>
                      <a:pt x="251" y="248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96764" y="1643480"/>
                <a:ext cx="18169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2" extrusionOk="0">
                    <a:moveTo>
                      <a:pt x="147" y="0"/>
                    </a:moveTo>
                    <a:cubicBezTo>
                      <a:pt x="111" y="0"/>
                      <a:pt x="78" y="15"/>
                      <a:pt x="60" y="45"/>
                    </a:cubicBezTo>
                    <a:cubicBezTo>
                      <a:pt x="1" y="92"/>
                      <a:pt x="1" y="188"/>
                      <a:pt x="60" y="247"/>
                    </a:cubicBezTo>
                    <a:cubicBezTo>
                      <a:pt x="78" y="277"/>
                      <a:pt x="111" y="292"/>
                      <a:pt x="147" y="292"/>
                    </a:cubicBezTo>
                    <a:cubicBezTo>
                      <a:pt x="183" y="292"/>
                      <a:pt x="221" y="277"/>
                      <a:pt x="251" y="247"/>
                    </a:cubicBezTo>
                    <a:cubicBezTo>
                      <a:pt x="311" y="200"/>
                      <a:pt x="311" y="104"/>
                      <a:pt x="251" y="45"/>
                    </a:cubicBezTo>
                    <a:cubicBezTo>
                      <a:pt x="221" y="15"/>
                      <a:pt x="183" y="0"/>
                      <a:pt x="1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338533" y="1601711"/>
                <a:ext cx="18110" cy="1664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5" extrusionOk="0">
                    <a:moveTo>
                      <a:pt x="146" y="1"/>
                    </a:moveTo>
                    <a:cubicBezTo>
                      <a:pt x="110" y="1"/>
                      <a:pt x="78" y="16"/>
                      <a:pt x="60" y="45"/>
                    </a:cubicBezTo>
                    <a:cubicBezTo>
                      <a:pt x="0" y="93"/>
                      <a:pt x="12" y="188"/>
                      <a:pt x="60" y="248"/>
                    </a:cubicBezTo>
                    <a:cubicBezTo>
                      <a:pt x="76" y="274"/>
                      <a:pt x="103" y="284"/>
                      <a:pt x="133" y="284"/>
                    </a:cubicBezTo>
                    <a:cubicBezTo>
                      <a:pt x="173" y="284"/>
                      <a:pt x="217" y="268"/>
                      <a:pt x="250" y="248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1" y="16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377497" y="1562629"/>
                <a:ext cx="18110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1" extrusionOk="0">
                    <a:moveTo>
                      <a:pt x="159" y="0"/>
                    </a:moveTo>
                    <a:cubicBezTo>
                      <a:pt x="125" y="0"/>
                      <a:pt x="89" y="12"/>
                      <a:pt x="60" y="36"/>
                    </a:cubicBezTo>
                    <a:cubicBezTo>
                      <a:pt x="0" y="83"/>
                      <a:pt x="0" y="167"/>
                      <a:pt x="60" y="226"/>
                    </a:cubicBezTo>
                    <a:cubicBezTo>
                      <a:pt x="83" y="256"/>
                      <a:pt x="116" y="271"/>
                      <a:pt x="150" y="271"/>
                    </a:cubicBezTo>
                    <a:cubicBezTo>
                      <a:pt x="185" y="271"/>
                      <a:pt x="220" y="256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6" y="12"/>
                      <a:pt x="194" y="0"/>
                      <a:pt x="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419208" y="1521036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22" y="1"/>
                      <a:pt x="90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17" y="280"/>
                      <a:pt x="151" y="280"/>
                    </a:cubicBezTo>
                    <a:cubicBezTo>
                      <a:pt x="185" y="280"/>
                      <a:pt x="221" y="266"/>
                      <a:pt x="250" y="236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460918" y="1479325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47" y="0"/>
                    </a:moveTo>
                    <a:cubicBezTo>
                      <a:pt x="111" y="0"/>
                      <a:pt x="78" y="15"/>
                      <a:pt x="60" y="45"/>
                    </a:cubicBezTo>
                    <a:cubicBezTo>
                      <a:pt x="1" y="93"/>
                      <a:pt x="1" y="176"/>
                      <a:pt x="60" y="235"/>
                    </a:cubicBezTo>
                    <a:cubicBezTo>
                      <a:pt x="78" y="265"/>
                      <a:pt x="111" y="280"/>
                      <a:pt x="147" y="280"/>
                    </a:cubicBezTo>
                    <a:cubicBezTo>
                      <a:pt x="182" y="280"/>
                      <a:pt x="221" y="265"/>
                      <a:pt x="251" y="235"/>
                    </a:cubicBezTo>
                    <a:cubicBezTo>
                      <a:pt x="310" y="200"/>
                      <a:pt x="310" y="104"/>
                      <a:pt x="251" y="45"/>
                    </a:cubicBezTo>
                    <a:cubicBezTo>
                      <a:pt x="221" y="15"/>
                      <a:pt x="182" y="0"/>
                      <a:pt x="1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048487" y="1970387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66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0" y="92"/>
                      <a:pt x="0" y="188"/>
                      <a:pt x="60" y="247"/>
                    </a:cubicBezTo>
                    <a:cubicBezTo>
                      <a:pt x="84" y="277"/>
                      <a:pt x="119" y="292"/>
                      <a:pt x="157" y="292"/>
                    </a:cubicBezTo>
                    <a:cubicBezTo>
                      <a:pt x="194" y="292"/>
                      <a:pt x="233" y="277"/>
                      <a:pt x="262" y="247"/>
                    </a:cubicBezTo>
                    <a:cubicBezTo>
                      <a:pt x="310" y="199"/>
                      <a:pt x="310" y="104"/>
                      <a:pt x="262" y="45"/>
                    </a:cubicBezTo>
                    <a:cubicBezTo>
                      <a:pt x="239" y="15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090197" y="1929669"/>
                <a:ext cx="18870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5" extrusionOk="0">
                    <a:moveTo>
                      <a:pt x="166" y="1"/>
                    </a:moveTo>
                    <a:cubicBezTo>
                      <a:pt x="129" y="1"/>
                      <a:pt x="90" y="9"/>
                      <a:pt x="60" y="27"/>
                    </a:cubicBezTo>
                    <a:cubicBezTo>
                      <a:pt x="1" y="75"/>
                      <a:pt x="1" y="170"/>
                      <a:pt x="60" y="230"/>
                    </a:cubicBezTo>
                    <a:cubicBezTo>
                      <a:pt x="84" y="259"/>
                      <a:pt x="120" y="274"/>
                      <a:pt x="157" y="274"/>
                    </a:cubicBezTo>
                    <a:cubicBezTo>
                      <a:pt x="194" y="274"/>
                      <a:pt x="233" y="259"/>
                      <a:pt x="263" y="230"/>
                    </a:cubicBezTo>
                    <a:cubicBezTo>
                      <a:pt x="322" y="182"/>
                      <a:pt x="322" y="87"/>
                      <a:pt x="263" y="27"/>
                    </a:cubicBezTo>
                    <a:cubicBezTo>
                      <a:pt x="239" y="9"/>
                      <a:pt x="203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131966" y="1887959"/>
                <a:ext cx="18811" cy="1600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4" extrusionOk="0">
                    <a:moveTo>
                      <a:pt x="161" y="0"/>
                    </a:moveTo>
                    <a:cubicBezTo>
                      <a:pt x="125" y="0"/>
                      <a:pt x="89" y="9"/>
                      <a:pt x="60" y="27"/>
                    </a:cubicBezTo>
                    <a:cubicBezTo>
                      <a:pt x="0" y="75"/>
                      <a:pt x="0" y="170"/>
                      <a:pt x="60" y="229"/>
                    </a:cubicBezTo>
                    <a:cubicBezTo>
                      <a:pt x="84" y="259"/>
                      <a:pt x="119" y="274"/>
                      <a:pt x="156" y="274"/>
                    </a:cubicBezTo>
                    <a:cubicBezTo>
                      <a:pt x="194" y="274"/>
                      <a:pt x="232" y="259"/>
                      <a:pt x="262" y="229"/>
                    </a:cubicBezTo>
                    <a:cubicBezTo>
                      <a:pt x="322" y="182"/>
                      <a:pt x="322" y="86"/>
                      <a:pt x="262" y="27"/>
                    </a:cubicBezTo>
                    <a:cubicBezTo>
                      <a:pt x="232" y="9"/>
                      <a:pt x="19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72275" y="1847943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213343" y="1806466"/>
                <a:ext cx="18110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6" extrusionOk="0">
                    <a:moveTo>
                      <a:pt x="165" y="1"/>
                    </a:moveTo>
                    <a:cubicBezTo>
                      <a:pt x="129" y="1"/>
                      <a:pt x="91" y="16"/>
                      <a:pt x="60" y="41"/>
                    </a:cubicBezTo>
                    <a:cubicBezTo>
                      <a:pt x="0" y="88"/>
                      <a:pt x="0" y="172"/>
                      <a:pt x="60" y="231"/>
                    </a:cubicBezTo>
                    <a:cubicBezTo>
                      <a:pt x="78" y="261"/>
                      <a:pt x="110" y="276"/>
                      <a:pt x="146" y="276"/>
                    </a:cubicBezTo>
                    <a:cubicBezTo>
                      <a:pt x="182" y="276"/>
                      <a:pt x="220" y="261"/>
                      <a:pt x="250" y="231"/>
                    </a:cubicBezTo>
                    <a:cubicBezTo>
                      <a:pt x="310" y="196"/>
                      <a:pt x="310" y="100"/>
                      <a:pt x="250" y="41"/>
                    </a:cubicBezTo>
                    <a:cubicBezTo>
                      <a:pt x="228" y="13"/>
                      <a:pt x="197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255053" y="1764755"/>
                <a:ext cx="18169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6" extrusionOk="0">
                    <a:moveTo>
                      <a:pt x="165" y="0"/>
                    </a:moveTo>
                    <a:cubicBezTo>
                      <a:pt x="130" y="0"/>
                      <a:pt x="92" y="15"/>
                      <a:pt x="60" y="40"/>
                    </a:cubicBezTo>
                    <a:cubicBezTo>
                      <a:pt x="1" y="88"/>
                      <a:pt x="1" y="171"/>
                      <a:pt x="60" y="231"/>
                    </a:cubicBezTo>
                    <a:cubicBezTo>
                      <a:pt x="78" y="261"/>
                      <a:pt x="111" y="276"/>
                      <a:pt x="146" y="276"/>
                    </a:cubicBezTo>
                    <a:cubicBezTo>
                      <a:pt x="182" y="276"/>
                      <a:pt x="221" y="261"/>
                      <a:pt x="251" y="231"/>
                    </a:cubicBezTo>
                    <a:cubicBezTo>
                      <a:pt x="310" y="195"/>
                      <a:pt x="310" y="100"/>
                      <a:pt x="251" y="40"/>
                    </a:cubicBezTo>
                    <a:cubicBezTo>
                      <a:pt x="228" y="12"/>
                      <a:pt x="198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294719" y="1725557"/>
                <a:ext cx="18110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6" extrusionOk="0">
                    <a:moveTo>
                      <a:pt x="151" y="0"/>
                    </a:moveTo>
                    <a:cubicBezTo>
                      <a:pt x="116" y="0"/>
                      <a:pt x="84" y="15"/>
                      <a:pt x="60" y="45"/>
                    </a:cubicBezTo>
                    <a:cubicBezTo>
                      <a:pt x="0" y="92"/>
                      <a:pt x="0" y="176"/>
                      <a:pt x="60" y="235"/>
                    </a:cubicBezTo>
                    <a:cubicBezTo>
                      <a:pt x="82" y="263"/>
                      <a:pt x="113" y="276"/>
                      <a:pt x="145" y="276"/>
                    </a:cubicBezTo>
                    <a:cubicBezTo>
                      <a:pt x="181" y="276"/>
                      <a:pt x="219" y="260"/>
                      <a:pt x="250" y="235"/>
                    </a:cubicBezTo>
                    <a:cubicBezTo>
                      <a:pt x="310" y="188"/>
                      <a:pt x="310" y="104"/>
                      <a:pt x="250" y="45"/>
                    </a:cubicBezTo>
                    <a:cubicBezTo>
                      <a:pt x="220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336429" y="1683788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6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6"/>
                      <a:pt x="117" y="280"/>
                      <a:pt x="151" y="280"/>
                    </a:cubicBezTo>
                    <a:cubicBezTo>
                      <a:pt x="185" y="280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1" y="16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378140" y="1642078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1" y="45"/>
                    </a:cubicBezTo>
                    <a:cubicBezTo>
                      <a:pt x="1" y="93"/>
                      <a:pt x="1" y="176"/>
                      <a:pt x="61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6" y="280"/>
                      <a:pt x="221" y="265"/>
                      <a:pt x="251" y="235"/>
                    </a:cubicBezTo>
                    <a:cubicBezTo>
                      <a:pt x="311" y="188"/>
                      <a:pt x="311" y="104"/>
                      <a:pt x="251" y="45"/>
                    </a:cubicBezTo>
                    <a:cubicBezTo>
                      <a:pt x="221" y="15"/>
                      <a:pt x="186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417105" y="1602762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56" y="1"/>
                    </a:moveTo>
                    <a:cubicBezTo>
                      <a:pt x="120" y="1"/>
                      <a:pt x="84" y="10"/>
                      <a:pt x="60" y="27"/>
                    </a:cubicBezTo>
                    <a:cubicBezTo>
                      <a:pt x="1" y="75"/>
                      <a:pt x="1" y="170"/>
                      <a:pt x="60" y="230"/>
                    </a:cubicBezTo>
                    <a:cubicBezTo>
                      <a:pt x="84" y="260"/>
                      <a:pt x="120" y="274"/>
                      <a:pt x="156" y="274"/>
                    </a:cubicBezTo>
                    <a:cubicBezTo>
                      <a:pt x="191" y="274"/>
                      <a:pt x="227" y="260"/>
                      <a:pt x="251" y="230"/>
                    </a:cubicBezTo>
                    <a:cubicBezTo>
                      <a:pt x="310" y="182"/>
                      <a:pt x="310" y="87"/>
                      <a:pt x="251" y="27"/>
                    </a:cubicBezTo>
                    <a:cubicBezTo>
                      <a:pt x="227" y="10"/>
                      <a:pt x="191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458874" y="1561052"/>
                <a:ext cx="18811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5" extrusionOk="0">
                    <a:moveTo>
                      <a:pt x="156" y="0"/>
                    </a:moveTo>
                    <a:cubicBezTo>
                      <a:pt x="119" y="0"/>
                      <a:pt x="83" y="9"/>
                      <a:pt x="60" y="27"/>
                    </a:cubicBezTo>
                    <a:cubicBezTo>
                      <a:pt x="0" y="75"/>
                      <a:pt x="0" y="170"/>
                      <a:pt x="60" y="229"/>
                    </a:cubicBezTo>
                    <a:cubicBezTo>
                      <a:pt x="83" y="259"/>
                      <a:pt x="119" y="274"/>
                      <a:pt x="156" y="274"/>
                    </a:cubicBezTo>
                    <a:cubicBezTo>
                      <a:pt x="194" y="274"/>
                      <a:pt x="232" y="259"/>
                      <a:pt x="262" y="229"/>
                    </a:cubicBezTo>
                    <a:cubicBezTo>
                      <a:pt x="322" y="182"/>
                      <a:pt x="322" y="87"/>
                      <a:pt x="262" y="27"/>
                    </a:cubicBezTo>
                    <a:cubicBezTo>
                      <a:pt x="232" y="9"/>
                      <a:pt x="194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500584" y="1519283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57" y="1"/>
                    </a:moveTo>
                    <a:cubicBezTo>
                      <a:pt x="120" y="1"/>
                      <a:pt x="84" y="10"/>
                      <a:pt x="60" y="28"/>
                    </a:cubicBezTo>
                    <a:cubicBezTo>
                      <a:pt x="0" y="75"/>
                      <a:pt x="0" y="171"/>
                      <a:pt x="60" y="230"/>
                    </a:cubicBezTo>
                    <a:cubicBezTo>
                      <a:pt x="84" y="260"/>
                      <a:pt x="120" y="275"/>
                      <a:pt x="157" y="275"/>
                    </a:cubicBezTo>
                    <a:cubicBezTo>
                      <a:pt x="194" y="275"/>
                      <a:pt x="233" y="260"/>
                      <a:pt x="262" y="230"/>
                    </a:cubicBezTo>
                    <a:cubicBezTo>
                      <a:pt x="310" y="182"/>
                      <a:pt x="310" y="87"/>
                      <a:pt x="262" y="28"/>
                    </a:cubicBezTo>
                    <a:cubicBezTo>
                      <a:pt x="233" y="10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130564" y="1968985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0"/>
                    </a:moveTo>
                    <a:cubicBezTo>
                      <a:pt x="122" y="0"/>
                      <a:pt x="90" y="15"/>
                      <a:pt x="60" y="45"/>
                    </a:cubicBezTo>
                    <a:cubicBezTo>
                      <a:pt x="0" y="93"/>
                      <a:pt x="0" y="176"/>
                      <a:pt x="60" y="235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1" y="265"/>
                      <a:pt x="250" y="235"/>
                    </a:cubicBezTo>
                    <a:cubicBezTo>
                      <a:pt x="310" y="188"/>
                      <a:pt x="310" y="104"/>
                      <a:pt x="250" y="45"/>
                    </a:cubicBezTo>
                    <a:cubicBezTo>
                      <a:pt x="221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172275" y="1927742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1" y="1"/>
                    </a:moveTo>
                    <a:cubicBezTo>
                      <a:pt x="117" y="1"/>
                      <a:pt x="84" y="13"/>
                      <a:pt x="60" y="37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7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11239" y="1888309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60" y="0"/>
                    </a:moveTo>
                    <a:cubicBezTo>
                      <a:pt x="125" y="0"/>
                      <a:pt x="90" y="15"/>
                      <a:pt x="60" y="45"/>
                    </a:cubicBezTo>
                    <a:cubicBezTo>
                      <a:pt x="0" y="80"/>
                      <a:pt x="0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88"/>
                      <a:pt x="310" y="104"/>
                      <a:pt x="251" y="45"/>
                    </a:cubicBezTo>
                    <a:cubicBezTo>
                      <a:pt x="227" y="15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52950" y="1846541"/>
                <a:ext cx="18169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7" extrusionOk="0">
                    <a:moveTo>
                      <a:pt x="165" y="1"/>
                    </a:moveTo>
                    <a:cubicBezTo>
                      <a:pt x="129" y="1"/>
                      <a:pt x="90" y="16"/>
                      <a:pt x="60" y="45"/>
                    </a:cubicBezTo>
                    <a:cubicBezTo>
                      <a:pt x="1" y="81"/>
                      <a:pt x="13" y="176"/>
                      <a:pt x="60" y="236"/>
                    </a:cubicBezTo>
                    <a:cubicBezTo>
                      <a:pt x="83" y="264"/>
                      <a:pt x="113" y="276"/>
                      <a:pt x="146" y="276"/>
                    </a:cubicBezTo>
                    <a:cubicBezTo>
                      <a:pt x="181" y="276"/>
                      <a:pt x="219" y="261"/>
                      <a:pt x="251" y="236"/>
                    </a:cubicBezTo>
                    <a:cubicBezTo>
                      <a:pt x="310" y="188"/>
                      <a:pt x="310" y="93"/>
                      <a:pt x="251" y="45"/>
                    </a:cubicBezTo>
                    <a:cubicBezTo>
                      <a:pt x="233" y="16"/>
                      <a:pt x="200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94719" y="1804830"/>
                <a:ext cx="18110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6" extrusionOk="0">
                    <a:moveTo>
                      <a:pt x="164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2" y="264"/>
                      <a:pt x="113" y="276"/>
                      <a:pt x="145" y="276"/>
                    </a:cubicBezTo>
                    <a:cubicBezTo>
                      <a:pt x="181" y="276"/>
                      <a:pt x="219" y="261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32" y="15"/>
                      <a:pt x="200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1335027" y="1764989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47" y="1"/>
                    </a:moveTo>
                    <a:cubicBezTo>
                      <a:pt x="111" y="1"/>
                      <a:pt x="78" y="13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78" y="257"/>
                      <a:pt x="111" y="272"/>
                      <a:pt x="147" y="272"/>
                    </a:cubicBezTo>
                    <a:cubicBezTo>
                      <a:pt x="182" y="272"/>
                      <a:pt x="221" y="257"/>
                      <a:pt x="251" y="227"/>
                    </a:cubicBezTo>
                    <a:cubicBezTo>
                      <a:pt x="310" y="191"/>
                      <a:pt x="310" y="96"/>
                      <a:pt x="251" y="36"/>
                    </a:cubicBezTo>
                    <a:cubicBezTo>
                      <a:pt x="221" y="13"/>
                      <a:pt x="182" y="1"/>
                      <a:pt x="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1376796" y="1723454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46" y="0"/>
                    </a:moveTo>
                    <a:cubicBezTo>
                      <a:pt x="110" y="0"/>
                      <a:pt x="78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78" y="277"/>
                      <a:pt x="110" y="292"/>
                      <a:pt x="146" y="292"/>
                    </a:cubicBezTo>
                    <a:cubicBezTo>
                      <a:pt x="182" y="292"/>
                      <a:pt x="220" y="277"/>
                      <a:pt x="250" y="247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0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418507" y="1681685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46" y="1"/>
                    </a:moveTo>
                    <a:cubicBezTo>
                      <a:pt x="111" y="1"/>
                      <a:pt x="78" y="16"/>
                      <a:pt x="60" y="46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8"/>
                      <a:pt x="111" y="293"/>
                      <a:pt x="146" y="293"/>
                    </a:cubicBezTo>
                    <a:cubicBezTo>
                      <a:pt x="182" y="293"/>
                      <a:pt x="221" y="278"/>
                      <a:pt x="251" y="248"/>
                    </a:cubicBezTo>
                    <a:cubicBezTo>
                      <a:pt x="310" y="200"/>
                      <a:pt x="310" y="105"/>
                      <a:pt x="251" y="46"/>
                    </a:cubicBezTo>
                    <a:cubicBezTo>
                      <a:pt x="221" y="16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457472" y="1642603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0"/>
                    </a:moveTo>
                    <a:cubicBezTo>
                      <a:pt x="116" y="0"/>
                      <a:pt x="84" y="12"/>
                      <a:pt x="60" y="36"/>
                    </a:cubicBezTo>
                    <a:cubicBezTo>
                      <a:pt x="0" y="84"/>
                      <a:pt x="0" y="167"/>
                      <a:pt x="60" y="226"/>
                    </a:cubicBezTo>
                    <a:cubicBezTo>
                      <a:pt x="84" y="256"/>
                      <a:pt x="116" y="271"/>
                      <a:pt x="151" y="271"/>
                    </a:cubicBezTo>
                    <a:cubicBezTo>
                      <a:pt x="185" y="271"/>
                      <a:pt x="221" y="256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99182" y="1600835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1" y="1"/>
                    </a:moveTo>
                    <a:cubicBezTo>
                      <a:pt x="117" y="1"/>
                      <a:pt x="84" y="13"/>
                      <a:pt x="60" y="37"/>
                    </a:cubicBezTo>
                    <a:cubicBezTo>
                      <a:pt x="1" y="84"/>
                      <a:pt x="1" y="168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7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540951" y="1559124"/>
                <a:ext cx="18110" cy="1565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8" extrusionOk="0">
                    <a:moveTo>
                      <a:pt x="150" y="0"/>
                    </a:moveTo>
                    <a:cubicBezTo>
                      <a:pt x="116" y="0"/>
                      <a:pt x="83" y="12"/>
                      <a:pt x="60" y="36"/>
                    </a:cubicBezTo>
                    <a:cubicBezTo>
                      <a:pt x="0" y="84"/>
                      <a:pt x="12" y="167"/>
                      <a:pt x="60" y="227"/>
                    </a:cubicBezTo>
                    <a:cubicBezTo>
                      <a:pt x="82" y="255"/>
                      <a:pt x="113" y="267"/>
                      <a:pt x="145" y="267"/>
                    </a:cubicBezTo>
                    <a:cubicBezTo>
                      <a:pt x="181" y="267"/>
                      <a:pt x="219" y="252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0" y="12"/>
                      <a:pt x="185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211941" y="1967349"/>
                <a:ext cx="18811" cy="16649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5" extrusionOk="0">
                    <a:moveTo>
                      <a:pt x="169" y="1"/>
                    </a:moveTo>
                    <a:cubicBezTo>
                      <a:pt x="130" y="1"/>
                      <a:pt x="93" y="17"/>
                      <a:pt x="60" y="37"/>
                    </a:cubicBezTo>
                    <a:cubicBezTo>
                      <a:pt x="0" y="85"/>
                      <a:pt x="0" y="180"/>
                      <a:pt x="60" y="240"/>
                    </a:cubicBezTo>
                    <a:cubicBezTo>
                      <a:pt x="84" y="269"/>
                      <a:pt x="119" y="284"/>
                      <a:pt x="157" y="284"/>
                    </a:cubicBezTo>
                    <a:cubicBezTo>
                      <a:pt x="194" y="284"/>
                      <a:pt x="233" y="269"/>
                      <a:pt x="262" y="240"/>
                    </a:cubicBezTo>
                    <a:cubicBezTo>
                      <a:pt x="322" y="192"/>
                      <a:pt x="322" y="97"/>
                      <a:pt x="262" y="37"/>
                    </a:cubicBezTo>
                    <a:cubicBezTo>
                      <a:pt x="231" y="11"/>
                      <a:pt x="199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251606" y="1927917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19" y="1"/>
                      <a:pt x="83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77" y="266"/>
                      <a:pt x="110" y="281"/>
                      <a:pt x="146" y="281"/>
                    </a:cubicBezTo>
                    <a:cubicBezTo>
                      <a:pt x="182" y="281"/>
                      <a:pt x="220" y="266"/>
                      <a:pt x="250" y="236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6" y="16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93317" y="1886440"/>
                <a:ext cx="18110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7" extrusionOk="0">
                    <a:moveTo>
                      <a:pt x="165" y="1"/>
                    </a:moveTo>
                    <a:cubicBezTo>
                      <a:pt x="129" y="1"/>
                      <a:pt x="91" y="16"/>
                      <a:pt x="60" y="41"/>
                    </a:cubicBezTo>
                    <a:cubicBezTo>
                      <a:pt x="0" y="89"/>
                      <a:pt x="12" y="172"/>
                      <a:pt x="60" y="232"/>
                    </a:cubicBezTo>
                    <a:cubicBezTo>
                      <a:pt x="78" y="261"/>
                      <a:pt x="111" y="276"/>
                      <a:pt x="146" y="276"/>
                    </a:cubicBezTo>
                    <a:cubicBezTo>
                      <a:pt x="182" y="276"/>
                      <a:pt x="221" y="261"/>
                      <a:pt x="250" y="232"/>
                    </a:cubicBezTo>
                    <a:cubicBezTo>
                      <a:pt x="310" y="196"/>
                      <a:pt x="310" y="101"/>
                      <a:pt x="250" y="41"/>
                    </a:cubicBezTo>
                    <a:cubicBezTo>
                      <a:pt x="228" y="13"/>
                      <a:pt x="197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335027" y="1844496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6" y="0"/>
                    </a:moveTo>
                    <a:cubicBezTo>
                      <a:pt x="123" y="0"/>
                      <a:pt x="90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78" y="265"/>
                      <a:pt x="111" y="280"/>
                      <a:pt x="147" y="280"/>
                    </a:cubicBezTo>
                    <a:cubicBezTo>
                      <a:pt x="182" y="280"/>
                      <a:pt x="221" y="265"/>
                      <a:pt x="251" y="235"/>
                    </a:cubicBezTo>
                    <a:cubicBezTo>
                      <a:pt x="310" y="199"/>
                      <a:pt x="310" y="104"/>
                      <a:pt x="251" y="45"/>
                    </a:cubicBezTo>
                    <a:cubicBezTo>
                      <a:pt x="221" y="15"/>
                      <a:pt x="188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374693" y="1805356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0"/>
                    </a:moveTo>
                    <a:cubicBezTo>
                      <a:pt x="117" y="0"/>
                      <a:pt x="84" y="12"/>
                      <a:pt x="60" y="36"/>
                    </a:cubicBezTo>
                    <a:cubicBezTo>
                      <a:pt x="0" y="72"/>
                      <a:pt x="0" y="167"/>
                      <a:pt x="60" y="227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415703" y="1763587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1"/>
                    </a:moveTo>
                    <a:cubicBezTo>
                      <a:pt x="126" y="1"/>
                      <a:pt x="90" y="13"/>
                      <a:pt x="60" y="37"/>
                    </a:cubicBezTo>
                    <a:cubicBezTo>
                      <a:pt x="1" y="72"/>
                      <a:pt x="1" y="168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80"/>
                      <a:pt x="310" y="96"/>
                      <a:pt x="251" y="37"/>
                    </a:cubicBezTo>
                    <a:cubicBezTo>
                      <a:pt x="227" y="13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457472" y="1722286"/>
                <a:ext cx="18110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7" extrusionOk="0">
                    <a:moveTo>
                      <a:pt x="165" y="1"/>
                    </a:moveTo>
                    <a:cubicBezTo>
                      <a:pt x="129" y="1"/>
                      <a:pt x="91" y="16"/>
                      <a:pt x="60" y="41"/>
                    </a:cubicBezTo>
                    <a:cubicBezTo>
                      <a:pt x="0" y="89"/>
                      <a:pt x="0" y="172"/>
                      <a:pt x="60" y="232"/>
                    </a:cubicBezTo>
                    <a:cubicBezTo>
                      <a:pt x="84" y="261"/>
                      <a:pt x="116" y="276"/>
                      <a:pt x="151" y="276"/>
                    </a:cubicBezTo>
                    <a:cubicBezTo>
                      <a:pt x="185" y="276"/>
                      <a:pt x="221" y="261"/>
                      <a:pt x="250" y="232"/>
                    </a:cubicBezTo>
                    <a:cubicBezTo>
                      <a:pt x="310" y="184"/>
                      <a:pt x="310" y="101"/>
                      <a:pt x="250" y="41"/>
                    </a:cubicBezTo>
                    <a:cubicBezTo>
                      <a:pt x="228" y="13"/>
                      <a:pt x="197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497079" y="1681685"/>
                <a:ext cx="1887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93" extrusionOk="0">
                    <a:moveTo>
                      <a:pt x="157" y="1"/>
                    </a:moveTo>
                    <a:cubicBezTo>
                      <a:pt x="120" y="1"/>
                      <a:pt x="84" y="16"/>
                      <a:pt x="60" y="46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84" y="278"/>
                      <a:pt x="120" y="293"/>
                      <a:pt x="157" y="293"/>
                    </a:cubicBezTo>
                    <a:cubicBezTo>
                      <a:pt x="194" y="293"/>
                      <a:pt x="233" y="278"/>
                      <a:pt x="263" y="248"/>
                    </a:cubicBezTo>
                    <a:cubicBezTo>
                      <a:pt x="322" y="200"/>
                      <a:pt x="322" y="105"/>
                      <a:pt x="263" y="46"/>
                    </a:cubicBezTo>
                    <a:cubicBezTo>
                      <a:pt x="233" y="16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538848" y="1641026"/>
                <a:ext cx="18110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5" extrusionOk="0">
                    <a:moveTo>
                      <a:pt x="155" y="0"/>
                    </a:moveTo>
                    <a:cubicBezTo>
                      <a:pt x="119" y="0"/>
                      <a:pt x="84" y="9"/>
                      <a:pt x="60" y="27"/>
                    </a:cubicBezTo>
                    <a:cubicBezTo>
                      <a:pt x="0" y="75"/>
                      <a:pt x="0" y="170"/>
                      <a:pt x="60" y="230"/>
                    </a:cubicBezTo>
                    <a:cubicBezTo>
                      <a:pt x="84" y="259"/>
                      <a:pt x="119" y="274"/>
                      <a:pt x="155" y="274"/>
                    </a:cubicBezTo>
                    <a:cubicBezTo>
                      <a:pt x="191" y="274"/>
                      <a:pt x="227" y="259"/>
                      <a:pt x="250" y="230"/>
                    </a:cubicBezTo>
                    <a:cubicBezTo>
                      <a:pt x="310" y="182"/>
                      <a:pt x="310" y="87"/>
                      <a:pt x="250" y="27"/>
                    </a:cubicBezTo>
                    <a:cubicBezTo>
                      <a:pt x="227" y="9"/>
                      <a:pt x="191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580559" y="1599316"/>
                <a:ext cx="18870" cy="1600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4" extrusionOk="0">
                    <a:moveTo>
                      <a:pt x="161" y="0"/>
                    </a:moveTo>
                    <a:cubicBezTo>
                      <a:pt x="126" y="0"/>
                      <a:pt x="90" y="9"/>
                      <a:pt x="60" y="27"/>
                    </a:cubicBezTo>
                    <a:cubicBezTo>
                      <a:pt x="1" y="74"/>
                      <a:pt x="25" y="170"/>
                      <a:pt x="60" y="229"/>
                    </a:cubicBezTo>
                    <a:cubicBezTo>
                      <a:pt x="84" y="259"/>
                      <a:pt x="120" y="274"/>
                      <a:pt x="157" y="274"/>
                    </a:cubicBezTo>
                    <a:cubicBezTo>
                      <a:pt x="194" y="274"/>
                      <a:pt x="233" y="259"/>
                      <a:pt x="263" y="229"/>
                    </a:cubicBezTo>
                    <a:cubicBezTo>
                      <a:pt x="322" y="182"/>
                      <a:pt x="322" y="86"/>
                      <a:pt x="263" y="27"/>
                    </a:cubicBezTo>
                    <a:cubicBezTo>
                      <a:pt x="233" y="9"/>
                      <a:pt x="19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291214" y="1968284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4" y="0"/>
                    </a:moveTo>
                    <a:cubicBezTo>
                      <a:pt x="129" y="0"/>
                      <a:pt x="90" y="15"/>
                      <a:pt x="60" y="45"/>
                    </a:cubicBezTo>
                    <a:cubicBezTo>
                      <a:pt x="1" y="81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88"/>
                      <a:pt x="310" y="93"/>
                      <a:pt x="251" y="45"/>
                    </a:cubicBezTo>
                    <a:cubicBezTo>
                      <a:pt x="233" y="15"/>
                      <a:pt x="200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332983" y="1926515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22" y="1"/>
                      <a:pt x="89" y="16"/>
                      <a:pt x="60" y="46"/>
                    </a:cubicBezTo>
                    <a:cubicBezTo>
                      <a:pt x="0" y="81"/>
                      <a:pt x="0" y="177"/>
                      <a:pt x="60" y="236"/>
                    </a:cubicBezTo>
                    <a:cubicBezTo>
                      <a:pt x="83" y="266"/>
                      <a:pt x="116" y="281"/>
                      <a:pt x="150" y="281"/>
                    </a:cubicBezTo>
                    <a:cubicBezTo>
                      <a:pt x="185" y="281"/>
                      <a:pt x="220" y="266"/>
                      <a:pt x="250" y="236"/>
                    </a:cubicBezTo>
                    <a:cubicBezTo>
                      <a:pt x="310" y="188"/>
                      <a:pt x="310" y="105"/>
                      <a:pt x="250" y="46"/>
                    </a:cubicBezTo>
                    <a:cubicBezTo>
                      <a:pt x="220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374693" y="1884804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1" y="1"/>
                    </a:moveTo>
                    <a:cubicBezTo>
                      <a:pt x="117" y="1"/>
                      <a:pt x="84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13658" y="1844963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65" y="1"/>
                    </a:moveTo>
                    <a:cubicBezTo>
                      <a:pt x="128" y="1"/>
                      <a:pt x="89" y="13"/>
                      <a:pt x="60" y="37"/>
                    </a:cubicBezTo>
                    <a:cubicBezTo>
                      <a:pt x="0" y="84"/>
                      <a:pt x="0" y="168"/>
                      <a:pt x="60" y="227"/>
                    </a:cubicBezTo>
                    <a:cubicBezTo>
                      <a:pt x="84" y="257"/>
                      <a:pt x="119" y="272"/>
                      <a:pt x="156" y="272"/>
                    </a:cubicBezTo>
                    <a:cubicBezTo>
                      <a:pt x="194" y="272"/>
                      <a:pt x="232" y="257"/>
                      <a:pt x="262" y="227"/>
                    </a:cubicBezTo>
                    <a:cubicBezTo>
                      <a:pt x="310" y="191"/>
                      <a:pt x="310" y="96"/>
                      <a:pt x="262" y="37"/>
                    </a:cubicBezTo>
                    <a:cubicBezTo>
                      <a:pt x="238" y="13"/>
                      <a:pt x="203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55369" y="1803253"/>
                <a:ext cx="1887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2" extrusionOk="0">
                    <a:moveTo>
                      <a:pt x="166" y="1"/>
                    </a:moveTo>
                    <a:cubicBezTo>
                      <a:pt x="129" y="1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20" y="271"/>
                      <a:pt x="157" y="271"/>
                    </a:cubicBezTo>
                    <a:cubicBezTo>
                      <a:pt x="194" y="271"/>
                      <a:pt x="233" y="257"/>
                      <a:pt x="263" y="227"/>
                    </a:cubicBezTo>
                    <a:cubicBezTo>
                      <a:pt x="322" y="191"/>
                      <a:pt x="322" y="96"/>
                      <a:pt x="263" y="36"/>
                    </a:cubicBezTo>
                    <a:cubicBezTo>
                      <a:pt x="239" y="12"/>
                      <a:pt x="203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497079" y="1761542"/>
                <a:ext cx="18870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67" extrusionOk="0">
                    <a:moveTo>
                      <a:pt x="166" y="0"/>
                    </a:moveTo>
                    <a:cubicBezTo>
                      <a:pt x="129" y="0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6"/>
                    </a:cubicBezTo>
                    <a:cubicBezTo>
                      <a:pt x="83" y="255"/>
                      <a:pt x="116" y="267"/>
                      <a:pt x="151" y="267"/>
                    </a:cubicBezTo>
                    <a:cubicBezTo>
                      <a:pt x="190" y="267"/>
                      <a:pt x="231" y="252"/>
                      <a:pt x="263" y="226"/>
                    </a:cubicBezTo>
                    <a:cubicBezTo>
                      <a:pt x="322" y="191"/>
                      <a:pt x="322" y="95"/>
                      <a:pt x="263" y="36"/>
                    </a:cubicBezTo>
                    <a:cubicBezTo>
                      <a:pt x="239" y="12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537446" y="1722052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1" y="15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579157" y="1680341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88"/>
                      <a:pt x="310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620926" y="1639098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1"/>
                    </a:moveTo>
                    <a:cubicBezTo>
                      <a:pt x="116" y="1"/>
                      <a:pt x="84" y="13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7"/>
                      <a:pt x="116" y="272"/>
                      <a:pt x="151" y="272"/>
                    </a:cubicBezTo>
                    <a:cubicBezTo>
                      <a:pt x="185" y="272"/>
                      <a:pt x="221" y="257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373291" y="1966005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46" y="1"/>
                    </a:moveTo>
                    <a:cubicBezTo>
                      <a:pt x="111" y="1"/>
                      <a:pt x="78" y="13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78" y="257"/>
                      <a:pt x="111" y="271"/>
                      <a:pt x="146" y="271"/>
                    </a:cubicBezTo>
                    <a:cubicBezTo>
                      <a:pt x="182" y="271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1" y="13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415060" y="1924470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46" y="0"/>
                    </a:moveTo>
                    <a:cubicBezTo>
                      <a:pt x="110" y="0"/>
                      <a:pt x="77" y="15"/>
                      <a:pt x="60" y="45"/>
                    </a:cubicBezTo>
                    <a:cubicBezTo>
                      <a:pt x="0" y="93"/>
                      <a:pt x="0" y="176"/>
                      <a:pt x="60" y="235"/>
                    </a:cubicBezTo>
                    <a:cubicBezTo>
                      <a:pt x="77" y="265"/>
                      <a:pt x="110" y="280"/>
                      <a:pt x="146" y="280"/>
                    </a:cubicBezTo>
                    <a:cubicBezTo>
                      <a:pt x="182" y="280"/>
                      <a:pt x="220" y="265"/>
                      <a:pt x="250" y="235"/>
                    </a:cubicBezTo>
                    <a:cubicBezTo>
                      <a:pt x="310" y="200"/>
                      <a:pt x="310" y="104"/>
                      <a:pt x="250" y="45"/>
                    </a:cubicBezTo>
                    <a:cubicBezTo>
                      <a:pt x="220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453967" y="1885330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1"/>
                    </a:moveTo>
                    <a:cubicBezTo>
                      <a:pt x="126" y="1"/>
                      <a:pt x="90" y="12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2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495736" y="1843620"/>
                <a:ext cx="18110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7" extrusionOk="0">
                    <a:moveTo>
                      <a:pt x="159" y="0"/>
                    </a:moveTo>
                    <a:cubicBezTo>
                      <a:pt x="125" y="0"/>
                      <a:pt x="89" y="12"/>
                      <a:pt x="60" y="36"/>
                    </a:cubicBezTo>
                    <a:cubicBezTo>
                      <a:pt x="0" y="72"/>
                      <a:pt x="0" y="167"/>
                      <a:pt x="60" y="226"/>
                    </a:cubicBezTo>
                    <a:cubicBezTo>
                      <a:pt x="77" y="254"/>
                      <a:pt x="107" y="267"/>
                      <a:pt x="140" y="267"/>
                    </a:cubicBezTo>
                    <a:cubicBezTo>
                      <a:pt x="177" y="267"/>
                      <a:pt x="219" y="251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6" y="12"/>
                      <a:pt x="194" y="0"/>
                      <a:pt x="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537446" y="1801851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1"/>
                    </a:moveTo>
                    <a:cubicBezTo>
                      <a:pt x="126" y="1"/>
                      <a:pt x="90" y="13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3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577112" y="1761718"/>
                <a:ext cx="18811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92" extrusionOk="0">
                    <a:moveTo>
                      <a:pt x="152" y="0"/>
                    </a:moveTo>
                    <a:cubicBezTo>
                      <a:pt x="116" y="0"/>
                      <a:pt x="84" y="15"/>
                      <a:pt x="60" y="45"/>
                    </a:cubicBezTo>
                    <a:cubicBezTo>
                      <a:pt x="0" y="92"/>
                      <a:pt x="0" y="188"/>
                      <a:pt x="60" y="247"/>
                    </a:cubicBezTo>
                    <a:cubicBezTo>
                      <a:pt x="84" y="277"/>
                      <a:pt x="119" y="292"/>
                      <a:pt x="156" y="292"/>
                    </a:cubicBezTo>
                    <a:cubicBezTo>
                      <a:pt x="194" y="292"/>
                      <a:pt x="232" y="277"/>
                      <a:pt x="262" y="247"/>
                    </a:cubicBezTo>
                    <a:cubicBezTo>
                      <a:pt x="322" y="200"/>
                      <a:pt x="322" y="104"/>
                      <a:pt x="262" y="45"/>
                    </a:cubicBezTo>
                    <a:cubicBezTo>
                      <a:pt x="226" y="15"/>
                      <a:pt x="188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618823" y="1719949"/>
                <a:ext cx="18811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93" extrusionOk="0">
                    <a:moveTo>
                      <a:pt x="157" y="1"/>
                    </a:moveTo>
                    <a:cubicBezTo>
                      <a:pt x="120" y="1"/>
                      <a:pt x="84" y="16"/>
                      <a:pt x="60" y="45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84" y="278"/>
                      <a:pt x="120" y="293"/>
                      <a:pt x="157" y="293"/>
                    </a:cubicBezTo>
                    <a:cubicBezTo>
                      <a:pt x="194" y="293"/>
                      <a:pt x="233" y="278"/>
                      <a:pt x="262" y="248"/>
                    </a:cubicBezTo>
                    <a:cubicBezTo>
                      <a:pt x="322" y="200"/>
                      <a:pt x="322" y="105"/>
                      <a:pt x="262" y="45"/>
                    </a:cubicBezTo>
                    <a:cubicBezTo>
                      <a:pt x="233" y="16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1659890" y="1678238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64" y="0"/>
                    </a:moveTo>
                    <a:cubicBezTo>
                      <a:pt x="128" y="0"/>
                      <a:pt x="89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83" y="277"/>
                      <a:pt x="116" y="292"/>
                      <a:pt x="150" y="292"/>
                    </a:cubicBezTo>
                    <a:cubicBezTo>
                      <a:pt x="185" y="292"/>
                      <a:pt x="220" y="277"/>
                      <a:pt x="250" y="247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32" y="15"/>
                      <a:pt x="199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1454668" y="1964428"/>
                <a:ext cx="18169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67" extrusionOk="0">
                    <a:moveTo>
                      <a:pt x="151" y="1"/>
                    </a:moveTo>
                    <a:cubicBezTo>
                      <a:pt x="117" y="1"/>
                      <a:pt x="84" y="10"/>
                      <a:pt x="60" y="28"/>
                    </a:cubicBezTo>
                    <a:cubicBezTo>
                      <a:pt x="1" y="75"/>
                      <a:pt x="13" y="171"/>
                      <a:pt x="60" y="230"/>
                    </a:cubicBezTo>
                    <a:cubicBezTo>
                      <a:pt x="81" y="256"/>
                      <a:pt x="109" y="266"/>
                      <a:pt x="139" y="266"/>
                    </a:cubicBezTo>
                    <a:cubicBezTo>
                      <a:pt x="177" y="266"/>
                      <a:pt x="217" y="250"/>
                      <a:pt x="251" y="230"/>
                    </a:cubicBezTo>
                    <a:cubicBezTo>
                      <a:pt x="310" y="182"/>
                      <a:pt x="310" y="87"/>
                      <a:pt x="251" y="28"/>
                    </a:cubicBezTo>
                    <a:cubicBezTo>
                      <a:pt x="221" y="10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493633" y="1924704"/>
                <a:ext cx="18811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7" extrusionOk="0">
                    <a:moveTo>
                      <a:pt x="172" y="1"/>
                    </a:moveTo>
                    <a:cubicBezTo>
                      <a:pt x="133" y="1"/>
                      <a:pt x="91" y="16"/>
                      <a:pt x="60" y="41"/>
                    </a:cubicBezTo>
                    <a:cubicBezTo>
                      <a:pt x="0" y="89"/>
                      <a:pt x="24" y="172"/>
                      <a:pt x="60" y="231"/>
                    </a:cubicBezTo>
                    <a:cubicBezTo>
                      <a:pt x="84" y="261"/>
                      <a:pt x="119" y="276"/>
                      <a:pt x="157" y="276"/>
                    </a:cubicBezTo>
                    <a:cubicBezTo>
                      <a:pt x="194" y="276"/>
                      <a:pt x="233" y="261"/>
                      <a:pt x="262" y="231"/>
                    </a:cubicBezTo>
                    <a:cubicBezTo>
                      <a:pt x="322" y="196"/>
                      <a:pt x="322" y="100"/>
                      <a:pt x="262" y="41"/>
                    </a:cubicBezTo>
                    <a:cubicBezTo>
                      <a:pt x="240" y="13"/>
                      <a:pt x="207" y="1"/>
                      <a:pt x="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535343" y="1882701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6" y="1"/>
                    </a:moveTo>
                    <a:cubicBezTo>
                      <a:pt x="129" y="1"/>
                      <a:pt x="90" y="16"/>
                      <a:pt x="60" y="46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6"/>
                      <a:pt x="120" y="281"/>
                      <a:pt x="157" y="281"/>
                    </a:cubicBezTo>
                    <a:cubicBezTo>
                      <a:pt x="194" y="281"/>
                      <a:pt x="233" y="266"/>
                      <a:pt x="263" y="236"/>
                    </a:cubicBezTo>
                    <a:cubicBezTo>
                      <a:pt x="310" y="200"/>
                      <a:pt x="310" y="105"/>
                      <a:pt x="263" y="46"/>
                    </a:cubicBezTo>
                    <a:cubicBezTo>
                      <a:pt x="239" y="16"/>
                      <a:pt x="203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577112" y="1841517"/>
                <a:ext cx="18811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2" extrusionOk="0">
                    <a:moveTo>
                      <a:pt x="156" y="0"/>
                    </a:moveTo>
                    <a:cubicBezTo>
                      <a:pt x="122" y="0"/>
                      <a:pt x="89" y="12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6"/>
                      <a:pt x="119" y="271"/>
                      <a:pt x="156" y="271"/>
                    </a:cubicBezTo>
                    <a:cubicBezTo>
                      <a:pt x="194" y="271"/>
                      <a:pt x="232" y="256"/>
                      <a:pt x="262" y="227"/>
                    </a:cubicBezTo>
                    <a:cubicBezTo>
                      <a:pt x="322" y="191"/>
                      <a:pt x="322" y="96"/>
                      <a:pt x="262" y="36"/>
                    </a:cubicBezTo>
                    <a:cubicBezTo>
                      <a:pt x="226" y="12"/>
                      <a:pt x="19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616719" y="1802026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6" y="1"/>
                    </a:moveTo>
                    <a:cubicBezTo>
                      <a:pt x="120" y="1"/>
                      <a:pt x="84" y="16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78" y="266"/>
                      <a:pt x="111" y="281"/>
                      <a:pt x="147" y="281"/>
                    </a:cubicBezTo>
                    <a:cubicBezTo>
                      <a:pt x="182" y="281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7" y="16"/>
                      <a:pt x="191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659890" y="1760140"/>
                <a:ext cx="16007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74"/>
                      <a:pt x="131" y="274"/>
                    </a:cubicBezTo>
                    <a:cubicBezTo>
                      <a:pt x="202" y="274"/>
                      <a:pt x="274" y="203"/>
                      <a:pt x="274" y="131"/>
                    </a:cubicBezTo>
                    <a:cubicBezTo>
                      <a:pt x="274" y="60"/>
                      <a:pt x="202" y="0"/>
                      <a:pt x="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700199" y="1718547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0" y="1"/>
                    </a:moveTo>
                    <a:cubicBezTo>
                      <a:pt x="126" y="1"/>
                      <a:pt x="90" y="16"/>
                      <a:pt x="60" y="46"/>
                    </a:cubicBezTo>
                    <a:cubicBezTo>
                      <a:pt x="1" y="93"/>
                      <a:pt x="1" y="177"/>
                      <a:pt x="60" y="236"/>
                    </a:cubicBezTo>
                    <a:cubicBezTo>
                      <a:pt x="78" y="266"/>
                      <a:pt x="111" y="281"/>
                      <a:pt x="146" y="281"/>
                    </a:cubicBezTo>
                    <a:cubicBezTo>
                      <a:pt x="182" y="281"/>
                      <a:pt x="221" y="266"/>
                      <a:pt x="251" y="236"/>
                    </a:cubicBezTo>
                    <a:cubicBezTo>
                      <a:pt x="310" y="189"/>
                      <a:pt x="310" y="105"/>
                      <a:pt x="251" y="46"/>
                    </a:cubicBezTo>
                    <a:cubicBezTo>
                      <a:pt x="227" y="16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533941" y="1964779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6" y="1"/>
                    </a:moveTo>
                    <a:cubicBezTo>
                      <a:pt x="123" y="1"/>
                      <a:pt x="90" y="16"/>
                      <a:pt x="61" y="45"/>
                    </a:cubicBezTo>
                    <a:cubicBezTo>
                      <a:pt x="1" y="81"/>
                      <a:pt x="1" y="176"/>
                      <a:pt x="61" y="236"/>
                    </a:cubicBezTo>
                    <a:cubicBezTo>
                      <a:pt x="84" y="266"/>
                      <a:pt x="117" y="281"/>
                      <a:pt x="151" y="281"/>
                    </a:cubicBezTo>
                    <a:cubicBezTo>
                      <a:pt x="186" y="281"/>
                      <a:pt x="221" y="266"/>
                      <a:pt x="251" y="236"/>
                    </a:cubicBezTo>
                    <a:cubicBezTo>
                      <a:pt x="311" y="188"/>
                      <a:pt x="311" y="105"/>
                      <a:pt x="251" y="45"/>
                    </a:cubicBezTo>
                    <a:cubicBezTo>
                      <a:pt x="221" y="16"/>
                      <a:pt x="188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575710" y="1923068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1" y="0"/>
                    </a:moveTo>
                    <a:cubicBezTo>
                      <a:pt x="116" y="0"/>
                      <a:pt x="84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4" y="265"/>
                      <a:pt x="116" y="280"/>
                      <a:pt x="151" y="280"/>
                    </a:cubicBezTo>
                    <a:cubicBezTo>
                      <a:pt x="185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618122" y="1881825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75"/>
                      <a:pt x="132" y="275"/>
                    </a:cubicBezTo>
                    <a:cubicBezTo>
                      <a:pt x="203" y="275"/>
                      <a:pt x="263" y="203"/>
                      <a:pt x="263" y="132"/>
                    </a:cubicBezTo>
                    <a:cubicBezTo>
                      <a:pt x="263" y="61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656385" y="1841692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64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84" y="277"/>
                      <a:pt x="117" y="292"/>
                      <a:pt x="151" y="292"/>
                    </a:cubicBezTo>
                    <a:cubicBezTo>
                      <a:pt x="185" y="292"/>
                      <a:pt x="221" y="277"/>
                      <a:pt x="251" y="247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33" y="15"/>
                      <a:pt x="200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698096" y="1799981"/>
                <a:ext cx="18169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2" extrusionOk="0">
                    <a:moveTo>
                      <a:pt x="160" y="0"/>
                    </a:moveTo>
                    <a:cubicBezTo>
                      <a:pt x="126" y="0"/>
                      <a:pt x="90" y="15"/>
                      <a:pt x="60" y="45"/>
                    </a:cubicBezTo>
                    <a:cubicBezTo>
                      <a:pt x="1" y="92"/>
                      <a:pt x="1" y="188"/>
                      <a:pt x="60" y="247"/>
                    </a:cubicBezTo>
                    <a:cubicBezTo>
                      <a:pt x="84" y="277"/>
                      <a:pt x="117" y="292"/>
                      <a:pt x="151" y="292"/>
                    </a:cubicBezTo>
                    <a:cubicBezTo>
                      <a:pt x="185" y="292"/>
                      <a:pt x="221" y="277"/>
                      <a:pt x="251" y="247"/>
                    </a:cubicBezTo>
                    <a:cubicBezTo>
                      <a:pt x="310" y="199"/>
                      <a:pt x="310" y="104"/>
                      <a:pt x="251" y="45"/>
                    </a:cubicBezTo>
                    <a:cubicBezTo>
                      <a:pt x="227" y="15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739865" y="1758213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64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93"/>
                      <a:pt x="0" y="188"/>
                      <a:pt x="60" y="248"/>
                    </a:cubicBezTo>
                    <a:cubicBezTo>
                      <a:pt x="84" y="277"/>
                      <a:pt x="116" y="292"/>
                      <a:pt x="151" y="292"/>
                    </a:cubicBezTo>
                    <a:cubicBezTo>
                      <a:pt x="185" y="292"/>
                      <a:pt x="220" y="277"/>
                      <a:pt x="250" y="248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32" y="16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615376" y="1962968"/>
                <a:ext cx="18811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6" extrusionOk="0">
                    <a:moveTo>
                      <a:pt x="167" y="0"/>
                    </a:moveTo>
                    <a:cubicBezTo>
                      <a:pt x="129" y="0"/>
                      <a:pt x="91" y="16"/>
                      <a:pt x="60" y="41"/>
                    </a:cubicBezTo>
                    <a:cubicBezTo>
                      <a:pt x="0" y="88"/>
                      <a:pt x="0" y="172"/>
                      <a:pt x="60" y="231"/>
                    </a:cubicBezTo>
                    <a:cubicBezTo>
                      <a:pt x="83" y="261"/>
                      <a:pt x="119" y="276"/>
                      <a:pt x="156" y="276"/>
                    </a:cubicBezTo>
                    <a:cubicBezTo>
                      <a:pt x="193" y="276"/>
                      <a:pt x="232" y="261"/>
                      <a:pt x="262" y="231"/>
                    </a:cubicBezTo>
                    <a:cubicBezTo>
                      <a:pt x="321" y="196"/>
                      <a:pt x="321" y="100"/>
                      <a:pt x="262" y="41"/>
                    </a:cubicBezTo>
                    <a:cubicBezTo>
                      <a:pt x="234" y="13"/>
                      <a:pt x="200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657086" y="1920965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7" y="1"/>
                    </a:moveTo>
                    <a:cubicBezTo>
                      <a:pt x="119" y="1"/>
                      <a:pt x="84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19" y="280"/>
                      <a:pt x="157" y="280"/>
                    </a:cubicBezTo>
                    <a:cubicBezTo>
                      <a:pt x="194" y="280"/>
                      <a:pt x="233" y="266"/>
                      <a:pt x="262" y="236"/>
                    </a:cubicBezTo>
                    <a:cubicBezTo>
                      <a:pt x="310" y="200"/>
                      <a:pt x="310" y="105"/>
                      <a:pt x="262" y="45"/>
                    </a:cubicBezTo>
                    <a:cubicBezTo>
                      <a:pt x="233" y="16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1696752" y="1882000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9" y="1"/>
                    </a:moveTo>
                    <a:cubicBezTo>
                      <a:pt x="125" y="1"/>
                      <a:pt x="89" y="16"/>
                      <a:pt x="60" y="46"/>
                    </a:cubicBezTo>
                    <a:cubicBezTo>
                      <a:pt x="0" y="93"/>
                      <a:pt x="0" y="177"/>
                      <a:pt x="60" y="236"/>
                    </a:cubicBezTo>
                    <a:cubicBezTo>
                      <a:pt x="77" y="266"/>
                      <a:pt x="110" y="281"/>
                      <a:pt x="146" y="281"/>
                    </a:cubicBezTo>
                    <a:cubicBezTo>
                      <a:pt x="182" y="281"/>
                      <a:pt x="220" y="266"/>
                      <a:pt x="250" y="236"/>
                    </a:cubicBezTo>
                    <a:cubicBezTo>
                      <a:pt x="310" y="188"/>
                      <a:pt x="310" y="105"/>
                      <a:pt x="250" y="46"/>
                    </a:cubicBezTo>
                    <a:cubicBezTo>
                      <a:pt x="226" y="16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1739865" y="184011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780173" y="1798579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6" y="0"/>
                    </a:moveTo>
                    <a:cubicBezTo>
                      <a:pt x="123" y="0"/>
                      <a:pt x="90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78" y="265"/>
                      <a:pt x="111" y="280"/>
                      <a:pt x="147" y="280"/>
                    </a:cubicBezTo>
                    <a:cubicBezTo>
                      <a:pt x="182" y="280"/>
                      <a:pt x="221" y="265"/>
                      <a:pt x="251" y="235"/>
                    </a:cubicBezTo>
                    <a:cubicBezTo>
                      <a:pt x="310" y="188"/>
                      <a:pt x="310" y="104"/>
                      <a:pt x="251" y="45"/>
                    </a:cubicBezTo>
                    <a:cubicBezTo>
                      <a:pt x="221" y="15"/>
                      <a:pt x="188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697395" y="1961332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81"/>
                      <a:pt x="13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1" y="188"/>
                      <a:pt x="311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736360" y="1921491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4" y="1"/>
                    </a:moveTo>
                    <a:cubicBezTo>
                      <a:pt x="129" y="1"/>
                      <a:pt x="90" y="13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17" y="271"/>
                      <a:pt x="151" y="271"/>
                    </a:cubicBezTo>
                    <a:cubicBezTo>
                      <a:pt x="185" y="271"/>
                      <a:pt x="221" y="257"/>
                      <a:pt x="251" y="227"/>
                    </a:cubicBezTo>
                    <a:cubicBezTo>
                      <a:pt x="310" y="191"/>
                      <a:pt x="310" y="96"/>
                      <a:pt x="251" y="36"/>
                    </a:cubicBezTo>
                    <a:cubicBezTo>
                      <a:pt x="233" y="13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778129" y="1879956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55" y="0"/>
                    </a:moveTo>
                    <a:cubicBezTo>
                      <a:pt x="122" y="0"/>
                      <a:pt x="89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83" y="277"/>
                      <a:pt x="116" y="292"/>
                      <a:pt x="150" y="292"/>
                    </a:cubicBezTo>
                    <a:cubicBezTo>
                      <a:pt x="185" y="292"/>
                      <a:pt x="220" y="277"/>
                      <a:pt x="250" y="247"/>
                    </a:cubicBezTo>
                    <a:cubicBezTo>
                      <a:pt x="310" y="200"/>
                      <a:pt x="310" y="104"/>
                      <a:pt x="250" y="45"/>
                    </a:cubicBezTo>
                    <a:cubicBezTo>
                      <a:pt x="220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819839" y="1838187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51" y="1"/>
                    </a:moveTo>
                    <a:cubicBezTo>
                      <a:pt x="117" y="1"/>
                      <a:pt x="84" y="16"/>
                      <a:pt x="60" y="46"/>
                    </a:cubicBezTo>
                    <a:cubicBezTo>
                      <a:pt x="0" y="93"/>
                      <a:pt x="0" y="188"/>
                      <a:pt x="60" y="248"/>
                    </a:cubicBezTo>
                    <a:cubicBezTo>
                      <a:pt x="84" y="278"/>
                      <a:pt x="117" y="293"/>
                      <a:pt x="151" y="293"/>
                    </a:cubicBezTo>
                    <a:cubicBezTo>
                      <a:pt x="185" y="293"/>
                      <a:pt x="221" y="278"/>
                      <a:pt x="250" y="248"/>
                    </a:cubicBezTo>
                    <a:cubicBezTo>
                      <a:pt x="310" y="200"/>
                      <a:pt x="310" y="105"/>
                      <a:pt x="250" y="46"/>
                    </a:cubicBezTo>
                    <a:cubicBezTo>
                      <a:pt x="221" y="16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776727" y="1961858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5" y="0"/>
                    </a:moveTo>
                    <a:cubicBezTo>
                      <a:pt x="122" y="0"/>
                      <a:pt x="90" y="12"/>
                      <a:pt x="60" y="36"/>
                    </a:cubicBezTo>
                    <a:cubicBezTo>
                      <a:pt x="0" y="72"/>
                      <a:pt x="0" y="167"/>
                      <a:pt x="60" y="226"/>
                    </a:cubicBezTo>
                    <a:cubicBezTo>
                      <a:pt x="78" y="256"/>
                      <a:pt x="110" y="271"/>
                      <a:pt x="146" y="271"/>
                    </a:cubicBezTo>
                    <a:cubicBezTo>
                      <a:pt x="182" y="271"/>
                      <a:pt x="221" y="256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1" y="12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818437" y="1920089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46" y="1"/>
                    </a:moveTo>
                    <a:cubicBezTo>
                      <a:pt x="111" y="1"/>
                      <a:pt x="78" y="13"/>
                      <a:pt x="60" y="37"/>
                    </a:cubicBezTo>
                    <a:cubicBezTo>
                      <a:pt x="1" y="72"/>
                      <a:pt x="1" y="168"/>
                      <a:pt x="60" y="227"/>
                    </a:cubicBezTo>
                    <a:cubicBezTo>
                      <a:pt x="78" y="257"/>
                      <a:pt x="111" y="272"/>
                      <a:pt x="146" y="272"/>
                    </a:cubicBezTo>
                    <a:cubicBezTo>
                      <a:pt x="182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7"/>
                    </a:cubicBezTo>
                    <a:cubicBezTo>
                      <a:pt x="221" y="13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860206" y="1878378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46" y="0"/>
                    </a:moveTo>
                    <a:cubicBezTo>
                      <a:pt x="110" y="0"/>
                      <a:pt x="77" y="12"/>
                      <a:pt x="60" y="36"/>
                    </a:cubicBezTo>
                    <a:cubicBezTo>
                      <a:pt x="0" y="72"/>
                      <a:pt x="0" y="167"/>
                      <a:pt x="60" y="227"/>
                    </a:cubicBezTo>
                    <a:cubicBezTo>
                      <a:pt x="77" y="256"/>
                      <a:pt x="110" y="271"/>
                      <a:pt x="146" y="271"/>
                    </a:cubicBezTo>
                    <a:cubicBezTo>
                      <a:pt x="182" y="271"/>
                      <a:pt x="220" y="256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0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858103" y="1959755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0"/>
                    </a:moveTo>
                    <a:cubicBezTo>
                      <a:pt x="116" y="0"/>
                      <a:pt x="84" y="12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6"/>
                      <a:pt x="116" y="271"/>
                      <a:pt x="151" y="271"/>
                    </a:cubicBezTo>
                    <a:cubicBezTo>
                      <a:pt x="185" y="271"/>
                      <a:pt x="221" y="256"/>
                      <a:pt x="250" y="227"/>
                    </a:cubicBezTo>
                    <a:cubicBezTo>
                      <a:pt x="310" y="191"/>
                      <a:pt x="310" y="96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899814" y="1918044"/>
                <a:ext cx="18169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67" extrusionOk="0">
                    <a:moveTo>
                      <a:pt x="151" y="0"/>
                    </a:moveTo>
                    <a:cubicBezTo>
                      <a:pt x="117" y="0"/>
                      <a:pt x="84" y="12"/>
                      <a:pt x="60" y="36"/>
                    </a:cubicBezTo>
                    <a:cubicBezTo>
                      <a:pt x="1" y="83"/>
                      <a:pt x="13" y="167"/>
                      <a:pt x="60" y="226"/>
                    </a:cubicBezTo>
                    <a:cubicBezTo>
                      <a:pt x="83" y="254"/>
                      <a:pt x="113" y="267"/>
                      <a:pt x="145" y="267"/>
                    </a:cubicBezTo>
                    <a:cubicBezTo>
                      <a:pt x="181" y="267"/>
                      <a:pt x="219" y="251"/>
                      <a:pt x="251" y="226"/>
                    </a:cubicBezTo>
                    <a:cubicBezTo>
                      <a:pt x="310" y="191"/>
                      <a:pt x="310" y="95"/>
                      <a:pt x="251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940180" y="1958353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46" y="1"/>
                    </a:moveTo>
                    <a:cubicBezTo>
                      <a:pt x="110" y="1"/>
                      <a:pt x="78" y="13"/>
                      <a:pt x="60" y="36"/>
                    </a:cubicBezTo>
                    <a:cubicBezTo>
                      <a:pt x="0" y="72"/>
                      <a:pt x="12" y="167"/>
                      <a:pt x="60" y="227"/>
                    </a:cubicBezTo>
                    <a:cubicBezTo>
                      <a:pt x="78" y="257"/>
                      <a:pt x="110" y="272"/>
                      <a:pt x="146" y="272"/>
                    </a:cubicBezTo>
                    <a:cubicBezTo>
                      <a:pt x="182" y="272"/>
                      <a:pt x="220" y="257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0" y="13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2" name="Google Shape;192;p2"/>
          <p:cNvSpPr/>
          <p:nvPr/>
        </p:nvSpPr>
        <p:spPr>
          <a:xfrm flipH="1">
            <a:off x="197963" y="-905650"/>
            <a:ext cx="1555416" cy="1555395"/>
          </a:xfrm>
          <a:custGeom>
            <a:avLst/>
            <a:gdLst/>
            <a:ahLst/>
            <a:cxnLst/>
            <a:rect l="l" t="t" r="r" b="b"/>
            <a:pathLst>
              <a:path w="8550" h="8550" extrusionOk="0">
                <a:moveTo>
                  <a:pt x="8549" y="1"/>
                </a:moveTo>
                <a:lnTo>
                  <a:pt x="1" y="8549"/>
                </a:lnTo>
                <a:lnTo>
                  <a:pt x="8549" y="8549"/>
                </a:lnTo>
                <a:lnTo>
                  <a:pt x="8549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D9D378">
                  <a:alpha val="5215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 flipH="1">
            <a:off x="486481" y="995536"/>
            <a:ext cx="461531" cy="221030"/>
          </a:xfrm>
          <a:custGeom>
            <a:avLst/>
            <a:gdLst/>
            <a:ahLst/>
            <a:cxnLst/>
            <a:rect l="l" t="t" r="r" b="b"/>
            <a:pathLst>
              <a:path w="2537" h="1215" extrusionOk="0">
                <a:moveTo>
                  <a:pt x="1275" y="1"/>
                </a:moveTo>
                <a:lnTo>
                  <a:pt x="644" y="608"/>
                </a:lnTo>
                <a:lnTo>
                  <a:pt x="1" y="1215"/>
                </a:lnTo>
                <a:lnTo>
                  <a:pt x="2537" y="1215"/>
                </a:lnTo>
                <a:lnTo>
                  <a:pt x="1894" y="608"/>
                </a:lnTo>
                <a:lnTo>
                  <a:pt x="1275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 flipH="1">
            <a:off x="486481" y="1417948"/>
            <a:ext cx="461531" cy="221030"/>
          </a:xfrm>
          <a:custGeom>
            <a:avLst/>
            <a:gdLst/>
            <a:ahLst/>
            <a:cxnLst/>
            <a:rect l="l" t="t" r="r" b="b"/>
            <a:pathLst>
              <a:path w="2537" h="1215" extrusionOk="0">
                <a:moveTo>
                  <a:pt x="1275" y="0"/>
                </a:moveTo>
                <a:lnTo>
                  <a:pt x="644" y="607"/>
                </a:lnTo>
                <a:lnTo>
                  <a:pt x="1" y="1215"/>
                </a:lnTo>
                <a:lnTo>
                  <a:pt x="2537" y="1215"/>
                </a:lnTo>
                <a:lnTo>
                  <a:pt x="1894" y="607"/>
                </a:lnTo>
                <a:lnTo>
                  <a:pt x="127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962" name="Google Shape;962;p14"/>
          <p:cNvGrpSpPr/>
          <p:nvPr/>
        </p:nvGrpSpPr>
        <p:grpSpPr>
          <a:xfrm>
            <a:off x="8036742" y="-122263"/>
            <a:ext cx="927005" cy="925556"/>
            <a:chOff x="6313710" y="4457473"/>
            <a:chExt cx="499491" cy="498710"/>
          </a:xfrm>
        </p:grpSpPr>
        <p:sp>
          <p:nvSpPr>
            <p:cNvPr id="963" name="Google Shape;963;p14"/>
            <p:cNvSpPr/>
            <p:nvPr/>
          </p:nvSpPr>
          <p:spPr>
            <a:xfrm rot="10800000" flipH="1">
              <a:off x="6313710" y="4457473"/>
              <a:ext cx="499491" cy="498710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8549" y="0"/>
                  </a:moveTo>
                  <a:lnTo>
                    <a:pt x="1" y="8537"/>
                  </a:lnTo>
                  <a:lnTo>
                    <a:pt x="8549" y="8537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 rot="10800000" flipH="1">
              <a:off x="6351973" y="4608366"/>
              <a:ext cx="342283" cy="341567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0"/>
                  </a:moveTo>
                  <a:lnTo>
                    <a:pt x="1" y="5739"/>
                  </a:lnTo>
                  <a:lnTo>
                    <a:pt x="108" y="5846"/>
                  </a:lnTo>
                  <a:lnTo>
                    <a:pt x="5858" y="1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14"/>
          <p:cNvGrpSpPr/>
          <p:nvPr/>
        </p:nvGrpSpPr>
        <p:grpSpPr>
          <a:xfrm>
            <a:off x="7636621" y="4122776"/>
            <a:ext cx="1656227" cy="1168705"/>
            <a:chOff x="7636621" y="4122776"/>
            <a:chExt cx="1656227" cy="1168705"/>
          </a:xfrm>
        </p:grpSpPr>
        <p:sp>
          <p:nvSpPr>
            <p:cNvPr id="966" name="Google Shape;966;p14"/>
            <p:cNvSpPr/>
            <p:nvPr/>
          </p:nvSpPr>
          <p:spPr>
            <a:xfrm>
              <a:off x="8169497" y="4798061"/>
              <a:ext cx="246311" cy="191905"/>
            </a:xfrm>
            <a:custGeom>
              <a:avLst/>
              <a:gdLst/>
              <a:ahLst/>
              <a:cxnLst/>
              <a:rect l="l" t="t" r="r" b="b"/>
              <a:pathLst>
                <a:path w="2966" h="2311" extrusionOk="0">
                  <a:moveTo>
                    <a:pt x="2382" y="1"/>
                  </a:moveTo>
                  <a:lnTo>
                    <a:pt x="1" y="2310"/>
                  </a:lnTo>
                  <a:lnTo>
                    <a:pt x="644" y="2310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8037046" y="4798061"/>
              <a:ext cx="245315" cy="191905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0" y="2310"/>
                  </a:lnTo>
                  <a:lnTo>
                    <a:pt x="632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7903599" y="4798061"/>
              <a:ext cx="245232" cy="191905"/>
            </a:xfrm>
            <a:custGeom>
              <a:avLst/>
              <a:gdLst/>
              <a:ahLst/>
              <a:cxnLst/>
              <a:rect l="l" t="t" r="r" b="b"/>
              <a:pathLst>
                <a:path w="2953" h="2311" extrusionOk="0">
                  <a:moveTo>
                    <a:pt x="2369" y="1"/>
                  </a:moveTo>
                  <a:lnTo>
                    <a:pt x="0" y="2310"/>
                  </a:lnTo>
                  <a:lnTo>
                    <a:pt x="631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7770068" y="4798061"/>
              <a:ext cx="245315" cy="191905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1" y="2310"/>
                  </a:lnTo>
                  <a:lnTo>
                    <a:pt x="644" y="231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7636621" y="4798061"/>
              <a:ext cx="245315" cy="191905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0" y="2310"/>
                  </a:lnTo>
                  <a:lnTo>
                    <a:pt x="643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8124073" y="4122776"/>
              <a:ext cx="1168775" cy="1168705"/>
            </a:xfrm>
            <a:custGeom>
              <a:avLst/>
              <a:gdLst/>
              <a:ahLst/>
              <a:cxnLst/>
              <a:rect l="l" t="t" r="r" b="b"/>
              <a:pathLst>
                <a:path w="14074" h="14074" extrusionOk="0">
                  <a:moveTo>
                    <a:pt x="13978" y="1"/>
                  </a:moveTo>
                  <a:lnTo>
                    <a:pt x="0" y="13967"/>
                  </a:lnTo>
                  <a:lnTo>
                    <a:pt x="107" y="14074"/>
                  </a:lnTo>
                  <a:lnTo>
                    <a:pt x="14073" y="96"/>
                  </a:lnTo>
                  <a:lnTo>
                    <a:pt x="13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14"/>
          <p:cNvGrpSpPr/>
          <p:nvPr/>
        </p:nvGrpSpPr>
        <p:grpSpPr>
          <a:xfrm>
            <a:off x="-357874" y="-264964"/>
            <a:ext cx="1412979" cy="709992"/>
            <a:chOff x="4328426" y="-320014"/>
            <a:chExt cx="1412979" cy="709992"/>
          </a:xfrm>
        </p:grpSpPr>
        <p:sp>
          <p:nvSpPr>
            <p:cNvPr id="973" name="Google Shape;973;p14"/>
            <p:cNvSpPr/>
            <p:nvPr/>
          </p:nvSpPr>
          <p:spPr>
            <a:xfrm>
              <a:off x="5031370" y="-320014"/>
              <a:ext cx="710035" cy="709992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4328426" y="80646"/>
              <a:ext cx="42602" cy="41603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3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63" y="500"/>
                  </a:cubicBezTo>
                  <a:cubicBezTo>
                    <a:pt x="394" y="500"/>
                    <a:pt x="513" y="393"/>
                    <a:pt x="513" y="250"/>
                  </a:cubicBezTo>
                  <a:cubicBezTo>
                    <a:pt x="513" y="107"/>
                    <a:pt x="394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4480724" y="80646"/>
              <a:ext cx="42602" cy="41603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2" y="0"/>
                  </a:moveTo>
                  <a:cubicBezTo>
                    <a:pt x="119" y="0"/>
                    <a:pt x="0" y="107"/>
                    <a:pt x="0" y="250"/>
                  </a:cubicBezTo>
                  <a:cubicBezTo>
                    <a:pt x="0" y="393"/>
                    <a:pt x="119" y="500"/>
                    <a:pt x="262" y="500"/>
                  </a:cubicBezTo>
                  <a:cubicBezTo>
                    <a:pt x="393" y="500"/>
                    <a:pt x="512" y="393"/>
                    <a:pt x="512" y="250"/>
                  </a:cubicBezTo>
                  <a:cubicBezTo>
                    <a:pt x="512" y="107"/>
                    <a:pt x="393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632939" y="80646"/>
              <a:ext cx="42602" cy="41603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94" y="500"/>
                    <a:pt x="513" y="381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785236" y="80646"/>
              <a:ext cx="41606" cy="41603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937451" y="80646"/>
              <a:ext cx="41606" cy="41603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2" y="500"/>
                    <a:pt x="501" y="393"/>
                    <a:pt x="501" y="250"/>
                  </a:cubicBez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5088752" y="80646"/>
              <a:ext cx="42602" cy="41603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51" y="500"/>
                  </a:cubicBezTo>
                  <a:cubicBezTo>
                    <a:pt x="393" y="500"/>
                    <a:pt x="513" y="393"/>
                    <a:pt x="513" y="250"/>
                  </a:cubicBezTo>
                  <a:cubicBezTo>
                    <a:pt x="513" y="107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8"/>
          <p:cNvSpPr txBox="1">
            <a:spLocks noGrp="1"/>
          </p:cNvSpPr>
          <p:nvPr>
            <p:ph type="title" hasCustomPrompt="1"/>
          </p:nvPr>
        </p:nvSpPr>
        <p:spPr>
          <a:xfrm>
            <a:off x="1763725" y="3379801"/>
            <a:ext cx="29193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8" name="Google Shape;1018;p18"/>
          <p:cNvSpPr txBox="1">
            <a:spLocks noGrp="1"/>
          </p:cNvSpPr>
          <p:nvPr>
            <p:ph type="subTitle" idx="1"/>
          </p:nvPr>
        </p:nvSpPr>
        <p:spPr>
          <a:xfrm>
            <a:off x="1763725" y="3826400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19" name="Google Shape;1019;p18"/>
          <p:cNvSpPr txBox="1">
            <a:spLocks noGrp="1"/>
          </p:cNvSpPr>
          <p:nvPr>
            <p:ph type="title" idx="2" hasCustomPrompt="1"/>
          </p:nvPr>
        </p:nvSpPr>
        <p:spPr>
          <a:xfrm>
            <a:off x="1001725" y="839800"/>
            <a:ext cx="29193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0" name="Google Shape;1020;p18"/>
          <p:cNvSpPr txBox="1">
            <a:spLocks noGrp="1"/>
          </p:cNvSpPr>
          <p:nvPr>
            <p:ph type="subTitle" idx="3"/>
          </p:nvPr>
        </p:nvSpPr>
        <p:spPr>
          <a:xfrm>
            <a:off x="1001725" y="1286403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21" name="Google Shape;1021;p18"/>
          <p:cNvSpPr txBox="1">
            <a:spLocks noGrp="1"/>
          </p:cNvSpPr>
          <p:nvPr>
            <p:ph type="title" idx="4" hasCustomPrompt="1"/>
          </p:nvPr>
        </p:nvSpPr>
        <p:spPr>
          <a:xfrm>
            <a:off x="1382725" y="2109801"/>
            <a:ext cx="29193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2" name="Google Shape;1022;p18"/>
          <p:cNvSpPr txBox="1">
            <a:spLocks noGrp="1"/>
          </p:cNvSpPr>
          <p:nvPr>
            <p:ph type="subTitle" idx="5"/>
          </p:nvPr>
        </p:nvSpPr>
        <p:spPr>
          <a:xfrm>
            <a:off x="1382725" y="2556402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023" name="Google Shape;1023;p18"/>
          <p:cNvGrpSpPr/>
          <p:nvPr/>
        </p:nvGrpSpPr>
        <p:grpSpPr>
          <a:xfrm>
            <a:off x="6316750" y="-921829"/>
            <a:ext cx="2971151" cy="1903907"/>
            <a:chOff x="6316750" y="-921829"/>
            <a:chExt cx="2971151" cy="1903907"/>
          </a:xfrm>
        </p:grpSpPr>
        <p:sp>
          <p:nvSpPr>
            <p:cNvPr id="1024" name="Google Shape;1024;p18"/>
            <p:cNvSpPr/>
            <p:nvPr/>
          </p:nvSpPr>
          <p:spPr>
            <a:xfrm>
              <a:off x="8428181" y="-701811"/>
              <a:ext cx="763472" cy="763451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524429" y="218627"/>
              <a:ext cx="763472" cy="763451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7463902" y="74325"/>
              <a:ext cx="262706" cy="207426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7320407" y="74325"/>
              <a:ext cx="262706" cy="207426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7176913" y="74325"/>
              <a:ext cx="262617" cy="207426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7033329" y="74325"/>
              <a:ext cx="262706" cy="207426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889835" y="74325"/>
              <a:ext cx="262706" cy="207426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6746341" y="74325"/>
              <a:ext cx="262617" cy="207426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6602757" y="74325"/>
              <a:ext cx="264849" cy="207426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6460334" y="74325"/>
              <a:ext cx="263688" cy="207426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6316750" y="74325"/>
              <a:ext cx="263777" cy="207426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229414" y="308184"/>
              <a:ext cx="336017" cy="263770"/>
            </a:xfrm>
            <a:custGeom>
              <a:avLst/>
              <a:gdLst/>
              <a:ahLst/>
              <a:cxnLst/>
              <a:rect l="l" t="t" r="r" b="b"/>
              <a:pathLst>
                <a:path w="3763" h="2954" extrusionOk="0">
                  <a:moveTo>
                    <a:pt x="3013" y="1"/>
                  </a:moveTo>
                  <a:lnTo>
                    <a:pt x="0" y="2954"/>
                  </a:lnTo>
                  <a:lnTo>
                    <a:pt x="822" y="2954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572881" y="-83005"/>
              <a:ext cx="523179" cy="522093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1"/>
                  </a:moveTo>
                  <a:lnTo>
                    <a:pt x="0" y="5739"/>
                  </a:lnTo>
                  <a:lnTo>
                    <a:pt x="107" y="5847"/>
                  </a:lnTo>
                  <a:lnTo>
                    <a:pt x="5858" y="108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7828576" y="-921829"/>
              <a:ext cx="1257809" cy="1256703"/>
            </a:xfrm>
            <a:custGeom>
              <a:avLst/>
              <a:gdLst/>
              <a:ahLst/>
              <a:cxnLst/>
              <a:rect l="l" t="t" r="r" b="b"/>
              <a:pathLst>
                <a:path w="14086" h="14074" extrusionOk="0">
                  <a:moveTo>
                    <a:pt x="13979" y="0"/>
                  </a:moveTo>
                  <a:lnTo>
                    <a:pt x="1" y="13978"/>
                  </a:lnTo>
                  <a:lnTo>
                    <a:pt x="108" y="14073"/>
                  </a:lnTo>
                  <a:lnTo>
                    <a:pt x="14086" y="107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18"/>
          <p:cNvGrpSpPr/>
          <p:nvPr/>
        </p:nvGrpSpPr>
        <p:grpSpPr>
          <a:xfrm>
            <a:off x="-167380" y="2651004"/>
            <a:ext cx="1340903" cy="3204050"/>
            <a:chOff x="-167380" y="2651004"/>
            <a:chExt cx="1340903" cy="3204050"/>
          </a:xfrm>
        </p:grpSpPr>
        <p:sp>
          <p:nvSpPr>
            <p:cNvPr id="1039" name="Google Shape;1039;p18"/>
            <p:cNvSpPr/>
            <p:nvPr/>
          </p:nvSpPr>
          <p:spPr>
            <a:xfrm>
              <a:off x="-167380" y="2651004"/>
              <a:ext cx="1102289" cy="1049756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-167380" y="4786671"/>
              <a:ext cx="1102289" cy="1068383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129609" y="3945596"/>
              <a:ext cx="1043914" cy="610933"/>
            </a:xfrm>
            <a:custGeom>
              <a:avLst/>
              <a:gdLst/>
              <a:ahLst/>
              <a:cxnLst/>
              <a:rect l="l" t="t" r="r" b="b"/>
              <a:pathLst>
                <a:path w="8097" h="4739" extrusionOk="0">
                  <a:moveTo>
                    <a:pt x="4834" y="0"/>
                  </a:moveTo>
                  <a:lnTo>
                    <a:pt x="0" y="4739"/>
                  </a:lnTo>
                  <a:lnTo>
                    <a:pt x="3370" y="4739"/>
                  </a:lnTo>
                  <a:lnTo>
                    <a:pt x="809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410527" y="3295628"/>
              <a:ext cx="485149" cy="379271"/>
            </a:xfrm>
            <a:custGeom>
              <a:avLst/>
              <a:gdLst/>
              <a:ahLst/>
              <a:cxnLst/>
              <a:rect l="l" t="t" r="r" b="b"/>
              <a:pathLst>
                <a:path w="3763" h="2942" extrusionOk="0">
                  <a:moveTo>
                    <a:pt x="3012" y="1"/>
                  </a:moveTo>
                  <a:lnTo>
                    <a:pt x="0" y="2941"/>
                  </a:lnTo>
                  <a:lnTo>
                    <a:pt x="810" y="294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8"/>
          <p:cNvGrpSpPr/>
          <p:nvPr/>
        </p:nvGrpSpPr>
        <p:grpSpPr>
          <a:xfrm>
            <a:off x="-814727" y="-173786"/>
            <a:ext cx="2635605" cy="511552"/>
            <a:chOff x="-814727" y="-173786"/>
            <a:chExt cx="2635605" cy="511552"/>
          </a:xfrm>
        </p:grpSpPr>
        <p:sp>
          <p:nvSpPr>
            <p:cNvPr id="1044" name="Google Shape;1044;p18"/>
            <p:cNvSpPr/>
            <p:nvPr/>
          </p:nvSpPr>
          <p:spPr>
            <a:xfrm>
              <a:off x="1777457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1777457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1777457" y="136461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1777457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1627149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1627149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1627149" y="132672"/>
              <a:ext cx="41526" cy="43418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1627149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1473052" y="-173786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1473052" y="-23320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1473052" y="136461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1473052" y="296242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1320691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1320691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1320691" y="136461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1320691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191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1168488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1168488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1168488" y="132672"/>
              <a:ext cx="41526" cy="43418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1168488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1016127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1016127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1016127" y="136461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1016127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62030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862030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862030" y="132672"/>
              <a:ext cx="43420" cy="43418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3" y="274"/>
                  </a:cubicBezTo>
                  <a:cubicBezTo>
                    <a:pt x="215" y="274"/>
                    <a:pt x="274" y="215"/>
                    <a:pt x="274" y="143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862030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709827" y="-173786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709827" y="-23320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709827" y="136461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709827" y="296242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557466" y="-173786"/>
              <a:ext cx="45315" cy="4152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86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557466" y="-23320"/>
              <a:ext cx="45315" cy="4152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557466" y="136461"/>
              <a:ext cx="45315" cy="4152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557466" y="296242"/>
              <a:ext cx="45315" cy="4152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05264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74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05264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05264" y="132672"/>
              <a:ext cx="41526" cy="43418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05264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251166" y="-173786"/>
              <a:ext cx="45157" cy="4152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26" y="263"/>
                    <a:pt x="286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251166" y="-23320"/>
              <a:ext cx="45157" cy="4152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251166" y="136461"/>
              <a:ext cx="45157" cy="4152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251166" y="296242"/>
              <a:ext cx="45157" cy="4152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191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100700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00700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00700" y="136461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00700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-51503" y="-173786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-51503" y="-23320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-51503" y="132672"/>
              <a:ext cx="43263" cy="43418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74" y="215"/>
                    <a:pt x="274" y="143"/>
                  </a:cubicBezTo>
                  <a:cubicBezTo>
                    <a:pt x="274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-51503" y="296242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-203863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-203863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-203863" y="136461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-203863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-356066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-356066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-356066" y="132672"/>
              <a:ext cx="41526" cy="43418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-356066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-510322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4" y="0"/>
                  </a:moveTo>
                  <a:cubicBezTo>
                    <a:pt x="61" y="0"/>
                    <a:pt x="1" y="60"/>
                    <a:pt x="1" y="131"/>
                  </a:cubicBezTo>
                  <a:cubicBezTo>
                    <a:pt x="1" y="203"/>
                    <a:pt x="61" y="262"/>
                    <a:pt x="144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-510322" y="132672"/>
              <a:ext cx="43420" cy="43418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1" y="0"/>
                    <a:pt x="1" y="60"/>
                    <a:pt x="1" y="143"/>
                  </a:cubicBezTo>
                  <a:cubicBezTo>
                    <a:pt x="1" y="215"/>
                    <a:pt x="61" y="274"/>
                    <a:pt x="144" y="274"/>
                  </a:cubicBezTo>
                  <a:cubicBezTo>
                    <a:pt x="215" y="274"/>
                    <a:pt x="275" y="215"/>
                    <a:pt x="275" y="143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-510322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4" y="0"/>
                  </a:moveTo>
                  <a:cubicBezTo>
                    <a:pt x="61" y="0"/>
                    <a:pt x="1" y="60"/>
                    <a:pt x="1" y="131"/>
                  </a:cubicBezTo>
                  <a:cubicBezTo>
                    <a:pt x="1" y="203"/>
                    <a:pt x="61" y="262"/>
                    <a:pt x="144" y="262"/>
                  </a:cubicBezTo>
                  <a:cubicBezTo>
                    <a:pt x="215" y="262"/>
                    <a:pt x="275" y="191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-662524" y="136461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-662524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-814727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18"/>
          <p:cNvGrpSpPr/>
          <p:nvPr/>
        </p:nvGrpSpPr>
        <p:grpSpPr>
          <a:xfrm>
            <a:off x="7979145" y="4541113"/>
            <a:ext cx="1089346" cy="873591"/>
            <a:chOff x="7979145" y="4541113"/>
            <a:chExt cx="1089346" cy="873591"/>
          </a:xfrm>
        </p:grpSpPr>
        <p:sp>
          <p:nvSpPr>
            <p:cNvPr id="1111" name="Google Shape;1111;p18"/>
            <p:cNvSpPr/>
            <p:nvPr/>
          </p:nvSpPr>
          <p:spPr>
            <a:xfrm>
              <a:off x="8194756" y="4541113"/>
              <a:ext cx="873736" cy="873591"/>
            </a:xfrm>
            <a:custGeom>
              <a:avLst/>
              <a:gdLst/>
              <a:ahLst/>
              <a:cxnLst/>
              <a:rect l="l" t="t" r="r" b="b"/>
              <a:pathLst>
                <a:path w="8538" h="8537" extrusionOk="0">
                  <a:moveTo>
                    <a:pt x="8537" y="0"/>
                  </a:moveTo>
                  <a:lnTo>
                    <a:pt x="0" y="8537"/>
                  </a:lnTo>
                  <a:lnTo>
                    <a:pt x="8537" y="8537"/>
                  </a:lnTo>
                  <a:lnTo>
                    <a:pt x="853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7979145" y="4842066"/>
              <a:ext cx="386315" cy="303408"/>
            </a:xfrm>
            <a:custGeom>
              <a:avLst/>
              <a:gdLst/>
              <a:ahLst/>
              <a:cxnLst/>
              <a:rect l="l" t="t" r="r" b="b"/>
              <a:pathLst>
                <a:path w="3775" h="2965" extrusionOk="0">
                  <a:moveTo>
                    <a:pt x="3774" y="0"/>
                  </a:moveTo>
                  <a:lnTo>
                    <a:pt x="3024" y="12"/>
                  </a:lnTo>
                  <a:lnTo>
                    <a:pt x="0" y="2965"/>
                  </a:lnTo>
                  <a:lnTo>
                    <a:pt x="822" y="2965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18"/>
          <p:cNvGrpSpPr/>
          <p:nvPr/>
        </p:nvGrpSpPr>
        <p:grpSpPr>
          <a:xfrm>
            <a:off x="5433880" y="4806660"/>
            <a:ext cx="259624" cy="364397"/>
            <a:chOff x="5433880" y="4806660"/>
            <a:chExt cx="259624" cy="364397"/>
          </a:xfrm>
        </p:grpSpPr>
        <p:sp>
          <p:nvSpPr>
            <p:cNvPr id="1114" name="Google Shape;1114;p18"/>
            <p:cNvSpPr/>
            <p:nvPr/>
          </p:nvSpPr>
          <p:spPr>
            <a:xfrm>
              <a:off x="5433880" y="4806660"/>
              <a:ext cx="259624" cy="125661"/>
            </a:xfrm>
            <a:custGeom>
              <a:avLst/>
              <a:gdLst/>
              <a:ahLst/>
              <a:cxnLst/>
              <a:rect l="l" t="t" r="r" b="b"/>
              <a:pathLst>
                <a:path w="2537" h="1228" extrusionOk="0">
                  <a:moveTo>
                    <a:pt x="1275" y="1"/>
                  </a:moveTo>
                  <a:lnTo>
                    <a:pt x="644" y="620"/>
                  </a:lnTo>
                  <a:lnTo>
                    <a:pt x="1" y="1227"/>
                  </a:lnTo>
                  <a:lnTo>
                    <a:pt x="2537" y="1227"/>
                  </a:lnTo>
                  <a:lnTo>
                    <a:pt x="1894" y="62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433880" y="5046726"/>
              <a:ext cx="259624" cy="124331"/>
            </a:xfrm>
            <a:custGeom>
              <a:avLst/>
              <a:gdLst/>
              <a:ahLst/>
              <a:cxnLst/>
              <a:rect l="l" t="t" r="r" b="b"/>
              <a:pathLst>
                <a:path w="2537" h="1215" extrusionOk="0">
                  <a:moveTo>
                    <a:pt x="1275" y="0"/>
                  </a:moveTo>
                  <a:lnTo>
                    <a:pt x="644" y="608"/>
                  </a:lnTo>
                  <a:lnTo>
                    <a:pt x="1" y="1215"/>
                  </a:lnTo>
                  <a:lnTo>
                    <a:pt x="2537" y="1215"/>
                  </a:lnTo>
                  <a:lnTo>
                    <a:pt x="1894" y="60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0"/>
          <p:cNvSpPr txBox="1">
            <a:spLocks noGrp="1"/>
          </p:cNvSpPr>
          <p:nvPr>
            <p:ph type="subTitle" idx="1"/>
          </p:nvPr>
        </p:nvSpPr>
        <p:spPr>
          <a:xfrm>
            <a:off x="1497158" y="1270000"/>
            <a:ext cx="2850900" cy="4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6" name="Google Shape;1146;p20"/>
          <p:cNvSpPr txBox="1">
            <a:spLocks noGrp="1"/>
          </p:cNvSpPr>
          <p:nvPr>
            <p:ph type="subTitle" idx="2"/>
          </p:nvPr>
        </p:nvSpPr>
        <p:spPr>
          <a:xfrm>
            <a:off x="1497158" y="1575200"/>
            <a:ext cx="2850900" cy="8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20"/>
          <p:cNvSpPr txBox="1">
            <a:spLocks noGrp="1"/>
          </p:cNvSpPr>
          <p:nvPr>
            <p:ph type="subTitle" idx="3"/>
          </p:nvPr>
        </p:nvSpPr>
        <p:spPr>
          <a:xfrm>
            <a:off x="5575284" y="2108600"/>
            <a:ext cx="2850900" cy="8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20"/>
          <p:cNvSpPr txBox="1">
            <a:spLocks noGrp="1"/>
          </p:cNvSpPr>
          <p:nvPr>
            <p:ph type="subTitle" idx="4"/>
          </p:nvPr>
        </p:nvSpPr>
        <p:spPr>
          <a:xfrm>
            <a:off x="1497158" y="3171125"/>
            <a:ext cx="2850900" cy="8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0"/>
          <p:cNvSpPr txBox="1">
            <a:spLocks noGrp="1"/>
          </p:cNvSpPr>
          <p:nvPr>
            <p:ph type="subTitle" idx="5"/>
          </p:nvPr>
        </p:nvSpPr>
        <p:spPr>
          <a:xfrm>
            <a:off x="5575284" y="3704525"/>
            <a:ext cx="2850900" cy="8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20"/>
          <p:cNvSpPr txBox="1">
            <a:spLocks noGrp="1"/>
          </p:cNvSpPr>
          <p:nvPr>
            <p:ph type="subTitle" idx="6"/>
          </p:nvPr>
        </p:nvSpPr>
        <p:spPr>
          <a:xfrm>
            <a:off x="1497158" y="2865800"/>
            <a:ext cx="2850900" cy="4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1" name="Google Shape;1151;p20"/>
          <p:cNvSpPr txBox="1">
            <a:spLocks noGrp="1"/>
          </p:cNvSpPr>
          <p:nvPr>
            <p:ph type="subTitle" idx="7"/>
          </p:nvPr>
        </p:nvSpPr>
        <p:spPr>
          <a:xfrm>
            <a:off x="5575284" y="1803400"/>
            <a:ext cx="2850900" cy="4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2" name="Google Shape;1152;p20"/>
          <p:cNvSpPr txBox="1">
            <a:spLocks noGrp="1"/>
          </p:cNvSpPr>
          <p:nvPr>
            <p:ph type="subTitle" idx="8"/>
          </p:nvPr>
        </p:nvSpPr>
        <p:spPr>
          <a:xfrm>
            <a:off x="5575284" y="3399200"/>
            <a:ext cx="2850900" cy="4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3" name="Google Shape;1153;p20"/>
          <p:cNvSpPr/>
          <p:nvPr/>
        </p:nvSpPr>
        <p:spPr>
          <a:xfrm>
            <a:off x="265994" y="-348537"/>
            <a:ext cx="1055134" cy="1053487"/>
          </a:xfrm>
          <a:custGeom>
            <a:avLst/>
            <a:gdLst/>
            <a:ahLst/>
            <a:cxnLst/>
            <a:rect l="l" t="t" r="r" b="b"/>
            <a:pathLst>
              <a:path w="8550" h="8537" extrusionOk="0">
                <a:moveTo>
                  <a:pt x="1" y="0"/>
                </a:moveTo>
                <a:lnTo>
                  <a:pt x="1" y="8537"/>
                </a:lnTo>
                <a:lnTo>
                  <a:pt x="85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4" name="Google Shape;1154;p20"/>
          <p:cNvGrpSpPr/>
          <p:nvPr/>
        </p:nvGrpSpPr>
        <p:grpSpPr>
          <a:xfrm>
            <a:off x="6556827" y="-851145"/>
            <a:ext cx="3079474" cy="2345848"/>
            <a:chOff x="6404427" y="-698745"/>
            <a:chExt cx="3079474" cy="2345848"/>
          </a:xfrm>
        </p:grpSpPr>
        <p:sp>
          <p:nvSpPr>
            <p:cNvPr id="1155" name="Google Shape;1155;p20"/>
            <p:cNvSpPr/>
            <p:nvPr/>
          </p:nvSpPr>
          <p:spPr>
            <a:xfrm>
              <a:off x="7455587" y="-465919"/>
              <a:ext cx="1055134" cy="1056572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8090352" y="-698745"/>
              <a:ext cx="1053659" cy="1028586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8428891" y="590654"/>
              <a:ext cx="1055011" cy="1056449"/>
            </a:xfrm>
            <a:custGeom>
              <a:avLst/>
              <a:gdLst/>
              <a:ahLst/>
              <a:cxnLst/>
              <a:rect l="l" t="t" r="r" b="b"/>
              <a:pathLst>
                <a:path w="8549" h="8561" extrusionOk="0">
                  <a:moveTo>
                    <a:pt x="0" y="0"/>
                  </a:moveTo>
                  <a:lnTo>
                    <a:pt x="0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6404427" y="-464359"/>
              <a:ext cx="1055134" cy="1028596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8549" y="0"/>
                  </a:moveTo>
                  <a:lnTo>
                    <a:pt x="1" y="8561"/>
                  </a:lnTo>
                  <a:lnTo>
                    <a:pt x="8549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20"/>
          <p:cNvGrpSpPr/>
          <p:nvPr/>
        </p:nvGrpSpPr>
        <p:grpSpPr>
          <a:xfrm>
            <a:off x="-136200" y="4998542"/>
            <a:ext cx="2331053" cy="342950"/>
            <a:chOff x="-136200" y="4769942"/>
            <a:chExt cx="2331053" cy="342950"/>
          </a:xfrm>
        </p:grpSpPr>
        <p:sp>
          <p:nvSpPr>
            <p:cNvPr id="1160" name="Google Shape;1160;p20"/>
            <p:cNvSpPr/>
            <p:nvPr/>
          </p:nvSpPr>
          <p:spPr>
            <a:xfrm>
              <a:off x="1760496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1523243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1285990" y="4769942"/>
              <a:ext cx="434209" cy="34295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1048589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811336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574083" y="4769942"/>
              <a:ext cx="434209" cy="34295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36682" y="4769942"/>
              <a:ext cx="437900" cy="342950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101201" y="4769942"/>
              <a:ext cx="435981" cy="342950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-136200" y="4769942"/>
              <a:ext cx="436129" cy="342950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20"/>
          <p:cNvGrpSpPr/>
          <p:nvPr/>
        </p:nvGrpSpPr>
        <p:grpSpPr>
          <a:xfrm>
            <a:off x="7731255" y="3171825"/>
            <a:ext cx="1738318" cy="2930654"/>
            <a:chOff x="7731255" y="3171825"/>
            <a:chExt cx="1738318" cy="2930654"/>
          </a:xfrm>
        </p:grpSpPr>
        <p:sp>
          <p:nvSpPr>
            <p:cNvPr id="1170" name="Google Shape;1170;p20"/>
            <p:cNvSpPr/>
            <p:nvPr/>
          </p:nvSpPr>
          <p:spPr>
            <a:xfrm>
              <a:off x="7731255" y="4365713"/>
              <a:ext cx="1738318" cy="1736767"/>
            </a:xfrm>
            <a:custGeom>
              <a:avLst/>
              <a:gdLst/>
              <a:ahLst/>
              <a:cxnLst/>
              <a:rect l="l" t="t" r="r" b="b"/>
              <a:pathLst>
                <a:path w="14086" h="14074" extrusionOk="0">
                  <a:moveTo>
                    <a:pt x="13979" y="0"/>
                  </a:moveTo>
                  <a:lnTo>
                    <a:pt x="1" y="13978"/>
                  </a:lnTo>
                  <a:lnTo>
                    <a:pt x="108" y="14073"/>
                  </a:lnTo>
                  <a:lnTo>
                    <a:pt x="14086" y="107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1" name="Google Shape;1171;p20"/>
            <p:cNvGrpSpPr/>
            <p:nvPr/>
          </p:nvGrpSpPr>
          <p:grpSpPr>
            <a:xfrm>
              <a:off x="8979018" y="3171825"/>
              <a:ext cx="63306" cy="1193209"/>
              <a:chOff x="9007593" y="3171825"/>
              <a:chExt cx="63306" cy="1193209"/>
            </a:xfrm>
          </p:grpSpPr>
          <p:sp>
            <p:nvSpPr>
              <p:cNvPr id="1172" name="Google Shape;1172;p20"/>
              <p:cNvSpPr/>
              <p:nvPr/>
            </p:nvSpPr>
            <p:spPr>
              <a:xfrm rot="-5400000">
                <a:off x="9007592" y="4301727"/>
                <a:ext cx="63308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1" y="1"/>
                    </a:moveTo>
                    <a:cubicBezTo>
                      <a:pt x="120" y="1"/>
                      <a:pt x="1" y="120"/>
                      <a:pt x="1" y="263"/>
                    </a:cubicBezTo>
                    <a:cubicBezTo>
                      <a:pt x="1" y="394"/>
                      <a:pt x="120" y="513"/>
                      <a:pt x="251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5400000">
                <a:off x="9008332" y="4076142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07" y="1"/>
                      <a:pt x="0" y="120"/>
                      <a:pt x="0" y="263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5400000">
                <a:off x="9008332" y="3848459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3" y="513"/>
                      <a:pt x="501" y="394"/>
                      <a:pt x="501" y="263"/>
                    </a:cubicBezTo>
                    <a:cubicBezTo>
                      <a:pt x="501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-5400000">
                <a:off x="9009072" y="3622873"/>
                <a:ext cx="61827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50" y="501"/>
                    </a:cubicBezTo>
                    <a:cubicBezTo>
                      <a:pt x="381" y="501"/>
                      <a:pt x="500" y="382"/>
                      <a:pt x="500" y="251"/>
                    </a:cubicBezTo>
                    <a:cubicBezTo>
                      <a:pt x="500" y="120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5400000">
                <a:off x="9008332" y="3397411"/>
                <a:ext cx="63308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1"/>
                    </a:moveTo>
                    <a:cubicBezTo>
                      <a:pt x="120" y="1"/>
                      <a:pt x="1" y="120"/>
                      <a:pt x="1" y="251"/>
                    </a:cubicBezTo>
                    <a:cubicBezTo>
                      <a:pt x="1" y="382"/>
                      <a:pt x="120" y="501"/>
                      <a:pt x="263" y="501"/>
                    </a:cubicBezTo>
                    <a:cubicBezTo>
                      <a:pt x="394" y="501"/>
                      <a:pt x="513" y="382"/>
                      <a:pt x="513" y="251"/>
                    </a:cubicBezTo>
                    <a:cubicBezTo>
                      <a:pt x="513" y="120"/>
                      <a:pt x="394" y="1"/>
                      <a:pt x="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5400000">
                <a:off x="9008332" y="3171086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21"/>
          <p:cNvSpPr txBox="1">
            <a:spLocks noGrp="1"/>
          </p:cNvSpPr>
          <p:nvPr>
            <p:ph type="subTitle" idx="1"/>
          </p:nvPr>
        </p:nvSpPr>
        <p:spPr>
          <a:xfrm>
            <a:off x="1000674" y="1602575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1" name="Google Shape;1181;p21"/>
          <p:cNvSpPr txBox="1">
            <a:spLocks noGrp="1"/>
          </p:cNvSpPr>
          <p:nvPr>
            <p:ph type="subTitle" idx="2"/>
          </p:nvPr>
        </p:nvSpPr>
        <p:spPr>
          <a:xfrm>
            <a:off x="1000674" y="2739185"/>
            <a:ext cx="26796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1"/>
          <p:cNvSpPr txBox="1">
            <a:spLocks noGrp="1"/>
          </p:cNvSpPr>
          <p:nvPr>
            <p:ph type="subTitle" idx="3"/>
          </p:nvPr>
        </p:nvSpPr>
        <p:spPr>
          <a:xfrm>
            <a:off x="5463850" y="3880100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1"/>
          <p:cNvSpPr txBox="1">
            <a:spLocks noGrp="1"/>
          </p:cNvSpPr>
          <p:nvPr>
            <p:ph type="subTitle" idx="4"/>
          </p:nvPr>
        </p:nvSpPr>
        <p:spPr>
          <a:xfrm>
            <a:off x="1000549" y="3880100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4" name="Google Shape;1184;p21"/>
          <p:cNvSpPr txBox="1">
            <a:spLocks noGrp="1"/>
          </p:cNvSpPr>
          <p:nvPr>
            <p:ph type="subTitle" idx="5"/>
          </p:nvPr>
        </p:nvSpPr>
        <p:spPr>
          <a:xfrm>
            <a:off x="5463850" y="2737825"/>
            <a:ext cx="26796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1"/>
          <p:cNvSpPr txBox="1">
            <a:spLocks noGrp="1"/>
          </p:cNvSpPr>
          <p:nvPr>
            <p:ph type="subTitle" idx="6"/>
          </p:nvPr>
        </p:nvSpPr>
        <p:spPr>
          <a:xfrm>
            <a:off x="5463850" y="1602575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21"/>
          <p:cNvSpPr txBox="1">
            <a:spLocks noGrp="1"/>
          </p:cNvSpPr>
          <p:nvPr>
            <p:ph type="subTitle" idx="7"/>
          </p:nvPr>
        </p:nvSpPr>
        <p:spPr>
          <a:xfrm>
            <a:off x="1000674" y="1323950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7" name="Google Shape;1187;p21"/>
          <p:cNvSpPr txBox="1">
            <a:spLocks noGrp="1"/>
          </p:cNvSpPr>
          <p:nvPr>
            <p:ph type="subTitle" idx="8"/>
          </p:nvPr>
        </p:nvSpPr>
        <p:spPr>
          <a:xfrm>
            <a:off x="1000674" y="2458938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8" name="Google Shape;1188;p21"/>
          <p:cNvSpPr txBox="1">
            <a:spLocks noGrp="1"/>
          </p:cNvSpPr>
          <p:nvPr>
            <p:ph type="subTitle" idx="9"/>
          </p:nvPr>
        </p:nvSpPr>
        <p:spPr>
          <a:xfrm>
            <a:off x="5463851" y="2458938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9" name="Google Shape;1189;p21"/>
          <p:cNvSpPr txBox="1">
            <a:spLocks noGrp="1"/>
          </p:cNvSpPr>
          <p:nvPr>
            <p:ph type="subTitle" idx="13"/>
          </p:nvPr>
        </p:nvSpPr>
        <p:spPr>
          <a:xfrm>
            <a:off x="5463851" y="3598250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0" name="Google Shape;1190;p21"/>
          <p:cNvSpPr txBox="1">
            <a:spLocks noGrp="1"/>
          </p:cNvSpPr>
          <p:nvPr>
            <p:ph type="subTitle" idx="14"/>
          </p:nvPr>
        </p:nvSpPr>
        <p:spPr>
          <a:xfrm>
            <a:off x="1000850" y="3598250"/>
            <a:ext cx="2679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1" name="Google Shape;1191;p21"/>
          <p:cNvSpPr txBox="1">
            <a:spLocks noGrp="1"/>
          </p:cNvSpPr>
          <p:nvPr>
            <p:ph type="subTitle" idx="15"/>
          </p:nvPr>
        </p:nvSpPr>
        <p:spPr>
          <a:xfrm>
            <a:off x="5463851" y="1323950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92" name="Google Shape;1192;p21"/>
          <p:cNvGrpSpPr/>
          <p:nvPr/>
        </p:nvGrpSpPr>
        <p:grpSpPr>
          <a:xfrm>
            <a:off x="6976242" y="-460279"/>
            <a:ext cx="1969342" cy="1260123"/>
            <a:chOff x="6747642" y="-231679"/>
            <a:chExt cx="1969342" cy="1260123"/>
          </a:xfrm>
        </p:grpSpPr>
        <p:sp>
          <p:nvSpPr>
            <p:cNvPr id="1193" name="Google Shape;1193;p21"/>
            <p:cNvSpPr/>
            <p:nvPr/>
          </p:nvSpPr>
          <p:spPr>
            <a:xfrm>
              <a:off x="7455025" y="-231679"/>
              <a:ext cx="1261959" cy="1260123"/>
            </a:xfrm>
            <a:custGeom>
              <a:avLst/>
              <a:gdLst/>
              <a:ahLst/>
              <a:cxnLst/>
              <a:rect l="l" t="t" r="r" b="b"/>
              <a:pathLst>
                <a:path w="8550" h="8538" extrusionOk="0">
                  <a:moveTo>
                    <a:pt x="1" y="1"/>
                  </a:moveTo>
                  <a:lnTo>
                    <a:pt x="8550" y="8538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6747642" y="-162660"/>
              <a:ext cx="1195097" cy="697658"/>
            </a:xfrm>
            <a:custGeom>
              <a:avLst/>
              <a:gdLst/>
              <a:ahLst/>
              <a:cxnLst/>
              <a:rect l="l" t="t" r="r" b="b"/>
              <a:pathLst>
                <a:path w="8097" h="4727" extrusionOk="0">
                  <a:moveTo>
                    <a:pt x="0" y="0"/>
                  </a:moveTo>
                  <a:lnTo>
                    <a:pt x="4739" y="4727"/>
                  </a:lnTo>
                  <a:lnTo>
                    <a:pt x="8096" y="4727"/>
                  </a:lnTo>
                  <a:lnTo>
                    <a:pt x="326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1"/>
          <p:cNvGrpSpPr/>
          <p:nvPr/>
        </p:nvGrpSpPr>
        <p:grpSpPr>
          <a:xfrm>
            <a:off x="-192378" y="3201742"/>
            <a:ext cx="2179122" cy="2664142"/>
            <a:chOff x="-192378" y="3201742"/>
            <a:chExt cx="2179122" cy="2664142"/>
          </a:xfrm>
        </p:grpSpPr>
        <p:sp>
          <p:nvSpPr>
            <p:cNvPr id="1196" name="Google Shape;1196;p21"/>
            <p:cNvSpPr/>
            <p:nvPr/>
          </p:nvSpPr>
          <p:spPr>
            <a:xfrm>
              <a:off x="-192367" y="3507559"/>
              <a:ext cx="1260187" cy="1259976"/>
            </a:xfrm>
            <a:custGeom>
              <a:avLst/>
              <a:gdLst/>
              <a:ahLst/>
              <a:cxnLst/>
              <a:rect l="l" t="t" r="r" b="b"/>
              <a:pathLst>
                <a:path w="8538" h="8537" extrusionOk="0">
                  <a:moveTo>
                    <a:pt x="0" y="0"/>
                  </a:moveTo>
                  <a:lnTo>
                    <a:pt x="0" y="8537"/>
                  </a:lnTo>
                  <a:lnTo>
                    <a:pt x="8537" y="85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150189" y="4902712"/>
              <a:ext cx="1836556" cy="963172"/>
            </a:xfrm>
            <a:custGeom>
              <a:avLst/>
              <a:gdLst/>
              <a:ahLst/>
              <a:cxnLst/>
              <a:rect l="l" t="t" r="r" b="b"/>
              <a:pathLst>
                <a:path w="12443" h="6526" extrusionOk="0">
                  <a:moveTo>
                    <a:pt x="1" y="1"/>
                  </a:moveTo>
                  <a:lnTo>
                    <a:pt x="6514" y="6525"/>
                  </a:lnTo>
                  <a:lnTo>
                    <a:pt x="12443" y="6513"/>
                  </a:lnTo>
                  <a:lnTo>
                    <a:pt x="5776" y="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-192378" y="3201742"/>
              <a:ext cx="553638" cy="434210"/>
            </a:xfrm>
            <a:custGeom>
              <a:avLst/>
              <a:gdLst/>
              <a:ahLst/>
              <a:cxnLst/>
              <a:rect l="l" t="t" r="r" b="b"/>
              <a:pathLst>
                <a:path w="3751" h="2942" extrusionOk="0">
                  <a:moveTo>
                    <a:pt x="0" y="1"/>
                  </a:moveTo>
                  <a:lnTo>
                    <a:pt x="2953" y="2942"/>
                  </a:lnTo>
                  <a:lnTo>
                    <a:pt x="3751" y="2942"/>
                  </a:lnTo>
                  <a:lnTo>
                    <a:pt x="73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21"/>
          <p:cNvGrpSpPr/>
          <p:nvPr/>
        </p:nvGrpSpPr>
        <p:grpSpPr>
          <a:xfrm>
            <a:off x="7455013" y="3925413"/>
            <a:ext cx="3523357" cy="1800711"/>
            <a:chOff x="563675" y="1280237"/>
            <a:chExt cx="1394616" cy="712757"/>
          </a:xfrm>
        </p:grpSpPr>
        <p:sp>
          <p:nvSpPr>
            <p:cNvPr id="1200" name="Google Shape;1200;p21"/>
            <p:cNvSpPr/>
            <p:nvPr/>
          </p:nvSpPr>
          <p:spPr>
            <a:xfrm>
              <a:off x="563675" y="1977163"/>
              <a:ext cx="18169" cy="15831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3"/>
                    <a:pt x="1" y="167"/>
                    <a:pt x="60" y="226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6"/>
                  </a:cubicBezTo>
                  <a:cubicBezTo>
                    <a:pt x="310" y="191"/>
                    <a:pt x="310" y="95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605444" y="1935394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9" y="1"/>
                  </a:moveTo>
                  <a:cubicBezTo>
                    <a:pt x="125" y="1"/>
                    <a:pt x="89" y="13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647154" y="1893684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2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686820" y="1854193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19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9" y="281"/>
                    <a:pt x="155" y="281"/>
                  </a:cubicBezTo>
                  <a:cubicBezTo>
                    <a:pt x="191" y="281"/>
                    <a:pt x="226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6" y="16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728531" y="1812483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7" y="0"/>
                  </a:moveTo>
                  <a:cubicBezTo>
                    <a:pt x="120" y="0"/>
                    <a:pt x="84" y="15"/>
                    <a:pt x="60" y="45"/>
                  </a:cubicBezTo>
                  <a:cubicBezTo>
                    <a:pt x="1" y="93"/>
                    <a:pt x="1" y="176"/>
                    <a:pt x="60" y="235"/>
                  </a:cubicBezTo>
                  <a:cubicBezTo>
                    <a:pt x="84" y="265"/>
                    <a:pt x="120" y="280"/>
                    <a:pt x="157" y="280"/>
                  </a:cubicBezTo>
                  <a:cubicBezTo>
                    <a:pt x="194" y="280"/>
                    <a:pt x="233" y="265"/>
                    <a:pt x="262" y="235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33" y="15"/>
                    <a:pt x="19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769599" y="1771240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4" y="1"/>
                  </a:moveTo>
                  <a:cubicBezTo>
                    <a:pt x="128" y="1"/>
                    <a:pt x="89" y="13"/>
                    <a:pt x="60" y="37"/>
                  </a:cubicBezTo>
                  <a:cubicBezTo>
                    <a:pt x="0" y="84"/>
                    <a:pt x="0" y="168"/>
                    <a:pt x="60" y="227"/>
                  </a:cubicBezTo>
                  <a:cubicBezTo>
                    <a:pt x="83" y="257"/>
                    <a:pt x="116" y="272"/>
                    <a:pt x="150" y="272"/>
                  </a:cubicBezTo>
                  <a:cubicBezTo>
                    <a:pt x="185" y="272"/>
                    <a:pt x="220" y="257"/>
                    <a:pt x="250" y="227"/>
                  </a:cubicBezTo>
                  <a:cubicBezTo>
                    <a:pt x="310" y="179"/>
                    <a:pt x="310" y="96"/>
                    <a:pt x="250" y="37"/>
                  </a:cubicBezTo>
                  <a:cubicBezTo>
                    <a:pt x="232" y="13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809907" y="1732041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1" y="1"/>
                  </a:moveTo>
                  <a:cubicBezTo>
                    <a:pt x="126" y="1"/>
                    <a:pt x="92" y="16"/>
                    <a:pt x="60" y="41"/>
                  </a:cubicBezTo>
                  <a:cubicBezTo>
                    <a:pt x="1" y="77"/>
                    <a:pt x="1" y="172"/>
                    <a:pt x="60" y="231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1" y="231"/>
                  </a:cubicBezTo>
                  <a:cubicBezTo>
                    <a:pt x="310" y="184"/>
                    <a:pt x="310" y="100"/>
                    <a:pt x="251" y="41"/>
                  </a:cubicBezTo>
                  <a:cubicBezTo>
                    <a:pt x="222" y="13"/>
                    <a:pt x="19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851618" y="169003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7" y="1"/>
                  </a:moveTo>
                  <a:cubicBezTo>
                    <a:pt x="111" y="1"/>
                    <a:pt x="78" y="16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78" y="266"/>
                    <a:pt x="111" y="281"/>
                    <a:pt x="147" y="281"/>
                  </a:cubicBezTo>
                  <a:cubicBezTo>
                    <a:pt x="183" y="281"/>
                    <a:pt x="221" y="266"/>
                    <a:pt x="251" y="236"/>
                  </a:cubicBezTo>
                  <a:cubicBezTo>
                    <a:pt x="311" y="188"/>
                    <a:pt x="311" y="93"/>
                    <a:pt x="251" y="45"/>
                  </a:cubicBezTo>
                  <a:cubicBezTo>
                    <a:pt x="221" y="16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893387" y="164832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81"/>
                    <a:pt x="12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932352" y="160866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9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3" y="278"/>
                    <a:pt x="116" y="293"/>
                    <a:pt x="150" y="293"/>
                  </a:cubicBezTo>
                  <a:cubicBezTo>
                    <a:pt x="185" y="293"/>
                    <a:pt x="220" y="278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6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974062" y="1566952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1015773" y="1525242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1054737" y="148610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1096448" y="1444333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5" y="1"/>
                  </a:moveTo>
                  <a:cubicBezTo>
                    <a:pt x="129" y="1"/>
                    <a:pt x="90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1" y="180"/>
                    <a:pt x="311" y="96"/>
                    <a:pt x="251" y="37"/>
                  </a:cubicBezTo>
                  <a:cubicBezTo>
                    <a:pt x="233" y="13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1138217" y="1402622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4" y="1"/>
                  </a:moveTo>
                  <a:cubicBezTo>
                    <a:pt x="128" y="1"/>
                    <a:pt x="90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1"/>
                    <a:pt x="151" y="271"/>
                  </a:cubicBezTo>
                  <a:cubicBezTo>
                    <a:pt x="185" y="271"/>
                    <a:pt x="221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32" y="12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1178525" y="1363132"/>
              <a:ext cx="18169" cy="16182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147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81"/>
                    <a:pt x="13" y="177"/>
                    <a:pt x="60" y="236"/>
                  </a:cubicBezTo>
                  <a:cubicBezTo>
                    <a:pt x="77" y="264"/>
                    <a:pt x="107" y="276"/>
                    <a:pt x="141" y="276"/>
                  </a:cubicBezTo>
                  <a:cubicBezTo>
                    <a:pt x="178" y="276"/>
                    <a:pt x="220" y="261"/>
                    <a:pt x="251" y="236"/>
                  </a:cubicBezTo>
                  <a:cubicBezTo>
                    <a:pt x="310" y="188"/>
                    <a:pt x="310" y="105"/>
                    <a:pt x="251" y="46"/>
                  </a:cubicBezTo>
                  <a:cubicBezTo>
                    <a:pt x="221" y="16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1220294" y="132142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1"/>
                  </a:moveTo>
                  <a:cubicBezTo>
                    <a:pt x="110" y="1"/>
                    <a:pt x="78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1262005" y="1280237"/>
              <a:ext cx="18169" cy="15831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146" y="0"/>
                  </a:moveTo>
                  <a:cubicBezTo>
                    <a:pt x="111" y="0"/>
                    <a:pt x="78" y="12"/>
                    <a:pt x="60" y="36"/>
                  </a:cubicBezTo>
                  <a:cubicBezTo>
                    <a:pt x="1" y="72"/>
                    <a:pt x="1" y="167"/>
                    <a:pt x="60" y="226"/>
                  </a:cubicBezTo>
                  <a:cubicBezTo>
                    <a:pt x="78" y="256"/>
                    <a:pt x="111" y="271"/>
                    <a:pt x="146" y="271"/>
                  </a:cubicBezTo>
                  <a:cubicBezTo>
                    <a:pt x="182" y="271"/>
                    <a:pt x="221" y="256"/>
                    <a:pt x="251" y="226"/>
                  </a:cubicBezTo>
                  <a:cubicBezTo>
                    <a:pt x="310" y="179"/>
                    <a:pt x="310" y="95"/>
                    <a:pt x="251" y="36"/>
                  </a:cubicBezTo>
                  <a:cubicBezTo>
                    <a:pt x="221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rgbClr val="627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645051" y="1975761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6" y="0"/>
                  </a:moveTo>
                  <a:cubicBezTo>
                    <a:pt x="129" y="0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20" y="271"/>
                    <a:pt x="157" y="271"/>
                  </a:cubicBezTo>
                  <a:cubicBezTo>
                    <a:pt x="194" y="271"/>
                    <a:pt x="233" y="256"/>
                    <a:pt x="263" y="227"/>
                  </a:cubicBezTo>
                  <a:cubicBezTo>
                    <a:pt x="322" y="179"/>
                    <a:pt x="322" y="96"/>
                    <a:pt x="263" y="36"/>
                  </a:cubicBezTo>
                  <a:cubicBezTo>
                    <a:pt x="239" y="12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686820" y="1933992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9" y="1"/>
                  </a:moveTo>
                  <a:cubicBezTo>
                    <a:pt x="125" y="1"/>
                    <a:pt x="89" y="13"/>
                    <a:pt x="60" y="37"/>
                  </a:cubicBezTo>
                  <a:cubicBezTo>
                    <a:pt x="0" y="72"/>
                    <a:pt x="0" y="168"/>
                    <a:pt x="60" y="227"/>
                  </a:cubicBezTo>
                  <a:cubicBezTo>
                    <a:pt x="84" y="257"/>
                    <a:pt x="119" y="272"/>
                    <a:pt x="155" y="272"/>
                  </a:cubicBezTo>
                  <a:cubicBezTo>
                    <a:pt x="191" y="272"/>
                    <a:pt x="226" y="257"/>
                    <a:pt x="250" y="227"/>
                  </a:cubicBezTo>
                  <a:cubicBezTo>
                    <a:pt x="310" y="180"/>
                    <a:pt x="310" y="84"/>
                    <a:pt x="250" y="37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727129" y="1893859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3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769599" y="1853317"/>
              <a:ext cx="15306" cy="15364"/>
            </a:xfrm>
            <a:custGeom>
              <a:avLst/>
              <a:gdLst/>
              <a:ahLst/>
              <a:cxnLst/>
              <a:rect l="l" t="t" r="r" b="b"/>
              <a:pathLst>
                <a:path w="262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2" y="263"/>
                    <a:pt x="262" y="203"/>
                    <a:pt x="262" y="132"/>
                  </a:cubicBezTo>
                  <a:cubicBezTo>
                    <a:pt x="262" y="60"/>
                    <a:pt x="202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809907" y="1810380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0" y="1"/>
                  </a:moveTo>
                  <a:cubicBezTo>
                    <a:pt x="126" y="1"/>
                    <a:pt x="90" y="15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5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849573" y="1771415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51" y="1"/>
                  </a:moveTo>
                  <a:cubicBezTo>
                    <a:pt x="116" y="1"/>
                    <a:pt x="84" y="16"/>
                    <a:pt x="60" y="46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2" y="264"/>
                    <a:pt x="113" y="276"/>
                    <a:pt x="145" y="276"/>
                  </a:cubicBezTo>
                  <a:cubicBezTo>
                    <a:pt x="181" y="276"/>
                    <a:pt x="219" y="261"/>
                    <a:pt x="250" y="236"/>
                  </a:cubicBezTo>
                  <a:cubicBezTo>
                    <a:pt x="310" y="200"/>
                    <a:pt x="310" y="105"/>
                    <a:pt x="250" y="46"/>
                  </a:cubicBezTo>
                  <a:cubicBezTo>
                    <a:pt x="220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891284" y="1729705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932994" y="1687994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1" y="45"/>
                  </a:cubicBezTo>
                  <a:cubicBezTo>
                    <a:pt x="1" y="92"/>
                    <a:pt x="1" y="176"/>
                    <a:pt x="61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6" y="280"/>
                    <a:pt x="221" y="265"/>
                    <a:pt x="251" y="235"/>
                  </a:cubicBezTo>
                  <a:cubicBezTo>
                    <a:pt x="311" y="200"/>
                    <a:pt x="311" y="104"/>
                    <a:pt x="251" y="45"/>
                  </a:cubicBezTo>
                  <a:cubicBezTo>
                    <a:pt x="221" y="15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971959" y="1648854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1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20" y="271"/>
                    <a:pt x="157" y="271"/>
                  </a:cubicBezTo>
                  <a:cubicBezTo>
                    <a:pt x="194" y="271"/>
                    <a:pt x="233" y="256"/>
                    <a:pt x="263" y="227"/>
                  </a:cubicBezTo>
                  <a:cubicBezTo>
                    <a:pt x="322" y="179"/>
                    <a:pt x="322" y="96"/>
                    <a:pt x="263" y="36"/>
                  </a:cubicBezTo>
                  <a:cubicBezTo>
                    <a:pt x="233" y="12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1013728" y="1607144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6" y="0"/>
                  </a:moveTo>
                  <a:cubicBezTo>
                    <a:pt x="119" y="0"/>
                    <a:pt x="83" y="12"/>
                    <a:pt x="60" y="36"/>
                  </a:cubicBezTo>
                  <a:cubicBezTo>
                    <a:pt x="0" y="71"/>
                    <a:pt x="0" y="167"/>
                    <a:pt x="60" y="226"/>
                  </a:cubicBezTo>
                  <a:cubicBezTo>
                    <a:pt x="83" y="256"/>
                    <a:pt x="119" y="271"/>
                    <a:pt x="156" y="271"/>
                  </a:cubicBezTo>
                  <a:cubicBezTo>
                    <a:pt x="194" y="271"/>
                    <a:pt x="232" y="256"/>
                    <a:pt x="262" y="226"/>
                  </a:cubicBezTo>
                  <a:cubicBezTo>
                    <a:pt x="310" y="179"/>
                    <a:pt x="310" y="95"/>
                    <a:pt x="262" y="36"/>
                  </a:cubicBezTo>
                  <a:cubicBezTo>
                    <a:pt x="232" y="12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1055438" y="1565550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2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20" y="280"/>
                    <a:pt x="157" y="280"/>
                  </a:cubicBezTo>
                  <a:cubicBezTo>
                    <a:pt x="194" y="280"/>
                    <a:pt x="233" y="266"/>
                    <a:pt x="262" y="236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27" y="16"/>
                    <a:pt x="188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1095104" y="1525242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19" y="0"/>
                    <a:pt x="83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199"/>
                    <a:pt x="310" y="104"/>
                    <a:pt x="250" y="45"/>
                  </a:cubicBezTo>
                  <a:cubicBezTo>
                    <a:pt x="226" y="15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1136815" y="1484524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0" y="1"/>
                  </a:moveTo>
                  <a:cubicBezTo>
                    <a:pt x="126" y="1"/>
                    <a:pt x="90" y="9"/>
                    <a:pt x="60" y="27"/>
                  </a:cubicBezTo>
                  <a:cubicBezTo>
                    <a:pt x="1" y="75"/>
                    <a:pt x="12" y="170"/>
                    <a:pt x="60" y="230"/>
                  </a:cubicBezTo>
                  <a:cubicBezTo>
                    <a:pt x="78" y="260"/>
                    <a:pt x="111" y="274"/>
                    <a:pt x="146" y="274"/>
                  </a:cubicBezTo>
                  <a:cubicBezTo>
                    <a:pt x="182" y="274"/>
                    <a:pt x="221" y="260"/>
                    <a:pt x="251" y="230"/>
                  </a:cubicBezTo>
                  <a:cubicBezTo>
                    <a:pt x="310" y="182"/>
                    <a:pt x="310" y="87"/>
                    <a:pt x="251" y="27"/>
                  </a:cubicBezTo>
                  <a:cubicBezTo>
                    <a:pt x="227" y="9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1178525" y="1442814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0" y="0"/>
                  </a:moveTo>
                  <a:cubicBezTo>
                    <a:pt x="126" y="0"/>
                    <a:pt x="90" y="9"/>
                    <a:pt x="60" y="27"/>
                  </a:cubicBezTo>
                  <a:cubicBezTo>
                    <a:pt x="1" y="75"/>
                    <a:pt x="1" y="170"/>
                    <a:pt x="60" y="229"/>
                  </a:cubicBezTo>
                  <a:cubicBezTo>
                    <a:pt x="78" y="259"/>
                    <a:pt x="111" y="274"/>
                    <a:pt x="147" y="274"/>
                  </a:cubicBezTo>
                  <a:cubicBezTo>
                    <a:pt x="182" y="274"/>
                    <a:pt x="221" y="259"/>
                    <a:pt x="251" y="229"/>
                  </a:cubicBezTo>
                  <a:cubicBezTo>
                    <a:pt x="310" y="182"/>
                    <a:pt x="310" y="86"/>
                    <a:pt x="251" y="27"/>
                  </a:cubicBezTo>
                  <a:cubicBezTo>
                    <a:pt x="227" y="9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1218191" y="140279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1259902" y="1361087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200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1300970" y="131931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60" y="1"/>
                  </a:moveTo>
                  <a:cubicBezTo>
                    <a:pt x="125" y="1"/>
                    <a:pt x="90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6" y="281"/>
                    <a:pt x="151" y="281"/>
                  </a:cubicBezTo>
                  <a:cubicBezTo>
                    <a:pt x="185" y="281"/>
                    <a:pt x="221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727830" y="1974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74" y="203"/>
                    <a:pt x="274" y="131"/>
                  </a:cubicBezTo>
                  <a:cubicBezTo>
                    <a:pt x="274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766094" y="193416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1"/>
                  </a:moveTo>
                  <a:cubicBezTo>
                    <a:pt x="128" y="1"/>
                    <a:pt x="90" y="16"/>
                    <a:pt x="60" y="46"/>
                  </a:cubicBezTo>
                  <a:cubicBezTo>
                    <a:pt x="0" y="93"/>
                    <a:pt x="0" y="177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6"/>
                  </a:cubicBezTo>
                  <a:cubicBezTo>
                    <a:pt x="233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807804" y="1892457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5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3" y="264"/>
                    <a:pt x="113" y="276"/>
                    <a:pt x="146" y="276"/>
                  </a:cubicBezTo>
                  <a:cubicBezTo>
                    <a:pt x="181" y="276"/>
                    <a:pt x="219" y="261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33" y="15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849573" y="1850980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70" y="1"/>
                  </a:moveTo>
                  <a:cubicBezTo>
                    <a:pt x="133" y="1"/>
                    <a:pt x="91" y="16"/>
                    <a:pt x="60" y="41"/>
                  </a:cubicBezTo>
                  <a:cubicBezTo>
                    <a:pt x="0" y="88"/>
                    <a:pt x="12" y="172"/>
                    <a:pt x="60" y="231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0" y="261"/>
                    <a:pt x="250" y="231"/>
                  </a:cubicBezTo>
                  <a:cubicBezTo>
                    <a:pt x="310" y="184"/>
                    <a:pt x="310" y="100"/>
                    <a:pt x="250" y="41"/>
                  </a:cubicBezTo>
                  <a:cubicBezTo>
                    <a:pt x="233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890583" y="181160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931650" y="1770071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973361" y="1728303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6" y="1"/>
                  </a:moveTo>
                  <a:cubicBezTo>
                    <a:pt x="111" y="1"/>
                    <a:pt x="78" y="16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78" y="266"/>
                    <a:pt x="111" y="280"/>
                    <a:pt x="146" y="280"/>
                  </a:cubicBezTo>
                  <a:cubicBezTo>
                    <a:pt x="182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012326" y="1688520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91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054036" y="164675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095805" y="1605041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0"/>
                  </a:moveTo>
                  <a:cubicBezTo>
                    <a:pt x="110" y="0"/>
                    <a:pt x="77" y="12"/>
                    <a:pt x="60" y="36"/>
                  </a:cubicBezTo>
                  <a:cubicBezTo>
                    <a:pt x="0" y="84"/>
                    <a:pt x="12" y="167"/>
                    <a:pt x="60" y="227"/>
                  </a:cubicBezTo>
                  <a:cubicBezTo>
                    <a:pt x="77" y="256"/>
                    <a:pt x="110" y="271"/>
                    <a:pt x="146" y="271"/>
                  </a:cubicBezTo>
                  <a:cubicBezTo>
                    <a:pt x="182" y="271"/>
                    <a:pt x="220" y="256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0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1134712" y="1565550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1"/>
                  </a:moveTo>
                  <a:cubicBezTo>
                    <a:pt x="129" y="1"/>
                    <a:pt x="90" y="16"/>
                    <a:pt x="60" y="45"/>
                  </a:cubicBezTo>
                  <a:cubicBezTo>
                    <a:pt x="1" y="93"/>
                    <a:pt x="13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33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1176481" y="152384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84" y="265"/>
                    <a:pt x="116" y="280"/>
                    <a:pt x="150" y="280"/>
                  </a:cubicBezTo>
                  <a:cubicBezTo>
                    <a:pt x="185" y="280"/>
                    <a:pt x="220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1218191" y="148259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5" y="1"/>
                  </a:moveTo>
                  <a:cubicBezTo>
                    <a:pt x="123" y="1"/>
                    <a:pt x="90" y="13"/>
                    <a:pt x="60" y="37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1257156" y="1443164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65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84" y="265"/>
                    <a:pt x="119" y="280"/>
                    <a:pt x="157" y="280"/>
                  </a:cubicBezTo>
                  <a:cubicBezTo>
                    <a:pt x="194" y="280"/>
                    <a:pt x="232" y="265"/>
                    <a:pt x="262" y="235"/>
                  </a:cubicBezTo>
                  <a:cubicBezTo>
                    <a:pt x="310" y="188"/>
                    <a:pt x="310" y="104"/>
                    <a:pt x="262" y="45"/>
                  </a:cubicBezTo>
                  <a:cubicBezTo>
                    <a:pt x="238" y="15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1300970" y="140122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1340636" y="1359685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65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3" y="265"/>
                    <a:pt x="119" y="280"/>
                    <a:pt x="156" y="280"/>
                  </a:cubicBezTo>
                  <a:cubicBezTo>
                    <a:pt x="194" y="280"/>
                    <a:pt x="232" y="265"/>
                    <a:pt x="262" y="236"/>
                  </a:cubicBezTo>
                  <a:cubicBezTo>
                    <a:pt x="322" y="188"/>
                    <a:pt x="322" y="93"/>
                    <a:pt x="262" y="45"/>
                  </a:cubicBezTo>
                  <a:cubicBezTo>
                    <a:pt x="238" y="15"/>
                    <a:pt x="202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806461" y="197383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9" y="1"/>
                  </a:moveTo>
                  <a:cubicBezTo>
                    <a:pt x="125" y="1"/>
                    <a:pt x="89" y="15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77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5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849573" y="1931948"/>
              <a:ext cx="16066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74" y="215"/>
                    <a:pt x="274" y="143"/>
                  </a:cubicBezTo>
                  <a:cubicBezTo>
                    <a:pt x="274" y="72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889882" y="1890354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0" y="1"/>
                  </a:moveTo>
                  <a:cubicBezTo>
                    <a:pt x="126" y="1"/>
                    <a:pt x="90" y="16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7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929547" y="1851272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971258" y="180967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1012326" y="1768202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0" y="172"/>
                    <a:pt x="60" y="231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1" y="261"/>
                    <a:pt x="250" y="231"/>
                  </a:cubicBezTo>
                  <a:cubicBezTo>
                    <a:pt x="310" y="196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1051933" y="1728828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6" y="1"/>
                  </a:moveTo>
                  <a:cubicBezTo>
                    <a:pt x="120" y="1"/>
                    <a:pt x="84" y="13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7"/>
                    <a:pt x="120" y="271"/>
                    <a:pt x="156" y="271"/>
                  </a:cubicBezTo>
                  <a:cubicBezTo>
                    <a:pt x="191" y="271"/>
                    <a:pt x="227" y="257"/>
                    <a:pt x="251" y="227"/>
                  </a:cubicBezTo>
                  <a:cubicBezTo>
                    <a:pt x="311" y="179"/>
                    <a:pt x="311" y="96"/>
                    <a:pt x="251" y="36"/>
                  </a:cubicBezTo>
                  <a:cubicBezTo>
                    <a:pt x="227" y="13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1093702" y="1687118"/>
              <a:ext cx="18811" cy="15890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57" y="0"/>
                  </a:moveTo>
                  <a:cubicBezTo>
                    <a:pt x="119" y="0"/>
                    <a:pt x="84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84" y="256"/>
                    <a:pt x="119" y="271"/>
                    <a:pt x="157" y="271"/>
                  </a:cubicBezTo>
                  <a:cubicBezTo>
                    <a:pt x="194" y="271"/>
                    <a:pt x="232" y="256"/>
                    <a:pt x="262" y="226"/>
                  </a:cubicBezTo>
                  <a:cubicBezTo>
                    <a:pt x="322" y="179"/>
                    <a:pt x="322" y="95"/>
                    <a:pt x="262" y="36"/>
                  </a:cubicBezTo>
                  <a:cubicBezTo>
                    <a:pt x="232" y="12"/>
                    <a:pt x="19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1136815" y="16453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1175079" y="1605216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1" y="277"/>
                    <a:pt x="250" y="247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1216789" y="1563447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7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7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6"/>
                  </a:cubicBezTo>
                  <a:cubicBezTo>
                    <a:pt x="221" y="16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1259259" y="1522963"/>
              <a:ext cx="15306" cy="15364"/>
            </a:xfrm>
            <a:custGeom>
              <a:avLst/>
              <a:gdLst/>
              <a:ahLst/>
              <a:cxnLst/>
              <a:rect l="l" t="t" r="r" b="b"/>
              <a:pathLst>
                <a:path w="262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2" y="262"/>
                    <a:pt x="262" y="203"/>
                    <a:pt x="262" y="131"/>
                  </a:cubicBezTo>
                  <a:cubicBezTo>
                    <a:pt x="262" y="60"/>
                    <a:pt x="202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1297465" y="148277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0" y="1"/>
                  </a:moveTo>
                  <a:cubicBezTo>
                    <a:pt x="126" y="1"/>
                    <a:pt x="90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1339234" y="144106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9" y="0"/>
                  </a:moveTo>
                  <a:cubicBezTo>
                    <a:pt x="125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5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1380944" y="1399351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60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887837" y="197243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89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0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929547" y="193072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970557" y="189158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1010223" y="1849695"/>
              <a:ext cx="18870" cy="1606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66" y="0"/>
                  </a:moveTo>
                  <a:cubicBezTo>
                    <a:pt x="129" y="0"/>
                    <a:pt x="90" y="9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30"/>
                  </a:cubicBezTo>
                  <a:cubicBezTo>
                    <a:pt x="322" y="182"/>
                    <a:pt x="322" y="87"/>
                    <a:pt x="263" y="27"/>
                  </a:cubicBezTo>
                  <a:cubicBezTo>
                    <a:pt x="239" y="9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1051933" y="1807926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5" y="1"/>
                  </a:moveTo>
                  <a:cubicBezTo>
                    <a:pt x="129" y="1"/>
                    <a:pt x="90" y="10"/>
                    <a:pt x="60" y="28"/>
                  </a:cubicBezTo>
                  <a:cubicBezTo>
                    <a:pt x="1" y="75"/>
                    <a:pt x="25" y="171"/>
                    <a:pt x="60" y="230"/>
                  </a:cubicBezTo>
                  <a:cubicBezTo>
                    <a:pt x="84" y="260"/>
                    <a:pt x="120" y="275"/>
                    <a:pt x="156" y="275"/>
                  </a:cubicBezTo>
                  <a:cubicBezTo>
                    <a:pt x="191" y="275"/>
                    <a:pt x="227" y="260"/>
                    <a:pt x="251" y="230"/>
                  </a:cubicBezTo>
                  <a:cubicBezTo>
                    <a:pt x="311" y="183"/>
                    <a:pt x="311" y="87"/>
                    <a:pt x="251" y="28"/>
                  </a:cubicBezTo>
                  <a:cubicBezTo>
                    <a:pt x="233" y="10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1092300" y="176820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1" y="1"/>
                  </a:moveTo>
                  <a:cubicBezTo>
                    <a:pt x="126" y="1"/>
                    <a:pt x="91" y="16"/>
                    <a:pt x="60" y="41"/>
                  </a:cubicBezTo>
                  <a:cubicBezTo>
                    <a:pt x="1" y="89"/>
                    <a:pt x="12" y="172"/>
                    <a:pt x="60" y="231"/>
                  </a:cubicBezTo>
                  <a:cubicBezTo>
                    <a:pt x="83" y="260"/>
                    <a:pt x="113" y="272"/>
                    <a:pt x="145" y="272"/>
                  </a:cubicBezTo>
                  <a:cubicBezTo>
                    <a:pt x="181" y="272"/>
                    <a:pt x="219" y="257"/>
                    <a:pt x="251" y="231"/>
                  </a:cubicBezTo>
                  <a:cubicBezTo>
                    <a:pt x="310" y="196"/>
                    <a:pt x="310" y="101"/>
                    <a:pt x="251" y="41"/>
                  </a:cubicBezTo>
                  <a:cubicBezTo>
                    <a:pt x="222" y="13"/>
                    <a:pt x="19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1134011" y="172672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1175780" y="1685015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1"/>
                  </a:moveTo>
                  <a:cubicBezTo>
                    <a:pt x="116" y="1"/>
                    <a:pt x="84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1"/>
                    <a:pt x="151" y="271"/>
                  </a:cubicBezTo>
                  <a:cubicBezTo>
                    <a:pt x="185" y="271"/>
                    <a:pt x="221" y="257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1" y="12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1214745" y="164552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0" y="1"/>
                  </a:moveTo>
                  <a:cubicBezTo>
                    <a:pt x="116" y="1"/>
                    <a:pt x="83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0" y="16"/>
                    <a:pt x="185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1256455" y="160381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5"/>
                    <a:pt x="116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1298166" y="1562103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1337130" y="1523139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66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1" y="81"/>
                    <a:pt x="24" y="176"/>
                    <a:pt x="60" y="235"/>
                  </a:cubicBezTo>
                  <a:cubicBezTo>
                    <a:pt x="84" y="265"/>
                    <a:pt x="120" y="280"/>
                    <a:pt x="157" y="280"/>
                  </a:cubicBezTo>
                  <a:cubicBezTo>
                    <a:pt x="194" y="280"/>
                    <a:pt x="233" y="265"/>
                    <a:pt x="262" y="235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39" y="15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1380944" y="148119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1420610" y="1439659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7" y="1"/>
                  </a:moveTo>
                  <a:cubicBezTo>
                    <a:pt x="122" y="1"/>
                    <a:pt x="90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6"/>
                    <a:pt x="119" y="280"/>
                    <a:pt x="157" y="280"/>
                  </a:cubicBezTo>
                  <a:cubicBezTo>
                    <a:pt x="194" y="280"/>
                    <a:pt x="232" y="266"/>
                    <a:pt x="262" y="236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26" y="15"/>
                    <a:pt x="191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969914" y="1970387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46" y="0"/>
                  </a:moveTo>
                  <a:cubicBezTo>
                    <a:pt x="110" y="0"/>
                    <a:pt x="77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77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199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1008821" y="193124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6"/>
                    <a:pt x="111" y="271"/>
                    <a:pt x="147" y="271"/>
                  </a:cubicBezTo>
                  <a:cubicBezTo>
                    <a:pt x="182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1050590" y="1889478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9" y="1"/>
                  </a:moveTo>
                  <a:cubicBezTo>
                    <a:pt x="125" y="1"/>
                    <a:pt x="89" y="13"/>
                    <a:pt x="60" y="37"/>
                  </a:cubicBezTo>
                  <a:cubicBezTo>
                    <a:pt x="0" y="84"/>
                    <a:pt x="12" y="168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80"/>
                    <a:pt x="310" y="96"/>
                    <a:pt x="250" y="37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1092300" y="1847767"/>
              <a:ext cx="18169" cy="15656"/>
            </a:xfrm>
            <a:custGeom>
              <a:avLst/>
              <a:gdLst/>
              <a:ahLst/>
              <a:cxnLst/>
              <a:rect l="l" t="t" r="r" b="b"/>
              <a:pathLst>
                <a:path w="311" h="268" extrusionOk="0">
                  <a:moveTo>
                    <a:pt x="160" y="1"/>
                  </a:moveTo>
                  <a:cubicBezTo>
                    <a:pt x="126" y="1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3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1131966" y="1808277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6" y="1"/>
                  </a:moveTo>
                  <a:cubicBezTo>
                    <a:pt x="119" y="1"/>
                    <a:pt x="84" y="16"/>
                    <a:pt x="60" y="46"/>
                  </a:cubicBezTo>
                  <a:cubicBezTo>
                    <a:pt x="0" y="81"/>
                    <a:pt x="0" y="177"/>
                    <a:pt x="60" y="236"/>
                  </a:cubicBezTo>
                  <a:cubicBezTo>
                    <a:pt x="84" y="266"/>
                    <a:pt x="119" y="281"/>
                    <a:pt x="156" y="281"/>
                  </a:cubicBezTo>
                  <a:cubicBezTo>
                    <a:pt x="194" y="281"/>
                    <a:pt x="232" y="266"/>
                    <a:pt x="262" y="236"/>
                  </a:cubicBezTo>
                  <a:cubicBezTo>
                    <a:pt x="322" y="188"/>
                    <a:pt x="322" y="105"/>
                    <a:pt x="262" y="46"/>
                  </a:cubicBezTo>
                  <a:cubicBezTo>
                    <a:pt x="232" y="16"/>
                    <a:pt x="19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1173677" y="1766566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5" y="1"/>
                  </a:moveTo>
                  <a:cubicBezTo>
                    <a:pt x="120" y="1"/>
                    <a:pt x="84" y="15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84" y="265"/>
                    <a:pt x="120" y="280"/>
                    <a:pt x="155" y="280"/>
                  </a:cubicBezTo>
                  <a:cubicBezTo>
                    <a:pt x="191" y="280"/>
                    <a:pt x="227" y="265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7" y="15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1214745" y="1724856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64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81"/>
                    <a:pt x="0" y="176"/>
                    <a:pt x="60" y="235"/>
                  </a:cubicBezTo>
                  <a:cubicBezTo>
                    <a:pt x="83" y="265"/>
                    <a:pt x="116" y="280"/>
                    <a:pt x="150" y="280"/>
                  </a:cubicBezTo>
                  <a:cubicBezTo>
                    <a:pt x="185" y="280"/>
                    <a:pt x="220" y="265"/>
                    <a:pt x="250" y="235"/>
                  </a:cubicBezTo>
                  <a:cubicBezTo>
                    <a:pt x="310" y="188"/>
                    <a:pt x="310" y="92"/>
                    <a:pt x="250" y="45"/>
                  </a:cubicBezTo>
                  <a:cubicBezTo>
                    <a:pt x="232" y="15"/>
                    <a:pt x="199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1255053" y="1685190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6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1296764" y="1643480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47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78" y="277"/>
                    <a:pt x="111" y="292"/>
                    <a:pt x="147" y="292"/>
                  </a:cubicBezTo>
                  <a:cubicBezTo>
                    <a:pt x="183" y="292"/>
                    <a:pt x="221" y="277"/>
                    <a:pt x="251" y="247"/>
                  </a:cubicBezTo>
                  <a:cubicBezTo>
                    <a:pt x="311" y="200"/>
                    <a:pt x="311" y="104"/>
                    <a:pt x="251" y="45"/>
                  </a:cubicBezTo>
                  <a:cubicBezTo>
                    <a:pt x="221" y="15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1338533" y="1601711"/>
              <a:ext cx="18110" cy="16649"/>
            </a:xfrm>
            <a:custGeom>
              <a:avLst/>
              <a:gdLst/>
              <a:ahLst/>
              <a:cxnLst/>
              <a:rect l="l" t="t" r="r" b="b"/>
              <a:pathLst>
                <a:path w="310" h="285" extrusionOk="0">
                  <a:moveTo>
                    <a:pt x="146" y="1"/>
                  </a:moveTo>
                  <a:cubicBezTo>
                    <a:pt x="110" y="1"/>
                    <a:pt x="78" y="16"/>
                    <a:pt x="60" y="45"/>
                  </a:cubicBezTo>
                  <a:cubicBezTo>
                    <a:pt x="0" y="93"/>
                    <a:pt x="12" y="188"/>
                    <a:pt x="60" y="248"/>
                  </a:cubicBezTo>
                  <a:cubicBezTo>
                    <a:pt x="76" y="274"/>
                    <a:pt x="103" y="284"/>
                    <a:pt x="133" y="284"/>
                  </a:cubicBezTo>
                  <a:cubicBezTo>
                    <a:pt x="173" y="284"/>
                    <a:pt x="217" y="268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1377497" y="1562629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9" y="0"/>
                  </a:moveTo>
                  <a:cubicBezTo>
                    <a:pt x="125" y="0"/>
                    <a:pt x="89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3" y="256"/>
                    <a:pt x="116" y="271"/>
                    <a:pt x="150" y="271"/>
                  </a:cubicBezTo>
                  <a:cubicBezTo>
                    <a:pt x="185" y="271"/>
                    <a:pt x="220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6" y="12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1419208" y="1521036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90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1460918" y="1479325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7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3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200"/>
                    <a:pt x="310" y="104"/>
                    <a:pt x="251" y="45"/>
                  </a:cubicBezTo>
                  <a:cubicBezTo>
                    <a:pt x="221" y="15"/>
                    <a:pt x="182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1048487" y="1970387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66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84" y="277"/>
                    <a:pt x="119" y="292"/>
                    <a:pt x="157" y="292"/>
                  </a:cubicBezTo>
                  <a:cubicBezTo>
                    <a:pt x="194" y="292"/>
                    <a:pt x="233" y="277"/>
                    <a:pt x="262" y="247"/>
                  </a:cubicBezTo>
                  <a:cubicBezTo>
                    <a:pt x="310" y="199"/>
                    <a:pt x="310" y="104"/>
                    <a:pt x="262" y="45"/>
                  </a:cubicBezTo>
                  <a:cubicBezTo>
                    <a:pt x="239" y="15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1090197" y="1929669"/>
              <a:ext cx="18870" cy="1606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66" y="1"/>
                  </a:moveTo>
                  <a:cubicBezTo>
                    <a:pt x="129" y="1"/>
                    <a:pt x="90" y="9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30"/>
                  </a:cubicBezTo>
                  <a:cubicBezTo>
                    <a:pt x="322" y="182"/>
                    <a:pt x="322" y="87"/>
                    <a:pt x="263" y="27"/>
                  </a:cubicBezTo>
                  <a:cubicBezTo>
                    <a:pt x="239" y="9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1131966" y="1887959"/>
              <a:ext cx="18811" cy="16006"/>
            </a:xfrm>
            <a:custGeom>
              <a:avLst/>
              <a:gdLst/>
              <a:ahLst/>
              <a:cxnLst/>
              <a:rect l="l" t="t" r="r" b="b"/>
              <a:pathLst>
                <a:path w="322" h="274" extrusionOk="0">
                  <a:moveTo>
                    <a:pt x="161" y="0"/>
                  </a:moveTo>
                  <a:cubicBezTo>
                    <a:pt x="125" y="0"/>
                    <a:pt x="89" y="9"/>
                    <a:pt x="60" y="27"/>
                  </a:cubicBezTo>
                  <a:cubicBezTo>
                    <a:pt x="0" y="75"/>
                    <a:pt x="0" y="170"/>
                    <a:pt x="60" y="229"/>
                  </a:cubicBezTo>
                  <a:cubicBezTo>
                    <a:pt x="84" y="259"/>
                    <a:pt x="119" y="274"/>
                    <a:pt x="156" y="274"/>
                  </a:cubicBezTo>
                  <a:cubicBezTo>
                    <a:pt x="194" y="274"/>
                    <a:pt x="232" y="259"/>
                    <a:pt x="262" y="229"/>
                  </a:cubicBezTo>
                  <a:cubicBezTo>
                    <a:pt x="322" y="182"/>
                    <a:pt x="322" y="86"/>
                    <a:pt x="262" y="27"/>
                  </a:cubicBezTo>
                  <a:cubicBezTo>
                    <a:pt x="232" y="9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1172275" y="1847943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1213343" y="1806466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8"/>
                    <a:pt x="0" y="172"/>
                    <a:pt x="60" y="231"/>
                  </a:cubicBezTo>
                  <a:cubicBezTo>
                    <a:pt x="78" y="261"/>
                    <a:pt x="110" y="276"/>
                    <a:pt x="146" y="276"/>
                  </a:cubicBezTo>
                  <a:cubicBezTo>
                    <a:pt x="182" y="276"/>
                    <a:pt x="220" y="261"/>
                    <a:pt x="250" y="231"/>
                  </a:cubicBezTo>
                  <a:cubicBezTo>
                    <a:pt x="310" y="196"/>
                    <a:pt x="310" y="100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1255053" y="1764755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5" y="0"/>
                  </a:moveTo>
                  <a:cubicBezTo>
                    <a:pt x="130" y="0"/>
                    <a:pt x="92" y="15"/>
                    <a:pt x="60" y="40"/>
                  </a:cubicBezTo>
                  <a:cubicBezTo>
                    <a:pt x="1" y="88"/>
                    <a:pt x="1" y="171"/>
                    <a:pt x="60" y="231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1" y="231"/>
                  </a:cubicBezTo>
                  <a:cubicBezTo>
                    <a:pt x="310" y="195"/>
                    <a:pt x="310" y="100"/>
                    <a:pt x="251" y="40"/>
                  </a:cubicBezTo>
                  <a:cubicBezTo>
                    <a:pt x="228" y="12"/>
                    <a:pt x="198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1294719" y="1725557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2"/>
                    <a:pt x="0" y="176"/>
                    <a:pt x="60" y="235"/>
                  </a:cubicBezTo>
                  <a:cubicBezTo>
                    <a:pt x="82" y="263"/>
                    <a:pt x="113" y="276"/>
                    <a:pt x="145" y="276"/>
                  </a:cubicBezTo>
                  <a:cubicBezTo>
                    <a:pt x="181" y="276"/>
                    <a:pt x="219" y="260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1336429" y="168378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1378140" y="164207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1" y="45"/>
                  </a:cubicBezTo>
                  <a:cubicBezTo>
                    <a:pt x="1" y="93"/>
                    <a:pt x="1" y="176"/>
                    <a:pt x="61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6" y="280"/>
                    <a:pt x="221" y="265"/>
                    <a:pt x="251" y="235"/>
                  </a:cubicBezTo>
                  <a:cubicBezTo>
                    <a:pt x="311" y="188"/>
                    <a:pt x="311" y="104"/>
                    <a:pt x="251" y="45"/>
                  </a:cubicBezTo>
                  <a:cubicBezTo>
                    <a:pt x="221" y="15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1417105" y="1602762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56" y="1"/>
                  </a:moveTo>
                  <a:cubicBezTo>
                    <a:pt x="120" y="1"/>
                    <a:pt x="84" y="10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60"/>
                    <a:pt x="120" y="274"/>
                    <a:pt x="156" y="274"/>
                  </a:cubicBezTo>
                  <a:cubicBezTo>
                    <a:pt x="191" y="274"/>
                    <a:pt x="227" y="260"/>
                    <a:pt x="251" y="230"/>
                  </a:cubicBezTo>
                  <a:cubicBezTo>
                    <a:pt x="310" y="182"/>
                    <a:pt x="310" y="87"/>
                    <a:pt x="251" y="27"/>
                  </a:cubicBezTo>
                  <a:cubicBezTo>
                    <a:pt x="227" y="10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1458874" y="1561052"/>
              <a:ext cx="18811" cy="16065"/>
            </a:xfrm>
            <a:custGeom>
              <a:avLst/>
              <a:gdLst/>
              <a:ahLst/>
              <a:cxnLst/>
              <a:rect l="l" t="t" r="r" b="b"/>
              <a:pathLst>
                <a:path w="322" h="275" extrusionOk="0">
                  <a:moveTo>
                    <a:pt x="156" y="0"/>
                  </a:moveTo>
                  <a:cubicBezTo>
                    <a:pt x="119" y="0"/>
                    <a:pt x="83" y="9"/>
                    <a:pt x="60" y="27"/>
                  </a:cubicBezTo>
                  <a:cubicBezTo>
                    <a:pt x="0" y="75"/>
                    <a:pt x="0" y="170"/>
                    <a:pt x="60" y="229"/>
                  </a:cubicBezTo>
                  <a:cubicBezTo>
                    <a:pt x="83" y="259"/>
                    <a:pt x="119" y="274"/>
                    <a:pt x="156" y="274"/>
                  </a:cubicBezTo>
                  <a:cubicBezTo>
                    <a:pt x="194" y="274"/>
                    <a:pt x="232" y="259"/>
                    <a:pt x="262" y="229"/>
                  </a:cubicBezTo>
                  <a:cubicBezTo>
                    <a:pt x="322" y="182"/>
                    <a:pt x="322" y="87"/>
                    <a:pt x="262" y="27"/>
                  </a:cubicBezTo>
                  <a:cubicBezTo>
                    <a:pt x="232" y="9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1500584" y="1519283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57" y="1"/>
                  </a:moveTo>
                  <a:cubicBezTo>
                    <a:pt x="120" y="1"/>
                    <a:pt x="84" y="10"/>
                    <a:pt x="60" y="28"/>
                  </a:cubicBezTo>
                  <a:cubicBezTo>
                    <a:pt x="0" y="75"/>
                    <a:pt x="0" y="171"/>
                    <a:pt x="60" y="230"/>
                  </a:cubicBezTo>
                  <a:cubicBezTo>
                    <a:pt x="84" y="260"/>
                    <a:pt x="120" y="275"/>
                    <a:pt x="157" y="275"/>
                  </a:cubicBezTo>
                  <a:cubicBezTo>
                    <a:pt x="194" y="275"/>
                    <a:pt x="233" y="260"/>
                    <a:pt x="262" y="230"/>
                  </a:cubicBezTo>
                  <a:cubicBezTo>
                    <a:pt x="310" y="182"/>
                    <a:pt x="310" y="87"/>
                    <a:pt x="262" y="28"/>
                  </a:cubicBezTo>
                  <a:cubicBezTo>
                    <a:pt x="233" y="10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1130564" y="196898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1172275" y="192774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1211239" y="1888309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60" y="0"/>
                  </a:moveTo>
                  <a:cubicBezTo>
                    <a:pt x="125" y="0"/>
                    <a:pt x="90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1252950" y="1846541"/>
              <a:ext cx="18169" cy="16182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165" y="1"/>
                  </a:moveTo>
                  <a:cubicBezTo>
                    <a:pt x="129" y="1"/>
                    <a:pt x="90" y="16"/>
                    <a:pt x="60" y="45"/>
                  </a:cubicBezTo>
                  <a:cubicBezTo>
                    <a:pt x="1" y="81"/>
                    <a:pt x="13" y="176"/>
                    <a:pt x="60" y="236"/>
                  </a:cubicBezTo>
                  <a:cubicBezTo>
                    <a:pt x="83" y="264"/>
                    <a:pt x="113" y="276"/>
                    <a:pt x="146" y="276"/>
                  </a:cubicBezTo>
                  <a:cubicBezTo>
                    <a:pt x="181" y="276"/>
                    <a:pt x="219" y="261"/>
                    <a:pt x="251" y="236"/>
                  </a:cubicBezTo>
                  <a:cubicBezTo>
                    <a:pt x="310" y="188"/>
                    <a:pt x="310" y="93"/>
                    <a:pt x="251" y="45"/>
                  </a:cubicBezTo>
                  <a:cubicBezTo>
                    <a:pt x="233" y="16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1294719" y="1804830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64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2" y="264"/>
                    <a:pt x="113" y="276"/>
                    <a:pt x="145" y="276"/>
                  </a:cubicBezTo>
                  <a:cubicBezTo>
                    <a:pt x="181" y="276"/>
                    <a:pt x="219" y="261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32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1335027" y="1764989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7" y="1"/>
                  </a:moveTo>
                  <a:cubicBezTo>
                    <a:pt x="111" y="1"/>
                    <a:pt x="78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7"/>
                    <a:pt x="111" y="272"/>
                    <a:pt x="147" y="272"/>
                  </a:cubicBezTo>
                  <a:cubicBezTo>
                    <a:pt x="182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1" y="13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1376796" y="1723454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1418507" y="1681685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6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6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6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1457472" y="164260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4"/>
                    <a:pt x="0" y="167"/>
                    <a:pt x="60" y="226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1499182" y="160083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1540951" y="1559124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0" y="0"/>
                  </a:moveTo>
                  <a:cubicBezTo>
                    <a:pt x="116" y="0"/>
                    <a:pt x="83" y="12"/>
                    <a:pt x="60" y="36"/>
                  </a:cubicBezTo>
                  <a:cubicBezTo>
                    <a:pt x="0" y="84"/>
                    <a:pt x="12" y="167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2"/>
                    <a:pt x="185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1211941" y="1967349"/>
              <a:ext cx="18811" cy="16649"/>
            </a:xfrm>
            <a:custGeom>
              <a:avLst/>
              <a:gdLst/>
              <a:ahLst/>
              <a:cxnLst/>
              <a:rect l="l" t="t" r="r" b="b"/>
              <a:pathLst>
                <a:path w="322" h="285" extrusionOk="0">
                  <a:moveTo>
                    <a:pt x="169" y="1"/>
                  </a:moveTo>
                  <a:cubicBezTo>
                    <a:pt x="130" y="1"/>
                    <a:pt x="93" y="17"/>
                    <a:pt x="60" y="37"/>
                  </a:cubicBezTo>
                  <a:cubicBezTo>
                    <a:pt x="0" y="85"/>
                    <a:pt x="0" y="180"/>
                    <a:pt x="60" y="240"/>
                  </a:cubicBezTo>
                  <a:cubicBezTo>
                    <a:pt x="84" y="269"/>
                    <a:pt x="119" y="284"/>
                    <a:pt x="157" y="284"/>
                  </a:cubicBezTo>
                  <a:cubicBezTo>
                    <a:pt x="194" y="284"/>
                    <a:pt x="233" y="269"/>
                    <a:pt x="262" y="240"/>
                  </a:cubicBezTo>
                  <a:cubicBezTo>
                    <a:pt x="322" y="192"/>
                    <a:pt x="322" y="97"/>
                    <a:pt x="262" y="37"/>
                  </a:cubicBezTo>
                  <a:cubicBezTo>
                    <a:pt x="231" y="11"/>
                    <a:pt x="199" y="1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1251606" y="1927917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19" y="1"/>
                    <a:pt x="83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77" y="266"/>
                    <a:pt x="110" y="281"/>
                    <a:pt x="146" y="281"/>
                  </a:cubicBezTo>
                  <a:cubicBezTo>
                    <a:pt x="182" y="281"/>
                    <a:pt x="220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6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1293317" y="1886440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12" y="172"/>
                    <a:pt x="60" y="232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0" y="232"/>
                  </a:cubicBezTo>
                  <a:cubicBezTo>
                    <a:pt x="310" y="196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1335027" y="1844496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6" y="0"/>
                  </a:moveTo>
                  <a:cubicBezTo>
                    <a:pt x="123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1" y="15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1374693" y="1805356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0" y="72"/>
                    <a:pt x="0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1415703" y="176358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3"/>
                    <a:pt x="60" y="37"/>
                  </a:cubicBezTo>
                  <a:cubicBezTo>
                    <a:pt x="1" y="72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80"/>
                    <a:pt x="310" y="96"/>
                    <a:pt x="251" y="37"/>
                  </a:cubicBezTo>
                  <a:cubicBezTo>
                    <a:pt x="227" y="13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1457472" y="1722286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0" y="172"/>
                    <a:pt x="60" y="232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1" y="261"/>
                    <a:pt x="250" y="232"/>
                  </a:cubicBezTo>
                  <a:cubicBezTo>
                    <a:pt x="310" y="184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1497079" y="1681685"/>
              <a:ext cx="18870" cy="17116"/>
            </a:xfrm>
            <a:custGeom>
              <a:avLst/>
              <a:gdLst/>
              <a:ahLst/>
              <a:cxnLst/>
              <a:rect l="l" t="t" r="r" b="b"/>
              <a:pathLst>
                <a:path w="323" h="293" extrusionOk="0">
                  <a:moveTo>
                    <a:pt x="157" y="1"/>
                  </a:moveTo>
                  <a:cubicBezTo>
                    <a:pt x="120" y="1"/>
                    <a:pt x="84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84" y="278"/>
                    <a:pt x="120" y="293"/>
                    <a:pt x="157" y="293"/>
                  </a:cubicBezTo>
                  <a:cubicBezTo>
                    <a:pt x="194" y="293"/>
                    <a:pt x="233" y="278"/>
                    <a:pt x="263" y="248"/>
                  </a:cubicBezTo>
                  <a:cubicBezTo>
                    <a:pt x="322" y="200"/>
                    <a:pt x="322" y="105"/>
                    <a:pt x="263" y="46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1538848" y="1641026"/>
              <a:ext cx="18110" cy="16065"/>
            </a:xfrm>
            <a:custGeom>
              <a:avLst/>
              <a:gdLst/>
              <a:ahLst/>
              <a:cxnLst/>
              <a:rect l="l" t="t" r="r" b="b"/>
              <a:pathLst>
                <a:path w="310" h="275" extrusionOk="0">
                  <a:moveTo>
                    <a:pt x="155" y="0"/>
                  </a:moveTo>
                  <a:cubicBezTo>
                    <a:pt x="119" y="0"/>
                    <a:pt x="84" y="9"/>
                    <a:pt x="60" y="27"/>
                  </a:cubicBezTo>
                  <a:cubicBezTo>
                    <a:pt x="0" y="75"/>
                    <a:pt x="0" y="170"/>
                    <a:pt x="60" y="230"/>
                  </a:cubicBezTo>
                  <a:cubicBezTo>
                    <a:pt x="84" y="259"/>
                    <a:pt x="119" y="274"/>
                    <a:pt x="155" y="274"/>
                  </a:cubicBezTo>
                  <a:cubicBezTo>
                    <a:pt x="191" y="274"/>
                    <a:pt x="227" y="259"/>
                    <a:pt x="250" y="230"/>
                  </a:cubicBezTo>
                  <a:cubicBezTo>
                    <a:pt x="310" y="182"/>
                    <a:pt x="310" y="87"/>
                    <a:pt x="250" y="27"/>
                  </a:cubicBezTo>
                  <a:cubicBezTo>
                    <a:pt x="227" y="9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1580559" y="1599316"/>
              <a:ext cx="18870" cy="16006"/>
            </a:xfrm>
            <a:custGeom>
              <a:avLst/>
              <a:gdLst/>
              <a:ahLst/>
              <a:cxnLst/>
              <a:rect l="l" t="t" r="r" b="b"/>
              <a:pathLst>
                <a:path w="323" h="274" extrusionOk="0">
                  <a:moveTo>
                    <a:pt x="161" y="0"/>
                  </a:moveTo>
                  <a:cubicBezTo>
                    <a:pt x="126" y="0"/>
                    <a:pt x="90" y="9"/>
                    <a:pt x="60" y="27"/>
                  </a:cubicBezTo>
                  <a:cubicBezTo>
                    <a:pt x="1" y="74"/>
                    <a:pt x="25" y="170"/>
                    <a:pt x="60" y="229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29"/>
                  </a:cubicBezTo>
                  <a:cubicBezTo>
                    <a:pt x="322" y="182"/>
                    <a:pt x="322" y="86"/>
                    <a:pt x="263" y="27"/>
                  </a:cubicBezTo>
                  <a:cubicBezTo>
                    <a:pt x="233" y="9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1291214" y="1968284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81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93"/>
                    <a:pt x="251" y="45"/>
                  </a:cubicBezTo>
                  <a:cubicBezTo>
                    <a:pt x="233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1332983" y="192651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89" y="16"/>
                    <a:pt x="60" y="46"/>
                  </a:cubicBezTo>
                  <a:cubicBezTo>
                    <a:pt x="0" y="81"/>
                    <a:pt x="0" y="177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6"/>
                  </a:cubicBezTo>
                  <a:cubicBezTo>
                    <a:pt x="220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1374693" y="188480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1413658" y="184496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5" y="1"/>
                  </a:moveTo>
                  <a:cubicBezTo>
                    <a:pt x="128" y="1"/>
                    <a:pt x="89" y="13"/>
                    <a:pt x="60" y="37"/>
                  </a:cubicBezTo>
                  <a:cubicBezTo>
                    <a:pt x="0" y="84"/>
                    <a:pt x="0" y="168"/>
                    <a:pt x="60" y="227"/>
                  </a:cubicBezTo>
                  <a:cubicBezTo>
                    <a:pt x="84" y="257"/>
                    <a:pt x="119" y="272"/>
                    <a:pt x="156" y="272"/>
                  </a:cubicBezTo>
                  <a:cubicBezTo>
                    <a:pt x="194" y="272"/>
                    <a:pt x="232" y="257"/>
                    <a:pt x="262" y="227"/>
                  </a:cubicBezTo>
                  <a:cubicBezTo>
                    <a:pt x="310" y="191"/>
                    <a:pt x="310" y="96"/>
                    <a:pt x="262" y="37"/>
                  </a:cubicBezTo>
                  <a:cubicBezTo>
                    <a:pt x="238" y="13"/>
                    <a:pt x="203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1455369" y="1803253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6" y="1"/>
                  </a:moveTo>
                  <a:cubicBezTo>
                    <a:pt x="129" y="1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20" y="271"/>
                    <a:pt x="157" y="271"/>
                  </a:cubicBezTo>
                  <a:cubicBezTo>
                    <a:pt x="194" y="271"/>
                    <a:pt x="233" y="257"/>
                    <a:pt x="263" y="227"/>
                  </a:cubicBezTo>
                  <a:cubicBezTo>
                    <a:pt x="322" y="191"/>
                    <a:pt x="322" y="96"/>
                    <a:pt x="263" y="36"/>
                  </a:cubicBezTo>
                  <a:cubicBezTo>
                    <a:pt x="239" y="12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1497079" y="1761542"/>
              <a:ext cx="18870" cy="15597"/>
            </a:xfrm>
            <a:custGeom>
              <a:avLst/>
              <a:gdLst/>
              <a:ahLst/>
              <a:cxnLst/>
              <a:rect l="l" t="t" r="r" b="b"/>
              <a:pathLst>
                <a:path w="323" h="267" extrusionOk="0">
                  <a:moveTo>
                    <a:pt x="166" y="0"/>
                  </a:moveTo>
                  <a:cubicBezTo>
                    <a:pt x="129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6"/>
                  </a:cubicBezTo>
                  <a:cubicBezTo>
                    <a:pt x="83" y="255"/>
                    <a:pt x="116" y="267"/>
                    <a:pt x="151" y="267"/>
                  </a:cubicBezTo>
                  <a:cubicBezTo>
                    <a:pt x="190" y="267"/>
                    <a:pt x="231" y="252"/>
                    <a:pt x="263" y="226"/>
                  </a:cubicBezTo>
                  <a:cubicBezTo>
                    <a:pt x="322" y="191"/>
                    <a:pt x="322" y="95"/>
                    <a:pt x="263" y="36"/>
                  </a:cubicBezTo>
                  <a:cubicBezTo>
                    <a:pt x="239" y="12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1537446" y="172205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1579157" y="1680341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1620926" y="163909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1"/>
                  </a:moveTo>
                  <a:cubicBezTo>
                    <a:pt x="116" y="1"/>
                    <a:pt x="84" y="13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2"/>
                    <a:pt x="151" y="272"/>
                  </a:cubicBezTo>
                  <a:cubicBezTo>
                    <a:pt x="185" y="272"/>
                    <a:pt x="221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1373291" y="196600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6" y="1"/>
                  </a:moveTo>
                  <a:cubicBezTo>
                    <a:pt x="111" y="1"/>
                    <a:pt x="78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7"/>
                    <a:pt x="111" y="271"/>
                    <a:pt x="146" y="271"/>
                  </a:cubicBezTo>
                  <a:cubicBezTo>
                    <a:pt x="182" y="271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1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1415060" y="192447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0"/>
                  </a:moveTo>
                  <a:cubicBezTo>
                    <a:pt x="110" y="0"/>
                    <a:pt x="77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77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5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1453967" y="1885330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1495736" y="1843620"/>
              <a:ext cx="18110" cy="15597"/>
            </a:xfrm>
            <a:custGeom>
              <a:avLst/>
              <a:gdLst/>
              <a:ahLst/>
              <a:cxnLst/>
              <a:rect l="l" t="t" r="r" b="b"/>
              <a:pathLst>
                <a:path w="310" h="267" extrusionOk="0">
                  <a:moveTo>
                    <a:pt x="159" y="0"/>
                  </a:moveTo>
                  <a:cubicBezTo>
                    <a:pt x="125" y="0"/>
                    <a:pt x="89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77" y="254"/>
                    <a:pt x="107" y="267"/>
                    <a:pt x="140" y="267"/>
                  </a:cubicBezTo>
                  <a:cubicBezTo>
                    <a:pt x="177" y="267"/>
                    <a:pt x="219" y="251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6" y="12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1537446" y="180185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3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3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1577112" y="1761718"/>
              <a:ext cx="18811" cy="17058"/>
            </a:xfrm>
            <a:custGeom>
              <a:avLst/>
              <a:gdLst/>
              <a:ahLst/>
              <a:cxnLst/>
              <a:rect l="l" t="t" r="r" b="b"/>
              <a:pathLst>
                <a:path w="322" h="292" extrusionOk="0">
                  <a:moveTo>
                    <a:pt x="152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84" y="277"/>
                    <a:pt x="119" y="292"/>
                    <a:pt x="156" y="292"/>
                  </a:cubicBezTo>
                  <a:cubicBezTo>
                    <a:pt x="194" y="292"/>
                    <a:pt x="232" y="277"/>
                    <a:pt x="262" y="247"/>
                  </a:cubicBezTo>
                  <a:cubicBezTo>
                    <a:pt x="322" y="200"/>
                    <a:pt x="322" y="104"/>
                    <a:pt x="262" y="45"/>
                  </a:cubicBezTo>
                  <a:cubicBezTo>
                    <a:pt x="226" y="15"/>
                    <a:pt x="188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1618823" y="1719949"/>
              <a:ext cx="18811" cy="17116"/>
            </a:xfrm>
            <a:custGeom>
              <a:avLst/>
              <a:gdLst/>
              <a:ahLst/>
              <a:cxnLst/>
              <a:rect l="l" t="t" r="r" b="b"/>
              <a:pathLst>
                <a:path w="322" h="293" extrusionOk="0">
                  <a:moveTo>
                    <a:pt x="157" y="1"/>
                  </a:moveTo>
                  <a:cubicBezTo>
                    <a:pt x="120" y="1"/>
                    <a:pt x="84" y="16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84" y="278"/>
                    <a:pt x="120" y="293"/>
                    <a:pt x="157" y="293"/>
                  </a:cubicBezTo>
                  <a:cubicBezTo>
                    <a:pt x="194" y="293"/>
                    <a:pt x="233" y="278"/>
                    <a:pt x="262" y="248"/>
                  </a:cubicBezTo>
                  <a:cubicBezTo>
                    <a:pt x="322" y="200"/>
                    <a:pt x="322" y="105"/>
                    <a:pt x="262" y="45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1659890" y="1678238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64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3" y="277"/>
                    <a:pt x="116" y="292"/>
                    <a:pt x="150" y="292"/>
                  </a:cubicBezTo>
                  <a:cubicBezTo>
                    <a:pt x="185" y="292"/>
                    <a:pt x="220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32" y="15"/>
                    <a:pt x="199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1454668" y="1964428"/>
              <a:ext cx="18169" cy="15597"/>
            </a:xfrm>
            <a:custGeom>
              <a:avLst/>
              <a:gdLst/>
              <a:ahLst/>
              <a:cxnLst/>
              <a:rect l="l" t="t" r="r" b="b"/>
              <a:pathLst>
                <a:path w="311" h="267" extrusionOk="0">
                  <a:moveTo>
                    <a:pt x="151" y="1"/>
                  </a:moveTo>
                  <a:cubicBezTo>
                    <a:pt x="117" y="1"/>
                    <a:pt x="84" y="10"/>
                    <a:pt x="60" y="28"/>
                  </a:cubicBezTo>
                  <a:cubicBezTo>
                    <a:pt x="1" y="75"/>
                    <a:pt x="13" y="171"/>
                    <a:pt x="60" y="230"/>
                  </a:cubicBezTo>
                  <a:cubicBezTo>
                    <a:pt x="81" y="256"/>
                    <a:pt x="109" y="266"/>
                    <a:pt x="139" y="266"/>
                  </a:cubicBezTo>
                  <a:cubicBezTo>
                    <a:pt x="177" y="266"/>
                    <a:pt x="217" y="250"/>
                    <a:pt x="251" y="230"/>
                  </a:cubicBezTo>
                  <a:cubicBezTo>
                    <a:pt x="310" y="182"/>
                    <a:pt x="310" y="87"/>
                    <a:pt x="251" y="28"/>
                  </a:cubicBezTo>
                  <a:cubicBezTo>
                    <a:pt x="221" y="10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1493633" y="1924704"/>
              <a:ext cx="18811" cy="16182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72" y="1"/>
                  </a:moveTo>
                  <a:cubicBezTo>
                    <a:pt x="133" y="1"/>
                    <a:pt x="91" y="16"/>
                    <a:pt x="60" y="41"/>
                  </a:cubicBezTo>
                  <a:cubicBezTo>
                    <a:pt x="0" y="89"/>
                    <a:pt x="24" y="172"/>
                    <a:pt x="60" y="231"/>
                  </a:cubicBezTo>
                  <a:cubicBezTo>
                    <a:pt x="84" y="261"/>
                    <a:pt x="119" y="276"/>
                    <a:pt x="157" y="276"/>
                  </a:cubicBezTo>
                  <a:cubicBezTo>
                    <a:pt x="194" y="276"/>
                    <a:pt x="233" y="261"/>
                    <a:pt x="262" y="231"/>
                  </a:cubicBezTo>
                  <a:cubicBezTo>
                    <a:pt x="322" y="196"/>
                    <a:pt x="322" y="100"/>
                    <a:pt x="262" y="41"/>
                  </a:cubicBezTo>
                  <a:cubicBezTo>
                    <a:pt x="240" y="13"/>
                    <a:pt x="207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1535343" y="1882701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6" y="1"/>
                  </a:moveTo>
                  <a:cubicBezTo>
                    <a:pt x="129" y="1"/>
                    <a:pt x="90" y="16"/>
                    <a:pt x="60" y="46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20" y="281"/>
                    <a:pt x="157" y="281"/>
                  </a:cubicBezTo>
                  <a:cubicBezTo>
                    <a:pt x="194" y="281"/>
                    <a:pt x="233" y="266"/>
                    <a:pt x="263" y="236"/>
                  </a:cubicBezTo>
                  <a:cubicBezTo>
                    <a:pt x="310" y="200"/>
                    <a:pt x="310" y="105"/>
                    <a:pt x="263" y="46"/>
                  </a:cubicBezTo>
                  <a:cubicBezTo>
                    <a:pt x="239" y="16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1577112" y="1841517"/>
              <a:ext cx="18811" cy="15890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56" y="0"/>
                  </a:moveTo>
                  <a:cubicBezTo>
                    <a:pt x="122" y="0"/>
                    <a:pt x="89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6"/>
                    <a:pt x="119" y="271"/>
                    <a:pt x="156" y="271"/>
                  </a:cubicBezTo>
                  <a:cubicBezTo>
                    <a:pt x="194" y="271"/>
                    <a:pt x="232" y="256"/>
                    <a:pt x="262" y="227"/>
                  </a:cubicBezTo>
                  <a:cubicBezTo>
                    <a:pt x="322" y="191"/>
                    <a:pt x="322" y="96"/>
                    <a:pt x="262" y="36"/>
                  </a:cubicBezTo>
                  <a:cubicBezTo>
                    <a:pt x="226" y="12"/>
                    <a:pt x="19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1616719" y="1802026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6" y="1"/>
                  </a:moveTo>
                  <a:cubicBezTo>
                    <a:pt x="120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78" y="266"/>
                    <a:pt x="111" y="281"/>
                    <a:pt x="147" y="281"/>
                  </a:cubicBezTo>
                  <a:cubicBezTo>
                    <a:pt x="182" y="281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7" y="16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1659890" y="1760140"/>
              <a:ext cx="16007" cy="1606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74"/>
                    <a:pt x="131" y="274"/>
                  </a:cubicBezTo>
                  <a:cubicBezTo>
                    <a:pt x="202" y="274"/>
                    <a:pt x="274" y="203"/>
                    <a:pt x="274" y="131"/>
                  </a:cubicBezTo>
                  <a:cubicBezTo>
                    <a:pt x="274" y="60"/>
                    <a:pt x="202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1700199" y="1718547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0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77"/>
                    <a:pt x="60" y="236"/>
                  </a:cubicBezTo>
                  <a:cubicBezTo>
                    <a:pt x="78" y="266"/>
                    <a:pt x="111" y="281"/>
                    <a:pt x="146" y="281"/>
                  </a:cubicBezTo>
                  <a:cubicBezTo>
                    <a:pt x="182" y="281"/>
                    <a:pt x="221" y="266"/>
                    <a:pt x="251" y="236"/>
                  </a:cubicBezTo>
                  <a:cubicBezTo>
                    <a:pt x="310" y="189"/>
                    <a:pt x="310" y="105"/>
                    <a:pt x="251" y="46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1533941" y="196477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6" y="1"/>
                  </a:moveTo>
                  <a:cubicBezTo>
                    <a:pt x="123" y="1"/>
                    <a:pt x="90" y="16"/>
                    <a:pt x="61" y="45"/>
                  </a:cubicBezTo>
                  <a:cubicBezTo>
                    <a:pt x="1" y="81"/>
                    <a:pt x="1" y="176"/>
                    <a:pt x="61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6" y="281"/>
                    <a:pt x="221" y="266"/>
                    <a:pt x="251" y="236"/>
                  </a:cubicBezTo>
                  <a:cubicBezTo>
                    <a:pt x="311" y="188"/>
                    <a:pt x="311" y="105"/>
                    <a:pt x="251" y="45"/>
                  </a:cubicBezTo>
                  <a:cubicBezTo>
                    <a:pt x="221" y="16"/>
                    <a:pt x="188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1575710" y="192306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5"/>
                    <a:pt x="116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1618122" y="1881825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75"/>
                    <a:pt x="132" y="275"/>
                  </a:cubicBezTo>
                  <a:cubicBezTo>
                    <a:pt x="203" y="275"/>
                    <a:pt x="263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1656385" y="1841692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4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33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1698096" y="1799981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60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1739865" y="175821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64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4" y="277"/>
                    <a:pt x="116" y="292"/>
                    <a:pt x="151" y="292"/>
                  </a:cubicBezTo>
                  <a:cubicBezTo>
                    <a:pt x="185" y="292"/>
                    <a:pt x="220" y="277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32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1615376" y="1962968"/>
              <a:ext cx="18811" cy="16123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29" y="0"/>
                    <a:pt x="91" y="16"/>
                    <a:pt x="60" y="41"/>
                  </a:cubicBezTo>
                  <a:cubicBezTo>
                    <a:pt x="0" y="88"/>
                    <a:pt x="0" y="172"/>
                    <a:pt x="60" y="231"/>
                  </a:cubicBezTo>
                  <a:cubicBezTo>
                    <a:pt x="83" y="261"/>
                    <a:pt x="119" y="276"/>
                    <a:pt x="156" y="276"/>
                  </a:cubicBezTo>
                  <a:cubicBezTo>
                    <a:pt x="193" y="276"/>
                    <a:pt x="232" y="261"/>
                    <a:pt x="262" y="231"/>
                  </a:cubicBezTo>
                  <a:cubicBezTo>
                    <a:pt x="321" y="196"/>
                    <a:pt x="321" y="100"/>
                    <a:pt x="262" y="41"/>
                  </a:cubicBezTo>
                  <a:cubicBezTo>
                    <a:pt x="234" y="13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1657086" y="192096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7" y="1"/>
                  </a:moveTo>
                  <a:cubicBezTo>
                    <a:pt x="119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9" y="280"/>
                    <a:pt x="157" y="280"/>
                  </a:cubicBezTo>
                  <a:cubicBezTo>
                    <a:pt x="194" y="280"/>
                    <a:pt x="233" y="266"/>
                    <a:pt x="262" y="236"/>
                  </a:cubicBezTo>
                  <a:cubicBezTo>
                    <a:pt x="310" y="200"/>
                    <a:pt x="310" y="105"/>
                    <a:pt x="262" y="45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1696752" y="188200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9" y="1"/>
                  </a:moveTo>
                  <a:cubicBezTo>
                    <a:pt x="125" y="1"/>
                    <a:pt x="89" y="16"/>
                    <a:pt x="60" y="46"/>
                  </a:cubicBezTo>
                  <a:cubicBezTo>
                    <a:pt x="0" y="93"/>
                    <a:pt x="0" y="177"/>
                    <a:pt x="60" y="236"/>
                  </a:cubicBezTo>
                  <a:cubicBezTo>
                    <a:pt x="77" y="266"/>
                    <a:pt x="110" y="281"/>
                    <a:pt x="146" y="281"/>
                  </a:cubicBezTo>
                  <a:cubicBezTo>
                    <a:pt x="182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6"/>
                  </a:cubicBezTo>
                  <a:cubicBezTo>
                    <a:pt x="226" y="16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1739865" y="184011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1780173" y="1798579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6" y="0"/>
                  </a:moveTo>
                  <a:cubicBezTo>
                    <a:pt x="123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1697395" y="196133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81"/>
                    <a:pt x="13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1" y="188"/>
                    <a:pt x="311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1736360" y="192149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4" y="1"/>
                  </a:moveTo>
                  <a:cubicBezTo>
                    <a:pt x="129" y="1"/>
                    <a:pt x="90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1"/>
                    <a:pt x="151" y="271"/>
                  </a:cubicBezTo>
                  <a:cubicBezTo>
                    <a:pt x="185" y="271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33" y="13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1778129" y="1879956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3" y="277"/>
                    <a:pt x="116" y="292"/>
                    <a:pt x="150" y="292"/>
                  </a:cubicBezTo>
                  <a:cubicBezTo>
                    <a:pt x="185" y="292"/>
                    <a:pt x="220" y="277"/>
                    <a:pt x="250" y="247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1819839" y="1838187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1" y="1"/>
                  </a:moveTo>
                  <a:cubicBezTo>
                    <a:pt x="117" y="1"/>
                    <a:pt x="84" y="16"/>
                    <a:pt x="60" y="46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4" y="278"/>
                    <a:pt x="117" y="293"/>
                    <a:pt x="151" y="293"/>
                  </a:cubicBezTo>
                  <a:cubicBezTo>
                    <a:pt x="185" y="293"/>
                    <a:pt x="221" y="278"/>
                    <a:pt x="250" y="248"/>
                  </a:cubicBezTo>
                  <a:cubicBezTo>
                    <a:pt x="310" y="200"/>
                    <a:pt x="310" y="105"/>
                    <a:pt x="250" y="46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1776727" y="196185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5" y="0"/>
                  </a:moveTo>
                  <a:cubicBezTo>
                    <a:pt x="122" y="0"/>
                    <a:pt x="90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78" y="256"/>
                    <a:pt x="110" y="271"/>
                    <a:pt x="146" y="271"/>
                  </a:cubicBezTo>
                  <a:cubicBezTo>
                    <a:pt x="182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1818437" y="1920089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6" y="1"/>
                  </a:moveTo>
                  <a:cubicBezTo>
                    <a:pt x="111" y="1"/>
                    <a:pt x="78" y="13"/>
                    <a:pt x="60" y="37"/>
                  </a:cubicBezTo>
                  <a:cubicBezTo>
                    <a:pt x="1" y="72"/>
                    <a:pt x="1" y="168"/>
                    <a:pt x="60" y="227"/>
                  </a:cubicBezTo>
                  <a:cubicBezTo>
                    <a:pt x="78" y="257"/>
                    <a:pt x="111" y="272"/>
                    <a:pt x="146" y="272"/>
                  </a:cubicBezTo>
                  <a:cubicBezTo>
                    <a:pt x="182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1860206" y="187837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0"/>
                  </a:moveTo>
                  <a:cubicBezTo>
                    <a:pt x="110" y="0"/>
                    <a:pt x="77" y="12"/>
                    <a:pt x="60" y="36"/>
                  </a:cubicBezTo>
                  <a:cubicBezTo>
                    <a:pt x="0" y="72"/>
                    <a:pt x="0" y="167"/>
                    <a:pt x="60" y="227"/>
                  </a:cubicBezTo>
                  <a:cubicBezTo>
                    <a:pt x="77" y="256"/>
                    <a:pt x="110" y="271"/>
                    <a:pt x="146" y="271"/>
                  </a:cubicBezTo>
                  <a:cubicBezTo>
                    <a:pt x="182" y="271"/>
                    <a:pt x="220" y="256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1858103" y="1959755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1899814" y="1918044"/>
              <a:ext cx="18169" cy="15597"/>
            </a:xfrm>
            <a:custGeom>
              <a:avLst/>
              <a:gdLst/>
              <a:ahLst/>
              <a:cxnLst/>
              <a:rect l="l" t="t" r="r" b="b"/>
              <a:pathLst>
                <a:path w="311" h="267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1" y="83"/>
                    <a:pt x="13" y="167"/>
                    <a:pt x="60" y="226"/>
                  </a:cubicBezTo>
                  <a:cubicBezTo>
                    <a:pt x="83" y="254"/>
                    <a:pt x="113" y="267"/>
                    <a:pt x="145" y="267"/>
                  </a:cubicBezTo>
                  <a:cubicBezTo>
                    <a:pt x="181" y="267"/>
                    <a:pt x="219" y="251"/>
                    <a:pt x="251" y="226"/>
                  </a:cubicBezTo>
                  <a:cubicBezTo>
                    <a:pt x="310" y="191"/>
                    <a:pt x="310" y="95"/>
                    <a:pt x="251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1940180" y="195835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1"/>
                  </a:moveTo>
                  <a:cubicBezTo>
                    <a:pt x="110" y="1"/>
                    <a:pt x="78" y="13"/>
                    <a:pt x="60" y="36"/>
                  </a:cubicBezTo>
                  <a:cubicBezTo>
                    <a:pt x="0" y="72"/>
                    <a:pt x="12" y="167"/>
                    <a:pt x="60" y="227"/>
                  </a:cubicBezTo>
                  <a:cubicBezTo>
                    <a:pt x="78" y="257"/>
                    <a:pt x="110" y="272"/>
                    <a:pt x="146" y="272"/>
                  </a:cubicBezTo>
                  <a:cubicBezTo>
                    <a:pt x="182" y="272"/>
                    <a:pt x="220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1" name="Google Shape;1371;p21"/>
          <p:cNvGrpSpPr/>
          <p:nvPr/>
        </p:nvGrpSpPr>
        <p:grpSpPr>
          <a:xfrm>
            <a:off x="-773643" y="-162660"/>
            <a:ext cx="1836557" cy="921271"/>
            <a:chOff x="-773643" y="-162660"/>
            <a:chExt cx="1836557" cy="921271"/>
          </a:xfrm>
        </p:grpSpPr>
        <p:sp>
          <p:nvSpPr>
            <p:cNvPr id="1372" name="Google Shape;1372;p21"/>
            <p:cNvSpPr/>
            <p:nvPr/>
          </p:nvSpPr>
          <p:spPr>
            <a:xfrm>
              <a:off x="142891" y="-162660"/>
              <a:ext cx="920023" cy="921271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-773643" y="-161299"/>
              <a:ext cx="920023" cy="896870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8549" y="0"/>
                  </a:moveTo>
                  <a:lnTo>
                    <a:pt x="1" y="8561"/>
                  </a:lnTo>
                  <a:lnTo>
                    <a:pt x="8549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3"/>
          <p:cNvSpPr/>
          <p:nvPr/>
        </p:nvSpPr>
        <p:spPr>
          <a:xfrm rot="10800000">
            <a:off x="8580647" y="4045187"/>
            <a:ext cx="1344244" cy="1344044"/>
          </a:xfrm>
          <a:custGeom>
            <a:avLst/>
            <a:gdLst/>
            <a:ahLst/>
            <a:cxnLst/>
            <a:rect l="l" t="t" r="r" b="b"/>
            <a:pathLst>
              <a:path w="8538" h="8537" extrusionOk="0">
                <a:moveTo>
                  <a:pt x="8537" y="0"/>
                </a:moveTo>
                <a:lnTo>
                  <a:pt x="0" y="8537"/>
                </a:lnTo>
                <a:lnTo>
                  <a:pt x="8537" y="8537"/>
                </a:lnTo>
                <a:lnTo>
                  <a:pt x="853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D9D378">
                  <a:alpha val="5215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23"/>
          <p:cNvSpPr/>
          <p:nvPr/>
        </p:nvSpPr>
        <p:spPr>
          <a:xfrm flipH="1">
            <a:off x="-888747" y="4608493"/>
            <a:ext cx="1346133" cy="1344201"/>
          </a:xfrm>
          <a:custGeom>
            <a:avLst/>
            <a:gdLst/>
            <a:ahLst/>
            <a:cxnLst/>
            <a:rect l="l" t="t" r="r" b="b"/>
            <a:pathLst>
              <a:path w="8550" h="8538" extrusionOk="0">
                <a:moveTo>
                  <a:pt x="1" y="1"/>
                </a:moveTo>
                <a:lnTo>
                  <a:pt x="1" y="8537"/>
                </a:lnTo>
                <a:lnTo>
                  <a:pt x="855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3084B3">
                  <a:alpha val="4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23"/>
          <p:cNvGrpSpPr/>
          <p:nvPr/>
        </p:nvGrpSpPr>
        <p:grpSpPr>
          <a:xfrm flipH="1">
            <a:off x="6893820" y="-556469"/>
            <a:ext cx="2079490" cy="1312275"/>
            <a:chOff x="-89566" y="-556469"/>
            <a:chExt cx="2079490" cy="1312275"/>
          </a:xfrm>
        </p:grpSpPr>
        <p:sp>
          <p:nvSpPr>
            <p:cNvPr id="1568" name="Google Shape;1568;p23"/>
            <p:cNvSpPr/>
            <p:nvPr/>
          </p:nvSpPr>
          <p:spPr>
            <a:xfrm>
              <a:off x="-89566" y="-556469"/>
              <a:ext cx="1346091" cy="1312275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715112" y="-437718"/>
              <a:ext cx="1274812" cy="747986"/>
            </a:xfrm>
            <a:custGeom>
              <a:avLst/>
              <a:gdLst/>
              <a:ahLst/>
              <a:cxnLst/>
              <a:rect l="l" t="t" r="r" b="b"/>
              <a:pathLst>
                <a:path w="8097" h="4751" extrusionOk="0">
                  <a:moveTo>
                    <a:pt x="4835" y="0"/>
                  </a:moveTo>
                  <a:lnTo>
                    <a:pt x="1" y="4727"/>
                  </a:lnTo>
                  <a:lnTo>
                    <a:pt x="3358" y="4751"/>
                  </a:lnTo>
                  <a:lnTo>
                    <a:pt x="80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3"/>
          <p:cNvGrpSpPr/>
          <p:nvPr/>
        </p:nvGrpSpPr>
        <p:grpSpPr>
          <a:xfrm flipH="1">
            <a:off x="-888731" y="-797968"/>
            <a:ext cx="2687155" cy="1332975"/>
            <a:chOff x="7085320" y="-797968"/>
            <a:chExt cx="2687155" cy="1332975"/>
          </a:xfrm>
        </p:grpSpPr>
        <p:sp>
          <p:nvSpPr>
            <p:cNvPr id="1571" name="Google Shape;1571;p23"/>
            <p:cNvSpPr/>
            <p:nvPr/>
          </p:nvSpPr>
          <p:spPr>
            <a:xfrm>
              <a:off x="8426384" y="-771643"/>
              <a:ext cx="1346091" cy="1306651"/>
            </a:xfrm>
            <a:custGeom>
              <a:avLst/>
              <a:gdLst/>
              <a:ahLst/>
              <a:cxnLst/>
              <a:rect l="l" t="t" r="r" b="b"/>
              <a:pathLst>
                <a:path w="8550" h="8549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7085320" y="-773664"/>
              <a:ext cx="1346133" cy="1302917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8549" y="0"/>
                  </a:moveTo>
                  <a:lnTo>
                    <a:pt x="1" y="8537"/>
                  </a:lnTo>
                  <a:lnTo>
                    <a:pt x="8549" y="8537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7194885" y="-797968"/>
              <a:ext cx="922456" cy="920537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0"/>
                  </a:moveTo>
                  <a:lnTo>
                    <a:pt x="1" y="5739"/>
                  </a:lnTo>
                  <a:lnTo>
                    <a:pt x="108" y="5846"/>
                  </a:lnTo>
                  <a:lnTo>
                    <a:pt x="5858" y="1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4"/>
          <p:cNvSpPr/>
          <p:nvPr/>
        </p:nvSpPr>
        <p:spPr>
          <a:xfrm>
            <a:off x="8704069" y="-461968"/>
            <a:ext cx="1330118" cy="1331920"/>
          </a:xfrm>
          <a:custGeom>
            <a:avLst/>
            <a:gdLst/>
            <a:ahLst/>
            <a:cxnLst/>
            <a:rect l="l" t="t" r="r" b="b"/>
            <a:pathLst>
              <a:path w="8549" h="8561" extrusionOk="0">
                <a:moveTo>
                  <a:pt x="0" y="0"/>
                </a:moveTo>
                <a:lnTo>
                  <a:pt x="0" y="8561"/>
                </a:lnTo>
                <a:lnTo>
                  <a:pt x="854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6" name="Google Shape;1576;p24"/>
          <p:cNvGrpSpPr/>
          <p:nvPr/>
        </p:nvGrpSpPr>
        <p:grpSpPr>
          <a:xfrm flipH="1">
            <a:off x="-361134" y="83612"/>
            <a:ext cx="2456512" cy="361412"/>
            <a:chOff x="7044275" y="83612"/>
            <a:chExt cx="2456512" cy="361412"/>
          </a:xfrm>
        </p:grpSpPr>
        <p:sp>
          <p:nvSpPr>
            <p:cNvPr id="1577" name="Google Shape;1577;p24"/>
            <p:cNvSpPr/>
            <p:nvPr/>
          </p:nvSpPr>
          <p:spPr>
            <a:xfrm>
              <a:off x="9043048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8793027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8543005" y="83612"/>
              <a:ext cx="457583" cy="361412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8292828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042806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7792784" y="83612"/>
              <a:ext cx="457583" cy="361412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7542607" y="83612"/>
              <a:ext cx="461473" cy="361412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294453" y="83612"/>
              <a:ext cx="459450" cy="361412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7044275" y="83612"/>
              <a:ext cx="459605" cy="361412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24"/>
          <p:cNvGrpSpPr/>
          <p:nvPr/>
        </p:nvGrpSpPr>
        <p:grpSpPr>
          <a:xfrm flipH="1">
            <a:off x="2644093" y="-666001"/>
            <a:ext cx="2401140" cy="1031989"/>
            <a:chOff x="4094419" y="-666001"/>
            <a:chExt cx="2401140" cy="1031989"/>
          </a:xfrm>
        </p:grpSpPr>
        <p:sp>
          <p:nvSpPr>
            <p:cNvPr id="1587" name="Google Shape;1587;p24"/>
            <p:cNvSpPr/>
            <p:nvPr/>
          </p:nvSpPr>
          <p:spPr>
            <a:xfrm>
              <a:off x="4094419" y="-604846"/>
              <a:ext cx="911587" cy="909676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1"/>
                  </a:moveTo>
                  <a:lnTo>
                    <a:pt x="0" y="5739"/>
                  </a:lnTo>
                  <a:lnTo>
                    <a:pt x="107" y="5847"/>
                  </a:lnTo>
                  <a:lnTo>
                    <a:pt x="5858" y="108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 flipH="1">
              <a:off x="4527792" y="-666001"/>
              <a:ext cx="1967767" cy="1031989"/>
            </a:xfrm>
            <a:custGeom>
              <a:avLst/>
              <a:gdLst/>
              <a:ahLst/>
              <a:cxnLst/>
              <a:rect l="l" t="t" r="r" b="b"/>
              <a:pathLst>
                <a:path w="12443" h="6526" extrusionOk="0">
                  <a:moveTo>
                    <a:pt x="1" y="1"/>
                  </a:moveTo>
                  <a:lnTo>
                    <a:pt x="6514" y="6525"/>
                  </a:lnTo>
                  <a:lnTo>
                    <a:pt x="12443" y="6513"/>
                  </a:lnTo>
                  <a:lnTo>
                    <a:pt x="5776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24"/>
          <p:cNvGrpSpPr/>
          <p:nvPr/>
        </p:nvGrpSpPr>
        <p:grpSpPr>
          <a:xfrm flipH="1">
            <a:off x="7754841" y="4006915"/>
            <a:ext cx="2107249" cy="2097485"/>
            <a:chOff x="-722438" y="4006915"/>
            <a:chExt cx="2107249" cy="2097485"/>
          </a:xfrm>
        </p:grpSpPr>
        <p:sp>
          <p:nvSpPr>
            <p:cNvPr id="1590" name="Google Shape;1590;p24"/>
            <p:cNvSpPr/>
            <p:nvPr/>
          </p:nvSpPr>
          <p:spPr>
            <a:xfrm flipH="1">
              <a:off x="54581" y="4813222"/>
              <a:ext cx="1330230" cy="1291179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-722438" y="4006915"/>
              <a:ext cx="1280480" cy="747504"/>
            </a:xfrm>
            <a:custGeom>
              <a:avLst/>
              <a:gdLst/>
              <a:ahLst/>
              <a:cxnLst/>
              <a:rect l="l" t="t" r="r" b="b"/>
              <a:pathLst>
                <a:path w="8097" h="4727" extrusionOk="0">
                  <a:moveTo>
                    <a:pt x="0" y="0"/>
                  </a:moveTo>
                  <a:lnTo>
                    <a:pt x="4739" y="4727"/>
                  </a:lnTo>
                  <a:lnTo>
                    <a:pt x="8096" y="4727"/>
                  </a:lnTo>
                  <a:lnTo>
                    <a:pt x="326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24"/>
          <p:cNvGrpSpPr/>
          <p:nvPr/>
        </p:nvGrpSpPr>
        <p:grpSpPr>
          <a:xfrm flipH="1">
            <a:off x="-361115" y="2245608"/>
            <a:ext cx="4766243" cy="4465963"/>
            <a:chOff x="4734524" y="2245608"/>
            <a:chExt cx="4766243" cy="4465963"/>
          </a:xfrm>
        </p:grpSpPr>
        <p:sp>
          <p:nvSpPr>
            <p:cNvPr id="1593" name="Google Shape;1593;p24"/>
            <p:cNvSpPr/>
            <p:nvPr/>
          </p:nvSpPr>
          <p:spPr>
            <a:xfrm>
              <a:off x="8095081" y="4079780"/>
              <a:ext cx="1330273" cy="1332076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8190906" y="4161520"/>
              <a:ext cx="1291349" cy="1291200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8172375" y="2710146"/>
              <a:ext cx="1328392" cy="1296778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6769837" y="4081746"/>
              <a:ext cx="1330273" cy="1296779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8549" y="0"/>
                  </a:moveTo>
                  <a:lnTo>
                    <a:pt x="1" y="8561"/>
                  </a:lnTo>
                  <a:lnTo>
                    <a:pt x="8549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4734524" y="4521938"/>
              <a:ext cx="2191606" cy="2189633"/>
            </a:xfrm>
            <a:custGeom>
              <a:avLst/>
              <a:gdLst/>
              <a:ahLst/>
              <a:cxnLst/>
              <a:rect l="l" t="t" r="r" b="b"/>
              <a:pathLst>
                <a:path w="14086" h="14074" extrusionOk="0">
                  <a:moveTo>
                    <a:pt x="13979" y="0"/>
                  </a:moveTo>
                  <a:lnTo>
                    <a:pt x="1" y="13978"/>
                  </a:lnTo>
                  <a:lnTo>
                    <a:pt x="108" y="14073"/>
                  </a:lnTo>
                  <a:lnTo>
                    <a:pt x="14086" y="107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 rot="10800000" flipH="1">
              <a:off x="8492109" y="2736335"/>
              <a:ext cx="536208" cy="256772"/>
            </a:xfrm>
            <a:custGeom>
              <a:avLst/>
              <a:gdLst/>
              <a:ahLst/>
              <a:cxnLst/>
              <a:rect l="l" t="t" r="r" b="b"/>
              <a:pathLst>
                <a:path w="2537" h="1215" extrusionOk="0">
                  <a:moveTo>
                    <a:pt x="1275" y="1"/>
                  </a:moveTo>
                  <a:lnTo>
                    <a:pt x="644" y="608"/>
                  </a:lnTo>
                  <a:lnTo>
                    <a:pt x="1" y="1215"/>
                  </a:lnTo>
                  <a:lnTo>
                    <a:pt x="2537" y="1215"/>
                  </a:lnTo>
                  <a:lnTo>
                    <a:pt x="1894" y="608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 rot="10800000" flipH="1">
              <a:off x="8492109" y="2245608"/>
              <a:ext cx="536208" cy="256772"/>
            </a:xfrm>
            <a:custGeom>
              <a:avLst/>
              <a:gdLst/>
              <a:ahLst/>
              <a:cxnLst/>
              <a:rect l="l" t="t" r="r" b="b"/>
              <a:pathLst>
                <a:path w="2537" h="1215" extrusionOk="0">
                  <a:moveTo>
                    <a:pt x="1275" y="0"/>
                  </a:moveTo>
                  <a:lnTo>
                    <a:pt x="644" y="607"/>
                  </a:lnTo>
                  <a:lnTo>
                    <a:pt x="1" y="1215"/>
                  </a:lnTo>
                  <a:lnTo>
                    <a:pt x="2537" y="1215"/>
                  </a:lnTo>
                  <a:lnTo>
                    <a:pt x="1894" y="607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 flipH="1">
            <a:off x="1247625" y="2262175"/>
            <a:ext cx="3798600" cy="16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7" name="Google Shape;19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588363" y="1259825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8" name="Google Shape;198;p3"/>
          <p:cNvGrpSpPr/>
          <p:nvPr/>
        </p:nvGrpSpPr>
        <p:grpSpPr>
          <a:xfrm>
            <a:off x="-728941" y="-526390"/>
            <a:ext cx="10522342" cy="6053264"/>
            <a:chOff x="-728941" y="-526390"/>
            <a:chExt cx="10522342" cy="6053264"/>
          </a:xfrm>
        </p:grpSpPr>
        <p:grpSp>
          <p:nvGrpSpPr>
            <p:cNvPr id="199" name="Google Shape;199;p3"/>
            <p:cNvGrpSpPr/>
            <p:nvPr/>
          </p:nvGrpSpPr>
          <p:grpSpPr>
            <a:xfrm>
              <a:off x="-728941" y="-526390"/>
              <a:ext cx="4693064" cy="2442433"/>
              <a:chOff x="-728941" y="-526390"/>
              <a:chExt cx="4693064" cy="2442433"/>
            </a:xfrm>
          </p:grpSpPr>
          <p:sp>
            <p:nvSpPr>
              <p:cNvPr id="200" name="Google Shape;200;p3"/>
              <p:cNvSpPr/>
              <p:nvPr/>
            </p:nvSpPr>
            <p:spPr>
              <a:xfrm flipH="1">
                <a:off x="-728941" y="704130"/>
                <a:ext cx="1213801" cy="1211913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85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3084B3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 flipH="1">
                <a:off x="474466" y="-526390"/>
                <a:ext cx="1213801" cy="1215462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562" extrusionOk="0">
                    <a:moveTo>
                      <a:pt x="8549" y="0"/>
                    </a:moveTo>
                    <a:lnTo>
                      <a:pt x="1" y="8561"/>
                    </a:lnTo>
                    <a:lnTo>
                      <a:pt x="8549" y="8561"/>
                    </a:lnTo>
                    <a:lnTo>
                      <a:pt x="85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 flipH="1">
                <a:off x="3429908" y="-236691"/>
                <a:ext cx="534214" cy="419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2954" extrusionOk="0">
                    <a:moveTo>
                      <a:pt x="3013" y="1"/>
                    </a:moveTo>
                    <a:lnTo>
                      <a:pt x="0" y="2954"/>
                    </a:lnTo>
                    <a:lnTo>
                      <a:pt x="822" y="295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3"/>
            <p:cNvGrpSpPr/>
            <p:nvPr/>
          </p:nvGrpSpPr>
          <p:grpSpPr>
            <a:xfrm>
              <a:off x="-685814" y="3664412"/>
              <a:ext cx="3217127" cy="1862462"/>
              <a:chOff x="-685814" y="3664412"/>
              <a:chExt cx="3217127" cy="1862462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-138569" y="4382547"/>
                <a:ext cx="1145999" cy="1144327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538" extrusionOk="0">
                    <a:moveTo>
                      <a:pt x="1" y="1"/>
                    </a:moveTo>
                    <a:lnTo>
                      <a:pt x="8550" y="8538"/>
                    </a:lnTo>
                    <a:lnTo>
                      <a:pt x="855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5585A">
                      <a:alpha val="5490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-685814" y="4631575"/>
                <a:ext cx="1085281" cy="633548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4727" extrusionOk="0">
                    <a:moveTo>
                      <a:pt x="0" y="0"/>
                    </a:moveTo>
                    <a:lnTo>
                      <a:pt x="4739" y="4727"/>
                    </a:lnTo>
                    <a:lnTo>
                      <a:pt x="8096" y="4727"/>
                    </a:lnTo>
                    <a:lnTo>
                      <a:pt x="32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-396979" y="3664412"/>
                <a:ext cx="502765" cy="394309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2942" extrusionOk="0">
                    <a:moveTo>
                      <a:pt x="0" y="1"/>
                    </a:moveTo>
                    <a:lnTo>
                      <a:pt x="2953" y="2942"/>
                    </a:lnTo>
                    <a:lnTo>
                      <a:pt x="3751" y="294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1972673" y="4808629"/>
                <a:ext cx="68760" cy="6714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1"/>
                    </a:moveTo>
                    <a:cubicBezTo>
                      <a:pt x="120" y="1"/>
                      <a:pt x="1" y="120"/>
                      <a:pt x="1" y="251"/>
                    </a:cubicBezTo>
                    <a:cubicBezTo>
                      <a:pt x="1" y="394"/>
                      <a:pt x="120" y="501"/>
                      <a:pt x="263" y="501"/>
                    </a:cubicBezTo>
                    <a:cubicBezTo>
                      <a:pt x="394" y="501"/>
                      <a:pt x="513" y="394"/>
                      <a:pt x="513" y="251"/>
                    </a:cubicBezTo>
                    <a:cubicBezTo>
                      <a:pt x="513" y="120"/>
                      <a:pt x="394" y="1"/>
                      <a:pt x="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218484" y="4808629"/>
                <a:ext cx="68760" cy="6714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94"/>
                      <a:pt x="119" y="501"/>
                      <a:pt x="250" y="501"/>
                    </a:cubicBezTo>
                    <a:cubicBezTo>
                      <a:pt x="393" y="501"/>
                      <a:pt x="512" y="394"/>
                      <a:pt x="512" y="251"/>
                    </a:cubicBezTo>
                    <a:cubicBezTo>
                      <a:pt x="512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464161" y="4808629"/>
                <a:ext cx="67152" cy="671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94"/>
                      <a:pt x="108" y="501"/>
                      <a:pt x="251" y="501"/>
                    </a:cubicBezTo>
                    <a:cubicBezTo>
                      <a:pt x="394" y="501"/>
                      <a:pt x="501" y="394"/>
                      <a:pt x="501" y="251"/>
                    </a:cubicBezTo>
                    <a:cubicBezTo>
                      <a:pt x="501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3"/>
            <p:cNvGrpSpPr/>
            <p:nvPr/>
          </p:nvGrpSpPr>
          <p:grpSpPr>
            <a:xfrm>
              <a:off x="6667292" y="-397649"/>
              <a:ext cx="2974206" cy="1657493"/>
              <a:chOff x="6667292" y="-397649"/>
              <a:chExt cx="2974206" cy="1657493"/>
            </a:xfrm>
          </p:grpSpPr>
          <p:sp>
            <p:nvSpPr>
              <p:cNvPr id="211" name="Google Shape;211;p3"/>
              <p:cNvSpPr/>
              <p:nvPr/>
            </p:nvSpPr>
            <p:spPr>
              <a:xfrm>
                <a:off x="6667292" y="149928"/>
                <a:ext cx="65364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0"/>
                    </a:moveTo>
                    <a:cubicBezTo>
                      <a:pt x="120" y="0"/>
                      <a:pt x="1" y="107"/>
                      <a:pt x="1" y="250"/>
                    </a:cubicBezTo>
                    <a:cubicBezTo>
                      <a:pt x="1" y="393"/>
                      <a:pt x="120" y="500"/>
                      <a:pt x="263" y="500"/>
                    </a:cubicBezTo>
                    <a:cubicBezTo>
                      <a:pt x="394" y="500"/>
                      <a:pt x="513" y="393"/>
                      <a:pt x="513" y="250"/>
                    </a:cubicBezTo>
                    <a:cubicBezTo>
                      <a:pt x="513" y="107"/>
                      <a:pt x="394" y="0"/>
                      <a:pt x="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6900963" y="149928"/>
                <a:ext cx="65364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2" y="0"/>
                    </a:moveTo>
                    <a:cubicBezTo>
                      <a:pt x="119" y="0"/>
                      <a:pt x="0" y="107"/>
                      <a:pt x="0" y="250"/>
                    </a:cubicBezTo>
                    <a:cubicBezTo>
                      <a:pt x="0" y="393"/>
                      <a:pt x="119" y="500"/>
                      <a:pt x="262" y="500"/>
                    </a:cubicBezTo>
                    <a:cubicBezTo>
                      <a:pt x="393" y="500"/>
                      <a:pt x="512" y="393"/>
                      <a:pt x="512" y="250"/>
                    </a:cubicBezTo>
                    <a:cubicBezTo>
                      <a:pt x="512" y="107"/>
                      <a:pt x="393" y="0"/>
                      <a:pt x="2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7134507" y="149928"/>
                <a:ext cx="65364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51" y="0"/>
                    </a:moveTo>
                    <a:cubicBezTo>
                      <a:pt x="120" y="0"/>
                      <a:pt x="1" y="119"/>
                      <a:pt x="1" y="250"/>
                    </a:cubicBezTo>
                    <a:cubicBezTo>
                      <a:pt x="1" y="381"/>
                      <a:pt x="120" y="500"/>
                      <a:pt x="251" y="500"/>
                    </a:cubicBezTo>
                    <a:cubicBezTo>
                      <a:pt x="394" y="500"/>
                      <a:pt x="513" y="381"/>
                      <a:pt x="513" y="250"/>
                    </a:cubicBezTo>
                    <a:cubicBezTo>
                      <a:pt x="513" y="119"/>
                      <a:pt x="394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7368179" y="149928"/>
                <a:ext cx="63835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9" y="0"/>
                      <a:pt x="0" y="119"/>
                      <a:pt x="0" y="250"/>
                    </a:cubicBezTo>
                    <a:cubicBezTo>
                      <a:pt x="0" y="381"/>
                      <a:pt x="119" y="500"/>
                      <a:pt x="250" y="500"/>
                    </a:cubicBezTo>
                    <a:cubicBezTo>
                      <a:pt x="381" y="500"/>
                      <a:pt x="500" y="381"/>
                      <a:pt x="500" y="250"/>
                    </a:cubicBezTo>
                    <a:cubicBezTo>
                      <a:pt x="500" y="119"/>
                      <a:pt x="405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7601723" y="149928"/>
                <a:ext cx="63835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07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7833866" y="149928"/>
                <a:ext cx="65364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51" y="0"/>
                    </a:moveTo>
                    <a:cubicBezTo>
                      <a:pt x="120" y="0"/>
                      <a:pt x="1" y="107"/>
                      <a:pt x="1" y="250"/>
                    </a:cubicBezTo>
                    <a:cubicBezTo>
                      <a:pt x="1" y="393"/>
                      <a:pt x="120" y="500"/>
                      <a:pt x="251" y="500"/>
                    </a:cubicBezTo>
                    <a:cubicBezTo>
                      <a:pt x="393" y="500"/>
                      <a:pt x="513" y="393"/>
                      <a:pt x="513" y="250"/>
                    </a:cubicBezTo>
                    <a:cubicBezTo>
                      <a:pt x="513" y="107"/>
                      <a:pt x="393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 flipH="1">
                <a:off x="8238399" y="270547"/>
                <a:ext cx="987952" cy="989296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562" extrusionOk="0">
                    <a:moveTo>
                      <a:pt x="1" y="1"/>
                    </a:moveTo>
                    <a:lnTo>
                      <a:pt x="1" y="8561"/>
                    </a:lnTo>
                    <a:lnTo>
                      <a:pt x="855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705890" y="-397649"/>
                <a:ext cx="935608" cy="547568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4739" extrusionOk="0">
                    <a:moveTo>
                      <a:pt x="4834" y="0"/>
                    </a:moveTo>
                    <a:lnTo>
                      <a:pt x="0" y="4739"/>
                    </a:lnTo>
                    <a:lnTo>
                      <a:pt x="3370" y="4739"/>
                    </a:lnTo>
                    <a:lnTo>
                      <a:pt x="80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5585A">
                      <a:alpha val="5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3"/>
            <p:cNvGrpSpPr/>
            <p:nvPr/>
          </p:nvGrpSpPr>
          <p:grpSpPr>
            <a:xfrm>
              <a:off x="5911165" y="4762381"/>
              <a:ext cx="2197185" cy="116574"/>
              <a:chOff x="3668631" y="4974584"/>
              <a:chExt cx="892765" cy="47367"/>
            </a:xfrm>
          </p:grpSpPr>
          <p:sp>
            <p:nvSpPr>
              <p:cNvPr id="220" name="Google Shape;220;p3"/>
              <p:cNvSpPr/>
              <p:nvPr/>
            </p:nvSpPr>
            <p:spPr>
              <a:xfrm flipH="1">
                <a:off x="4514029" y="4974584"/>
                <a:ext cx="47368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1" y="1"/>
                    </a:moveTo>
                    <a:cubicBezTo>
                      <a:pt x="120" y="1"/>
                      <a:pt x="1" y="120"/>
                      <a:pt x="1" y="263"/>
                    </a:cubicBezTo>
                    <a:cubicBezTo>
                      <a:pt x="1" y="394"/>
                      <a:pt x="120" y="513"/>
                      <a:pt x="251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 flipH="1">
                <a:off x="4345799" y="4974584"/>
                <a:ext cx="4626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07" y="1"/>
                      <a:pt x="0" y="120"/>
                      <a:pt x="0" y="263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 flipH="1">
                <a:off x="4175445" y="4974584"/>
                <a:ext cx="4626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3" y="513"/>
                      <a:pt x="501" y="394"/>
                      <a:pt x="501" y="263"/>
                    </a:cubicBezTo>
                    <a:cubicBezTo>
                      <a:pt x="501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 flipH="1">
                <a:off x="4006107" y="4975692"/>
                <a:ext cx="46260" cy="462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50" y="501"/>
                    </a:cubicBezTo>
                    <a:cubicBezTo>
                      <a:pt x="381" y="501"/>
                      <a:pt x="500" y="382"/>
                      <a:pt x="500" y="251"/>
                    </a:cubicBezTo>
                    <a:cubicBezTo>
                      <a:pt x="500" y="120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 flipH="1">
                <a:off x="3836861" y="4975692"/>
                <a:ext cx="47368" cy="46259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1"/>
                    </a:moveTo>
                    <a:cubicBezTo>
                      <a:pt x="120" y="1"/>
                      <a:pt x="1" y="120"/>
                      <a:pt x="1" y="251"/>
                    </a:cubicBezTo>
                    <a:cubicBezTo>
                      <a:pt x="1" y="382"/>
                      <a:pt x="120" y="501"/>
                      <a:pt x="263" y="501"/>
                    </a:cubicBezTo>
                    <a:cubicBezTo>
                      <a:pt x="394" y="501"/>
                      <a:pt x="513" y="382"/>
                      <a:pt x="513" y="251"/>
                    </a:cubicBezTo>
                    <a:cubicBezTo>
                      <a:pt x="513" y="120"/>
                      <a:pt x="394" y="1"/>
                      <a:pt x="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 flipH="1">
                <a:off x="3668631" y="4974584"/>
                <a:ext cx="4626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3"/>
            <p:cNvSpPr/>
            <p:nvPr/>
          </p:nvSpPr>
          <p:spPr>
            <a:xfrm>
              <a:off x="8590395" y="4211872"/>
              <a:ext cx="1203006" cy="1202844"/>
            </a:xfrm>
            <a:custGeom>
              <a:avLst/>
              <a:gdLst/>
              <a:ahLst/>
              <a:cxnLst/>
              <a:rect l="l" t="t" r="r" b="b"/>
              <a:pathLst>
                <a:path w="8550" h="8549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8517762" y="3295499"/>
              <a:ext cx="1139268" cy="668466"/>
            </a:xfrm>
            <a:custGeom>
              <a:avLst/>
              <a:gdLst/>
              <a:ahLst/>
              <a:cxnLst/>
              <a:rect l="l" t="t" r="r" b="b"/>
              <a:pathLst>
                <a:path w="8097" h="4751" extrusionOk="0">
                  <a:moveTo>
                    <a:pt x="4835" y="0"/>
                  </a:moveTo>
                  <a:lnTo>
                    <a:pt x="1" y="4727"/>
                  </a:lnTo>
                  <a:lnTo>
                    <a:pt x="3358" y="4751"/>
                  </a:lnTo>
                  <a:lnTo>
                    <a:pt x="809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6"/>
          <p:cNvGrpSpPr/>
          <p:nvPr/>
        </p:nvGrpSpPr>
        <p:grpSpPr>
          <a:xfrm>
            <a:off x="7293475" y="3582425"/>
            <a:ext cx="2165057" cy="2114885"/>
            <a:chOff x="7141075" y="3582425"/>
            <a:chExt cx="2165057" cy="2114885"/>
          </a:xfrm>
        </p:grpSpPr>
        <p:sp>
          <p:nvSpPr>
            <p:cNvPr id="255" name="Google Shape;255;p6"/>
            <p:cNvSpPr/>
            <p:nvPr/>
          </p:nvSpPr>
          <p:spPr>
            <a:xfrm>
              <a:off x="8127324" y="4708609"/>
              <a:ext cx="1014222" cy="984465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141075" y="4712820"/>
              <a:ext cx="984554" cy="984490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293321" y="3582425"/>
              <a:ext cx="1012812" cy="988722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793063" y="4880039"/>
              <a:ext cx="446395" cy="350411"/>
            </a:xfrm>
            <a:custGeom>
              <a:avLst/>
              <a:gdLst/>
              <a:ahLst/>
              <a:cxnLst/>
              <a:rect l="l" t="t" r="r" b="b"/>
              <a:pathLst>
                <a:path w="3763" h="2954" extrusionOk="0">
                  <a:moveTo>
                    <a:pt x="3013" y="1"/>
                  </a:moveTo>
                  <a:lnTo>
                    <a:pt x="0" y="2954"/>
                  </a:lnTo>
                  <a:lnTo>
                    <a:pt x="822" y="2954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6"/>
          <p:cNvGrpSpPr/>
          <p:nvPr/>
        </p:nvGrpSpPr>
        <p:grpSpPr>
          <a:xfrm>
            <a:off x="7396174" y="113119"/>
            <a:ext cx="1872942" cy="275560"/>
            <a:chOff x="7396174" y="113119"/>
            <a:chExt cx="1872942" cy="275560"/>
          </a:xfrm>
        </p:grpSpPr>
        <p:sp>
          <p:nvSpPr>
            <p:cNvPr id="260" name="Google Shape;260;p6"/>
            <p:cNvSpPr/>
            <p:nvPr/>
          </p:nvSpPr>
          <p:spPr>
            <a:xfrm>
              <a:off x="8920114" y="113119"/>
              <a:ext cx="349002" cy="27556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8729488" y="113119"/>
              <a:ext cx="349002" cy="27556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862" y="113119"/>
              <a:ext cx="348883" cy="27556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8348118" y="113119"/>
              <a:ext cx="349002" cy="27556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157492" y="113119"/>
              <a:ext cx="349002" cy="27556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7966866" y="113119"/>
              <a:ext cx="348883" cy="27556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776121" y="113119"/>
              <a:ext cx="351849" cy="275560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7586919" y="113119"/>
              <a:ext cx="350307" cy="275560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7396174" y="113119"/>
              <a:ext cx="350426" cy="275560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6"/>
          <p:cNvGrpSpPr/>
          <p:nvPr/>
        </p:nvGrpSpPr>
        <p:grpSpPr>
          <a:xfrm>
            <a:off x="-1055694" y="-1064649"/>
            <a:ext cx="2831767" cy="1447254"/>
            <a:chOff x="563675" y="1280237"/>
            <a:chExt cx="1394616" cy="712757"/>
          </a:xfrm>
        </p:grpSpPr>
        <p:sp>
          <p:nvSpPr>
            <p:cNvPr id="270" name="Google Shape;270;p6"/>
            <p:cNvSpPr/>
            <p:nvPr/>
          </p:nvSpPr>
          <p:spPr>
            <a:xfrm>
              <a:off x="563675" y="1977163"/>
              <a:ext cx="18169" cy="15831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3"/>
                    <a:pt x="1" y="167"/>
                    <a:pt x="60" y="226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6"/>
                  </a:cubicBezTo>
                  <a:cubicBezTo>
                    <a:pt x="310" y="191"/>
                    <a:pt x="310" y="95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05444" y="1935394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9" y="1"/>
                  </a:moveTo>
                  <a:cubicBezTo>
                    <a:pt x="125" y="1"/>
                    <a:pt x="89" y="13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47154" y="1893684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2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86820" y="1854193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19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9" y="281"/>
                    <a:pt x="155" y="281"/>
                  </a:cubicBezTo>
                  <a:cubicBezTo>
                    <a:pt x="191" y="281"/>
                    <a:pt x="226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6" y="16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28531" y="1812483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7" y="0"/>
                  </a:moveTo>
                  <a:cubicBezTo>
                    <a:pt x="120" y="0"/>
                    <a:pt x="84" y="15"/>
                    <a:pt x="60" y="45"/>
                  </a:cubicBezTo>
                  <a:cubicBezTo>
                    <a:pt x="1" y="93"/>
                    <a:pt x="1" y="176"/>
                    <a:pt x="60" y="235"/>
                  </a:cubicBezTo>
                  <a:cubicBezTo>
                    <a:pt x="84" y="265"/>
                    <a:pt x="120" y="280"/>
                    <a:pt x="157" y="280"/>
                  </a:cubicBezTo>
                  <a:cubicBezTo>
                    <a:pt x="194" y="280"/>
                    <a:pt x="233" y="265"/>
                    <a:pt x="262" y="235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33" y="15"/>
                    <a:pt x="19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69599" y="1771240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4" y="1"/>
                  </a:moveTo>
                  <a:cubicBezTo>
                    <a:pt x="128" y="1"/>
                    <a:pt x="89" y="13"/>
                    <a:pt x="60" y="37"/>
                  </a:cubicBezTo>
                  <a:cubicBezTo>
                    <a:pt x="0" y="84"/>
                    <a:pt x="0" y="168"/>
                    <a:pt x="60" y="227"/>
                  </a:cubicBezTo>
                  <a:cubicBezTo>
                    <a:pt x="83" y="257"/>
                    <a:pt x="116" y="272"/>
                    <a:pt x="150" y="272"/>
                  </a:cubicBezTo>
                  <a:cubicBezTo>
                    <a:pt x="185" y="272"/>
                    <a:pt x="220" y="257"/>
                    <a:pt x="250" y="227"/>
                  </a:cubicBezTo>
                  <a:cubicBezTo>
                    <a:pt x="310" y="179"/>
                    <a:pt x="310" y="96"/>
                    <a:pt x="250" y="37"/>
                  </a:cubicBezTo>
                  <a:cubicBezTo>
                    <a:pt x="232" y="13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809907" y="1732041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1" y="1"/>
                  </a:moveTo>
                  <a:cubicBezTo>
                    <a:pt x="126" y="1"/>
                    <a:pt x="92" y="16"/>
                    <a:pt x="60" y="41"/>
                  </a:cubicBezTo>
                  <a:cubicBezTo>
                    <a:pt x="1" y="77"/>
                    <a:pt x="1" y="172"/>
                    <a:pt x="60" y="231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1" y="231"/>
                  </a:cubicBezTo>
                  <a:cubicBezTo>
                    <a:pt x="310" y="184"/>
                    <a:pt x="310" y="100"/>
                    <a:pt x="251" y="41"/>
                  </a:cubicBezTo>
                  <a:cubicBezTo>
                    <a:pt x="222" y="13"/>
                    <a:pt x="19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1618" y="169003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7" y="1"/>
                  </a:moveTo>
                  <a:cubicBezTo>
                    <a:pt x="111" y="1"/>
                    <a:pt x="78" y="16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78" y="266"/>
                    <a:pt x="111" y="281"/>
                    <a:pt x="147" y="281"/>
                  </a:cubicBezTo>
                  <a:cubicBezTo>
                    <a:pt x="183" y="281"/>
                    <a:pt x="221" y="266"/>
                    <a:pt x="251" y="236"/>
                  </a:cubicBezTo>
                  <a:cubicBezTo>
                    <a:pt x="311" y="188"/>
                    <a:pt x="311" y="93"/>
                    <a:pt x="251" y="45"/>
                  </a:cubicBezTo>
                  <a:cubicBezTo>
                    <a:pt x="221" y="16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93387" y="164832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81"/>
                    <a:pt x="12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932352" y="160866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9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3" y="278"/>
                    <a:pt x="116" y="293"/>
                    <a:pt x="150" y="293"/>
                  </a:cubicBezTo>
                  <a:cubicBezTo>
                    <a:pt x="185" y="293"/>
                    <a:pt x="220" y="278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6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974062" y="1566952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015773" y="1525242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054737" y="148610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096448" y="1444333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5" y="1"/>
                  </a:moveTo>
                  <a:cubicBezTo>
                    <a:pt x="129" y="1"/>
                    <a:pt x="90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1" y="180"/>
                    <a:pt x="311" y="96"/>
                    <a:pt x="251" y="37"/>
                  </a:cubicBezTo>
                  <a:cubicBezTo>
                    <a:pt x="233" y="13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138217" y="1402622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4" y="1"/>
                  </a:moveTo>
                  <a:cubicBezTo>
                    <a:pt x="128" y="1"/>
                    <a:pt x="90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1"/>
                    <a:pt x="151" y="271"/>
                  </a:cubicBezTo>
                  <a:cubicBezTo>
                    <a:pt x="185" y="271"/>
                    <a:pt x="221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32" y="12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178525" y="1363132"/>
              <a:ext cx="18169" cy="16182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147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81"/>
                    <a:pt x="13" y="177"/>
                    <a:pt x="60" y="236"/>
                  </a:cubicBezTo>
                  <a:cubicBezTo>
                    <a:pt x="77" y="264"/>
                    <a:pt x="107" y="276"/>
                    <a:pt x="141" y="276"/>
                  </a:cubicBezTo>
                  <a:cubicBezTo>
                    <a:pt x="178" y="276"/>
                    <a:pt x="220" y="261"/>
                    <a:pt x="251" y="236"/>
                  </a:cubicBezTo>
                  <a:cubicBezTo>
                    <a:pt x="310" y="188"/>
                    <a:pt x="310" y="105"/>
                    <a:pt x="251" y="46"/>
                  </a:cubicBezTo>
                  <a:cubicBezTo>
                    <a:pt x="221" y="16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220294" y="132142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1"/>
                  </a:moveTo>
                  <a:cubicBezTo>
                    <a:pt x="110" y="1"/>
                    <a:pt x="78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262005" y="1280237"/>
              <a:ext cx="18169" cy="15831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146" y="0"/>
                  </a:moveTo>
                  <a:cubicBezTo>
                    <a:pt x="111" y="0"/>
                    <a:pt x="78" y="12"/>
                    <a:pt x="60" y="36"/>
                  </a:cubicBezTo>
                  <a:cubicBezTo>
                    <a:pt x="1" y="72"/>
                    <a:pt x="1" y="167"/>
                    <a:pt x="60" y="226"/>
                  </a:cubicBezTo>
                  <a:cubicBezTo>
                    <a:pt x="78" y="256"/>
                    <a:pt x="111" y="271"/>
                    <a:pt x="146" y="271"/>
                  </a:cubicBezTo>
                  <a:cubicBezTo>
                    <a:pt x="182" y="271"/>
                    <a:pt x="221" y="256"/>
                    <a:pt x="251" y="226"/>
                  </a:cubicBezTo>
                  <a:cubicBezTo>
                    <a:pt x="310" y="179"/>
                    <a:pt x="310" y="95"/>
                    <a:pt x="251" y="36"/>
                  </a:cubicBezTo>
                  <a:cubicBezTo>
                    <a:pt x="221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rgbClr val="627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45051" y="1975761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6" y="0"/>
                  </a:moveTo>
                  <a:cubicBezTo>
                    <a:pt x="129" y="0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20" y="271"/>
                    <a:pt x="157" y="271"/>
                  </a:cubicBezTo>
                  <a:cubicBezTo>
                    <a:pt x="194" y="271"/>
                    <a:pt x="233" y="256"/>
                    <a:pt x="263" y="227"/>
                  </a:cubicBezTo>
                  <a:cubicBezTo>
                    <a:pt x="322" y="179"/>
                    <a:pt x="322" y="96"/>
                    <a:pt x="263" y="36"/>
                  </a:cubicBezTo>
                  <a:cubicBezTo>
                    <a:pt x="239" y="12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686820" y="1933992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9" y="1"/>
                  </a:moveTo>
                  <a:cubicBezTo>
                    <a:pt x="125" y="1"/>
                    <a:pt x="89" y="13"/>
                    <a:pt x="60" y="37"/>
                  </a:cubicBezTo>
                  <a:cubicBezTo>
                    <a:pt x="0" y="72"/>
                    <a:pt x="0" y="168"/>
                    <a:pt x="60" y="227"/>
                  </a:cubicBezTo>
                  <a:cubicBezTo>
                    <a:pt x="84" y="257"/>
                    <a:pt x="119" y="272"/>
                    <a:pt x="155" y="272"/>
                  </a:cubicBezTo>
                  <a:cubicBezTo>
                    <a:pt x="191" y="272"/>
                    <a:pt x="226" y="257"/>
                    <a:pt x="250" y="227"/>
                  </a:cubicBezTo>
                  <a:cubicBezTo>
                    <a:pt x="310" y="180"/>
                    <a:pt x="310" y="84"/>
                    <a:pt x="250" y="37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27129" y="1893859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3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9599" y="1853317"/>
              <a:ext cx="15306" cy="15364"/>
            </a:xfrm>
            <a:custGeom>
              <a:avLst/>
              <a:gdLst/>
              <a:ahLst/>
              <a:cxnLst/>
              <a:rect l="l" t="t" r="r" b="b"/>
              <a:pathLst>
                <a:path w="262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2" y="263"/>
                    <a:pt x="262" y="203"/>
                    <a:pt x="262" y="132"/>
                  </a:cubicBezTo>
                  <a:cubicBezTo>
                    <a:pt x="262" y="60"/>
                    <a:pt x="202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09907" y="1810380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0" y="1"/>
                  </a:moveTo>
                  <a:cubicBezTo>
                    <a:pt x="126" y="1"/>
                    <a:pt x="90" y="15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5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49573" y="1771415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51" y="1"/>
                  </a:moveTo>
                  <a:cubicBezTo>
                    <a:pt x="116" y="1"/>
                    <a:pt x="84" y="16"/>
                    <a:pt x="60" y="46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2" y="264"/>
                    <a:pt x="113" y="276"/>
                    <a:pt x="145" y="276"/>
                  </a:cubicBezTo>
                  <a:cubicBezTo>
                    <a:pt x="181" y="276"/>
                    <a:pt x="219" y="261"/>
                    <a:pt x="250" y="236"/>
                  </a:cubicBezTo>
                  <a:cubicBezTo>
                    <a:pt x="310" y="200"/>
                    <a:pt x="310" y="105"/>
                    <a:pt x="250" y="46"/>
                  </a:cubicBezTo>
                  <a:cubicBezTo>
                    <a:pt x="220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91284" y="1729705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932994" y="1687994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1" y="45"/>
                  </a:cubicBezTo>
                  <a:cubicBezTo>
                    <a:pt x="1" y="92"/>
                    <a:pt x="1" y="176"/>
                    <a:pt x="61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6" y="280"/>
                    <a:pt x="221" y="265"/>
                    <a:pt x="251" y="235"/>
                  </a:cubicBezTo>
                  <a:cubicBezTo>
                    <a:pt x="311" y="200"/>
                    <a:pt x="311" y="104"/>
                    <a:pt x="251" y="45"/>
                  </a:cubicBezTo>
                  <a:cubicBezTo>
                    <a:pt x="221" y="15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971959" y="1648854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1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20" y="271"/>
                    <a:pt x="157" y="271"/>
                  </a:cubicBezTo>
                  <a:cubicBezTo>
                    <a:pt x="194" y="271"/>
                    <a:pt x="233" y="256"/>
                    <a:pt x="263" y="227"/>
                  </a:cubicBezTo>
                  <a:cubicBezTo>
                    <a:pt x="322" y="179"/>
                    <a:pt x="322" y="96"/>
                    <a:pt x="263" y="36"/>
                  </a:cubicBezTo>
                  <a:cubicBezTo>
                    <a:pt x="233" y="12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013728" y="1607144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6" y="0"/>
                  </a:moveTo>
                  <a:cubicBezTo>
                    <a:pt x="119" y="0"/>
                    <a:pt x="83" y="12"/>
                    <a:pt x="60" y="36"/>
                  </a:cubicBezTo>
                  <a:cubicBezTo>
                    <a:pt x="0" y="71"/>
                    <a:pt x="0" y="167"/>
                    <a:pt x="60" y="226"/>
                  </a:cubicBezTo>
                  <a:cubicBezTo>
                    <a:pt x="83" y="256"/>
                    <a:pt x="119" y="271"/>
                    <a:pt x="156" y="271"/>
                  </a:cubicBezTo>
                  <a:cubicBezTo>
                    <a:pt x="194" y="271"/>
                    <a:pt x="232" y="256"/>
                    <a:pt x="262" y="226"/>
                  </a:cubicBezTo>
                  <a:cubicBezTo>
                    <a:pt x="310" y="179"/>
                    <a:pt x="310" y="95"/>
                    <a:pt x="262" y="36"/>
                  </a:cubicBezTo>
                  <a:cubicBezTo>
                    <a:pt x="232" y="12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055438" y="1565550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2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20" y="280"/>
                    <a:pt x="157" y="280"/>
                  </a:cubicBezTo>
                  <a:cubicBezTo>
                    <a:pt x="194" y="280"/>
                    <a:pt x="233" y="266"/>
                    <a:pt x="262" y="236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27" y="16"/>
                    <a:pt x="188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1095104" y="1525242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19" y="0"/>
                    <a:pt x="83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199"/>
                    <a:pt x="310" y="104"/>
                    <a:pt x="250" y="45"/>
                  </a:cubicBezTo>
                  <a:cubicBezTo>
                    <a:pt x="226" y="15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1136815" y="1484524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0" y="1"/>
                  </a:moveTo>
                  <a:cubicBezTo>
                    <a:pt x="126" y="1"/>
                    <a:pt x="90" y="9"/>
                    <a:pt x="60" y="27"/>
                  </a:cubicBezTo>
                  <a:cubicBezTo>
                    <a:pt x="1" y="75"/>
                    <a:pt x="12" y="170"/>
                    <a:pt x="60" y="230"/>
                  </a:cubicBezTo>
                  <a:cubicBezTo>
                    <a:pt x="78" y="260"/>
                    <a:pt x="111" y="274"/>
                    <a:pt x="146" y="274"/>
                  </a:cubicBezTo>
                  <a:cubicBezTo>
                    <a:pt x="182" y="274"/>
                    <a:pt x="221" y="260"/>
                    <a:pt x="251" y="230"/>
                  </a:cubicBezTo>
                  <a:cubicBezTo>
                    <a:pt x="310" y="182"/>
                    <a:pt x="310" y="87"/>
                    <a:pt x="251" y="27"/>
                  </a:cubicBezTo>
                  <a:cubicBezTo>
                    <a:pt x="227" y="9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1178525" y="1442814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0" y="0"/>
                  </a:moveTo>
                  <a:cubicBezTo>
                    <a:pt x="126" y="0"/>
                    <a:pt x="90" y="9"/>
                    <a:pt x="60" y="27"/>
                  </a:cubicBezTo>
                  <a:cubicBezTo>
                    <a:pt x="1" y="75"/>
                    <a:pt x="1" y="170"/>
                    <a:pt x="60" y="229"/>
                  </a:cubicBezTo>
                  <a:cubicBezTo>
                    <a:pt x="78" y="259"/>
                    <a:pt x="111" y="274"/>
                    <a:pt x="147" y="274"/>
                  </a:cubicBezTo>
                  <a:cubicBezTo>
                    <a:pt x="182" y="274"/>
                    <a:pt x="221" y="259"/>
                    <a:pt x="251" y="229"/>
                  </a:cubicBezTo>
                  <a:cubicBezTo>
                    <a:pt x="310" y="182"/>
                    <a:pt x="310" y="86"/>
                    <a:pt x="251" y="27"/>
                  </a:cubicBezTo>
                  <a:cubicBezTo>
                    <a:pt x="227" y="9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218191" y="140279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1259902" y="1361087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200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1300970" y="131931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60" y="1"/>
                  </a:moveTo>
                  <a:cubicBezTo>
                    <a:pt x="125" y="1"/>
                    <a:pt x="90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6" y="281"/>
                    <a:pt x="151" y="281"/>
                  </a:cubicBezTo>
                  <a:cubicBezTo>
                    <a:pt x="185" y="281"/>
                    <a:pt x="221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7830" y="1974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74" y="203"/>
                    <a:pt x="274" y="131"/>
                  </a:cubicBezTo>
                  <a:cubicBezTo>
                    <a:pt x="274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66094" y="193416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1"/>
                  </a:moveTo>
                  <a:cubicBezTo>
                    <a:pt x="128" y="1"/>
                    <a:pt x="90" y="16"/>
                    <a:pt x="60" y="46"/>
                  </a:cubicBezTo>
                  <a:cubicBezTo>
                    <a:pt x="0" y="93"/>
                    <a:pt x="0" y="177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6"/>
                  </a:cubicBezTo>
                  <a:cubicBezTo>
                    <a:pt x="233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07804" y="1892457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5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3" y="264"/>
                    <a:pt x="113" y="276"/>
                    <a:pt x="146" y="276"/>
                  </a:cubicBezTo>
                  <a:cubicBezTo>
                    <a:pt x="181" y="276"/>
                    <a:pt x="219" y="261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33" y="15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849573" y="1850980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70" y="1"/>
                  </a:moveTo>
                  <a:cubicBezTo>
                    <a:pt x="133" y="1"/>
                    <a:pt x="91" y="16"/>
                    <a:pt x="60" y="41"/>
                  </a:cubicBezTo>
                  <a:cubicBezTo>
                    <a:pt x="0" y="88"/>
                    <a:pt x="12" y="172"/>
                    <a:pt x="60" y="231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0" y="261"/>
                    <a:pt x="250" y="231"/>
                  </a:cubicBezTo>
                  <a:cubicBezTo>
                    <a:pt x="310" y="184"/>
                    <a:pt x="310" y="100"/>
                    <a:pt x="250" y="41"/>
                  </a:cubicBezTo>
                  <a:cubicBezTo>
                    <a:pt x="233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890583" y="181160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931650" y="1770071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973361" y="1728303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6" y="1"/>
                  </a:moveTo>
                  <a:cubicBezTo>
                    <a:pt x="111" y="1"/>
                    <a:pt x="78" y="16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78" y="266"/>
                    <a:pt x="111" y="280"/>
                    <a:pt x="146" y="280"/>
                  </a:cubicBezTo>
                  <a:cubicBezTo>
                    <a:pt x="182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1012326" y="1688520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91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054036" y="164675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095805" y="1605041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0"/>
                  </a:moveTo>
                  <a:cubicBezTo>
                    <a:pt x="110" y="0"/>
                    <a:pt x="77" y="12"/>
                    <a:pt x="60" y="36"/>
                  </a:cubicBezTo>
                  <a:cubicBezTo>
                    <a:pt x="0" y="84"/>
                    <a:pt x="12" y="167"/>
                    <a:pt x="60" y="227"/>
                  </a:cubicBezTo>
                  <a:cubicBezTo>
                    <a:pt x="77" y="256"/>
                    <a:pt x="110" y="271"/>
                    <a:pt x="146" y="271"/>
                  </a:cubicBezTo>
                  <a:cubicBezTo>
                    <a:pt x="182" y="271"/>
                    <a:pt x="220" y="256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0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34712" y="1565550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1"/>
                  </a:moveTo>
                  <a:cubicBezTo>
                    <a:pt x="129" y="1"/>
                    <a:pt x="90" y="16"/>
                    <a:pt x="60" y="45"/>
                  </a:cubicBezTo>
                  <a:cubicBezTo>
                    <a:pt x="1" y="93"/>
                    <a:pt x="13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33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176481" y="152384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84" y="265"/>
                    <a:pt x="116" y="280"/>
                    <a:pt x="150" y="280"/>
                  </a:cubicBezTo>
                  <a:cubicBezTo>
                    <a:pt x="185" y="280"/>
                    <a:pt x="220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1218191" y="148259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5" y="1"/>
                  </a:moveTo>
                  <a:cubicBezTo>
                    <a:pt x="123" y="1"/>
                    <a:pt x="90" y="13"/>
                    <a:pt x="60" y="37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257156" y="1443164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65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84" y="265"/>
                    <a:pt x="119" y="280"/>
                    <a:pt x="157" y="280"/>
                  </a:cubicBezTo>
                  <a:cubicBezTo>
                    <a:pt x="194" y="280"/>
                    <a:pt x="232" y="265"/>
                    <a:pt x="262" y="235"/>
                  </a:cubicBezTo>
                  <a:cubicBezTo>
                    <a:pt x="310" y="188"/>
                    <a:pt x="310" y="104"/>
                    <a:pt x="262" y="45"/>
                  </a:cubicBezTo>
                  <a:cubicBezTo>
                    <a:pt x="238" y="15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300970" y="140122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340636" y="1359685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65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3" y="265"/>
                    <a:pt x="119" y="280"/>
                    <a:pt x="156" y="280"/>
                  </a:cubicBezTo>
                  <a:cubicBezTo>
                    <a:pt x="194" y="280"/>
                    <a:pt x="232" y="265"/>
                    <a:pt x="262" y="236"/>
                  </a:cubicBezTo>
                  <a:cubicBezTo>
                    <a:pt x="322" y="188"/>
                    <a:pt x="322" y="93"/>
                    <a:pt x="262" y="45"/>
                  </a:cubicBezTo>
                  <a:cubicBezTo>
                    <a:pt x="238" y="15"/>
                    <a:pt x="202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806461" y="197383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9" y="1"/>
                  </a:moveTo>
                  <a:cubicBezTo>
                    <a:pt x="125" y="1"/>
                    <a:pt x="89" y="15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77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5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49573" y="1931948"/>
              <a:ext cx="16066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74" y="215"/>
                    <a:pt x="274" y="143"/>
                  </a:cubicBezTo>
                  <a:cubicBezTo>
                    <a:pt x="274" y="72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89882" y="1890354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0" y="1"/>
                  </a:moveTo>
                  <a:cubicBezTo>
                    <a:pt x="126" y="1"/>
                    <a:pt x="90" y="16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7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929547" y="1851272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71258" y="180967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012326" y="1768202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0" y="172"/>
                    <a:pt x="60" y="231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1" y="261"/>
                    <a:pt x="250" y="231"/>
                  </a:cubicBezTo>
                  <a:cubicBezTo>
                    <a:pt x="310" y="196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051933" y="1728828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6" y="1"/>
                  </a:moveTo>
                  <a:cubicBezTo>
                    <a:pt x="120" y="1"/>
                    <a:pt x="84" y="13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7"/>
                    <a:pt x="120" y="271"/>
                    <a:pt x="156" y="271"/>
                  </a:cubicBezTo>
                  <a:cubicBezTo>
                    <a:pt x="191" y="271"/>
                    <a:pt x="227" y="257"/>
                    <a:pt x="251" y="227"/>
                  </a:cubicBezTo>
                  <a:cubicBezTo>
                    <a:pt x="311" y="179"/>
                    <a:pt x="311" y="96"/>
                    <a:pt x="251" y="36"/>
                  </a:cubicBezTo>
                  <a:cubicBezTo>
                    <a:pt x="227" y="13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93702" y="1687118"/>
              <a:ext cx="18811" cy="15890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57" y="0"/>
                  </a:moveTo>
                  <a:cubicBezTo>
                    <a:pt x="119" y="0"/>
                    <a:pt x="84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84" y="256"/>
                    <a:pt x="119" y="271"/>
                    <a:pt x="157" y="271"/>
                  </a:cubicBezTo>
                  <a:cubicBezTo>
                    <a:pt x="194" y="271"/>
                    <a:pt x="232" y="256"/>
                    <a:pt x="262" y="226"/>
                  </a:cubicBezTo>
                  <a:cubicBezTo>
                    <a:pt x="322" y="179"/>
                    <a:pt x="322" y="95"/>
                    <a:pt x="262" y="36"/>
                  </a:cubicBezTo>
                  <a:cubicBezTo>
                    <a:pt x="232" y="12"/>
                    <a:pt x="19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136815" y="16453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175079" y="1605216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1" y="277"/>
                    <a:pt x="250" y="247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216789" y="1563447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7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7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6"/>
                  </a:cubicBezTo>
                  <a:cubicBezTo>
                    <a:pt x="221" y="16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259259" y="1522963"/>
              <a:ext cx="15306" cy="15364"/>
            </a:xfrm>
            <a:custGeom>
              <a:avLst/>
              <a:gdLst/>
              <a:ahLst/>
              <a:cxnLst/>
              <a:rect l="l" t="t" r="r" b="b"/>
              <a:pathLst>
                <a:path w="262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2" y="262"/>
                    <a:pt x="262" y="203"/>
                    <a:pt x="262" y="131"/>
                  </a:cubicBezTo>
                  <a:cubicBezTo>
                    <a:pt x="262" y="60"/>
                    <a:pt x="202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297465" y="148277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0" y="1"/>
                  </a:moveTo>
                  <a:cubicBezTo>
                    <a:pt x="126" y="1"/>
                    <a:pt x="90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339234" y="144106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9" y="0"/>
                  </a:moveTo>
                  <a:cubicBezTo>
                    <a:pt x="125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5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380944" y="1399351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60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887837" y="197243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89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0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929547" y="193072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970557" y="189158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010223" y="1849695"/>
              <a:ext cx="18870" cy="1606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66" y="0"/>
                  </a:moveTo>
                  <a:cubicBezTo>
                    <a:pt x="129" y="0"/>
                    <a:pt x="90" y="9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30"/>
                  </a:cubicBezTo>
                  <a:cubicBezTo>
                    <a:pt x="322" y="182"/>
                    <a:pt x="322" y="87"/>
                    <a:pt x="263" y="27"/>
                  </a:cubicBezTo>
                  <a:cubicBezTo>
                    <a:pt x="239" y="9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1051933" y="1807926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5" y="1"/>
                  </a:moveTo>
                  <a:cubicBezTo>
                    <a:pt x="129" y="1"/>
                    <a:pt x="90" y="10"/>
                    <a:pt x="60" y="28"/>
                  </a:cubicBezTo>
                  <a:cubicBezTo>
                    <a:pt x="1" y="75"/>
                    <a:pt x="25" y="171"/>
                    <a:pt x="60" y="230"/>
                  </a:cubicBezTo>
                  <a:cubicBezTo>
                    <a:pt x="84" y="260"/>
                    <a:pt x="120" y="275"/>
                    <a:pt x="156" y="275"/>
                  </a:cubicBezTo>
                  <a:cubicBezTo>
                    <a:pt x="191" y="275"/>
                    <a:pt x="227" y="260"/>
                    <a:pt x="251" y="230"/>
                  </a:cubicBezTo>
                  <a:cubicBezTo>
                    <a:pt x="311" y="183"/>
                    <a:pt x="311" y="87"/>
                    <a:pt x="251" y="28"/>
                  </a:cubicBezTo>
                  <a:cubicBezTo>
                    <a:pt x="233" y="10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1092300" y="176820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1" y="1"/>
                  </a:moveTo>
                  <a:cubicBezTo>
                    <a:pt x="126" y="1"/>
                    <a:pt x="91" y="16"/>
                    <a:pt x="60" y="41"/>
                  </a:cubicBezTo>
                  <a:cubicBezTo>
                    <a:pt x="1" y="89"/>
                    <a:pt x="12" y="172"/>
                    <a:pt x="60" y="231"/>
                  </a:cubicBezTo>
                  <a:cubicBezTo>
                    <a:pt x="83" y="260"/>
                    <a:pt x="113" y="272"/>
                    <a:pt x="145" y="272"/>
                  </a:cubicBezTo>
                  <a:cubicBezTo>
                    <a:pt x="181" y="272"/>
                    <a:pt x="219" y="257"/>
                    <a:pt x="251" y="231"/>
                  </a:cubicBezTo>
                  <a:cubicBezTo>
                    <a:pt x="310" y="196"/>
                    <a:pt x="310" y="101"/>
                    <a:pt x="251" y="41"/>
                  </a:cubicBezTo>
                  <a:cubicBezTo>
                    <a:pt x="222" y="13"/>
                    <a:pt x="19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134011" y="172672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175780" y="1685015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1"/>
                  </a:moveTo>
                  <a:cubicBezTo>
                    <a:pt x="116" y="1"/>
                    <a:pt x="84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1"/>
                    <a:pt x="151" y="271"/>
                  </a:cubicBezTo>
                  <a:cubicBezTo>
                    <a:pt x="185" y="271"/>
                    <a:pt x="221" y="257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1" y="12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214745" y="164552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0" y="1"/>
                  </a:moveTo>
                  <a:cubicBezTo>
                    <a:pt x="116" y="1"/>
                    <a:pt x="83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0" y="16"/>
                    <a:pt x="185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256455" y="160381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5"/>
                    <a:pt x="116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298166" y="1562103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37130" y="1523139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66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1" y="81"/>
                    <a:pt x="24" y="176"/>
                    <a:pt x="60" y="235"/>
                  </a:cubicBezTo>
                  <a:cubicBezTo>
                    <a:pt x="84" y="265"/>
                    <a:pt x="120" y="280"/>
                    <a:pt x="157" y="280"/>
                  </a:cubicBezTo>
                  <a:cubicBezTo>
                    <a:pt x="194" y="280"/>
                    <a:pt x="233" y="265"/>
                    <a:pt x="262" y="235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39" y="15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380944" y="148119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420610" y="1439659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7" y="1"/>
                  </a:moveTo>
                  <a:cubicBezTo>
                    <a:pt x="122" y="1"/>
                    <a:pt x="90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6"/>
                    <a:pt x="119" y="280"/>
                    <a:pt x="157" y="280"/>
                  </a:cubicBezTo>
                  <a:cubicBezTo>
                    <a:pt x="194" y="280"/>
                    <a:pt x="232" y="266"/>
                    <a:pt x="262" y="236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26" y="15"/>
                    <a:pt x="191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969914" y="1970387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46" y="0"/>
                  </a:moveTo>
                  <a:cubicBezTo>
                    <a:pt x="110" y="0"/>
                    <a:pt x="77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77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199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008821" y="193124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6"/>
                    <a:pt x="111" y="271"/>
                    <a:pt x="147" y="271"/>
                  </a:cubicBezTo>
                  <a:cubicBezTo>
                    <a:pt x="182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050590" y="1889478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9" y="1"/>
                  </a:moveTo>
                  <a:cubicBezTo>
                    <a:pt x="125" y="1"/>
                    <a:pt x="89" y="13"/>
                    <a:pt x="60" y="37"/>
                  </a:cubicBezTo>
                  <a:cubicBezTo>
                    <a:pt x="0" y="84"/>
                    <a:pt x="12" y="168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80"/>
                    <a:pt x="310" y="96"/>
                    <a:pt x="250" y="37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092300" y="1847767"/>
              <a:ext cx="18169" cy="15656"/>
            </a:xfrm>
            <a:custGeom>
              <a:avLst/>
              <a:gdLst/>
              <a:ahLst/>
              <a:cxnLst/>
              <a:rect l="l" t="t" r="r" b="b"/>
              <a:pathLst>
                <a:path w="311" h="268" extrusionOk="0">
                  <a:moveTo>
                    <a:pt x="160" y="1"/>
                  </a:moveTo>
                  <a:cubicBezTo>
                    <a:pt x="126" y="1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3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131966" y="1808277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6" y="1"/>
                  </a:moveTo>
                  <a:cubicBezTo>
                    <a:pt x="119" y="1"/>
                    <a:pt x="84" y="16"/>
                    <a:pt x="60" y="46"/>
                  </a:cubicBezTo>
                  <a:cubicBezTo>
                    <a:pt x="0" y="81"/>
                    <a:pt x="0" y="177"/>
                    <a:pt x="60" y="236"/>
                  </a:cubicBezTo>
                  <a:cubicBezTo>
                    <a:pt x="84" y="266"/>
                    <a:pt x="119" y="281"/>
                    <a:pt x="156" y="281"/>
                  </a:cubicBezTo>
                  <a:cubicBezTo>
                    <a:pt x="194" y="281"/>
                    <a:pt x="232" y="266"/>
                    <a:pt x="262" y="236"/>
                  </a:cubicBezTo>
                  <a:cubicBezTo>
                    <a:pt x="322" y="188"/>
                    <a:pt x="322" y="105"/>
                    <a:pt x="262" y="46"/>
                  </a:cubicBezTo>
                  <a:cubicBezTo>
                    <a:pt x="232" y="16"/>
                    <a:pt x="19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173677" y="1766566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5" y="1"/>
                  </a:moveTo>
                  <a:cubicBezTo>
                    <a:pt x="120" y="1"/>
                    <a:pt x="84" y="15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84" y="265"/>
                    <a:pt x="120" y="280"/>
                    <a:pt x="155" y="280"/>
                  </a:cubicBezTo>
                  <a:cubicBezTo>
                    <a:pt x="191" y="280"/>
                    <a:pt x="227" y="265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7" y="15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14745" y="1724856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64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81"/>
                    <a:pt x="0" y="176"/>
                    <a:pt x="60" y="235"/>
                  </a:cubicBezTo>
                  <a:cubicBezTo>
                    <a:pt x="83" y="265"/>
                    <a:pt x="116" y="280"/>
                    <a:pt x="150" y="280"/>
                  </a:cubicBezTo>
                  <a:cubicBezTo>
                    <a:pt x="185" y="280"/>
                    <a:pt x="220" y="265"/>
                    <a:pt x="250" y="235"/>
                  </a:cubicBezTo>
                  <a:cubicBezTo>
                    <a:pt x="310" y="188"/>
                    <a:pt x="310" y="92"/>
                    <a:pt x="250" y="45"/>
                  </a:cubicBezTo>
                  <a:cubicBezTo>
                    <a:pt x="232" y="15"/>
                    <a:pt x="199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55053" y="1685190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6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296764" y="1643480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47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78" y="277"/>
                    <a:pt x="111" y="292"/>
                    <a:pt x="147" y="292"/>
                  </a:cubicBezTo>
                  <a:cubicBezTo>
                    <a:pt x="183" y="292"/>
                    <a:pt x="221" y="277"/>
                    <a:pt x="251" y="247"/>
                  </a:cubicBezTo>
                  <a:cubicBezTo>
                    <a:pt x="311" y="200"/>
                    <a:pt x="311" y="104"/>
                    <a:pt x="251" y="45"/>
                  </a:cubicBezTo>
                  <a:cubicBezTo>
                    <a:pt x="221" y="15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338533" y="1601711"/>
              <a:ext cx="18110" cy="16649"/>
            </a:xfrm>
            <a:custGeom>
              <a:avLst/>
              <a:gdLst/>
              <a:ahLst/>
              <a:cxnLst/>
              <a:rect l="l" t="t" r="r" b="b"/>
              <a:pathLst>
                <a:path w="310" h="285" extrusionOk="0">
                  <a:moveTo>
                    <a:pt x="146" y="1"/>
                  </a:moveTo>
                  <a:cubicBezTo>
                    <a:pt x="110" y="1"/>
                    <a:pt x="78" y="16"/>
                    <a:pt x="60" y="45"/>
                  </a:cubicBezTo>
                  <a:cubicBezTo>
                    <a:pt x="0" y="93"/>
                    <a:pt x="12" y="188"/>
                    <a:pt x="60" y="248"/>
                  </a:cubicBezTo>
                  <a:cubicBezTo>
                    <a:pt x="76" y="274"/>
                    <a:pt x="103" y="284"/>
                    <a:pt x="133" y="284"/>
                  </a:cubicBezTo>
                  <a:cubicBezTo>
                    <a:pt x="173" y="284"/>
                    <a:pt x="217" y="268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377497" y="1562629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9" y="0"/>
                  </a:moveTo>
                  <a:cubicBezTo>
                    <a:pt x="125" y="0"/>
                    <a:pt x="89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3" y="256"/>
                    <a:pt x="116" y="271"/>
                    <a:pt x="150" y="271"/>
                  </a:cubicBezTo>
                  <a:cubicBezTo>
                    <a:pt x="185" y="271"/>
                    <a:pt x="220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6" y="12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419208" y="1521036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90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460918" y="1479325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7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3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200"/>
                    <a:pt x="310" y="104"/>
                    <a:pt x="251" y="45"/>
                  </a:cubicBezTo>
                  <a:cubicBezTo>
                    <a:pt x="221" y="15"/>
                    <a:pt x="182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1048487" y="1970387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66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84" y="277"/>
                    <a:pt x="119" y="292"/>
                    <a:pt x="157" y="292"/>
                  </a:cubicBezTo>
                  <a:cubicBezTo>
                    <a:pt x="194" y="292"/>
                    <a:pt x="233" y="277"/>
                    <a:pt x="262" y="247"/>
                  </a:cubicBezTo>
                  <a:cubicBezTo>
                    <a:pt x="310" y="199"/>
                    <a:pt x="310" y="104"/>
                    <a:pt x="262" y="45"/>
                  </a:cubicBezTo>
                  <a:cubicBezTo>
                    <a:pt x="239" y="15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1090197" y="1929669"/>
              <a:ext cx="18870" cy="1606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66" y="1"/>
                  </a:moveTo>
                  <a:cubicBezTo>
                    <a:pt x="129" y="1"/>
                    <a:pt x="90" y="9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30"/>
                  </a:cubicBezTo>
                  <a:cubicBezTo>
                    <a:pt x="322" y="182"/>
                    <a:pt x="322" y="87"/>
                    <a:pt x="263" y="27"/>
                  </a:cubicBezTo>
                  <a:cubicBezTo>
                    <a:pt x="239" y="9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131966" y="1887959"/>
              <a:ext cx="18811" cy="16006"/>
            </a:xfrm>
            <a:custGeom>
              <a:avLst/>
              <a:gdLst/>
              <a:ahLst/>
              <a:cxnLst/>
              <a:rect l="l" t="t" r="r" b="b"/>
              <a:pathLst>
                <a:path w="322" h="274" extrusionOk="0">
                  <a:moveTo>
                    <a:pt x="161" y="0"/>
                  </a:moveTo>
                  <a:cubicBezTo>
                    <a:pt x="125" y="0"/>
                    <a:pt x="89" y="9"/>
                    <a:pt x="60" y="27"/>
                  </a:cubicBezTo>
                  <a:cubicBezTo>
                    <a:pt x="0" y="75"/>
                    <a:pt x="0" y="170"/>
                    <a:pt x="60" y="229"/>
                  </a:cubicBezTo>
                  <a:cubicBezTo>
                    <a:pt x="84" y="259"/>
                    <a:pt x="119" y="274"/>
                    <a:pt x="156" y="274"/>
                  </a:cubicBezTo>
                  <a:cubicBezTo>
                    <a:pt x="194" y="274"/>
                    <a:pt x="232" y="259"/>
                    <a:pt x="262" y="229"/>
                  </a:cubicBezTo>
                  <a:cubicBezTo>
                    <a:pt x="322" y="182"/>
                    <a:pt x="322" y="86"/>
                    <a:pt x="262" y="27"/>
                  </a:cubicBezTo>
                  <a:cubicBezTo>
                    <a:pt x="232" y="9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172275" y="1847943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213343" y="1806466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8"/>
                    <a:pt x="0" y="172"/>
                    <a:pt x="60" y="231"/>
                  </a:cubicBezTo>
                  <a:cubicBezTo>
                    <a:pt x="78" y="261"/>
                    <a:pt x="110" y="276"/>
                    <a:pt x="146" y="276"/>
                  </a:cubicBezTo>
                  <a:cubicBezTo>
                    <a:pt x="182" y="276"/>
                    <a:pt x="220" y="261"/>
                    <a:pt x="250" y="231"/>
                  </a:cubicBezTo>
                  <a:cubicBezTo>
                    <a:pt x="310" y="196"/>
                    <a:pt x="310" y="100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255053" y="1764755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5" y="0"/>
                  </a:moveTo>
                  <a:cubicBezTo>
                    <a:pt x="130" y="0"/>
                    <a:pt x="92" y="15"/>
                    <a:pt x="60" y="40"/>
                  </a:cubicBezTo>
                  <a:cubicBezTo>
                    <a:pt x="1" y="88"/>
                    <a:pt x="1" y="171"/>
                    <a:pt x="60" y="231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1" y="231"/>
                  </a:cubicBezTo>
                  <a:cubicBezTo>
                    <a:pt x="310" y="195"/>
                    <a:pt x="310" y="100"/>
                    <a:pt x="251" y="40"/>
                  </a:cubicBezTo>
                  <a:cubicBezTo>
                    <a:pt x="228" y="12"/>
                    <a:pt x="198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294719" y="1725557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2"/>
                    <a:pt x="0" y="176"/>
                    <a:pt x="60" y="235"/>
                  </a:cubicBezTo>
                  <a:cubicBezTo>
                    <a:pt x="82" y="263"/>
                    <a:pt x="113" y="276"/>
                    <a:pt x="145" y="276"/>
                  </a:cubicBezTo>
                  <a:cubicBezTo>
                    <a:pt x="181" y="276"/>
                    <a:pt x="219" y="260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1336429" y="168378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1378140" y="164207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1" y="45"/>
                  </a:cubicBezTo>
                  <a:cubicBezTo>
                    <a:pt x="1" y="93"/>
                    <a:pt x="1" y="176"/>
                    <a:pt x="61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6" y="280"/>
                    <a:pt x="221" y="265"/>
                    <a:pt x="251" y="235"/>
                  </a:cubicBezTo>
                  <a:cubicBezTo>
                    <a:pt x="311" y="188"/>
                    <a:pt x="311" y="104"/>
                    <a:pt x="251" y="45"/>
                  </a:cubicBezTo>
                  <a:cubicBezTo>
                    <a:pt x="221" y="15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417105" y="1602762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56" y="1"/>
                  </a:moveTo>
                  <a:cubicBezTo>
                    <a:pt x="120" y="1"/>
                    <a:pt x="84" y="10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60"/>
                    <a:pt x="120" y="274"/>
                    <a:pt x="156" y="274"/>
                  </a:cubicBezTo>
                  <a:cubicBezTo>
                    <a:pt x="191" y="274"/>
                    <a:pt x="227" y="260"/>
                    <a:pt x="251" y="230"/>
                  </a:cubicBezTo>
                  <a:cubicBezTo>
                    <a:pt x="310" y="182"/>
                    <a:pt x="310" y="87"/>
                    <a:pt x="251" y="27"/>
                  </a:cubicBezTo>
                  <a:cubicBezTo>
                    <a:pt x="227" y="10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1458874" y="1561052"/>
              <a:ext cx="18811" cy="16065"/>
            </a:xfrm>
            <a:custGeom>
              <a:avLst/>
              <a:gdLst/>
              <a:ahLst/>
              <a:cxnLst/>
              <a:rect l="l" t="t" r="r" b="b"/>
              <a:pathLst>
                <a:path w="322" h="275" extrusionOk="0">
                  <a:moveTo>
                    <a:pt x="156" y="0"/>
                  </a:moveTo>
                  <a:cubicBezTo>
                    <a:pt x="119" y="0"/>
                    <a:pt x="83" y="9"/>
                    <a:pt x="60" y="27"/>
                  </a:cubicBezTo>
                  <a:cubicBezTo>
                    <a:pt x="0" y="75"/>
                    <a:pt x="0" y="170"/>
                    <a:pt x="60" y="229"/>
                  </a:cubicBezTo>
                  <a:cubicBezTo>
                    <a:pt x="83" y="259"/>
                    <a:pt x="119" y="274"/>
                    <a:pt x="156" y="274"/>
                  </a:cubicBezTo>
                  <a:cubicBezTo>
                    <a:pt x="194" y="274"/>
                    <a:pt x="232" y="259"/>
                    <a:pt x="262" y="229"/>
                  </a:cubicBezTo>
                  <a:cubicBezTo>
                    <a:pt x="322" y="182"/>
                    <a:pt x="322" y="87"/>
                    <a:pt x="262" y="27"/>
                  </a:cubicBezTo>
                  <a:cubicBezTo>
                    <a:pt x="232" y="9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500584" y="1519283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57" y="1"/>
                  </a:moveTo>
                  <a:cubicBezTo>
                    <a:pt x="120" y="1"/>
                    <a:pt x="84" y="10"/>
                    <a:pt x="60" y="28"/>
                  </a:cubicBezTo>
                  <a:cubicBezTo>
                    <a:pt x="0" y="75"/>
                    <a:pt x="0" y="171"/>
                    <a:pt x="60" y="230"/>
                  </a:cubicBezTo>
                  <a:cubicBezTo>
                    <a:pt x="84" y="260"/>
                    <a:pt x="120" y="275"/>
                    <a:pt x="157" y="275"/>
                  </a:cubicBezTo>
                  <a:cubicBezTo>
                    <a:pt x="194" y="275"/>
                    <a:pt x="233" y="260"/>
                    <a:pt x="262" y="230"/>
                  </a:cubicBezTo>
                  <a:cubicBezTo>
                    <a:pt x="310" y="182"/>
                    <a:pt x="310" y="87"/>
                    <a:pt x="262" y="28"/>
                  </a:cubicBezTo>
                  <a:cubicBezTo>
                    <a:pt x="233" y="10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130564" y="196898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1172275" y="192774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211239" y="1888309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60" y="0"/>
                  </a:moveTo>
                  <a:cubicBezTo>
                    <a:pt x="125" y="0"/>
                    <a:pt x="90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252950" y="1846541"/>
              <a:ext cx="18169" cy="16182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165" y="1"/>
                  </a:moveTo>
                  <a:cubicBezTo>
                    <a:pt x="129" y="1"/>
                    <a:pt x="90" y="16"/>
                    <a:pt x="60" y="45"/>
                  </a:cubicBezTo>
                  <a:cubicBezTo>
                    <a:pt x="1" y="81"/>
                    <a:pt x="13" y="176"/>
                    <a:pt x="60" y="236"/>
                  </a:cubicBezTo>
                  <a:cubicBezTo>
                    <a:pt x="83" y="264"/>
                    <a:pt x="113" y="276"/>
                    <a:pt x="146" y="276"/>
                  </a:cubicBezTo>
                  <a:cubicBezTo>
                    <a:pt x="181" y="276"/>
                    <a:pt x="219" y="261"/>
                    <a:pt x="251" y="236"/>
                  </a:cubicBezTo>
                  <a:cubicBezTo>
                    <a:pt x="310" y="188"/>
                    <a:pt x="310" y="93"/>
                    <a:pt x="251" y="45"/>
                  </a:cubicBezTo>
                  <a:cubicBezTo>
                    <a:pt x="233" y="16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1294719" y="1804830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64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2" y="264"/>
                    <a:pt x="113" y="276"/>
                    <a:pt x="145" y="276"/>
                  </a:cubicBezTo>
                  <a:cubicBezTo>
                    <a:pt x="181" y="276"/>
                    <a:pt x="219" y="261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32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335027" y="1764989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7" y="1"/>
                  </a:moveTo>
                  <a:cubicBezTo>
                    <a:pt x="111" y="1"/>
                    <a:pt x="78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7"/>
                    <a:pt x="111" y="272"/>
                    <a:pt x="147" y="272"/>
                  </a:cubicBezTo>
                  <a:cubicBezTo>
                    <a:pt x="182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1" y="13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376796" y="1723454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1418507" y="1681685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6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6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6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457472" y="164260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4"/>
                    <a:pt x="0" y="167"/>
                    <a:pt x="60" y="226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1499182" y="160083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1540951" y="1559124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0" y="0"/>
                  </a:moveTo>
                  <a:cubicBezTo>
                    <a:pt x="116" y="0"/>
                    <a:pt x="83" y="12"/>
                    <a:pt x="60" y="36"/>
                  </a:cubicBezTo>
                  <a:cubicBezTo>
                    <a:pt x="0" y="84"/>
                    <a:pt x="12" y="167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2"/>
                    <a:pt x="185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211941" y="1967349"/>
              <a:ext cx="18811" cy="16649"/>
            </a:xfrm>
            <a:custGeom>
              <a:avLst/>
              <a:gdLst/>
              <a:ahLst/>
              <a:cxnLst/>
              <a:rect l="l" t="t" r="r" b="b"/>
              <a:pathLst>
                <a:path w="322" h="285" extrusionOk="0">
                  <a:moveTo>
                    <a:pt x="169" y="1"/>
                  </a:moveTo>
                  <a:cubicBezTo>
                    <a:pt x="130" y="1"/>
                    <a:pt x="93" y="17"/>
                    <a:pt x="60" y="37"/>
                  </a:cubicBezTo>
                  <a:cubicBezTo>
                    <a:pt x="0" y="85"/>
                    <a:pt x="0" y="180"/>
                    <a:pt x="60" y="240"/>
                  </a:cubicBezTo>
                  <a:cubicBezTo>
                    <a:pt x="84" y="269"/>
                    <a:pt x="119" y="284"/>
                    <a:pt x="157" y="284"/>
                  </a:cubicBezTo>
                  <a:cubicBezTo>
                    <a:pt x="194" y="284"/>
                    <a:pt x="233" y="269"/>
                    <a:pt x="262" y="240"/>
                  </a:cubicBezTo>
                  <a:cubicBezTo>
                    <a:pt x="322" y="192"/>
                    <a:pt x="322" y="97"/>
                    <a:pt x="262" y="37"/>
                  </a:cubicBezTo>
                  <a:cubicBezTo>
                    <a:pt x="231" y="11"/>
                    <a:pt x="199" y="1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251606" y="1927917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19" y="1"/>
                    <a:pt x="83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77" y="266"/>
                    <a:pt x="110" y="281"/>
                    <a:pt x="146" y="281"/>
                  </a:cubicBezTo>
                  <a:cubicBezTo>
                    <a:pt x="182" y="281"/>
                    <a:pt x="220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6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293317" y="1886440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12" y="172"/>
                    <a:pt x="60" y="232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0" y="232"/>
                  </a:cubicBezTo>
                  <a:cubicBezTo>
                    <a:pt x="310" y="196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1335027" y="1844496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6" y="0"/>
                  </a:moveTo>
                  <a:cubicBezTo>
                    <a:pt x="123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1" y="15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1374693" y="1805356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0" y="72"/>
                    <a:pt x="0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1415703" y="176358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3"/>
                    <a:pt x="60" y="37"/>
                  </a:cubicBezTo>
                  <a:cubicBezTo>
                    <a:pt x="1" y="72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80"/>
                    <a:pt x="310" y="96"/>
                    <a:pt x="251" y="37"/>
                  </a:cubicBezTo>
                  <a:cubicBezTo>
                    <a:pt x="227" y="13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1457472" y="1722286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0" y="172"/>
                    <a:pt x="60" y="232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1" y="261"/>
                    <a:pt x="250" y="232"/>
                  </a:cubicBezTo>
                  <a:cubicBezTo>
                    <a:pt x="310" y="184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1497079" y="1681685"/>
              <a:ext cx="18870" cy="17116"/>
            </a:xfrm>
            <a:custGeom>
              <a:avLst/>
              <a:gdLst/>
              <a:ahLst/>
              <a:cxnLst/>
              <a:rect l="l" t="t" r="r" b="b"/>
              <a:pathLst>
                <a:path w="323" h="293" extrusionOk="0">
                  <a:moveTo>
                    <a:pt x="157" y="1"/>
                  </a:moveTo>
                  <a:cubicBezTo>
                    <a:pt x="120" y="1"/>
                    <a:pt x="84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84" y="278"/>
                    <a:pt x="120" y="293"/>
                    <a:pt x="157" y="293"/>
                  </a:cubicBezTo>
                  <a:cubicBezTo>
                    <a:pt x="194" y="293"/>
                    <a:pt x="233" y="278"/>
                    <a:pt x="263" y="248"/>
                  </a:cubicBezTo>
                  <a:cubicBezTo>
                    <a:pt x="322" y="200"/>
                    <a:pt x="322" y="105"/>
                    <a:pt x="263" y="46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1538848" y="1641026"/>
              <a:ext cx="18110" cy="16065"/>
            </a:xfrm>
            <a:custGeom>
              <a:avLst/>
              <a:gdLst/>
              <a:ahLst/>
              <a:cxnLst/>
              <a:rect l="l" t="t" r="r" b="b"/>
              <a:pathLst>
                <a:path w="310" h="275" extrusionOk="0">
                  <a:moveTo>
                    <a:pt x="155" y="0"/>
                  </a:moveTo>
                  <a:cubicBezTo>
                    <a:pt x="119" y="0"/>
                    <a:pt x="84" y="9"/>
                    <a:pt x="60" y="27"/>
                  </a:cubicBezTo>
                  <a:cubicBezTo>
                    <a:pt x="0" y="75"/>
                    <a:pt x="0" y="170"/>
                    <a:pt x="60" y="230"/>
                  </a:cubicBezTo>
                  <a:cubicBezTo>
                    <a:pt x="84" y="259"/>
                    <a:pt x="119" y="274"/>
                    <a:pt x="155" y="274"/>
                  </a:cubicBezTo>
                  <a:cubicBezTo>
                    <a:pt x="191" y="274"/>
                    <a:pt x="227" y="259"/>
                    <a:pt x="250" y="230"/>
                  </a:cubicBezTo>
                  <a:cubicBezTo>
                    <a:pt x="310" y="182"/>
                    <a:pt x="310" y="87"/>
                    <a:pt x="250" y="27"/>
                  </a:cubicBezTo>
                  <a:cubicBezTo>
                    <a:pt x="227" y="9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1580559" y="1599316"/>
              <a:ext cx="18870" cy="16006"/>
            </a:xfrm>
            <a:custGeom>
              <a:avLst/>
              <a:gdLst/>
              <a:ahLst/>
              <a:cxnLst/>
              <a:rect l="l" t="t" r="r" b="b"/>
              <a:pathLst>
                <a:path w="323" h="274" extrusionOk="0">
                  <a:moveTo>
                    <a:pt x="161" y="0"/>
                  </a:moveTo>
                  <a:cubicBezTo>
                    <a:pt x="126" y="0"/>
                    <a:pt x="90" y="9"/>
                    <a:pt x="60" y="27"/>
                  </a:cubicBezTo>
                  <a:cubicBezTo>
                    <a:pt x="1" y="74"/>
                    <a:pt x="25" y="170"/>
                    <a:pt x="60" y="229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29"/>
                  </a:cubicBezTo>
                  <a:cubicBezTo>
                    <a:pt x="322" y="182"/>
                    <a:pt x="322" y="86"/>
                    <a:pt x="263" y="27"/>
                  </a:cubicBezTo>
                  <a:cubicBezTo>
                    <a:pt x="233" y="9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1291214" y="1968284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81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93"/>
                    <a:pt x="251" y="45"/>
                  </a:cubicBezTo>
                  <a:cubicBezTo>
                    <a:pt x="233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1332983" y="192651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89" y="16"/>
                    <a:pt x="60" y="46"/>
                  </a:cubicBezTo>
                  <a:cubicBezTo>
                    <a:pt x="0" y="81"/>
                    <a:pt x="0" y="177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6"/>
                  </a:cubicBezTo>
                  <a:cubicBezTo>
                    <a:pt x="220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1374693" y="188480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413658" y="184496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5" y="1"/>
                  </a:moveTo>
                  <a:cubicBezTo>
                    <a:pt x="128" y="1"/>
                    <a:pt x="89" y="13"/>
                    <a:pt x="60" y="37"/>
                  </a:cubicBezTo>
                  <a:cubicBezTo>
                    <a:pt x="0" y="84"/>
                    <a:pt x="0" y="168"/>
                    <a:pt x="60" y="227"/>
                  </a:cubicBezTo>
                  <a:cubicBezTo>
                    <a:pt x="84" y="257"/>
                    <a:pt x="119" y="272"/>
                    <a:pt x="156" y="272"/>
                  </a:cubicBezTo>
                  <a:cubicBezTo>
                    <a:pt x="194" y="272"/>
                    <a:pt x="232" y="257"/>
                    <a:pt x="262" y="227"/>
                  </a:cubicBezTo>
                  <a:cubicBezTo>
                    <a:pt x="310" y="191"/>
                    <a:pt x="310" y="96"/>
                    <a:pt x="262" y="37"/>
                  </a:cubicBezTo>
                  <a:cubicBezTo>
                    <a:pt x="238" y="13"/>
                    <a:pt x="203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455369" y="1803253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6" y="1"/>
                  </a:moveTo>
                  <a:cubicBezTo>
                    <a:pt x="129" y="1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20" y="271"/>
                    <a:pt x="157" y="271"/>
                  </a:cubicBezTo>
                  <a:cubicBezTo>
                    <a:pt x="194" y="271"/>
                    <a:pt x="233" y="257"/>
                    <a:pt x="263" y="227"/>
                  </a:cubicBezTo>
                  <a:cubicBezTo>
                    <a:pt x="322" y="191"/>
                    <a:pt x="322" y="96"/>
                    <a:pt x="263" y="36"/>
                  </a:cubicBezTo>
                  <a:cubicBezTo>
                    <a:pt x="239" y="12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497079" y="1761542"/>
              <a:ext cx="18870" cy="15597"/>
            </a:xfrm>
            <a:custGeom>
              <a:avLst/>
              <a:gdLst/>
              <a:ahLst/>
              <a:cxnLst/>
              <a:rect l="l" t="t" r="r" b="b"/>
              <a:pathLst>
                <a:path w="323" h="267" extrusionOk="0">
                  <a:moveTo>
                    <a:pt x="166" y="0"/>
                  </a:moveTo>
                  <a:cubicBezTo>
                    <a:pt x="129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6"/>
                  </a:cubicBezTo>
                  <a:cubicBezTo>
                    <a:pt x="83" y="255"/>
                    <a:pt x="116" y="267"/>
                    <a:pt x="151" y="267"/>
                  </a:cubicBezTo>
                  <a:cubicBezTo>
                    <a:pt x="190" y="267"/>
                    <a:pt x="231" y="252"/>
                    <a:pt x="263" y="226"/>
                  </a:cubicBezTo>
                  <a:cubicBezTo>
                    <a:pt x="322" y="191"/>
                    <a:pt x="322" y="95"/>
                    <a:pt x="263" y="36"/>
                  </a:cubicBezTo>
                  <a:cubicBezTo>
                    <a:pt x="239" y="12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537446" y="172205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1579157" y="1680341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620926" y="163909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1"/>
                  </a:moveTo>
                  <a:cubicBezTo>
                    <a:pt x="116" y="1"/>
                    <a:pt x="84" y="13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2"/>
                    <a:pt x="151" y="272"/>
                  </a:cubicBezTo>
                  <a:cubicBezTo>
                    <a:pt x="185" y="272"/>
                    <a:pt x="221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1373291" y="196600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6" y="1"/>
                  </a:moveTo>
                  <a:cubicBezTo>
                    <a:pt x="111" y="1"/>
                    <a:pt x="78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7"/>
                    <a:pt x="111" y="271"/>
                    <a:pt x="146" y="271"/>
                  </a:cubicBezTo>
                  <a:cubicBezTo>
                    <a:pt x="182" y="271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1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415060" y="192447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0"/>
                  </a:moveTo>
                  <a:cubicBezTo>
                    <a:pt x="110" y="0"/>
                    <a:pt x="77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77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5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453967" y="1885330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495736" y="1843620"/>
              <a:ext cx="18110" cy="15597"/>
            </a:xfrm>
            <a:custGeom>
              <a:avLst/>
              <a:gdLst/>
              <a:ahLst/>
              <a:cxnLst/>
              <a:rect l="l" t="t" r="r" b="b"/>
              <a:pathLst>
                <a:path w="310" h="267" extrusionOk="0">
                  <a:moveTo>
                    <a:pt x="159" y="0"/>
                  </a:moveTo>
                  <a:cubicBezTo>
                    <a:pt x="125" y="0"/>
                    <a:pt x="89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77" y="254"/>
                    <a:pt x="107" y="267"/>
                    <a:pt x="140" y="267"/>
                  </a:cubicBezTo>
                  <a:cubicBezTo>
                    <a:pt x="177" y="267"/>
                    <a:pt x="219" y="251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6" y="12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537446" y="180185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3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3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577112" y="1761718"/>
              <a:ext cx="18811" cy="17058"/>
            </a:xfrm>
            <a:custGeom>
              <a:avLst/>
              <a:gdLst/>
              <a:ahLst/>
              <a:cxnLst/>
              <a:rect l="l" t="t" r="r" b="b"/>
              <a:pathLst>
                <a:path w="322" h="292" extrusionOk="0">
                  <a:moveTo>
                    <a:pt x="152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84" y="277"/>
                    <a:pt x="119" y="292"/>
                    <a:pt x="156" y="292"/>
                  </a:cubicBezTo>
                  <a:cubicBezTo>
                    <a:pt x="194" y="292"/>
                    <a:pt x="232" y="277"/>
                    <a:pt x="262" y="247"/>
                  </a:cubicBezTo>
                  <a:cubicBezTo>
                    <a:pt x="322" y="200"/>
                    <a:pt x="322" y="104"/>
                    <a:pt x="262" y="45"/>
                  </a:cubicBezTo>
                  <a:cubicBezTo>
                    <a:pt x="226" y="15"/>
                    <a:pt x="188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618823" y="1719949"/>
              <a:ext cx="18811" cy="17116"/>
            </a:xfrm>
            <a:custGeom>
              <a:avLst/>
              <a:gdLst/>
              <a:ahLst/>
              <a:cxnLst/>
              <a:rect l="l" t="t" r="r" b="b"/>
              <a:pathLst>
                <a:path w="322" h="293" extrusionOk="0">
                  <a:moveTo>
                    <a:pt x="157" y="1"/>
                  </a:moveTo>
                  <a:cubicBezTo>
                    <a:pt x="120" y="1"/>
                    <a:pt x="84" y="16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84" y="278"/>
                    <a:pt x="120" y="293"/>
                    <a:pt x="157" y="293"/>
                  </a:cubicBezTo>
                  <a:cubicBezTo>
                    <a:pt x="194" y="293"/>
                    <a:pt x="233" y="278"/>
                    <a:pt x="262" y="248"/>
                  </a:cubicBezTo>
                  <a:cubicBezTo>
                    <a:pt x="322" y="200"/>
                    <a:pt x="322" y="105"/>
                    <a:pt x="262" y="45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659890" y="1678238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64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3" y="277"/>
                    <a:pt x="116" y="292"/>
                    <a:pt x="150" y="292"/>
                  </a:cubicBezTo>
                  <a:cubicBezTo>
                    <a:pt x="185" y="292"/>
                    <a:pt x="220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32" y="15"/>
                    <a:pt x="199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454668" y="1964428"/>
              <a:ext cx="18169" cy="15597"/>
            </a:xfrm>
            <a:custGeom>
              <a:avLst/>
              <a:gdLst/>
              <a:ahLst/>
              <a:cxnLst/>
              <a:rect l="l" t="t" r="r" b="b"/>
              <a:pathLst>
                <a:path w="311" h="267" extrusionOk="0">
                  <a:moveTo>
                    <a:pt x="151" y="1"/>
                  </a:moveTo>
                  <a:cubicBezTo>
                    <a:pt x="117" y="1"/>
                    <a:pt x="84" y="10"/>
                    <a:pt x="60" y="28"/>
                  </a:cubicBezTo>
                  <a:cubicBezTo>
                    <a:pt x="1" y="75"/>
                    <a:pt x="13" y="171"/>
                    <a:pt x="60" y="230"/>
                  </a:cubicBezTo>
                  <a:cubicBezTo>
                    <a:pt x="81" y="256"/>
                    <a:pt x="109" y="266"/>
                    <a:pt x="139" y="266"/>
                  </a:cubicBezTo>
                  <a:cubicBezTo>
                    <a:pt x="177" y="266"/>
                    <a:pt x="217" y="250"/>
                    <a:pt x="251" y="230"/>
                  </a:cubicBezTo>
                  <a:cubicBezTo>
                    <a:pt x="310" y="182"/>
                    <a:pt x="310" y="87"/>
                    <a:pt x="251" y="28"/>
                  </a:cubicBezTo>
                  <a:cubicBezTo>
                    <a:pt x="221" y="10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493633" y="1924704"/>
              <a:ext cx="18811" cy="16182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72" y="1"/>
                  </a:moveTo>
                  <a:cubicBezTo>
                    <a:pt x="133" y="1"/>
                    <a:pt x="91" y="16"/>
                    <a:pt x="60" y="41"/>
                  </a:cubicBezTo>
                  <a:cubicBezTo>
                    <a:pt x="0" y="89"/>
                    <a:pt x="24" y="172"/>
                    <a:pt x="60" y="231"/>
                  </a:cubicBezTo>
                  <a:cubicBezTo>
                    <a:pt x="84" y="261"/>
                    <a:pt x="119" y="276"/>
                    <a:pt x="157" y="276"/>
                  </a:cubicBezTo>
                  <a:cubicBezTo>
                    <a:pt x="194" y="276"/>
                    <a:pt x="233" y="261"/>
                    <a:pt x="262" y="231"/>
                  </a:cubicBezTo>
                  <a:cubicBezTo>
                    <a:pt x="322" y="196"/>
                    <a:pt x="322" y="100"/>
                    <a:pt x="262" y="41"/>
                  </a:cubicBezTo>
                  <a:cubicBezTo>
                    <a:pt x="240" y="13"/>
                    <a:pt x="207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1535343" y="1882701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6" y="1"/>
                  </a:moveTo>
                  <a:cubicBezTo>
                    <a:pt x="129" y="1"/>
                    <a:pt x="90" y="16"/>
                    <a:pt x="60" y="46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20" y="281"/>
                    <a:pt x="157" y="281"/>
                  </a:cubicBezTo>
                  <a:cubicBezTo>
                    <a:pt x="194" y="281"/>
                    <a:pt x="233" y="266"/>
                    <a:pt x="263" y="236"/>
                  </a:cubicBezTo>
                  <a:cubicBezTo>
                    <a:pt x="310" y="200"/>
                    <a:pt x="310" y="105"/>
                    <a:pt x="263" y="46"/>
                  </a:cubicBezTo>
                  <a:cubicBezTo>
                    <a:pt x="239" y="16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1577112" y="1841517"/>
              <a:ext cx="18811" cy="15890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56" y="0"/>
                  </a:moveTo>
                  <a:cubicBezTo>
                    <a:pt x="122" y="0"/>
                    <a:pt x="89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6"/>
                    <a:pt x="119" y="271"/>
                    <a:pt x="156" y="271"/>
                  </a:cubicBezTo>
                  <a:cubicBezTo>
                    <a:pt x="194" y="271"/>
                    <a:pt x="232" y="256"/>
                    <a:pt x="262" y="227"/>
                  </a:cubicBezTo>
                  <a:cubicBezTo>
                    <a:pt x="322" y="191"/>
                    <a:pt x="322" y="96"/>
                    <a:pt x="262" y="36"/>
                  </a:cubicBezTo>
                  <a:cubicBezTo>
                    <a:pt x="226" y="12"/>
                    <a:pt x="19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1616719" y="1802026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6" y="1"/>
                  </a:moveTo>
                  <a:cubicBezTo>
                    <a:pt x="120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78" y="266"/>
                    <a:pt x="111" y="281"/>
                    <a:pt x="147" y="281"/>
                  </a:cubicBezTo>
                  <a:cubicBezTo>
                    <a:pt x="182" y="281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7" y="16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1659890" y="1760140"/>
              <a:ext cx="16007" cy="1606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74"/>
                    <a:pt x="131" y="274"/>
                  </a:cubicBezTo>
                  <a:cubicBezTo>
                    <a:pt x="202" y="274"/>
                    <a:pt x="274" y="203"/>
                    <a:pt x="274" y="131"/>
                  </a:cubicBezTo>
                  <a:cubicBezTo>
                    <a:pt x="274" y="60"/>
                    <a:pt x="202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1700199" y="1718547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0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77"/>
                    <a:pt x="60" y="236"/>
                  </a:cubicBezTo>
                  <a:cubicBezTo>
                    <a:pt x="78" y="266"/>
                    <a:pt x="111" y="281"/>
                    <a:pt x="146" y="281"/>
                  </a:cubicBezTo>
                  <a:cubicBezTo>
                    <a:pt x="182" y="281"/>
                    <a:pt x="221" y="266"/>
                    <a:pt x="251" y="236"/>
                  </a:cubicBezTo>
                  <a:cubicBezTo>
                    <a:pt x="310" y="189"/>
                    <a:pt x="310" y="105"/>
                    <a:pt x="251" y="46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1533941" y="196477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6" y="1"/>
                  </a:moveTo>
                  <a:cubicBezTo>
                    <a:pt x="123" y="1"/>
                    <a:pt x="90" y="16"/>
                    <a:pt x="61" y="45"/>
                  </a:cubicBezTo>
                  <a:cubicBezTo>
                    <a:pt x="1" y="81"/>
                    <a:pt x="1" y="176"/>
                    <a:pt x="61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6" y="281"/>
                    <a:pt x="221" y="266"/>
                    <a:pt x="251" y="236"/>
                  </a:cubicBezTo>
                  <a:cubicBezTo>
                    <a:pt x="311" y="188"/>
                    <a:pt x="311" y="105"/>
                    <a:pt x="251" y="45"/>
                  </a:cubicBezTo>
                  <a:cubicBezTo>
                    <a:pt x="221" y="16"/>
                    <a:pt x="188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1575710" y="192306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5"/>
                    <a:pt x="116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618122" y="1881825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75"/>
                    <a:pt x="132" y="275"/>
                  </a:cubicBezTo>
                  <a:cubicBezTo>
                    <a:pt x="203" y="275"/>
                    <a:pt x="263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656385" y="1841692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4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33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698096" y="1799981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60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739865" y="175821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64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4" y="277"/>
                    <a:pt x="116" y="292"/>
                    <a:pt x="151" y="292"/>
                  </a:cubicBezTo>
                  <a:cubicBezTo>
                    <a:pt x="185" y="292"/>
                    <a:pt x="220" y="277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32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1615376" y="1962968"/>
              <a:ext cx="18811" cy="16123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29" y="0"/>
                    <a:pt x="91" y="16"/>
                    <a:pt x="60" y="41"/>
                  </a:cubicBezTo>
                  <a:cubicBezTo>
                    <a:pt x="0" y="88"/>
                    <a:pt x="0" y="172"/>
                    <a:pt x="60" y="231"/>
                  </a:cubicBezTo>
                  <a:cubicBezTo>
                    <a:pt x="83" y="261"/>
                    <a:pt x="119" y="276"/>
                    <a:pt x="156" y="276"/>
                  </a:cubicBezTo>
                  <a:cubicBezTo>
                    <a:pt x="193" y="276"/>
                    <a:pt x="232" y="261"/>
                    <a:pt x="262" y="231"/>
                  </a:cubicBezTo>
                  <a:cubicBezTo>
                    <a:pt x="321" y="196"/>
                    <a:pt x="321" y="100"/>
                    <a:pt x="262" y="41"/>
                  </a:cubicBezTo>
                  <a:cubicBezTo>
                    <a:pt x="234" y="13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657086" y="192096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7" y="1"/>
                  </a:moveTo>
                  <a:cubicBezTo>
                    <a:pt x="119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9" y="280"/>
                    <a:pt x="157" y="280"/>
                  </a:cubicBezTo>
                  <a:cubicBezTo>
                    <a:pt x="194" y="280"/>
                    <a:pt x="233" y="266"/>
                    <a:pt x="262" y="236"/>
                  </a:cubicBezTo>
                  <a:cubicBezTo>
                    <a:pt x="310" y="200"/>
                    <a:pt x="310" y="105"/>
                    <a:pt x="262" y="45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1696752" y="188200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9" y="1"/>
                  </a:moveTo>
                  <a:cubicBezTo>
                    <a:pt x="125" y="1"/>
                    <a:pt x="89" y="16"/>
                    <a:pt x="60" y="46"/>
                  </a:cubicBezTo>
                  <a:cubicBezTo>
                    <a:pt x="0" y="93"/>
                    <a:pt x="0" y="177"/>
                    <a:pt x="60" y="236"/>
                  </a:cubicBezTo>
                  <a:cubicBezTo>
                    <a:pt x="77" y="266"/>
                    <a:pt x="110" y="281"/>
                    <a:pt x="146" y="281"/>
                  </a:cubicBezTo>
                  <a:cubicBezTo>
                    <a:pt x="182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6"/>
                  </a:cubicBezTo>
                  <a:cubicBezTo>
                    <a:pt x="226" y="16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739865" y="184011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780173" y="1798579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6" y="0"/>
                  </a:moveTo>
                  <a:cubicBezTo>
                    <a:pt x="123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697395" y="196133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81"/>
                    <a:pt x="13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1" y="188"/>
                    <a:pt x="311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1736360" y="192149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4" y="1"/>
                  </a:moveTo>
                  <a:cubicBezTo>
                    <a:pt x="129" y="1"/>
                    <a:pt x="90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1"/>
                    <a:pt x="151" y="271"/>
                  </a:cubicBezTo>
                  <a:cubicBezTo>
                    <a:pt x="185" y="271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33" y="13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1778129" y="1879956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3" y="277"/>
                    <a:pt x="116" y="292"/>
                    <a:pt x="150" y="292"/>
                  </a:cubicBezTo>
                  <a:cubicBezTo>
                    <a:pt x="185" y="292"/>
                    <a:pt x="220" y="277"/>
                    <a:pt x="250" y="247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1819839" y="1838187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1" y="1"/>
                  </a:moveTo>
                  <a:cubicBezTo>
                    <a:pt x="117" y="1"/>
                    <a:pt x="84" y="16"/>
                    <a:pt x="60" y="46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4" y="278"/>
                    <a:pt x="117" y="293"/>
                    <a:pt x="151" y="293"/>
                  </a:cubicBezTo>
                  <a:cubicBezTo>
                    <a:pt x="185" y="293"/>
                    <a:pt x="221" y="278"/>
                    <a:pt x="250" y="248"/>
                  </a:cubicBezTo>
                  <a:cubicBezTo>
                    <a:pt x="310" y="200"/>
                    <a:pt x="310" y="105"/>
                    <a:pt x="250" y="46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1776727" y="196185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5" y="0"/>
                  </a:moveTo>
                  <a:cubicBezTo>
                    <a:pt x="122" y="0"/>
                    <a:pt x="90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78" y="256"/>
                    <a:pt x="110" y="271"/>
                    <a:pt x="146" y="271"/>
                  </a:cubicBezTo>
                  <a:cubicBezTo>
                    <a:pt x="182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1818437" y="1920089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6" y="1"/>
                  </a:moveTo>
                  <a:cubicBezTo>
                    <a:pt x="111" y="1"/>
                    <a:pt x="78" y="13"/>
                    <a:pt x="60" y="37"/>
                  </a:cubicBezTo>
                  <a:cubicBezTo>
                    <a:pt x="1" y="72"/>
                    <a:pt x="1" y="168"/>
                    <a:pt x="60" y="227"/>
                  </a:cubicBezTo>
                  <a:cubicBezTo>
                    <a:pt x="78" y="257"/>
                    <a:pt x="111" y="272"/>
                    <a:pt x="146" y="272"/>
                  </a:cubicBezTo>
                  <a:cubicBezTo>
                    <a:pt x="182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860206" y="187837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0"/>
                  </a:moveTo>
                  <a:cubicBezTo>
                    <a:pt x="110" y="0"/>
                    <a:pt x="77" y="12"/>
                    <a:pt x="60" y="36"/>
                  </a:cubicBezTo>
                  <a:cubicBezTo>
                    <a:pt x="0" y="72"/>
                    <a:pt x="0" y="167"/>
                    <a:pt x="60" y="227"/>
                  </a:cubicBezTo>
                  <a:cubicBezTo>
                    <a:pt x="77" y="256"/>
                    <a:pt x="110" y="271"/>
                    <a:pt x="146" y="271"/>
                  </a:cubicBezTo>
                  <a:cubicBezTo>
                    <a:pt x="182" y="271"/>
                    <a:pt x="220" y="256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1858103" y="1959755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899814" y="1918044"/>
              <a:ext cx="18169" cy="15597"/>
            </a:xfrm>
            <a:custGeom>
              <a:avLst/>
              <a:gdLst/>
              <a:ahLst/>
              <a:cxnLst/>
              <a:rect l="l" t="t" r="r" b="b"/>
              <a:pathLst>
                <a:path w="311" h="267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1" y="83"/>
                    <a:pt x="13" y="167"/>
                    <a:pt x="60" y="226"/>
                  </a:cubicBezTo>
                  <a:cubicBezTo>
                    <a:pt x="83" y="254"/>
                    <a:pt x="113" y="267"/>
                    <a:pt x="145" y="267"/>
                  </a:cubicBezTo>
                  <a:cubicBezTo>
                    <a:pt x="181" y="267"/>
                    <a:pt x="219" y="251"/>
                    <a:pt x="251" y="226"/>
                  </a:cubicBezTo>
                  <a:cubicBezTo>
                    <a:pt x="310" y="191"/>
                    <a:pt x="310" y="95"/>
                    <a:pt x="251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1940180" y="195835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1"/>
                  </a:moveTo>
                  <a:cubicBezTo>
                    <a:pt x="110" y="1"/>
                    <a:pt x="78" y="13"/>
                    <a:pt x="60" y="36"/>
                  </a:cubicBezTo>
                  <a:cubicBezTo>
                    <a:pt x="0" y="72"/>
                    <a:pt x="12" y="167"/>
                    <a:pt x="60" y="227"/>
                  </a:cubicBezTo>
                  <a:cubicBezTo>
                    <a:pt x="78" y="257"/>
                    <a:pt x="110" y="272"/>
                    <a:pt x="146" y="272"/>
                  </a:cubicBezTo>
                  <a:cubicBezTo>
                    <a:pt x="182" y="272"/>
                    <a:pt x="220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body" idx="1"/>
          </p:nvPr>
        </p:nvSpPr>
        <p:spPr>
          <a:xfrm>
            <a:off x="924587" y="1821725"/>
            <a:ext cx="37359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◤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44" name="Google Shape;444;p7"/>
          <p:cNvGrpSpPr/>
          <p:nvPr/>
        </p:nvGrpSpPr>
        <p:grpSpPr>
          <a:xfrm>
            <a:off x="5539466" y="1790254"/>
            <a:ext cx="4413769" cy="4250275"/>
            <a:chOff x="5539466" y="1790254"/>
            <a:chExt cx="4413769" cy="4250275"/>
          </a:xfrm>
        </p:grpSpPr>
        <p:sp>
          <p:nvSpPr>
            <p:cNvPr id="445" name="Google Shape;445;p7"/>
            <p:cNvSpPr/>
            <p:nvPr/>
          </p:nvSpPr>
          <p:spPr>
            <a:xfrm>
              <a:off x="8524977" y="1790254"/>
              <a:ext cx="1428258" cy="1430180"/>
            </a:xfrm>
            <a:custGeom>
              <a:avLst/>
              <a:gdLst/>
              <a:ahLst/>
              <a:cxnLst/>
              <a:rect l="l" t="t" r="r" b="b"/>
              <a:pathLst>
                <a:path w="8538" h="8550" extrusionOk="0">
                  <a:moveTo>
                    <a:pt x="8537" y="1"/>
                  </a:moveTo>
                  <a:lnTo>
                    <a:pt x="0" y="8550"/>
                  </a:lnTo>
                  <a:lnTo>
                    <a:pt x="8537" y="8550"/>
                  </a:lnTo>
                  <a:lnTo>
                    <a:pt x="8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393004" y="4951919"/>
              <a:ext cx="862139" cy="862097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8067777" y="3176464"/>
              <a:ext cx="1428258" cy="1430180"/>
            </a:xfrm>
            <a:custGeom>
              <a:avLst/>
              <a:gdLst/>
              <a:ahLst/>
              <a:cxnLst/>
              <a:rect l="l" t="t" r="r" b="b"/>
              <a:pathLst>
                <a:path w="8538" h="8550" extrusionOk="0">
                  <a:moveTo>
                    <a:pt x="8537" y="1"/>
                  </a:moveTo>
                  <a:lnTo>
                    <a:pt x="0" y="8549"/>
                  </a:lnTo>
                  <a:lnTo>
                    <a:pt x="8537" y="8549"/>
                  </a:lnTo>
                  <a:lnTo>
                    <a:pt x="8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10800000">
              <a:off x="6633728" y="4610516"/>
              <a:ext cx="1430265" cy="1430013"/>
            </a:xfrm>
            <a:custGeom>
              <a:avLst/>
              <a:gdLst/>
              <a:ahLst/>
              <a:cxnLst/>
              <a:rect l="l" t="t" r="r" b="b"/>
              <a:pathLst>
                <a:path w="8550" h="8549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5539466" y="5160842"/>
              <a:ext cx="51728" cy="50516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3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63" y="500"/>
                  </a:cubicBezTo>
                  <a:cubicBezTo>
                    <a:pt x="394" y="500"/>
                    <a:pt x="513" y="393"/>
                    <a:pt x="513" y="250"/>
                  </a:cubicBezTo>
                  <a:cubicBezTo>
                    <a:pt x="513" y="107"/>
                    <a:pt x="394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5724391" y="5160842"/>
              <a:ext cx="51728" cy="50516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2" y="0"/>
                  </a:moveTo>
                  <a:cubicBezTo>
                    <a:pt x="119" y="0"/>
                    <a:pt x="0" y="107"/>
                    <a:pt x="0" y="250"/>
                  </a:cubicBezTo>
                  <a:cubicBezTo>
                    <a:pt x="0" y="393"/>
                    <a:pt x="119" y="500"/>
                    <a:pt x="262" y="500"/>
                  </a:cubicBezTo>
                  <a:cubicBezTo>
                    <a:pt x="393" y="500"/>
                    <a:pt x="512" y="393"/>
                    <a:pt x="512" y="250"/>
                  </a:cubicBezTo>
                  <a:cubicBezTo>
                    <a:pt x="512" y="107"/>
                    <a:pt x="393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5909215" y="5160842"/>
              <a:ext cx="51728" cy="50516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94" y="500"/>
                    <a:pt x="513" y="381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094140" y="5160842"/>
              <a:ext cx="50518" cy="50516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78964" y="5160842"/>
              <a:ext cx="50518" cy="50516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2" y="500"/>
                    <a:pt x="501" y="393"/>
                    <a:pt x="501" y="250"/>
                  </a:cubicBez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462679" y="5160842"/>
              <a:ext cx="51728" cy="50516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51" y="500"/>
                  </a:cubicBezTo>
                  <a:cubicBezTo>
                    <a:pt x="393" y="500"/>
                    <a:pt x="513" y="393"/>
                    <a:pt x="513" y="250"/>
                  </a:cubicBezTo>
                  <a:cubicBezTo>
                    <a:pt x="513" y="107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6863780" y="4543683"/>
              <a:ext cx="255818" cy="123819"/>
            </a:xfrm>
            <a:custGeom>
              <a:avLst/>
              <a:gdLst/>
              <a:ahLst/>
              <a:cxnLst/>
              <a:rect l="l" t="t" r="r" b="b"/>
              <a:pathLst>
                <a:path w="2537" h="1228" extrusionOk="0">
                  <a:moveTo>
                    <a:pt x="1275" y="1"/>
                  </a:moveTo>
                  <a:lnTo>
                    <a:pt x="644" y="620"/>
                  </a:lnTo>
                  <a:lnTo>
                    <a:pt x="1" y="1227"/>
                  </a:lnTo>
                  <a:lnTo>
                    <a:pt x="2537" y="1227"/>
                  </a:lnTo>
                  <a:lnTo>
                    <a:pt x="1894" y="62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 rot="-5400000">
              <a:off x="7099675" y="4544339"/>
              <a:ext cx="255818" cy="122508"/>
            </a:xfrm>
            <a:custGeom>
              <a:avLst/>
              <a:gdLst/>
              <a:ahLst/>
              <a:cxnLst/>
              <a:rect l="l" t="t" r="r" b="b"/>
              <a:pathLst>
                <a:path w="2537" h="1215" extrusionOk="0">
                  <a:moveTo>
                    <a:pt x="1275" y="0"/>
                  </a:moveTo>
                  <a:lnTo>
                    <a:pt x="644" y="608"/>
                  </a:lnTo>
                  <a:lnTo>
                    <a:pt x="1" y="1215"/>
                  </a:lnTo>
                  <a:lnTo>
                    <a:pt x="2537" y="1215"/>
                  </a:lnTo>
                  <a:lnTo>
                    <a:pt x="1894" y="60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7"/>
          <p:cNvGrpSpPr/>
          <p:nvPr/>
        </p:nvGrpSpPr>
        <p:grpSpPr>
          <a:xfrm>
            <a:off x="-981097" y="4461079"/>
            <a:ext cx="3858713" cy="1434534"/>
            <a:chOff x="-981097" y="4461079"/>
            <a:chExt cx="3858713" cy="1434534"/>
          </a:xfrm>
        </p:grpSpPr>
        <p:sp>
          <p:nvSpPr>
            <p:cNvPr id="458" name="Google Shape;458;p7"/>
            <p:cNvSpPr/>
            <p:nvPr/>
          </p:nvSpPr>
          <p:spPr>
            <a:xfrm>
              <a:off x="213685" y="4461079"/>
              <a:ext cx="1206832" cy="1206768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670924" y="4690538"/>
              <a:ext cx="1206691" cy="1205075"/>
            </a:xfrm>
            <a:custGeom>
              <a:avLst/>
              <a:gdLst/>
              <a:ahLst/>
              <a:cxnLst/>
              <a:rect l="l" t="t" r="r" b="b"/>
              <a:pathLst>
                <a:path w="8549" h="8538" extrusionOk="0">
                  <a:moveTo>
                    <a:pt x="0" y="1"/>
                  </a:moveTo>
                  <a:lnTo>
                    <a:pt x="0" y="8537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-981097" y="4753529"/>
              <a:ext cx="72410" cy="7071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3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63" y="500"/>
                  </a:cubicBezTo>
                  <a:cubicBezTo>
                    <a:pt x="394" y="500"/>
                    <a:pt x="513" y="393"/>
                    <a:pt x="513" y="250"/>
                  </a:cubicBezTo>
                  <a:cubicBezTo>
                    <a:pt x="513" y="107"/>
                    <a:pt x="394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-722240" y="4753529"/>
              <a:ext cx="72410" cy="7071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2" y="0"/>
                  </a:moveTo>
                  <a:cubicBezTo>
                    <a:pt x="119" y="0"/>
                    <a:pt x="0" y="107"/>
                    <a:pt x="0" y="250"/>
                  </a:cubicBezTo>
                  <a:cubicBezTo>
                    <a:pt x="0" y="393"/>
                    <a:pt x="119" y="500"/>
                    <a:pt x="262" y="500"/>
                  </a:cubicBezTo>
                  <a:cubicBezTo>
                    <a:pt x="393" y="500"/>
                    <a:pt x="512" y="393"/>
                    <a:pt x="512" y="250"/>
                  </a:cubicBezTo>
                  <a:cubicBezTo>
                    <a:pt x="512" y="107"/>
                    <a:pt x="393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-463523" y="4753529"/>
              <a:ext cx="72410" cy="7071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94" y="500"/>
                    <a:pt x="513" y="381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-204665" y="4753529"/>
              <a:ext cx="70716" cy="70712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54052" y="4753529"/>
              <a:ext cx="70716" cy="70712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2" y="500"/>
                    <a:pt x="501" y="393"/>
                    <a:pt x="501" y="250"/>
                  </a:cubicBez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311216" y="4753529"/>
              <a:ext cx="72410" cy="7071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51" y="500"/>
                  </a:cubicBezTo>
                  <a:cubicBezTo>
                    <a:pt x="393" y="500"/>
                    <a:pt x="513" y="393"/>
                    <a:pt x="513" y="250"/>
                  </a:cubicBezTo>
                  <a:cubicBezTo>
                    <a:pt x="513" y="107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7"/>
          <p:cNvGrpSpPr/>
          <p:nvPr/>
        </p:nvGrpSpPr>
        <p:grpSpPr>
          <a:xfrm>
            <a:off x="-420948" y="3423"/>
            <a:ext cx="974964" cy="367907"/>
            <a:chOff x="2308799" y="1595986"/>
            <a:chExt cx="359686" cy="135704"/>
          </a:xfrm>
        </p:grpSpPr>
        <p:sp>
          <p:nvSpPr>
            <p:cNvPr id="467" name="Google Shape;467;p7"/>
            <p:cNvSpPr/>
            <p:nvPr/>
          </p:nvSpPr>
          <p:spPr>
            <a:xfrm>
              <a:off x="2308799" y="1595986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1" y="1"/>
                  </a:moveTo>
                  <a:lnTo>
                    <a:pt x="2298" y="2322"/>
                  </a:lnTo>
                  <a:lnTo>
                    <a:pt x="2941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2402677" y="1595986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1" y="1"/>
                  </a:moveTo>
                  <a:lnTo>
                    <a:pt x="2299" y="2322"/>
                  </a:lnTo>
                  <a:lnTo>
                    <a:pt x="2942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2496613" y="1595986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0" y="1"/>
                  </a:moveTo>
                  <a:lnTo>
                    <a:pt x="2298" y="2322"/>
                  </a:lnTo>
                  <a:lnTo>
                    <a:pt x="2941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7"/>
          <p:cNvGrpSpPr/>
          <p:nvPr/>
        </p:nvGrpSpPr>
        <p:grpSpPr>
          <a:xfrm rot="10800000" flipH="1">
            <a:off x="7607408" y="-536463"/>
            <a:ext cx="2348999" cy="2414425"/>
            <a:chOff x="7341751" y="521387"/>
            <a:chExt cx="975174" cy="1002335"/>
          </a:xfrm>
        </p:grpSpPr>
        <p:sp>
          <p:nvSpPr>
            <p:cNvPr id="471" name="Google Shape;471;p7"/>
            <p:cNvSpPr/>
            <p:nvPr/>
          </p:nvSpPr>
          <p:spPr>
            <a:xfrm>
              <a:off x="8300860" y="52138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8300860" y="580506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8300860" y="639625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300860" y="69523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8300860" y="75435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8300860" y="812835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8300860" y="86915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8300860" y="92756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8300860" y="986686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8300860" y="1042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8300860" y="110147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8300860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8300860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8300860" y="127533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8300860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8300860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8300860" y="144924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8300860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8245245" y="580506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8245245" y="638924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8245245" y="69523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8245245" y="75435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1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1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245245" y="81283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8245245" y="868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8245245" y="92756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8245245" y="986686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8245245" y="1042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8245245" y="1100777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72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8245245" y="116059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8245245" y="121621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8245245" y="1274629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60" y="275"/>
                    <a:pt x="131" y="275"/>
                  </a:cubicBezTo>
                  <a:cubicBezTo>
                    <a:pt x="203" y="275"/>
                    <a:pt x="262" y="215"/>
                    <a:pt x="262" y="144"/>
                  </a:cubicBezTo>
                  <a:cubicBezTo>
                    <a:pt x="262" y="72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245245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8245245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8245245" y="1447838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8245245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8188229" y="639625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8188229" y="69523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8188229" y="75435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1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1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8188229" y="812835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8188229" y="86915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8188229" y="92756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8188229" y="986686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88229" y="1042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188229" y="110147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188229" y="1160597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8188229" y="121621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8188229" y="127533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8188229" y="133444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8188229" y="139012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8188229" y="144924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188229" y="1508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31856" y="69523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8131856" y="75435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1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8131856" y="812835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8131856" y="86915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8131856" y="92756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8131856" y="986686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8131856" y="1042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8131856" y="110147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8131856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8131856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8131856" y="127533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8131856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8131856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8131856" y="144924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8131856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191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8075541" y="75435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1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1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8075541" y="81283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8075541" y="868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8075541" y="92756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8075541" y="986686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8075541" y="1042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8075541" y="1100777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72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8075541" y="116059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8075541" y="121621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8075541" y="1274629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60" y="275"/>
                    <a:pt x="131" y="275"/>
                  </a:cubicBezTo>
                  <a:cubicBezTo>
                    <a:pt x="203" y="275"/>
                    <a:pt x="262" y="215"/>
                    <a:pt x="262" y="144"/>
                  </a:cubicBezTo>
                  <a:cubicBezTo>
                    <a:pt x="262" y="72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8075541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8075541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8075541" y="1447838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8075541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8019167" y="81283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8019167" y="86915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8019167" y="92756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8019167" y="986686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8019167" y="1042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8019167" y="110147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8019167" y="116059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8019167" y="121621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8019167" y="127533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8019167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8019167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8019167" y="144924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8019167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7962151" y="868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962151" y="92756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962151" y="986686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962151" y="1042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962151" y="1100777"/>
              <a:ext cx="16065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5"/>
                    <a:pt x="60" y="274"/>
                    <a:pt x="143" y="274"/>
                  </a:cubicBezTo>
                  <a:cubicBezTo>
                    <a:pt x="215" y="274"/>
                    <a:pt x="274" y="215"/>
                    <a:pt x="274" y="143"/>
                  </a:cubicBezTo>
                  <a:cubicBezTo>
                    <a:pt x="274" y="72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962151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962151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962151" y="1274629"/>
              <a:ext cx="16065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60" y="275"/>
                    <a:pt x="143" y="275"/>
                  </a:cubicBezTo>
                  <a:cubicBezTo>
                    <a:pt x="215" y="275"/>
                    <a:pt x="274" y="215"/>
                    <a:pt x="274" y="144"/>
                  </a:cubicBezTo>
                  <a:cubicBezTo>
                    <a:pt x="274" y="72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962151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962151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962151" y="1447838"/>
              <a:ext cx="16065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3" y="274"/>
                  </a:cubicBezTo>
                  <a:cubicBezTo>
                    <a:pt x="215" y="274"/>
                    <a:pt x="274" y="215"/>
                    <a:pt x="274" y="143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962151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905836" y="92756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905836" y="986686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905836" y="1042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905836" y="110147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905836" y="1160597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905836" y="121621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905836" y="127533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905836" y="133444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905836" y="139012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905836" y="144924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905836" y="1508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849463" y="986686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86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849463" y="1042359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849463" y="1101478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849463" y="1160597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849463" y="1216211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86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849463" y="127533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849463" y="1334449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86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849463" y="1390121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849463" y="1449240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849463" y="1508359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793148" y="1042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793148" y="1100777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72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793148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793148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74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793148" y="1274629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60" y="275"/>
                    <a:pt x="131" y="275"/>
                  </a:cubicBezTo>
                  <a:cubicBezTo>
                    <a:pt x="203" y="275"/>
                    <a:pt x="262" y="215"/>
                    <a:pt x="262" y="144"/>
                  </a:cubicBezTo>
                  <a:cubicBezTo>
                    <a:pt x="262" y="72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793148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74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793148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793148" y="1447838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793148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736132" y="1101478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736132" y="1160597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736132" y="1216211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26" y="263"/>
                    <a:pt x="286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736132" y="127533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26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736132" y="1334449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26" y="263"/>
                    <a:pt x="286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736132" y="1390121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736132" y="1449240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736132" y="1508359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191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680459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680459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680459" y="127533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680459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680459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680459" y="144924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680459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624144" y="121621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624144" y="1274629"/>
              <a:ext cx="16007" cy="1606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60" y="275"/>
                    <a:pt x="131" y="275"/>
                  </a:cubicBezTo>
                  <a:cubicBezTo>
                    <a:pt x="203" y="275"/>
                    <a:pt x="274" y="215"/>
                    <a:pt x="274" y="144"/>
                  </a:cubicBezTo>
                  <a:cubicBezTo>
                    <a:pt x="274" y="72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624144" y="133444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624144" y="139012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624144" y="1447838"/>
              <a:ext cx="16007" cy="1606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74" y="215"/>
                    <a:pt x="274" y="143"/>
                  </a:cubicBezTo>
                  <a:cubicBezTo>
                    <a:pt x="274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624144" y="1508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567771" y="127533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567771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567771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67771" y="144924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67771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11456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11456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11456" y="1447838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11456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454381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4" y="0"/>
                  </a:moveTo>
                  <a:cubicBezTo>
                    <a:pt x="61" y="0"/>
                    <a:pt x="1" y="60"/>
                    <a:pt x="1" y="131"/>
                  </a:cubicBezTo>
                  <a:cubicBezTo>
                    <a:pt x="1" y="203"/>
                    <a:pt x="61" y="262"/>
                    <a:pt x="144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454381" y="1447838"/>
              <a:ext cx="16065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1" y="0"/>
                    <a:pt x="1" y="60"/>
                    <a:pt x="1" y="143"/>
                  </a:cubicBezTo>
                  <a:cubicBezTo>
                    <a:pt x="1" y="215"/>
                    <a:pt x="61" y="274"/>
                    <a:pt x="144" y="274"/>
                  </a:cubicBezTo>
                  <a:cubicBezTo>
                    <a:pt x="215" y="274"/>
                    <a:pt x="275" y="215"/>
                    <a:pt x="275" y="143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454381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4" y="0"/>
                  </a:moveTo>
                  <a:cubicBezTo>
                    <a:pt x="61" y="0"/>
                    <a:pt x="1" y="60"/>
                    <a:pt x="1" y="131"/>
                  </a:cubicBezTo>
                  <a:cubicBezTo>
                    <a:pt x="1" y="203"/>
                    <a:pt x="61" y="262"/>
                    <a:pt x="144" y="262"/>
                  </a:cubicBezTo>
                  <a:cubicBezTo>
                    <a:pt x="215" y="262"/>
                    <a:pt x="275" y="191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398066" y="144924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398066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341751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44" name="Google Shape;644;p8"/>
          <p:cNvSpPr/>
          <p:nvPr/>
        </p:nvSpPr>
        <p:spPr>
          <a:xfrm rot="10800000">
            <a:off x="8088873" y="4146335"/>
            <a:ext cx="1055134" cy="1053487"/>
          </a:xfrm>
          <a:custGeom>
            <a:avLst/>
            <a:gdLst/>
            <a:ahLst/>
            <a:cxnLst/>
            <a:rect l="l" t="t" r="r" b="b"/>
            <a:pathLst>
              <a:path w="8550" h="8537" extrusionOk="0">
                <a:moveTo>
                  <a:pt x="1" y="0"/>
                </a:moveTo>
                <a:lnTo>
                  <a:pt x="1" y="8537"/>
                </a:lnTo>
                <a:lnTo>
                  <a:pt x="85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8"/>
          <p:cNvGrpSpPr/>
          <p:nvPr/>
        </p:nvGrpSpPr>
        <p:grpSpPr>
          <a:xfrm rot="10800000">
            <a:off x="-136200" y="3451832"/>
            <a:ext cx="3079474" cy="2345848"/>
            <a:chOff x="6404427" y="-698745"/>
            <a:chExt cx="3079474" cy="2345848"/>
          </a:xfrm>
        </p:grpSpPr>
        <p:sp>
          <p:nvSpPr>
            <p:cNvPr id="646" name="Google Shape;646;p8"/>
            <p:cNvSpPr/>
            <p:nvPr/>
          </p:nvSpPr>
          <p:spPr>
            <a:xfrm>
              <a:off x="7455587" y="-465919"/>
              <a:ext cx="1055134" cy="1056572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8090352" y="-698745"/>
              <a:ext cx="1053659" cy="1028586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8428891" y="590654"/>
              <a:ext cx="1055011" cy="1056449"/>
            </a:xfrm>
            <a:custGeom>
              <a:avLst/>
              <a:gdLst/>
              <a:ahLst/>
              <a:cxnLst/>
              <a:rect l="l" t="t" r="r" b="b"/>
              <a:pathLst>
                <a:path w="8549" h="8561" extrusionOk="0">
                  <a:moveTo>
                    <a:pt x="0" y="0"/>
                  </a:moveTo>
                  <a:lnTo>
                    <a:pt x="0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6404427" y="-464359"/>
              <a:ext cx="1055134" cy="1028596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8549" y="0"/>
                  </a:moveTo>
                  <a:lnTo>
                    <a:pt x="1" y="8561"/>
                  </a:lnTo>
                  <a:lnTo>
                    <a:pt x="8549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10800000">
            <a:off x="6880302" y="-378272"/>
            <a:ext cx="2603599" cy="863207"/>
            <a:chOff x="-136200" y="4766399"/>
            <a:chExt cx="2603599" cy="863207"/>
          </a:xfrm>
        </p:grpSpPr>
        <p:sp>
          <p:nvSpPr>
            <p:cNvPr id="651" name="Google Shape;651;p8"/>
            <p:cNvSpPr/>
            <p:nvPr/>
          </p:nvSpPr>
          <p:spPr>
            <a:xfrm>
              <a:off x="1760496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523243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85990" y="4769942"/>
              <a:ext cx="434209" cy="34295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048589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811336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574083" y="4769942"/>
              <a:ext cx="434209" cy="34295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336682" y="4769942"/>
              <a:ext cx="437900" cy="342950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101201" y="4769942"/>
              <a:ext cx="435981" cy="342950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-136200" y="4769942"/>
              <a:ext cx="436129" cy="342950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1602377" y="4766399"/>
              <a:ext cx="865023" cy="863207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1"/>
                  </a:moveTo>
                  <a:lnTo>
                    <a:pt x="0" y="5739"/>
                  </a:lnTo>
                  <a:lnTo>
                    <a:pt x="107" y="5847"/>
                  </a:lnTo>
                  <a:lnTo>
                    <a:pt x="5858" y="108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8"/>
          <p:cNvGrpSpPr/>
          <p:nvPr/>
        </p:nvGrpSpPr>
        <p:grpSpPr>
          <a:xfrm>
            <a:off x="-807671" y="-698745"/>
            <a:ext cx="2764349" cy="2930654"/>
            <a:chOff x="-807671" y="-698745"/>
            <a:chExt cx="2764349" cy="2930654"/>
          </a:xfrm>
        </p:grpSpPr>
        <p:sp>
          <p:nvSpPr>
            <p:cNvPr id="662" name="Google Shape;662;p8"/>
            <p:cNvSpPr/>
            <p:nvPr/>
          </p:nvSpPr>
          <p:spPr>
            <a:xfrm rot="10800000">
              <a:off x="-124433" y="-462243"/>
              <a:ext cx="1055091" cy="1024141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 rot="10800000">
              <a:off x="932408" y="-466666"/>
              <a:ext cx="1024269" cy="1024183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 rot="10800000">
              <a:off x="1274784" y="99670"/>
              <a:ext cx="464382" cy="364531"/>
            </a:xfrm>
            <a:custGeom>
              <a:avLst/>
              <a:gdLst/>
              <a:ahLst/>
              <a:cxnLst/>
              <a:rect l="l" t="t" r="r" b="b"/>
              <a:pathLst>
                <a:path w="3763" h="2954" extrusionOk="0">
                  <a:moveTo>
                    <a:pt x="3013" y="1"/>
                  </a:moveTo>
                  <a:lnTo>
                    <a:pt x="0" y="2954"/>
                  </a:lnTo>
                  <a:lnTo>
                    <a:pt x="822" y="2954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 rot="10800000">
              <a:off x="-807671" y="-698745"/>
              <a:ext cx="1738318" cy="1736767"/>
            </a:xfrm>
            <a:custGeom>
              <a:avLst/>
              <a:gdLst/>
              <a:ahLst/>
              <a:cxnLst/>
              <a:rect l="l" t="t" r="r" b="b"/>
              <a:pathLst>
                <a:path w="14086" h="14074" extrusionOk="0">
                  <a:moveTo>
                    <a:pt x="13979" y="0"/>
                  </a:moveTo>
                  <a:lnTo>
                    <a:pt x="1" y="13978"/>
                  </a:lnTo>
                  <a:lnTo>
                    <a:pt x="108" y="14073"/>
                  </a:lnTo>
                  <a:lnTo>
                    <a:pt x="14086" y="107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6" name="Google Shape;666;p8"/>
            <p:cNvGrpSpPr/>
            <p:nvPr/>
          </p:nvGrpSpPr>
          <p:grpSpPr>
            <a:xfrm rot="10800000">
              <a:off x="457778" y="1038701"/>
              <a:ext cx="63306" cy="1193209"/>
              <a:chOff x="9007593" y="3171825"/>
              <a:chExt cx="63306" cy="1193209"/>
            </a:xfrm>
          </p:grpSpPr>
          <p:sp>
            <p:nvSpPr>
              <p:cNvPr id="667" name="Google Shape;667;p8"/>
              <p:cNvSpPr/>
              <p:nvPr/>
            </p:nvSpPr>
            <p:spPr>
              <a:xfrm rot="-5400000">
                <a:off x="9007592" y="4301727"/>
                <a:ext cx="63308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1" y="1"/>
                    </a:moveTo>
                    <a:cubicBezTo>
                      <a:pt x="120" y="1"/>
                      <a:pt x="1" y="120"/>
                      <a:pt x="1" y="263"/>
                    </a:cubicBezTo>
                    <a:cubicBezTo>
                      <a:pt x="1" y="394"/>
                      <a:pt x="120" y="513"/>
                      <a:pt x="251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rot="-5400000">
                <a:off x="9008332" y="4076142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07" y="1"/>
                      <a:pt x="0" y="120"/>
                      <a:pt x="0" y="263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rot="-5400000">
                <a:off x="9008332" y="3848459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3" y="513"/>
                      <a:pt x="501" y="394"/>
                      <a:pt x="501" y="263"/>
                    </a:cubicBezTo>
                    <a:cubicBezTo>
                      <a:pt x="501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rot="-5400000">
                <a:off x="9009072" y="3622873"/>
                <a:ext cx="61827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50" y="501"/>
                    </a:cubicBezTo>
                    <a:cubicBezTo>
                      <a:pt x="381" y="501"/>
                      <a:pt x="500" y="382"/>
                      <a:pt x="500" y="251"/>
                    </a:cubicBezTo>
                    <a:cubicBezTo>
                      <a:pt x="500" y="120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rot="-5400000">
                <a:off x="9008332" y="3397411"/>
                <a:ext cx="63308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1"/>
                    </a:moveTo>
                    <a:cubicBezTo>
                      <a:pt x="120" y="1"/>
                      <a:pt x="1" y="120"/>
                      <a:pt x="1" y="251"/>
                    </a:cubicBezTo>
                    <a:cubicBezTo>
                      <a:pt x="1" y="382"/>
                      <a:pt x="120" y="501"/>
                      <a:pt x="263" y="501"/>
                    </a:cubicBezTo>
                    <a:cubicBezTo>
                      <a:pt x="394" y="501"/>
                      <a:pt x="513" y="382"/>
                      <a:pt x="513" y="251"/>
                    </a:cubicBezTo>
                    <a:cubicBezTo>
                      <a:pt x="513" y="120"/>
                      <a:pt x="394" y="1"/>
                      <a:pt x="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rot="-5400000">
                <a:off x="9008332" y="3171086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5" name="Google Shape;675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76" name="Google Shape;676;p9"/>
          <p:cNvGrpSpPr/>
          <p:nvPr/>
        </p:nvGrpSpPr>
        <p:grpSpPr>
          <a:xfrm rot="10800000" flipH="1">
            <a:off x="4126994" y="5067140"/>
            <a:ext cx="1386337" cy="341444"/>
            <a:chOff x="4126994" y="-201212"/>
            <a:chExt cx="1386337" cy="341444"/>
          </a:xfrm>
        </p:grpSpPr>
        <p:sp>
          <p:nvSpPr>
            <p:cNvPr id="677" name="Google Shape;677;p9"/>
            <p:cNvSpPr/>
            <p:nvPr/>
          </p:nvSpPr>
          <p:spPr>
            <a:xfrm flipH="1">
              <a:off x="4126994" y="-201212"/>
              <a:ext cx="438234" cy="341444"/>
            </a:xfrm>
            <a:custGeom>
              <a:avLst/>
              <a:gdLst/>
              <a:ahLst/>
              <a:cxnLst/>
              <a:rect l="l" t="t" r="r" b="b"/>
              <a:pathLst>
                <a:path w="2966" h="2311" extrusionOk="0">
                  <a:moveTo>
                    <a:pt x="2382" y="1"/>
                  </a:moveTo>
                  <a:lnTo>
                    <a:pt x="1" y="2310"/>
                  </a:lnTo>
                  <a:lnTo>
                    <a:pt x="644" y="2310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 flipH="1">
              <a:off x="4364426" y="-201212"/>
              <a:ext cx="436461" cy="341444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0" y="2310"/>
                  </a:lnTo>
                  <a:lnTo>
                    <a:pt x="632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 flipH="1">
              <a:off x="4602006" y="-201212"/>
              <a:ext cx="436313" cy="341444"/>
            </a:xfrm>
            <a:custGeom>
              <a:avLst/>
              <a:gdLst/>
              <a:ahLst/>
              <a:cxnLst/>
              <a:rect l="l" t="t" r="r" b="b"/>
              <a:pathLst>
                <a:path w="2953" h="2311" extrusionOk="0">
                  <a:moveTo>
                    <a:pt x="2369" y="1"/>
                  </a:moveTo>
                  <a:lnTo>
                    <a:pt x="0" y="2310"/>
                  </a:lnTo>
                  <a:lnTo>
                    <a:pt x="631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 flipH="1">
              <a:off x="4839438" y="-201212"/>
              <a:ext cx="436461" cy="341444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1" y="2310"/>
                  </a:lnTo>
                  <a:lnTo>
                    <a:pt x="644" y="231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 flipH="1">
              <a:off x="5076870" y="-201212"/>
              <a:ext cx="436461" cy="341444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0" y="2310"/>
                  </a:lnTo>
                  <a:lnTo>
                    <a:pt x="643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9"/>
          <p:cNvGrpSpPr/>
          <p:nvPr/>
        </p:nvGrpSpPr>
        <p:grpSpPr>
          <a:xfrm rot="10800000" flipH="1">
            <a:off x="6822587" y="3234775"/>
            <a:ext cx="3468591" cy="2544663"/>
            <a:chOff x="6822587" y="-572066"/>
            <a:chExt cx="3468591" cy="2544663"/>
          </a:xfrm>
        </p:grpSpPr>
        <p:sp>
          <p:nvSpPr>
            <p:cNvPr id="683" name="Google Shape;683;p9"/>
            <p:cNvSpPr/>
            <p:nvPr/>
          </p:nvSpPr>
          <p:spPr>
            <a:xfrm flipH="1">
              <a:off x="8431243" y="-572066"/>
              <a:ext cx="1261511" cy="1263241"/>
            </a:xfrm>
            <a:custGeom>
              <a:avLst/>
              <a:gdLst/>
              <a:ahLst/>
              <a:cxnLst/>
              <a:rect l="l" t="t" r="r" b="b"/>
              <a:pathLst>
                <a:path w="8538" h="8550" extrusionOk="0">
                  <a:moveTo>
                    <a:pt x="8537" y="1"/>
                  </a:moveTo>
                  <a:lnTo>
                    <a:pt x="0" y="8550"/>
                  </a:lnTo>
                  <a:lnTo>
                    <a:pt x="8537" y="8550"/>
                  </a:lnTo>
                  <a:lnTo>
                    <a:pt x="85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 flipH="1">
              <a:off x="6973049" y="-556203"/>
              <a:ext cx="1263241" cy="1231499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 flipH="1">
              <a:off x="8424010" y="877052"/>
              <a:ext cx="1867168" cy="1095545"/>
            </a:xfrm>
            <a:custGeom>
              <a:avLst/>
              <a:gdLst/>
              <a:ahLst/>
              <a:cxnLst/>
              <a:rect l="l" t="t" r="r" b="b"/>
              <a:pathLst>
                <a:path w="8097" h="4751" extrusionOk="0">
                  <a:moveTo>
                    <a:pt x="4835" y="0"/>
                  </a:moveTo>
                  <a:lnTo>
                    <a:pt x="1" y="4727"/>
                  </a:lnTo>
                  <a:lnTo>
                    <a:pt x="3358" y="4751"/>
                  </a:lnTo>
                  <a:lnTo>
                    <a:pt x="80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 flipH="1">
              <a:off x="6822587" y="-372393"/>
              <a:ext cx="865682" cy="863880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0"/>
                  </a:moveTo>
                  <a:lnTo>
                    <a:pt x="1" y="5739"/>
                  </a:lnTo>
                  <a:lnTo>
                    <a:pt x="108" y="5846"/>
                  </a:lnTo>
                  <a:lnTo>
                    <a:pt x="5858" y="1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9"/>
          <p:cNvGrpSpPr/>
          <p:nvPr/>
        </p:nvGrpSpPr>
        <p:grpSpPr>
          <a:xfrm rot="10800000" flipH="1">
            <a:off x="-1526647" y="2831350"/>
            <a:ext cx="3227926" cy="3422850"/>
            <a:chOff x="-1526647" y="-1046827"/>
            <a:chExt cx="3227926" cy="3422850"/>
          </a:xfrm>
        </p:grpSpPr>
        <p:sp>
          <p:nvSpPr>
            <p:cNvPr id="688" name="Google Shape;688;p9"/>
            <p:cNvSpPr/>
            <p:nvPr/>
          </p:nvSpPr>
          <p:spPr>
            <a:xfrm flipH="1">
              <a:off x="439768" y="-1046827"/>
              <a:ext cx="1261511" cy="1263241"/>
            </a:xfrm>
            <a:custGeom>
              <a:avLst/>
              <a:gdLst/>
              <a:ahLst/>
              <a:cxnLst/>
              <a:rect l="l" t="t" r="r" b="b"/>
              <a:pathLst>
                <a:path w="8538" h="8550" extrusionOk="0">
                  <a:moveTo>
                    <a:pt x="8537" y="1"/>
                  </a:moveTo>
                  <a:lnTo>
                    <a:pt x="0" y="8549"/>
                  </a:lnTo>
                  <a:lnTo>
                    <a:pt x="8537" y="8549"/>
                  </a:lnTo>
                  <a:lnTo>
                    <a:pt x="853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 flipH="1">
              <a:off x="-823505" y="216427"/>
              <a:ext cx="1263284" cy="1264866"/>
            </a:xfrm>
            <a:custGeom>
              <a:avLst/>
              <a:gdLst/>
              <a:ahLst/>
              <a:cxnLst/>
              <a:rect l="l" t="t" r="r" b="b"/>
              <a:pathLst>
                <a:path w="8550" h="8561" extrusionOk="0">
                  <a:moveTo>
                    <a:pt x="1" y="0"/>
                  </a:moveTo>
                  <a:lnTo>
                    <a:pt x="1" y="8561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 flipH="1">
              <a:off x="-624700" y="1512143"/>
              <a:ext cx="865682" cy="863880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2" y="1"/>
                  </a:moveTo>
                  <a:lnTo>
                    <a:pt x="1" y="5739"/>
                  </a:lnTo>
                  <a:lnTo>
                    <a:pt x="108" y="5847"/>
                  </a:lnTo>
                  <a:lnTo>
                    <a:pt x="5859" y="108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 flipH="1">
              <a:off x="-1526647" y="120040"/>
              <a:ext cx="2081242" cy="2081171"/>
            </a:xfrm>
            <a:custGeom>
              <a:avLst/>
              <a:gdLst/>
              <a:ahLst/>
              <a:cxnLst/>
              <a:rect l="l" t="t" r="r" b="b"/>
              <a:pathLst>
                <a:path w="14086" h="14086" extrusionOk="0">
                  <a:moveTo>
                    <a:pt x="13978" y="0"/>
                  </a:moveTo>
                  <a:lnTo>
                    <a:pt x="0" y="13978"/>
                  </a:lnTo>
                  <a:lnTo>
                    <a:pt x="107" y="14085"/>
                  </a:lnTo>
                  <a:lnTo>
                    <a:pt x="14085" y="108"/>
                  </a:lnTo>
                  <a:lnTo>
                    <a:pt x="13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9"/>
          <p:cNvGrpSpPr/>
          <p:nvPr/>
        </p:nvGrpSpPr>
        <p:grpSpPr>
          <a:xfrm rot="10800000" flipH="1">
            <a:off x="-324635" y="-270675"/>
            <a:ext cx="3974132" cy="2079398"/>
            <a:chOff x="-324635" y="3398649"/>
            <a:chExt cx="3974132" cy="2079398"/>
          </a:xfrm>
        </p:grpSpPr>
        <p:sp>
          <p:nvSpPr>
            <p:cNvPr id="693" name="Google Shape;693;p9"/>
            <p:cNvSpPr/>
            <p:nvPr/>
          </p:nvSpPr>
          <p:spPr>
            <a:xfrm flipH="1">
              <a:off x="-102107" y="3957310"/>
              <a:ext cx="1261511" cy="1261320"/>
            </a:xfrm>
            <a:custGeom>
              <a:avLst/>
              <a:gdLst/>
              <a:ahLst/>
              <a:cxnLst/>
              <a:rect l="l" t="t" r="r" b="b"/>
              <a:pathLst>
                <a:path w="8538" h="8537" extrusionOk="0">
                  <a:moveTo>
                    <a:pt x="8537" y="0"/>
                  </a:moveTo>
                  <a:lnTo>
                    <a:pt x="0" y="8537"/>
                  </a:lnTo>
                  <a:lnTo>
                    <a:pt x="8537" y="8537"/>
                  </a:lnTo>
                  <a:lnTo>
                    <a:pt x="853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 flipH="1">
              <a:off x="1455870" y="4961212"/>
              <a:ext cx="557766" cy="438071"/>
            </a:xfrm>
            <a:custGeom>
              <a:avLst/>
              <a:gdLst/>
              <a:ahLst/>
              <a:cxnLst/>
              <a:rect l="l" t="t" r="r" b="b"/>
              <a:pathLst>
                <a:path w="3775" h="2965" extrusionOk="0">
                  <a:moveTo>
                    <a:pt x="3774" y="0"/>
                  </a:moveTo>
                  <a:lnTo>
                    <a:pt x="3024" y="12"/>
                  </a:lnTo>
                  <a:lnTo>
                    <a:pt x="0" y="2965"/>
                  </a:lnTo>
                  <a:lnTo>
                    <a:pt x="822" y="2965"/>
                  </a:lnTo>
                  <a:lnTo>
                    <a:pt x="377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 flipH="1">
              <a:off x="-324635" y="3398649"/>
              <a:ext cx="2079469" cy="2079398"/>
            </a:xfrm>
            <a:custGeom>
              <a:avLst/>
              <a:gdLst/>
              <a:ahLst/>
              <a:cxnLst/>
              <a:rect l="l" t="t" r="r" b="b"/>
              <a:pathLst>
                <a:path w="14074" h="14074" extrusionOk="0">
                  <a:moveTo>
                    <a:pt x="13978" y="1"/>
                  </a:moveTo>
                  <a:lnTo>
                    <a:pt x="0" y="13967"/>
                  </a:lnTo>
                  <a:lnTo>
                    <a:pt x="107" y="14074"/>
                  </a:lnTo>
                  <a:lnTo>
                    <a:pt x="14073" y="96"/>
                  </a:lnTo>
                  <a:lnTo>
                    <a:pt x="13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 flipH="1">
              <a:off x="3573699" y="4958838"/>
              <a:ext cx="75797" cy="74021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3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63" y="500"/>
                  </a:cubicBezTo>
                  <a:cubicBezTo>
                    <a:pt x="394" y="500"/>
                    <a:pt x="513" y="393"/>
                    <a:pt x="513" y="250"/>
                  </a:cubicBezTo>
                  <a:cubicBezTo>
                    <a:pt x="513" y="107"/>
                    <a:pt x="394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 flipH="1">
              <a:off x="3302728" y="4958838"/>
              <a:ext cx="75797" cy="74021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2" y="0"/>
                  </a:moveTo>
                  <a:cubicBezTo>
                    <a:pt x="119" y="0"/>
                    <a:pt x="0" y="107"/>
                    <a:pt x="0" y="250"/>
                  </a:cubicBezTo>
                  <a:cubicBezTo>
                    <a:pt x="0" y="393"/>
                    <a:pt x="119" y="500"/>
                    <a:pt x="262" y="500"/>
                  </a:cubicBezTo>
                  <a:cubicBezTo>
                    <a:pt x="393" y="500"/>
                    <a:pt x="512" y="393"/>
                    <a:pt x="512" y="250"/>
                  </a:cubicBezTo>
                  <a:cubicBezTo>
                    <a:pt x="512" y="107"/>
                    <a:pt x="393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flipH="1">
              <a:off x="3031905" y="4958838"/>
              <a:ext cx="75797" cy="74021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94" y="500"/>
                    <a:pt x="513" y="381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flipH="1">
              <a:off x="2762707" y="4958838"/>
              <a:ext cx="74024" cy="74021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 flipH="1">
              <a:off x="2491884" y="4958838"/>
              <a:ext cx="74024" cy="74021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2" y="500"/>
                    <a:pt x="501" y="393"/>
                    <a:pt x="501" y="250"/>
                  </a:cubicBez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 flipH="1">
              <a:off x="2220912" y="4958838"/>
              <a:ext cx="75797" cy="74021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51" y="500"/>
                  </a:cubicBezTo>
                  <a:cubicBezTo>
                    <a:pt x="393" y="500"/>
                    <a:pt x="513" y="393"/>
                    <a:pt x="513" y="250"/>
                  </a:cubicBezTo>
                  <a:cubicBezTo>
                    <a:pt x="513" y="107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9"/>
          <p:cNvGrpSpPr/>
          <p:nvPr/>
        </p:nvGrpSpPr>
        <p:grpSpPr>
          <a:xfrm rot="10800000" flipH="1">
            <a:off x="6335274" y="-742027"/>
            <a:ext cx="3506905" cy="1228124"/>
            <a:chOff x="6335274" y="4721275"/>
            <a:chExt cx="3506905" cy="1228124"/>
          </a:xfrm>
        </p:grpSpPr>
        <p:sp>
          <p:nvSpPr>
            <p:cNvPr id="703" name="Google Shape;703;p9"/>
            <p:cNvSpPr/>
            <p:nvPr/>
          </p:nvSpPr>
          <p:spPr>
            <a:xfrm flipH="1">
              <a:off x="7320412" y="4723174"/>
              <a:ext cx="1263241" cy="1226226"/>
            </a:xfrm>
            <a:custGeom>
              <a:avLst/>
              <a:gdLst/>
              <a:ahLst/>
              <a:cxnLst/>
              <a:rect l="l" t="t" r="r" b="b"/>
              <a:pathLst>
                <a:path w="8550" h="8549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 flipH="1">
              <a:off x="8578895" y="4721277"/>
              <a:ext cx="1263284" cy="1222712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8549" y="0"/>
                  </a:moveTo>
                  <a:lnTo>
                    <a:pt x="1" y="8537"/>
                  </a:lnTo>
                  <a:lnTo>
                    <a:pt x="8549" y="8537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 flipH="1">
              <a:off x="6335274" y="4721275"/>
              <a:ext cx="1344077" cy="650524"/>
            </a:xfrm>
            <a:custGeom>
              <a:avLst/>
              <a:gdLst/>
              <a:ahLst/>
              <a:cxnLst/>
              <a:rect l="l" t="t" r="r" b="b"/>
              <a:pathLst>
                <a:path w="2537" h="1228" extrusionOk="0">
                  <a:moveTo>
                    <a:pt x="1275" y="1"/>
                  </a:moveTo>
                  <a:lnTo>
                    <a:pt x="644" y="620"/>
                  </a:lnTo>
                  <a:lnTo>
                    <a:pt x="1" y="1227"/>
                  </a:lnTo>
                  <a:lnTo>
                    <a:pt x="2537" y="1227"/>
                  </a:lnTo>
                  <a:lnTo>
                    <a:pt x="1894" y="620"/>
                  </a:lnTo>
                  <a:lnTo>
                    <a:pt x="127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08" name="Google Shape;70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9" name="Google Shape;709;p10"/>
          <p:cNvGrpSpPr/>
          <p:nvPr/>
        </p:nvGrpSpPr>
        <p:grpSpPr>
          <a:xfrm flipH="1">
            <a:off x="-722438" y="83612"/>
            <a:ext cx="2456512" cy="361412"/>
            <a:chOff x="7044275" y="83612"/>
            <a:chExt cx="2456512" cy="361412"/>
          </a:xfrm>
        </p:grpSpPr>
        <p:sp>
          <p:nvSpPr>
            <p:cNvPr id="710" name="Google Shape;710;p10"/>
            <p:cNvSpPr/>
            <p:nvPr/>
          </p:nvSpPr>
          <p:spPr>
            <a:xfrm>
              <a:off x="9043048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8793027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8543005" y="83612"/>
              <a:ext cx="457583" cy="361412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8292828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8042806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7792784" y="83612"/>
              <a:ext cx="457583" cy="361412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7542607" y="83612"/>
              <a:ext cx="461473" cy="361412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7294453" y="83612"/>
              <a:ext cx="459450" cy="361412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7044275" y="83612"/>
              <a:ext cx="459605" cy="361412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0"/>
          <p:cNvGrpSpPr/>
          <p:nvPr/>
        </p:nvGrpSpPr>
        <p:grpSpPr>
          <a:xfrm flipH="1">
            <a:off x="2282790" y="-666001"/>
            <a:ext cx="2401140" cy="1031989"/>
            <a:chOff x="4094419" y="-666001"/>
            <a:chExt cx="2401140" cy="1031989"/>
          </a:xfrm>
        </p:grpSpPr>
        <p:sp>
          <p:nvSpPr>
            <p:cNvPr id="720" name="Google Shape;720;p10"/>
            <p:cNvSpPr/>
            <p:nvPr/>
          </p:nvSpPr>
          <p:spPr>
            <a:xfrm>
              <a:off x="4094419" y="-604846"/>
              <a:ext cx="911587" cy="909676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1"/>
                  </a:moveTo>
                  <a:lnTo>
                    <a:pt x="0" y="5739"/>
                  </a:lnTo>
                  <a:lnTo>
                    <a:pt x="107" y="5847"/>
                  </a:lnTo>
                  <a:lnTo>
                    <a:pt x="5858" y="108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flipH="1">
              <a:off x="4527792" y="-666001"/>
              <a:ext cx="1967767" cy="1031989"/>
            </a:xfrm>
            <a:custGeom>
              <a:avLst/>
              <a:gdLst/>
              <a:ahLst/>
              <a:cxnLst/>
              <a:rect l="l" t="t" r="r" b="b"/>
              <a:pathLst>
                <a:path w="12443" h="6526" extrusionOk="0">
                  <a:moveTo>
                    <a:pt x="1" y="1"/>
                  </a:moveTo>
                  <a:lnTo>
                    <a:pt x="6514" y="6525"/>
                  </a:lnTo>
                  <a:lnTo>
                    <a:pt x="12443" y="6513"/>
                  </a:lnTo>
                  <a:lnTo>
                    <a:pt x="5776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0"/>
          <p:cNvGrpSpPr/>
          <p:nvPr/>
        </p:nvGrpSpPr>
        <p:grpSpPr>
          <a:xfrm flipH="1">
            <a:off x="7622137" y="4006915"/>
            <a:ext cx="2107249" cy="2097485"/>
            <a:chOff x="-722438" y="4006915"/>
            <a:chExt cx="2107249" cy="2097485"/>
          </a:xfrm>
        </p:grpSpPr>
        <p:sp>
          <p:nvSpPr>
            <p:cNvPr id="723" name="Google Shape;723;p10"/>
            <p:cNvSpPr/>
            <p:nvPr/>
          </p:nvSpPr>
          <p:spPr>
            <a:xfrm flipH="1">
              <a:off x="54581" y="4813222"/>
              <a:ext cx="1330230" cy="1291179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-722438" y="4006915"/>
              <a:ext cx="1280480" cy="747504"/>
            </a:xfrm>
            <a:custGeom>
              <a:avLst/>
              <a:gdLst/>
              <a:ahLst/>
              <a:cxnLst/>
              <a:rect l="l" t="t" r="r" b="b"/>
              <a:pathLst>
                <a:path w="8097" h="4727" extrusionOk="0">
                  <a:moveTo>
                    <a:pt x="0" y="0"/>
                  </a:moveTo>
                  <a:lnTo>
                    <a:pt x="4739" y="4727"/>
                  </a:lnTo>
                  <a:lnTo>
                    <a:pt x="8096" y="4727"/>
                  </a:lnTo>
                  <a:lnTo>
                    <a:pt x="326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2" hasCustomPrompt="1"/>
          </p:nvPr>
        </p:nvSpPr>
        <p:spPr>
          <a:xfrm>
            <a:off x="1681663" y="1538500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4" name="Google Shape;754;p13"/>
          <p:cNvSpPr txBox="1">
            <a:spLocks noGrp="1"/>
          </p:cNvSpPr>
          <p:nvPr>
            <p:ph type="title" idx="3" hasCustomPrompt="1"/>
          </p:nvPr>
        </p:nvSpPr>
        <p:spPr>
          <a:xfrm>
            <a:off x="2138863" y="3349372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4" hasCustomPrompt="1"/>
          </p:nvPr>
        </p:nvSpPr>
        <p:spPr>
          <a:xfrm>
            <a:off x="1834063" y="2142124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5" hasCustomPrompt="1"/>
          </p:nvPr>
        </p:nvSpPr>
        <p:spPr>
          <a:xfrm>
            <a:off x="2291263" y="3952996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7" name="Google Shape;757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463" y="2745748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8" name="Google Shape;758;p13"/>
          <p:cNvSpPr txBox="1">
            <a:spLocks noGrp="1"/>
          </p:cNvSpPr>
          <p:nvPr>
            <p:ph type="subTitle" idx="1"/>
          </p:nvPr>
        </p:nvSpPr>
        <p:spPr>
          <a:xfrm>
            <a:off x="2991038" y="1538500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9" name="Google Shape;759;p13"/>
          <p:cNvSpPr txBox="1">
            <a:spLocks noGrp="1"/>
          </p:cNvSpPr>
          <p:nvPr>
            <p:ph type="subTitle" idx="7"/>
          </p:nvPr>
        </p:nvSpPr>
        <p:spPr>
          <a:xfrm>
            <a:off x="3143438" y="2142125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8"/>
          </p:nvPr>
        </p:nvSpPr>
        <p:spPr>
          <a:xfrm>
            <a:off x="3295838" y="2745750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subTitle" idx="9"/>
          </p:nvPr>
        </p:nvSpPr>
        <p:spPr>
          <a:xfrm>
            <a:off x="3448238" y="3349375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2" name="Google Shape;762;p13"/>
          <p:cNvSpPr txBox="1">
            <a:spLocks noGrp="1"/>
          </p:cNvSpPr>
          <p:nvPr>
            <p:ph type="subTitle" idx="13"/>
          </p:nvPr>
        </p:nvSpPr>
        <p:spPr>
          <a:xfrm>
            <a:off x="3600638" y="3953000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63" name="Google Shape;763;p13"/>
          <p:cNvGrpSpPr/>
          <p:nvPr/>
        </p:nvGrpSpPr>
        <p:grpSpPr>
          <a:xfrm>
            <a:off x="6748170" y="4147755"/>
            <a:ext cx="2933880" cy="1393051"/>
            <a:chOff x="6748170" y="4147755"/>
            <a:chExt cx="2933880" cy="1393051"/>
          </a:xfrm>
        </p:grpSpPr>
        <p:sp>
          <p:nvSpPr>
            <p:cNvPr id="764" name="Google Shape;764;p13"/>
            <p:cNvSpPr/>
            <p:nvPr/>
          </p:nvSpPr>
          <p:spPr>
            <a:xfrm>
              <a:off x="8565963" y="4147755"/>
              <a:ext cx="1116087" cy="1115935"/>
            </a:xfrm>
            <a:custGeom>
              <a:avLst/>
              <a:gdLst/>
              <a:ahLst/>
              <a:cxnLst/>
              <a:rect l="l" t="t" r="r" b="b"/>
              <a:pathLst>
                <a:path w="8538" h="8537" extrusionOk="0">
                  <a:moveTo>
                    <a:pt x="8537" y="0"/>
                  </a:moveTo>
                  <a:lnTo>
                    <a:pt x="0" y="8537"/>
                  </a:lnTo>
                  <a:lnTo>
                    <a:pt x="8537" y="8537"/>
                  </a:lnTo>
                  <a:lnTo>
                    <a:pt x="853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6748170" y="4919768"/>
              <a:ext cx="1058440" cy="621039"/>
            </a:xfrm>
            <a:custGeom>
              <a:avLst/>
              <a:gdLst/>
              <a:ahLst/>
              <a:cxnLst/>
              <a:rect l="l" t="t" r="r" b="b"/>
              <a:pathLst>
                <a:path w="8097" h="4751" extrusionOk="0">
                  <a:moveTo>
                    <a:pt x="4835" y="0"/>
                  </a:moveTo>
                  <a:lnTo>
                    <a:pt x="1" y="4727"/>
                  </a:lnTo>
                  <a:lnTo>
                    <a:pt x="3358" y="4751"/>
                  </a:lnTo>
                  <a:lnTo>
                    <a:pt x="80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7993318" y="4532205"/>
              <a:ext cx="790712" cy="621027"/>
            </a:xfrm>
            <a:custGeom>
              <a:avLst/>
              <a:gdLst/>
              <a:ahLst/>
              <a:cxnLst/>
              <a:rect l="l" t="t" r="r" b="b"/>
              <a:pathLst>
                <a:path w="3775" h="2965" extrusionOk="0">
                  <a:moveTo>
                    <a:pt x="3774" y="0"/>
                  </a:moveTo>
                  <a:lnTo>
                    <a:pt x="3024" y="12"/>
                  </a:lnTo>
                  <a:lnTo>
                    <a:pt x="0" y="2965"/>
                  </a:lnTo>
                  <a:lnTo>
                    <a:pt x="822" y="2965"/>
                  </a:lnTo>
                  <a:lnTo>
                    <a:pt x="377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13"/>
          <p:cNvSpPr/>
          <p:nvPr/>
        </p:nvSpPr>
        <p:spPr>
          <a:xfrm>
            <a:off x="-933153" y="611499"/>
            <a:ext cx="1515666" cy="1517554"/>
          </a:xfrm>
          <a:custGeom>
            <a:avLst/>
            <a:gdLst/>
            <a:ahLst/>
            <a:cxnLst/>
            <a:rect l="l" t="t" r="r" b="b"/>
            <a:pathLst>
              <a:path w="8538" h="8549" extrusionOk="0">
                <a:moveTo>
                  <a:pt x="0" y="0"/>
                </a:moveTo>
                <a:lnTo>
                  <a:pt x="0" y="8549"/>
                </a:lnTo>
                <a:lnTo>
                  <a:pt x="8537" y="854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54750"/>
                </a:schemeClr>
              </a:gs>
              <a:gs pos="100000">
                <a:srgbClr val="3084B3">
                  <a:alpha val="46666"/>
                  <a:alpha val="5475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3"/>
          <p:cNvGrpSpPr/>
          <p:nvPr/>
        </p:nvGrpSpPr>
        <p:grpSpPr>
          <a:xfrm>
            <a:off x="294720" y="-15623"/>
            <a:ext cx="1356989" cy="199661"/>
            <a:chOff x="210518" y="155527"/>
            <a:chExt cx="922369" cy="135704"/>
          </a:xfrm>
        </p:grpSpPr>
        <p:sp>
          <p:nvSpPr>
            <p:cNvPr id="769" name="Google Shape;769;p13"/>
            <p:cNvSpPr/>
            <p:nvPr/>
          </p:nvSpPr>
          <p:spPr>
            <a:xfrm rot="10800000" flipH="1">
              <a:off x="961015" y="155527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10800000" flipH="1">
              <a:off x="867137" y="155527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10800000" flipH="1">
              <a:off x="773259" y="155527"/>
              <a:ext cx="171813" cy="135704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10800000" flipH="1">
              <a:off x="679323" y="155527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10800000" flipH="1">
              <a:off x="585445" y="155527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 rot="10800000" flipH="1">
              <a:off x="491567" y="155527"/>
              <a:ext cx="171813" cy="135704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 rot="10800000" flipH="1">
              <a:off x="397631" y="155527"/>
              <a:ext cx="173274" cy="135704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10800000" flipH="1">
              <a:off x="304454" y="155527"/>
              <a:ext cx="172514" cy="135704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10800000" flipH="1">
              <a:off x="210518" y="155527"/>
              <a:ext cx="172573" cy="135704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13"/>
          <p:cNvSpPr/>
          <p:nvPr/>
        </p:nvSpPr>
        <p:spPr>
          <a:xfrm>
            <a:off x="-1708774" y="-842951"/>
            <a:ext cx="2041750" cy="2043386"/>
          </a:xfrm>
          <a:custGeom>
            <a:avLst/>
            <a:gdLst/>
            <a:ahLst/>
            <a:cxnLst/>
            <a:rect l="l" t="t" r="r" b="b"/>
            <a:pathLst>
              <a:path w="14074" h="14086" extrusionOk="0">
                <a:moveTo>
                  <a:pt x="96" y="1"/>
                </a:moveTo>
                <a:lnTo>
                  <a:pt x="1" y="108"/>
                </a:lnTo>
                <a:lnTo>
                  <a:pt x="13967" y="14086"/>
                </a:lnTo>
                <a:lnTo>
                  <a:pt x="14074" y="13979"/>
                </a:lnTo>
                <a:lnTo>
                  <a:pt x="9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13"/>
          <p:cNvGrpSpPr/>
          <p:nvPr/>
        </p:nvGrpSpPr>
        <p:grpSpPr>
          <a:xfrm>
            <a:off x="5219433" y="-2155713"/>
            <a:ext cx="4254702" cy="2971393"/>
            <a:chOff x="5219433" y="-2155713"/>
            <a:chExt cx="4254702" cy="2971393"/>
          </a:xfrm>
        </p:grpSpPr>
        <p:sp>
          <p:nvSpPr>
            <p:cNvPr id="780" name="Google Shape;780;p13"/>
            <p:cNvSpPr/>
            <p:nvPr/>
          </p:nvSpPr>
          <p:spPr>
            <a:xfrm rot="10800000" flipH="1">
              <a:off x="8529428" y="-26481"/>
              <a:ext cx="822702" cy="821473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10800000" flipH="1">
              <a:off x="7637567" y="-7044"/>
              <a:ext cx="822702" cy="822724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10800000" flipH="1">
              <a:off x="9112049" y="258727"/>
              <a:ext cx="362085" cy="283094"/>
            </a:xfrm>
            <a:custGeom>
              <a:avLst/>
              <a:gdLst/>
              <a:ahLst/>
              <a:cxnLst/>
              <a:rect l="l" t="t" r="r" b="b"/>
              <a:pathLst>
                <a:path w="3763" h="2942" extrusionOk="0">
                  <a:moveTo>
                    <a:pt x="3012" y="1"/>
                  </a:moveTo>
                  <a:lnTo>
                    <a:pt x="0" y="2941"/>
                  </a:lnTo>
                  <a:lnTo>
                    <a:pt x="810" y="294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3" name="Google Shape;783;p13"/>
            <p:cNvGrpSpPr/>
            <p:nvPr/>
          </p:nvGrpSpPr>
          <p:grpSpPr>
            <a:xfrm>
              <a:off x="5219433" y="-2155713"/>
              <a:ext cx="2348999" cy="2414425"/>
              <a:chOff x="7341751" y="521387"/>
              <a:chExt cx="975174" cy="1002335"/>
            </a:xfrm>
          </p:grpSpPr>
          <p:sp>
            <p:nvSpPr>
              <p:cNvPr id="784" name="Google Shape;784;p13"/>
              <p:cNvSpPr/>
              <p:nvPr/>
            </p:nvSpPr>
            <p:spPr>
              <a:xfrm>
                <a:off x="8300860" y="52138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8300860" y="580506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8300860" y="639625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8300860" y="69523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8300860" y="75435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1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8300860" y="812835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8300860" y="86915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8300860" y="92756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8300860" y="986686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8300860" y="1042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8300860" y="110147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8300860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8300860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8300860" y="127533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8300860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8300860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8300860" y="144924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8300860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191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8245245" y="580506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8245245" y="638924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8245245" y="69523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8245245" y="75435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1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1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8245245" y="81283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8245245" y="868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8245245" y="92756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8245245" y="986686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8245245" y="1042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8245245" y="1100777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72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72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8245245" y="1160597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8245245" y="121621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8245245" y="1274629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1"/>
                    </a:moveTo>
                    <a:cubicBezTo>
                      <a:pt x="60" y="1"/>
                      <a:pt x="0" y="72"/>
                      <a:pt x="0" y="144"/>
                    </a:cubicBezTo>
                    <a:cubicBezTo>
                      <a:pt x="0" y="215"/>
                      <a:pt x="60" y="275"/>
                      <a:pt x="131" y="275"/>
                    </a:cubicBezTo>
                    <a:cubicBezTo>
                      <a:pt x="203" y="275"/>
                      <a:pt x="262" y="215"/>
                      <a:pt x="262" y="144"/>
                    </a:cubicBezTo>
                    <a:cubicBezTo>
                      <a:pt x="262" y="72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8245245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8245245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8245245" y="1447838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8245245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8188229" y="639625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8188229" y="69523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8188229" y="75435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1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1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8188229" y="812835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8188229" y="86915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188229" y="92756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8188229" y="986686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8188229" y="1042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188229" y="110147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8188229" y="1160597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8188229" y="121621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8188229" y="127533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8188229" y="133444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8188229" y="139012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8188229" y="144924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8188229" y="1508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191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8131856" y="69523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8131856" y="75435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1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3"/>
              <p:cNvSpPr/>
              <p:nvPr/>
            </p:nvSpPr>
            <p:spPr>
              <a:xfrm>
                <a:off x="8131856" y="812835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>
                <a:off x="8131856" y="86915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8131856" y="92756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>
                <a:off x="8131856" y="986686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>
                <a:off x="8131856" y="1042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>
                <a:off x="8131856" y="110147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>
                <a:off x="8131856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>
                <a:off x="8131856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>
                <a:off x="8131856" y="127533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>
                <a:off x="8131856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>
                <a:off x="8131856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>
                <a:off x="8131856" y="144924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>
                <a:off x="8131856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191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>
                <a:off x="8075541" y="75435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1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1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>
                <a:off x="8075541" y="81283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>
                <a:off x="8075541" y="868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>
                <a:off x="8075541" y="92756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>
                <a:off x="8075541" y="986686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>
                <a:off x="8075541" y="1042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>
                <a:off x="8075541" y="1100777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72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72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>
                <a:off x="8075541" y="1160597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>
                <a:off x="8075541" y="121621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>
                <a:off x="8075541" y="1274629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1"/>
                    </a:moveTo>
                    <a:cubicBezTo>
                      <a:pt x="60" y="1"/>
                      <a:pt x="0" y="72"/>
                      <a:pt x="0" y="144"/>
                    </a:cubicBezTo>
                    <a:cubicBezTo>
                      <a:pt x="0" y="215"/>
                      <a:pt x="60" y="275"/>
                      <a:pt x="131" y="275"/>
                    </a:cubicBezTo>
                    <a:cubicBezTo>
                      <a:pt x="203" y="275"/>
                      <a:pt x="262" y="215"/>
                      <a:pt x="262" y="144"/>
                    </a:cubicBezTo>
                    <a:cubicBezTo>
                      <a:pt x="262" y="72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8075541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>
                <a:off x="8075541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8075541" y="1447838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8075541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8019167" y="81283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>
                <a:off x="8019167" y="86915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8019167" y="92756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8019167" y="986686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8019167" y="1042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8019167" y="110147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8019167" y="1160597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8019167" y="121621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8019167" y="127533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8019167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8019167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8019167" y="144924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8019167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191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7962151" y="868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7962151" y="92756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7962151" y="986686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7962151" y="1042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7962151" y="1100777"/>
                <a:ext cx="16065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43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15"/>
                      <a:pt x="60" y="274"/>
                      <a:pt x="143" y="274"/>
                    </a:cubicBezTo>
                    <a:cubicBezTo>
                      <a:pt x="215" y="274"/>
                      <a:pt x="274" y="215"/>
                      <a:pt x="274" y="143"/>
                    </a:cubicBezTo>
                    <a:cubicBezTo>
                      <a:pt x="274" y="72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>
                <a:off x="7962151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7962151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7962151" y="1274629"/>
                <a:ext cx="16065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43" y="1"/>
                    </a:moveTo>
                    <a:cubicBezTo>
                      <a:pt x="60" y="1"/>
                      <a:pt x="1" y="72"/>
                      <a:pt x="1" y="144"/>
                    </a:cubicBezTo>
                    <a:cubicBezTo>
                      <a:pt x="1" y="215"/>
                      <a:pt x="60" y="275"/>
                      <a:pt x="143" y="275"/>
                    </a:cubicBezTo>
                    <a:cubicBezTo>
                      <a:pt x="215" y="275"/>
                      <a:pt x="274" y="215"/>
                      <a:pt x="274" y="144"/>
                    </a:cubicBezTo>
                    <a:cubicBezTo>
                      <a:pt x="274" y="72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7962151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3"/>
              <p:cNvSpPr/>
              <p:nvPr/>
            </p:nvSpPr>
            <p:spPr>
              <a:xfrm>
                <a:off x="7962151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7962151" y="1447838"/>
                <a:ext cx="16065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74"/>
                      <a:pt x="143" y="274"/>
                    </a:cubicBezTo>
                    <a:cubicBezTo>
                      <a:pt x="215" y="274"/>
                      <a:pt x="274" y="215"/>
                      <a:pt x="274" y="143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7962151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191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7905836" y="92756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7905836" y="986686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7905836" y="1042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7905836" y="110147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7905836" y="1160597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7905836" y="121621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7905836" y="127533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7905836" y="133444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7905836" y="139012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3"/>
              <p:cNvSpPr/>
              <p:nvPr/>
            </p:nvSpPr>
            <p:spPr>
              <a:xfrm>
                <a:off x="7905836" y="144924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7905836" y="1508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191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7849463" y="986686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86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>
                <a:off x="7849463" y="1042359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3"/>
              <p:cNvSpPr/>
              <p:nvPr/>
            </p:nvSpPr>
            <p:spPr>
              <a:xfrm>
                <a:off x="7849463" y="1101478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7849463" y="1160597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7849463" y="1216211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86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7849463" y="127533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7849463" y="1334449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86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7849463" y="1390121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7849463" y="1449240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7849463" y="1508359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191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7793148" y="1042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74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7793148" y="1100777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72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72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7793148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74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7793148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74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7793148" y="1274629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1"/>
                    </a:moveTo>
                    <a:cubicBezTo>
                      <a:pt x="60" y="1"/>
                      <a:pt x="0" y="72"/>
                      <a:pt x="0" y="144"/>
                    </a:cubicBezTo>
                    <a:cubicBezTo>
                      <a:pt x="0" y="215"/>
                      <a:pt x="60" y="275"/>
                      <a:pt x="131" y="275"/>
                    </a:cubicBezTo>
                    <a:cubicBezTo>
                      <a:pt x="203" y="275"/>
                      <a:pt x="262" y="215"/>
                      <a:pt x="262" y="144"/>
                    </a:cubicBezTo>
                    <a:cubicBezTo>
                      <a:pt x="262" y="72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3"/>
              <p:cNvSpPr/>
              <p:nvPr/>
            </p:nvSpPr>
            <p:spPr>
              <a:xfrm>
                <a:off x="7793148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74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>
                <a:off x="7793148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74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7793148" y="1447838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7793148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74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7736132" y="1101478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>
                <a:off x="7736132" y="1160597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3"/>
              <p:cNvSpPr/>
              <p:nvPr/>
            </p:nvSpPr>
            <p:spPr>
              <a:xfrm>
                <a:off x="7736132" y="1216211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26" y="263"/>
                      <a:pt x="286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3"/>
              <p:cNvSpPr/>
              <p:nvPr/>
            </p:nvSpPr>
            <p:spPr>
              <a:xfrm>
                <a:off x="7736132" y="127533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26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3"/>
              <p:cNvSpPr/>
              <p:nvPr/>
            </p:nvSpPr>
            <p:spPr>
              <a:xfrm>
                <a:off x="7736132" y="1334449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26" y="263"/>
                      <a:pt x="286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3"/>
              <p:cNvSpPr/>
              <p:nvPr/>
            </p:nvSpPr>
            <p:spPr>
              <a:xfrm>
                <a:off x="7736132" y="1390121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3"/>
              <p:cNvSpPr/>
              <p:nvPr/>
            </p:nvSpPr>
            <p:spPr>
              <a:xfrm>
                <a:off x="7736132" y="1449240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3"/>
              <p:cNvSpPr/>
              <p:nvPr/>
            </p:nvSpPr>
            <p:spPr>
              <a:xfrm>
                <a:off x="7736132" y="1508359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191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3"/>
              <p:cNvSpPr/>
              <p:nvPr/>
            </p:nvSpPr>
            <p:spPr>
              <a:xfrm>
                <a:off x="7680459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7680459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7680459" y="127533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7680459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7680459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7680459" y="144924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7680459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191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7624144" y="121621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7624144" y="1274629"/>
                <a:ext cx="16007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5" extrusionOk="0">
                    <a:moveTo>
                      <a:pt x="131" y="1"/>
                    </a:moveTo>
                    <a:cubicBezTo>
                      <a:pt x="60" y="1"/>
                      <a:pt x="0" y="72"/>
                      <a:pt x="0" y="144"/>
                    </a:cubicBezTo>
                    <a:cubicBezTo>
                      <a:pt x="0" y="215"/>
                      <a:pt x="60" y="275"/>
                      <a:pt x="131" y="275"/>
                    </a:cubicBezTo>
                    <a:cubicBezTo>
                      <a:pt x="203" y="275"/>
                      <a:pt x="274" y="215"/>
                      <a:pt x="274" y="144"/>
                    </a:cubicBezTo>
                    <a:cubicBezTo>
                      <a:pt x="274" y="72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7624144" y="133444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7624144" y="139012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7624144" y="1447838"/>
                <a:ext cx="16007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74" y="215"/>
                      <a:pt x="274" y="143"/>
                    </a:cubicBezTo>
                    <a:cubicBezTo>
                      <a:pt x="274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7624144" y="1508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191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3"/>
              <p:cNvSpPr/>
              <p:nvPr/>
            </p:nvSpPr>
            <p:spPr>
              <a:xfrm>
                <a:off x="7567771" y="127533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3"/>
              <p:cNvSpPr/>
              <p:nvPr/>
            </p:nvSpPr>
            <p:spPr>
              <a:xfrm>
                <a:off x="7567771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7567771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7567771" y="144924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7567771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191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3"/>
              <p:cNvSpPr/>
              <p:nvPr/>
            </p:nvSpPr>
            <p:spPr>
              <a:xfrm>
                <a:off x="7511456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3"/>
              <p:cNvSpPr/>
              <p:nvPr/>
            </p:nvSpPr>
            <p:spPr>
              <a:xfrm>
                <a:off x="7511456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3"/>
              <p:cNvSpPr/>
              <p:nvPr/>
            </p:nvSpPr>
            <p:spPr>
              <a:xfrm>
                <a:off x="7511456" y="1447838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>
                <a:off x="7511456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3"/>
              <p:cNvSpPr/>
              <p:nvPr/>
            </p:nvSpPr>
            <p:spPr>
              <a:xfrm>
                <a:off x="7454381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4" y="0"/>
                    </a:moveTo>
                    <a:cubicBezTo>
                      <a:pt x="61" y="0"/>
                      <a:pt x="1" y="60"/>
                      <a:pt x="1" y="131"/>
                    </a:cubicBezTo>
                    <a:cubicBezTo>
                      <a:pt x="1" y="203"/>
                      <a:pt x="61" y="262"/>
                      <a:pt x="144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3"/>
              <p:cNvSpPr/>
              <p:nvPr/>
            </p:nvSpPr>
            <p:spPr>
              <a:xfrm>
                <a:off x="7454381" y="1447838"/>
                <a:ext cx="16065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44" y="0"/>
                    </a:moveTo>
                    <a:cubicBezTo>
                      <a:pt x="61" y="0"/>
                      <a:pt x="1" y="60"/>
                      <a:pt x="1" y="143"/>
                    </a:cubicBezTo>
                    <a:cubicBezTo>
                      <a:pt x="1" y="215"/>
                      <a:pt x="61" y="274"/>
                      <a:pt x="144" y="274"/>
                    </a:cubicBezTo>
                    <a:cubicBezTo>
                      <a:pt x="215" y="274"/>
                      <a:pt x="275" y="215"/>
                      <a:pt x="275" y="143"/>
                    </a:cubicBezTo>
                    <a:cubicBezTo>
                      <a:pt x="275" y="60"/>
                      <a:pt x="215" y="0"/>
                      <a:pt x="1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>
                <a:off x="7454381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4" y="0"/>
                    </a:moveTo>
                    <a:cubicBezTo>
                      <a:pt x="61" y="0"/>
                      <a:pt x="1" y="60"/>
                      <a:pt x="1" y="131"/>
                    </a:cubicBezTo>
                    <a:cubicBezTo>
                      <a:pt x="1" y="203"/>
                      <a:pt x="61" y="262"/>
                      <a:pt x="144" y="262"/>
                    </a:cubicBezTo>
                    <a:cubicBezTo>
                      <a:pt x="215" y="262"/>
                      <a:pt x="275" y="191"/>
                      <a:pt x="275" y="131"/>
                    </a:cubicBezTo>
                    <a:cubicBezTo>
                      <a:pt x="275" y="60"/>
                      <a:pt x="215" y="0"/>
                      <a:pt x="1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3"/>
              <p:cNvSpPr/>
              <p:nvPr/>
            </p:nvSpPr>
            <p:spPr>
              <a:xfrm>
                <a:off x="7398066" y="144924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3"/>
              <p:cNvSpPr/>
              <p:nvPr/>
            </p:nvSpPr>
            <p:spPr>
              <a:xfrm>
                <a:off x="7398066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4" y="191"/>
                      <a:pt x="274" y="131"/>
                    </a:cubicBezTo>
                    <a:cubicBezTo>
                      <a:pt x="274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3"/>
              <p:cNvSpPr/>
              <p:nvPr/>
            </p:nvSpPr>
            <p:spPr>
              <a:xfrm>
                <a:off x="7341751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5" name="Google Shape;955;p13"/>
          <p:cNvGrpSpPr/>
          <p:nvPr/>
        </p:nvGrpSpPr>
        <p:grpSpPr>
          <a:xfrm>
            <a:off x="-125189" y="3291640"/>
            <a:ext cx="720950" cy="1680974"/>
            <a:chOff x="-125189" y="3291640"/>
            <a:chExt cx="720950" cy="1680974"/>
          </a:xfrm>
        </p:grpSpPr>
        <p:sp>
          <p:nvSpPr>
            <p:cNvPr id="956" name="Google Shape;956;p13"/>
            <p:cNvSpPr/>
            <p:nvPr/>
          </p:nvSpPr>
          <p:spPr>
            <a:xfrm flipH="1">
              <a:off x="-125189" y="3291640"/>
              <a:ext cx="720950" cy="719444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0"/>
                  </a:moveTo>
                  <a:lnTo>
                    <a:pt x="1" y="5739"/>
                  </a:lnTo>
                  <a:lnTo>
                    <a:pt x="108" y="5846"/>
                  </a:lnTo>
                  <a:lnTo>
                    <a:pt x="5858" y="1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7" name="Google Shape;957;p13"/>
            <p:cNvGrpSpPr/>
            <p:nvPr/>
          </p:nvGrpSpPr>
          <p:grpSpPr>
            <a:xfrm>
              <a:off x="227589" y="4534451"/>
              <a:ext cx="312178" cy="438163"/>
              <a:chOff x="1544639" y="4193451"/>
              <a:chExt cx="312178" cy="438163"/>
            </a:xfrm>
          </p:grpSpPr>
          <p:sp>
            <p:nvSpPr>
              <p:cNvPr id="958" name="Google Shape;958;p13"/>
              <p:cNvSpPr/>
              <p:nvPr/>
            </p:nvSpPr>
            <p:spPr>
              <a:xfrm flipH="1">
                <a:off x="1544639" y="4193451"/>
                <a:ext cx="312178" cy="151099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228" extrusionOk="0">
                    <a:moveTo>
                      <a:pt x="1275" y="1"/>
                    </a:moveTo>
                    <a:lnTo>
                      <a:pt x="644" y="620"/>
                    </a:lnTo>
                    <a:lnTo>
                      <a:pt x="1" y="1227"/>
                    </a:lnTo>
                    <a:lnTo>
                      <a:pt x="2537" y="1227"/>
                    </a:lnTo>
                    <a:lnTo>
                      <a:pt x="1894" y="620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 flipH="1">
                <a:off x="1544639" y="4482114"/>
                <a:ext cx="312178" cy="1495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215" extrusionOk="0">
                    <a:moveTo>
                      <a:pt x="1275" y="0"/>
                    </a:moveTo>
                    <a:lnTo>
                      <a:pt x="644" y="608"/>
                    </a:lnTo>
                    <a:lnTo>
                      <a:pt x="1" y="1215"/>
                    </a:lnTo>
                    <a:lnTo>
                      <a:pt x="2537" y="1215"/>
                    </a:lnTo>
                    <a:lnTo>
                      <a:pt x="1894" y="608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4" r:id="rId11"/>
    <p:sldLayoutId id="2147483666" r:id="rId12"/>
    <p:sldLayoutId id="2147483667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8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28"/>
          <p:cNvSpPr txBox="1">
            <a:spLocks noGrp="1"/>
          </p:cNvSpPr>
          <p:nvPr>
            <p:ph type="ctrTitle"/>
          </p:nvPr>
        </p:nvSpPr>
        <p:spPr>
          <a:xfrm>
            <a:off x="4020249" y="1754031"/>
            <a:ext cx="4359000" cy="10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dirty="0"/>
              <a:t>Liver Disease Predictor</a:t>
            </a:r>
            <a:endParaRPr dirty="0"/>
          </a:p>
        </p:txBody>
      </p:sp>
      <p:sp>
        <p:nvSpPr>
          <p:cNvPr id="1611" name="Google Shape;1611;p28"/>
          <p:cNvSpPr txBox="1">
            <a:spLocks noGrp="1"/>
          </p:cNvSpPr>
          <p:nvPr>
            <p:ph type="subTitle" idx="1"/>
          </p:nvPr>
        </p:nvSpPr>
        <p:spPr>
          <a:xfrm>
            <a:off x="4020249" y="290941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Should you visit a doctor? Let’s find out</a:t>
            </a:r>
            <a:endParaRPr dirty="0"/>
          </a:p>
        </p:txBody>
      </p:sp>
      <p:cxnSp>
        <p:nvCxnSpPr>
          <p:cNvPr id="1612" name="Google Shape;1612;p28"/>
          <p:cNvCxnSpPr/>
          <p:nvPr/>
        </p:nvCxnSpPr>
        <p:spPr>
          <a:xfrm>
            <a:off x="4212549" y="2734106"/>
            <a:ext cx="397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3" name="Google Shape;1613;p28"/>
          <p:cNvGrpSpPr/>
          <p:nvPr/>
        </p:nvGrpSpPr>
        <p:grpSpPr>
          <a:xfrm>
            <a:off x="729993" y="874108"/>
            <a:ext cx="2961571" cy="3836505"/>
            <a:chOff x="3295900" y="1814275"/>
            <a:chExt cx="742900" cy="962350"/>
          </a:xfrm>
        </p:grpSpPr>
        <p:grpSp>
          <p:nvGrpSpPr>
            <p:cNvPr id="1614" name="Google Shape;1614;p28"/>
            <p:cNvGrpSpPr/>
            <p:nvPr/>
          </p:nvGrpSpPr>
          <p:grpSpPr>
            <a:xfrm>
              <a:off x="3295900" y="1814275"/>
              <a:ext cx="742900" cy="962350"/>
              <a:chOff x="751800" y="3096275"/>
              <a:chExt cx="742900" cy="962350"/>
            </a:xfrm>
          </p:grpSpPr>
          <p:sp>
            <p:nvSpPr>
              <p:cNvPr id="1615" name="Google Shape;1615;p28"/>
              <p:cNvSpPr/>
              <p:nvPr/>
            </p:nvSpPr>
            <p:spPr>
              <a:xfrm>
                <a:off x="1036300" y="3096275"/>
                <a:ext cx="311950" cy="813775"/>
              </a:xfrm>
              <a:custGeom>
                <a:avLst/>
                <a:gdLst/>
                <a:ahLst/>
                <a:cxnLst/>
                <a:rect l="l" t="t" r="r" b="b"/>
                <a:pathLst>
                  <a:path w="12478" h="32551" extrusionOk="0">
                    <a:moveTo>
                      <a:pt x="12477" y="30538"/>
                    </a:moveTo>
                    <a:lnTo>
                      <a:pt x="10233" y="31591"/>
                    </a:lnTo>
                    <a:lnTo>
                      <a:pt x="8178" y="32550"/>
                    </a:lnTo>
                    <a:cubicBezTo>
                      <a:pt x="7324" y="30580"/>
                      <a:pt x="4806" y="23836"/>
                      <a:pt x="4806" y="23836"/>
                    </a:cubicBezTo>
                    <a:cubicBezTo>
                      <a:pt x="1" y="10401"/>
                      <a:pt x="4806" y="654"/>
                      <a:pt x="4806" y="654"/>
                    </a:cubicBezTo>
                    <a:cubicBezTo>
                      <a:pt x="5048" y="253"/>
                      <a:pt x="5649" y="1"/>
                      <a:pt x="6502" y="159"/>
                    </a:cubicBezTo>
                    <a:cubicBezTo>
                      <a:pt x="6692" y="201"/>
                      <a:pt x="6871" y="253"/>
                      <a:pt x="7071" y="317"/>
                    </a:cubicBezTo>
                    <a:cubicBezTo>
                      <a:pt x="7704" y="559"/>
                      <a:pt x="8051" y="844"/>
                      <a:pt x="8241" y="1128"/>
                    </a:cubicBezTo>
                    <a:cubicBezTo>
                      <a:pt x="8473" y="1444"/>
                      <a:pt x="8473" y="1876"/>
                      <a:pt x="8241" y="2203"/>
                    </a:cubicBezTo>
                    <a:cubicBezTo>
                      <a:pt x="7546" y="3246"/>
                      <a:pt x="5480" y="7113"/>
                      <a:pt x="6587" y="15058"/>
                    </a:cubicBezTo>
                    <a:cubicBezTo>
                      <a:pt x="7893" y="24510"/>
                      <a:pt x="12477" y="30538"/>
                      <a:pt x="12477" y="305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0000">
                    <a:schemeClr val="lt1"/>
                  </a:gs>
                  <a:gs pos="100000">
                    <a:schemeClr val="dk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>
                <a:off x="983625" y="3106550"/>
                <a:ext cx="203650" cy="929400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37176" extrusionOk="0">
                    <a:moveTo>
                      <a:pt x="6376" y="37176"/>
                    </a:moveTo>
                    <a:lnTo>
                      <a:pt x="4205" y="36565"/>
                    </a:lnTo>
                    <a:lnTo>
                      <a:pt x="2529" y="36112"/>
                    </a:lnTo>
                    <a:cubicBezTo>
                      <a:pt x="2529" y="36112"/>
                      <a:pt x="3636" y="33172"/>
                      <a:pt x="3594" y="29452"/>
                    </a:cubicBezTo>
                    <a:cubicBezTo>
                      <a:pt x="3541" y="25111"/>
                      <a:pt x="1054" y="19473"/>
                      <a:pt x="527" y="12066"/>
                    </a:cubicBezTo>
                    <a:cubicBezTo>
                      <a:pt x="1" y="4668"/>
                      <a:pt x="1413" y="675"/>
                      <a:pt x="1413" y="675"/>
                    </a:cubicBezTo>
                    <a:cubicBezTo>
                      <a:pt x="1644" y="222"/>
                      <a:pt x="2298" y="0"/>
                      <a:pt x="3046" y="32"/>
                    </a:cubicBezTo>
                    <a:cubicBezTo>
                      <a:pt x="3246" y="32"/>
                      <a:pt x="3457" y="53"/>
                      <a:pt x="3646" y="95"/>
                    </a:cubicBezTo>
                    <a:cubicBezTo>
                      <a:pt x="4205" y="201"/>
                      <a:pt x="4584" y="348"/>
                      <a:pt x="4858" y="485"/>
                    </a:cubicBezTo>
                    <a:cubicBezTo>
                      <a:pt x="5322" y="749"/>
                      <a:pt x="5533" y="1307"/>
                      <a:pt x="5353" y="1802"/>
                    </a:cubicBezTo>
                    <a:cubicBezTo>
                      <a:pt x="4964" y="2835"/>
                      <a:pt x="3941" y="5922"/>
                      <a:pt x="3857" y="9400"/>
                    </a:cubicBezTo>
                    <a:cubicBezTo>
                      <a:pt x="3752" y="13678"/>
                      <a:pt x="6333" y="23277"/>
                      <a:pt x="7060" y="26712"/>
                    </a:cubicBezTo>
                    <a:cubicBezTo>
                      <a:pt x="8146" y="31865"/>
                      <a:pt x="6376" y="37176"/>
                      <a:pt x="6376" y="371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lt1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8"/>
              <p:cNvSpPr/>
              <p:nvPr/>
            </p:nvSpPr>
            <p:spPr>
              <a:xfrm>
                <a:off x="752869" y="3342763"/>
                <a:ext cx="7413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9653" h="21971" extrusionOk="0">
                    <a:moveTo>
                      <a:pt x="13331" y="1044"/>
                    </a:moveTo>
                    <a:cubicBezTo>
                      <a:pt x="11434" y="369"/>
                      <a:pt x="8505" y="0"/>
                      <a:pt x="5322" y="1634"/>
                    </a:cubicBezTo>
                    <a:cubicBezTo>
                      <a:pt x="1697" y="3488"/>
                      <a:pt x="507" y="6481"/>
                      <a:pt x="254" y="9200"/>
                    </a:cubicBezTo>
                    <a:cubicBezTo>
                      <a:pt x="1" y="11918"/>
                      <a:pt x="170" y="15553"/>
                      <a:pt x="296" y="17598"/>
                    </a:cubicBezTo>
                    <a:cubicBezTo>
                      <a:pt x="433" y="20274"/>
                      <a:pt x="454" y="21486"/>
                      <a:pt x="1434" y="21718"/>
                    </a:cubicBezTo>
                    <a:cubicBezTo>
                      <a:pt x="2424" y="21971"/>
                      <a:pt x="5860" y="18441"/>
                      <a:pt x="10896" y="15712"/>
                    </a:cubicBezTo>
                    <a:cubicBezTo>
                      <a:pt x="15649" y="13140"/>
                      <a:pt x="15786" y="12561"/>
                      <a:pt x="15786" y="12561"/>
                    </a:cubicBezTo>
                    <a:cubicBezTo>
                      <a:pt x="15786" y="12561"/>
                      <a:pt x="19368" y="12814"/>
                      <a:pt x="21781" y="11823"/>
                    </a:cubicBezTo>
                    <a:cubicBezTo>
                      <a:pt x="24184" y="10843"/>
                      <a:pt x="25849" y="7240"/>
                      <a:pt x="27714" y="5332"/>
                    </a:cubicBezTo>
                    <a:cubicBezTo>
                      <a:pt x="28346" y="4690"/>
                      <a:pt x="28873" y="4247"/>
                      <a:pt x="29126" y="3804"/>
                    </a:cubicBezTo>
                    <a:cubicBezTo>
                      <a:pt x="29653" y="2888"/>
                      <a:pt x="29221" y="2340"/>
                      <a:pt x="28220" y="2055"/>
                    </a:cubicBezTo>
                    <a:cubicBezTo>
                      <a:pt x="25786" y="1360"/>
                      <a:pt x="24005" y="2308"/>
                      <a:pt x="21413" y="2055"/>
                    </a:cubicBezTo>
                    <a:cubicBezTo>
                      <a:pt x="19537" y="1887"/>
                      <a:pt x="18947" y="1360"/>
                      <a:pt x="17440" y="1571"/>
                    </a:cubicBezTo>
                    <a:cubicBezTo>
                      <a:pt x="16386" y="1729"/>
                      <a:pt x="15375" y="1897"/>
                      <a:pt x="14416" y="1444"/>
                    </a:cubicBezTo>
                    <a:cubicBezTo>
                      <a:pt x="14068" y="1318"/>
                      <a:pt x="13720" y="1170"/>
                      <a:pt x="13331" y="10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8"/>
              <p:cNvSpPr/>
              <p:nvPr/>
            </p:nvSpPr>
            <p:spPr>
              <a:xfrm>
                <a:off x="1042625" y="3990375"/>
                <a:ext cx="10302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2730" extrusionOk="0">
                    <a:moveTo>
                      <a:pt x="169" y="759"/>
                    </a:moveTo>
                    <a:cubicBezTo>
                      <a:pt x="169" y="759"/>
                      <a:pt x="1" y="1686"/>
                      <a:pt x="1655" y="2213"/>
                    </a:cubicBezTo>
                    <a:cubicBezTo>
                      <a:pt x="3267" y="2729"/>
                      <a:pt x="3942" y="2202"/>
                      <a:pt x="4016" y="1812"/>
                    </a:cubicBezTo>
                    <a:cubicBezTo>
                      <a:pt x="4121" y="1286"/>
                      <a:pt x="3288" y="495"/>
                      <a:pt x="2330" y="232"/>
                    </a:cubicBezTo>
                    <a:cubicBezTo>
                      <a:pt x="1444" y="0"/>
                      <a:pt x="380" y="105"/>
                      <a:pt x="169" y="7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8"/>
              <p:cNvSpPr/>
              <p:nvPr/>
            </p:nvSpPr>
            <p:spPr>
              <a:xfrm>
                <a:off x="1047900" y="3994325"/>
                <a:ext cx="91175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2424" extrusionOk="0">
                    <a:moveTo>
                      <a:pt x="159" y="653"/>
                    </a:moveTo>
                    <a:cubicBezTo>
                      <a:pt x="159" y="653"/>
                      <a:pt x="1" y="1496"/>
                      <a:pt x="1486" y="1971"/>
                    </a:cubicBezTo>
                    <a:cubicBezTo>
                      <a:pt x="2919" y="2424"/>
                      <a:pt x="3573" y="1949"/>
                      <a:pt x="3604" y="1602"/>
                    </a:cubicBezTo>
                    <a:cubicBezTo>
                      <a:pt x="3647" y="1212"/>
                      <a:pt x="2941" y="453"/>
                      <a:pt x="2076" y="211"/>
                    </a:cubicBezTo>
                    <a:cubicBezTo>
                      <a:pt x="1276" y="0"/>
                      <a:pt x="338" y="74"/>
                      <a:pt x="159" y="653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8"/>
              <p:cNvSpPr/>
              <p:nvPr/>
            </p:nvSpPr>
            <p:spPr>
              <a:xfrm>
                <a:off x="1233350" y="3845200"/>
                <a:ext cx="120150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4806" h="3584" extrusionOk="0">
                    <a:moveTo>
                      <a:pt x="285" y="2593"/>
                    </a:moveTo>
                    <a:cubicBezTo>
                      <a:pt x="285" y="2593"/>
                      <a:pt x="823" y="3584"/>
                      <a:pt x="2762" y="2825"/>
                    </a:cubicBezTo>
                    <a:cubicBezTo>
                      <a:pt x="4616" y="2087"/>
                      <a:pt x="4806" y="1097"/>
                      <a:pt x="4616" y="665"/>
                    </a:cubicBezTo>
                    <a:cubicBezTo>
                      <a:pt x="4437" y="222"/>
                      <a:pt x="2930" y="1"/>
                      <a:pt x="1855" y="507"/>
                    </a:cubicBezTo>
                    <a:cubicBezTo>
                      <a:pt x="865" y="949"/>
                      <a:pt x="1" y="1834"/>
                      <a:pt x="285" y="25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8"/>
              <p:cNvSpPr/>
              <p:nvPr/>
            </p:nvSpPr>
            <p:spPr>
              <a:xfrm>
                <a:off x="1239425" y="3849950"/>
                <a:ext cx="10802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194" extrusionOk="0">
                    <a:moveTo>
                      <a:pt x="264" y="2298"/>
                    </a:moveTo>
                    <a:cubicBezTo>
                      <a:pt x="264" y="2298"/>
                      <a:pt x="759" y="3193"/>
                      <a:pt x="2498" y="2498"/>
                    </a:cubicBezTo>
                    <a:cubicBezTo>
                      <a:pt x="4162" y="1824"/>
                      <a:pt x="4320" y="949"/>
                      <a:pt x="4162" y="549"/>
                    </a:cubicBezTo>
                    <a:cubicBezTo>
                      <a:pt x="3994" y="159"/>
                      <a:pt x="2677" y="1"/>
                      <a:pt x="1718" y="443"/>
                    </a:cubicBezTo>
                    <a:cubicBezTo>
                      <a:pt x="812" y="865"/>
                      <a:pt x="0" y="1634"/>
                      <a:pt x="264" y="2298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8"/>
              <p:cNvSpPr/>
              <p:nvPr/>
            </p:nvSpPr>
            <p:spPr>
              <a:xfrm>
                <a:off x="1077150" y="3357325"/>
                <a:ext cx="110925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1477" extrusionOk="0">
                    <a:moveTo>
                      <a:pt x="0" y="612"/>
                    </a:moveTo>
                    <a:cubicBezTo>
                      <a:pt x="0" y="612"/>
                      <a:pt x="559" y="1"/>
                      <a:pt x="2297" y="243"/>
                    </a:cubicBezTo>
                    <a:cubicBezTo>
                      <a:pt x="3899" y="486"/>
                      <a:pt x="4436" y="1476"/>
                      <a:pt x="4436" y="1476"/>
                    </a:cubicBezTo>
                    <a:cubicBezTo>
                      <a:pt x="4436" y="1476"/>
                      <a:pt x="1718" y="1476"/>
                      <a:pt x="0" y="6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8"/>
              <p:cNvSpPr/>
              <p:nvPr/>
            </p:nvSpPr>
            <p:spPr>
              <a:xfrm>
                <a:off x="1089250" y="3365500"/>
                <a:ext cx="867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160" extrusionOk="0">
                    <a:moveTo>
                      <a:pt x="1" y="485"/>
                    </a:moveTo>
                    <a:cubicBezTo>
                      <a:pt x="1" y="485"/>
                      <a:pt x="444" y="1"/>
                      <a:pt x="1792" y="211"/>
                    </a:cubicBezTo>
                    <a:cubicBezTo>
                      <a:pt x="3046" y="391"/>
                      <a:pt x="3468" y="1160"/>
                      <a:pt x="3468" y="1160"/>
                    </a:cubicBezTo>
                    <a:cubicBezTo>
                      <a:pt x="3468" y="1160"/>
                      <a:pt x="1339" y="1149"/>
                      <a:pt x="1" y="485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8"/>
              <p:cNvSpPr/>
              <p:nvPr/>
            </p:nvSpPr>
            <p:spPr>
              <a:xfrm>
                <a:off x="1087675" y="3372100"/>
                <a:ext cx="867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160" extrusionOk="0">
                    <a:moveTo>
                      <a:pt x="1" y="485"/>
                    </a:moveTo>
                    <a:cubicBezTo>
                      <a:pt x="1" y="485"/>
                      <a:pt x="433" y="0"/>
                      <a:pt x="1792" y="211"/>
                    </a:cubicBezTo>
                    <a:cubicBezTo>
                      <a:pt x="3046" y="390"/>
                      <a:pt x="3468" y="1159"/>
                      <a:pt x="3468" y="1159"/>
                    </a:cubicBezTo>
                    <a:cubicBezTo>
                      <a:pt x="3468" y="1159"/>
                      <a:pt x="1328" y="1149"/>
                      <a:pt x="1" y="485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8"/>
              <p:cNvSpPr/>
              <p:nvPr/>
            </p:nvSpPr>
            <p:spPr>
              <a:xfrm>
                <a:off x="753375" y="3343375"/>
                <a:ext cx="7413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9653" h="21971" extrusionOk="0">
                    <a:moveTo>
                      <a:pt x="13331" y="1044"/>
                    </a:moveTo>
                    <a:cubicBezTo>
                      <a:pt x="11434" y="369"/>
                      <a:pt x="8505" y="0"/>
                      <a:pt x="5322" y="1634"/>
                    </a:cubicBezTo>
                    <a:cubicBezTo>
                      <a:pt x="1697" y="3488"/>
                      <a:pt x="507" y="6481"/>
                      <a:pt x="254" y="9200"/>
                    </a:cubicBezTo>
                    <a:cubicBezTo>
                      <a:pt x="1" y="11918"/>
                      <a:pt x="170" y="15553"/>
                      <a:pt x="296" y="17598"/>
                    </a:cubicBezTo>
                    <a:cubicBezTo>
                      <a:pt x="433" y="20274"/>
                      <a:pt x="454" y="21486"/>
                      <a:pt x="1434" y="21718"/>
                    </a:cubicBezTo>
                    <a:cubicBezTo>
                      <a:pt x="2424" y="21971"/>
                      <a:pt x="5860" y="18441"/>
                      <a:pt x="10896" y="15712"/>
                    </a:cubicBezTo>
                    <a:cubicBezTo>
                      <a:pt x="15649" y="13140"/>
                      <a:pt x="15786" y="12561"/>
                      <a:pt x="15786" y="12561"/>
                    </a:cubicBezTo>
                    <a:cubicBezTo>
                      <a:pt x="15786" y="12561"/>
                      <a:pt x="19368" y="12814"/>
                      <a:pt x="21781" y="11823"/>
                    </a:cubicBezTo>
                    <a:cubicBezTo>
                      <a:pt x="24184" y="10843"/>
                      <a:pt x="25849" y="7240"/>
                      <a:pt x="27714" y="5332"/>
                    </a:cubicBezTo>
                    <a:cubicBezTo>
                      <a:pt x="28346" y="4690"/>
                      <a:pt x="28873" y="4247"/>
                      <a:pt x="29126" y="3804"/>
                    </a:cubicBezTo>
                    <a:cubicBezTo>
                      <a:pt x="29653" y="2888"/>
                      <a:pt x="29221" y="2340"/>
                      <a:pt x="28220" y="2055"/>
                    </a:cubicBezTo>
                    <a:cubicBezTo>
                      <a:pt x="25786" y="1360"/>
                      <a:pt x="24005" y="2308"/>
                      <a:pt x="21413" y="2055"/>
                    </a:cubicBezTo>
                    <a:cubicBezTo>
                      <a:pt x="19537" y="1887"/>
                      <a:pt x="18947" y="1360"/>
                      <a:pt x="17440" y="1571"/>
                    </a:cubicBezTo>
                    <a:cubicBezTo>
                      <a:pt x="16386" y="1729"/>
                      <a:pt x="15375" y="1897"/>
                      <a:pt x="14416" y="1444"/>
                    </a:cubicBezTo>
                    <a:cubicBezTo>
                      <a:pt x="14068" y="1318"/>
                      <a:pt x="13720" y="1170"/>
                      <a:pt x="13331" y="10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8"/>
              <p:cNvSpPr/>
              <p:nvPr/>
            </p:nvSpPr>
            <p:spPr>
              <a:xfrm>
                <a:off x="793175" y="3410275"/>
                <a:ext cx="682050" cy="457350"/>
              </a:xfrm>
              <a:custGeom>
                <a:avLst/>
                <a:gdLst/>
                <a:ahLst/>
                <a:cxnLst/>
                <a:rect l="l" t="t" r="r" b="b"/>
                <a:pathLst>
                  <a:path w="27282" h="18294" extrusionOk="0">
                    <a:moveTo>
                      <a:pt x="27176" y="833"/>
                    </a:moveTo>
                    <a:cubicBezTo>
                      <a:pt x="27176" y="833"/>
                      <a:pt x="27176" y="844"/>
                      <a:pt x="27165" y="844"/>
                    </a:cubicBezTo>
                    <a:cubicBezTo>
                      <a:pt x="27102" y="949"/>
                      <a:pt x="26997" y="1065"/>
                      <a:pt x="26860" y="1202"/>
                    </a:cubicBezTo>
                    <a:cubicBezTo>
                      <a:pt x="26522" y="1550"/>
                      <a:pt x="25964" y="2014"/>
                      <a:pt x="25532" y="2540"/>
                    </a:cubicBezTo>
                    <a:cubicBezTo>
                      <a:pt x="24541" y="3731"/>
                      <a:pt x="24225" y="4047"/>
                      <a:pt x="23224" y="5586"/>
                    </a:cubicBezTo>
                    <a:cubicBezTo>
                      <a:pt x="22940" y="6028"/>
                      <a:pt x="22307" y="7240"/>
                      <a:pt x="21011" y="7377"/>
                    </a:cubicBezTo>
                    <a:cubicBezTo>
                      <a:pt x="20832" y="7388"/>
                      <a:pt x="20737" y="7388"/>
                      <a:pt x="20737" y="7398"/>
                    </a:cubicBezTo>
                    <a:cubicBezTo>
                      <a:pt x="20748" y="7472"/>
                      <a:pt x="21275" y="7546"/>
                      <a:pt x="21749" y="7398"/>
                    </a:cubicBezTo>
                    <a:cubicBezTo>
                      <a:pt x="20948" y="8167"/>
                      <a:pt x="20021" y="8747"/>
                      <a:pt x="19009" y="9031"/>
                    </a:cubicBezTo>
                    <a:cubicBezTo>
                      <a:pt x="17302" y="9527"/>
                      <a:pt x="14531" y="9474"/>
                      <a:pt x="14036" y="9442"/>
                    </a:cubicBezTo>
                    <a:cubicBezTo>
                      <a:pt x="14036" y="9442"/>
                      <a:pt x="13741" y="9453"/>
                      <a:pt x="13224" y="9284"/>
                    </a:cubicBezTo>
                    <a:cubicBezTo>
                      <a:pt x="12950" y="9189"/>
                      <a:pt x="13245" y="9506"/>
                      <a:pt x="13857" y="9632"/>
                    </a:cubicBezTo>
                    <a:cubicBezTo>
                      <a:pt x="13351" y="10138"/>
                      <a:pt x="11591" y="11371"/>
                      <a:pt x="8398" y="13014"/>
                    </a:cubicBezTo>
                    <a:cubicBezTo>
                      <a:pt x="6217" y="14121"/>
                      <a:pt x="5195" y="14974"/>
                      <a:pt x="3193" y="16376"/>
                    </a:cubicBezTo>
                    <a:cubicBezTo>
                      <a:pt x="1728" y="17387"/>
                      <a:pt x="1001" y="18041"/>
                      <a:pt x="601" y="18220"/>
                    </a:cubicBezTo>
                    <a:lnTo>
                      <a:pt x="601" y="18220"/>
                    </a:lnTo>
                    <a:cubicBezTo>
                      <a:pt x="411" y="18294"/>
                      <a:pt x="295" y="18252"/>
                      <a:pt x="179" y="18072"/>
                    </a:cubicBezTo>
                    <a:cubicBezTo>
                      <a:pt x="0" y="17798"/>
                      <a:pt x="105" y="17240"/>
                      <a:pt x="337" y="16534"/>
                    </a:cubicBezTo>
                    <a:cubicBezTo>
                      <a:pt x="706" y="15385"/>
                      <a:pt x="1391" y="13857"/>
                      <a:pt x="1686" y="12582"/>
                    </a:cubicBezTo>
                    <a:cubicBezTo>
                      <a:pt x="2192" y="10538"/>
                      <a:pt x="2413" y="9685"/>
                      <a:pt x="2413" y="9685"/>
                    </a:cubicBezTo>
                    <a:cubicBezTo>
                      <a:pt x="2708" y="7219"/>
                      <a:pt x="5574" y="7114"/>
                      <a:pt x="8008" y="6650"/>
                    </a:cubicBezTo>
                    <a:cubicBezTo>
                      <a:pt x="10453" y="6176"/>
                      <a:pt x="9589" y="5206"/>
                      <a:pt x="11960" y="4869"/>
                    </a:cubicBezTo>
                    <a:cubicBezTo>
                      <a:pt x="14331" y="4543"/>
                      <a:pt x="14858" y="4606"/>
                      <a:pt x="17629" y="3689"/>
                    </a:cubicBezTo>
                    <a:cubicBezTo>
                      <a:pt x="20390" y="2762"/>
                      <a:pt x="20790" y="1845"/>
                      <a:pt x="22834" y="1118"/>
                    </a:cubicBezTo>
                    <a:cubicBezTo>
                      <a:pt x="24868" y="391"/>
                      <a:pt x="26817" y="1"/>
                      <a:pt x="27186" y="370"/>
                    </a:cubicBezTo>
                    <a:cubicBezTo>
                      <a:pt x="27281" y="486"/>
                      <a:pt x="27281" y="633"/>
                      <a:pt x="27176" y="83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8"/>
              <p:cNvSpPr/>
              <p:nvPr/>
            </p:nvSpPr>
            <p:spPr>
              <a:xfrm>
                <a:off x="792900" y="3416600"/>
                <a:ext cx="682325" cy="451300"/>
              </a:xfrm>
              <a:custGeom>
                <a:avLst/>
                <a:gdLst/>
                <a:ahLst/>
                <a:cxnLst/>
                <a:rect l="l" t="t" r="r" b="b"/>
                <a:pathLst>
                  <a:path w="27293" h="18052" extrusionOk="0">
                    <a:moveTo>
                      <a:pt x="27187" y="127"/>
                    </a:moveTo>
                    <a:cubicBezTo>
                      <a:pt x="27176" y="117"/>
                      <a:pt x="27155" y="106"/>
                      <a:pt x="27134" y="85"/>
                    </a:cubicBezTo>
                    <a:cubicBezTo>
                      <a:pt x="27123" y="85"/>
                      <a:pt x="27123" y="75"/>
                      <a:pt x="27113" y="75"/>
                    </a:cubicBezTo>
                    <a:cubicBezTo>
                      <a:pt x="27102" y="64"/>
                      <a:pt x="27081" y="64"/>
                      <a:pt x="27060" y="54"/>
                    </a:cubicBezTo>
                    <a:cubicBezTo>
                      <a:pt x="27050" y="54"/>
                      <a:pt x="27029" y="32"/>
                      <a:pt x="27018" y="32"/>
                    </a:cubicBezTo>
                    <a:cubicBezTo>
                      <a:pt x="27008" y="32"/>
                      <a:pt x="26976" y="22"/>
                      <a:pt x="26965" y="22"/>
                    </a:cubicBezTo>
                    <a:cubicBezTo>
                      <a:pt x="26955" y="22"/>
                      <a:pt x="26944" y="11"/>
                      <a:pt x="26923" y="11"/>
                    </a:cubicBezTo>
                    <a:cubicBezTo>
                      <a:pt x="26913" y="11"/>
                      <a:pt x="26892" y="1"/>
                      <a:pt x="26871" y="1"/>
                    </a:cubicBezTo>
                    <a:lnTo>
                      <a:pt x="26818" y="1"/>
                    </a:lnTo>
                    <a:lnTo>
                      <a:pt x="26755" y="1"/>
                    </a:lnTo>
                    <a:lnTo>
                      <a:pt x="26702" y="1"/>
                    </a:lnTo>
                    <a:lnTo>
                      <a:pt x="26607" y="1"/>
                    </a:lnTo>
                    <a:lnTo>
                      <a:pt x="26576" y="1"/>
                    </a:lnTo>
                    <a:cubicBezTo>
                      <a:pt x="26481" y="1"/>
                      <a:pt x="26365" y="11"/>
                      <a:pt x="26259" y="11"/>
                    </a:cubicBezTo>
                    <a:lnTo>
                      <a:pt x="26238" y="11"/>
                    </a:lnTo>
                    <a:cubicBezTo>
                      <a:pt x="26186" y="11"/>
                      <a:pt x="26122" y="22"/>
                      <a:pt x="26070" y="22"/>
                    </a:cubicBezTo>
                    <a:lnTo>
                      <a:pt x="26059" y="22"/>
                    </a:lnTo>
                    <a:cubicBezTo>
                      <a:pt x="25996" y="32"/>
                      <a:pt x="25943" y="32"/>
                      <a:pt x="25870" y="54"/>
                    </a:cubicBezTo>
                    <a:lnTo>
                      <a:pt x="25870" y="54"/>
                    </a:lnTo>
                    <a:cubicBezTo>
                      <a:pt x="25596" y="85"/>
                      <a:pt x="25311" y="159"/>
                      <a:pt x="24974" y="233"/>
                    </a:cubicBezTo>
                    <a:lnTo>
                      <a:pt x="24974" y="233"/>
                    </a:lnTo>
                    <a:cubicBezTo>
                      <a:pt x="24816" y="275"/>
                      <a:pt x="24647" y="317"/>
                      <a:pt x="24489" y="370"/>
                    </a:cubicBezTo>
                    <a:lnTo>
                      <a:pt x="24489" y="370"/>
                    </a:lnTo>
                    <a:cubicBezTo>
                      <a:pt x="23973" y="507"/>
                      <a:pt x="23414" y="686"/>
                      <a:pt x="22845" y="875"/>
                    </a:cubicBezTo>
                    <a:cubicBezTo>
                      <a:pt x="20801" y="1603"/>
                      <a:pt x="20411" y="2530"/>
                      <a:pt x="17640" y="3447"/>
                    </a:cubicBezTo>
                    <a:cubicBezTo>
                      <a:pt x="14879" y="4374"/>
                      <a:pt x="14352" y="4300"/>
                      <a:pt x="11981" y="4637"/>
                    </a:cubicBezTo>
                    <a:cubicBezTo>
                      <a:pt x="9611" y="4964"/>
                      <a:pt x="10464" y="5933"/>
                      <a:pt x="8030" y="6408"/>
                    </a:cubicBezTo>
                    <a:cubicBezTo>
                      <a:pt x="5585" y="6871"/>
                      <a:pt x="2719" y="6987"/>
                      <a:pt x="2424" y="9442"/>
                    </a:cubicBezTo>
                    <a:cubicBezTo>
                      <a:pt x="2424" y="9442"/>
                      <a:pt x="2192" y="10296"/>
                      <a:pt x="1708" y="12340"/>
                    </a:cubicBezTo>
                    <a:cubicBezTo>
                      <a:pt x="1676" y="12456"/>
                      <a:pt x="1634" y="12572"/>
                      <a:pt x="1613" y="12709"/>
                    </a:cubicBezTo>
                    <a:lnTo>
                      <a:pt x="1613" y="12709"/>
                    </a:lnTo>
                    <a:cubicBezTo>
                      <a:pt x="1571" y="12856"/>
                      <a:pt x="1518" y="12993"/>
                      <a:pt x="1476" y="13151"/>
                    </a:cubicBezTo>
                    <a:cubicBezTo>
                      <a:pt x="1465" y="13183"/>
                      <a:pt x="1465" y="13204"/>
                      <a:pt x="1455" y="13236"/>
                    </a:cubicBezTo>
                    <a:cubicBezTo>
                      <a:pt x="1413" y="13352"/>
                      <a:pt x="1370" y="13478"/>
                      <a:pt x="1318" y="13604"/>
                    </a:cubicBezTo>
                    <a:cubicBezTo>
                      <a:pt x="1307" y="13636"/>
                      <a:pt x="1297" y="13678"/>
                      <a:pt x="1286" y="13710"/>
                    </a:cubicBezTo>
                    <a:cubicBezTo>
                      <a:pt x="1244" y="13826"/>
                      <a:pt x="1202" y="13942"/>
                      <a:pt x="1149" y="14058"/>
                    </a:cubicBezTo>
                    <a:cubicBezTo>
                      <a:pt x="1139" y="14089"/>
                      <a:pt x="1128" y="14131"/>
                      <a:pt x="1107" y="14152"/>
                    </a:cubicBezTo>
                    <a:cubicBezTo>
                      <a:pt x="991" y="14469"/>
                      <a:pt x="875" y="14785"/>
                      <a:pt x="759" y="15090"/>
                    </a:cubicBezTo>
                    <a:cubicBezTo>
                      <a:pt x="728" y="15153"/>
                      <a:pt x="707" y="15227"/>
                      <a:pt x="685" y="15290"/>
                    </a:cubicBezTo>
                    <a:cubicBezTo>
                      <a:pt x="664" y="15354"/>
                      <a:pt x="633" y="15438"/>
                      <a:pt x="612" y="15501"/>
                    </a:cubicBezTo>
                    <a:cubicBezTo>
                      <a:pt x="580" y="15596"/>
                      <a:pt x="548" y="15670"/>
                      <a:pt x="517" y="15765"/>
                    </a:cubicBezTo>
                    <a:cubicBezTo>
                      <a:pt x="506" y="15817"/>
                      <a:pt x="475" y="15859"/>
                      <a:pt x="464" y="15912"/>
                    </a:cubicBezTo>
                    <a:cubicBezTo>
                      <a:pt x="422" y="16039"/>
                      <a:pt x="369" y="16176"/>
                      <a:pt x="338" y="16291"/>
                    </a:cubicBezTo>
                    <a:cubicBezTo>
                      <a:pt x="106" y="16987"/>
                      <a:pt x="1" y="17556"/>
                      <a:pt x="180" y="17830"/>
                    </a:cubicBezTo>
                    <a:cubicBezTo>
                      <a:pt x="296" y="18020"/>
                      <a:pt x="411" y="18051"/>
                      <a:pt x="601" y="17977"/>
                    </a:cubicBezTo>
                    <a:lnTo>
                      <a:pt x="601" y="17977"/>
                    </a:lnTo>
                    <a:cubicBezTo>
                      <a:pt x="1002" y="17809"/>
                      <a:pt x="1729" y="17156"/>
                      <a:pt x="3193" y="16133"/>
                    </a:cubicBezTo>
                    <a:cubicBezTo>
                      <a:pt x="3773" y="15733"/>
                      <a:pt x="4258" y="15364"/>
                      <a:pt x="4732" y="15048"/>
                    </a:cubicBezTo>
                    <a:cubicBezTo>
                      <a:pt x="4658" y="15080"/>
                      <a:pt x="3109" y="15786"/>
                      <a:pt x="2508" y="15343"/>
                    </a:cubicBezTo>
                    <a:cubicBezTo>
                      <a:pt x="2034" y="14985"/>
                      <a:pt x="2519" y="13573"/>
                      <a:pt x="3984" y="12277"/>
                    </a:cubicBezTo>
                    <a:cubicBezTo>
                      <a:pt x="4890" y="11455"/>
                      <a:pt x="6555" y="10991"/>
                      <a:pt x="7082" y="10643"/>
                    </a:cubicBezTo>
                    <a:cubicBezTo>
                      <a:pt x="8462" y="9716"/>
                      <a:pt x="8314" y="9295"/>
                      <a:pt x="9927" y="8705"/>
                    </a:cubicBezTo>
                    <a:cubicBezTo>
                      <a:pt x="11528" y="8115"/>
                      <a:pt x="11592" y="7356"/>
                      <a:pt x="12677" y="6861"/>
                    </a:cubicBezTo>
                    <a:cubicBezTo>
                      <a:pt x="13752" y="6355"/>
                      <a:pt x="16333" y="6228"/>
                      <a:pt x="18219" y="5175"/>
                    </a:cubicBezTo>
                    <a:cubicBezTo>
                      <a:pt x="20106" y="4121"/>
                      <a:pt x="21749" y="2172"/>
                      <a:pt x="23646" y="1455"/>
                    </a:cubicBezTo>
                    <a:cubicBezTo>
                      <a:pt x="24057" y="1297"/>
                      <a:pt x="24426" y="1170"/>
                      <a:pt x="24763" y="1055"/>
                    </a:cubicBezTo>
                    <a:cubicBezTo>
                      <a:pt x="24942" y="1002"/>
                      <a:pt x="25870" y="707"/>
                      <a:pt x="25817" y="1065"/>
                    </a:cubicBezTo>
                    <a:cubicBezTo>
                      <a:pt x="25764" y="1444"/>
                      <a:pt x="25016" y="2035"/>
                      <a:pt x="24531" y="2435"/>
                    </a:cubicBezTo>
                    <a:cubicBezTo>
                      <a:pt x="24047" y="2825"/>
                      <a:pt x="23530" y="4901"/>
                      <a:pt x="23267" y="5301"/>
                    </a:cubicBezTo>
                    <a:cubicBezTo>
                      <a:pt x="24236" y="3826"/>
                      <a:pt x="24552" y="3489"/>
                      <a:pt x="25532" y="2330"/>
                    </a:cubicBezTo>
                    <a:cubicBezTo>
                      <a:pt x="25975" y="1803"/>
                      <a:pt x="26523" y="1339"/>
                      <a:pt x="26860" y="981"/>
                    </a:cubicBezTo>
                    <a:cubicBezTo>
                      <a:pt x="26997" y="854"/>
                      <a:pt x="27102" y="738"/>
                      <a:pt x="27166" y="623"/>
                    </a:cubicBezTo>
                    <a:cubicBezTo>
                      <a:pt x="27166" y="623"/>
                      <a:pt x="27166" y="612"/>
                      <a:pt x="27176" y="612"/>
                    </a:cubicBezTo>
                    <a:cubicBezTo>
                      <a:pt x="27292" y="380"/>
                      <a:pt x="27292" y="233"/>
                      <a:pt x="27187" y="127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8"/>
              <p:cNvSpPr/>
              <p:nvPr/>
            </p:nvSpPr>
            <p:spPr>
              <a:xfrm>
                <a:off x="829525" y="3425300"/>
                <a:ext cx="595375" cy="331950"/>
              </a:xfrm>
              <a:custGeom>
                <a:avLst/>
                <a:gdLst/>
                <a:ahLst/>
                <a:cxnLst/>
                <a:rect l="l" t="t" r="r" b="b"/>
                <a:pathLst>
                  <a:path w="23815" h="13278" extrusionOk="0">
                    <a:moveTo>
                      <a:pt x="23699" y="211"/>
                    </a:moveTo>
                    <a:cubicBezTo>
                      <a:pt x="23119" y="348"/>
                      <a:pt x="21812" y="896"/>
                      <a:pt x="20379" y="1708"/>
                    </a:cubicBezTo>
                    <a:cubicBezTo>
                      <a:pt x="18946" y="2508"/>
                      <a:pt x="17555" y="3836"/>
                      <a:pt x="15975" y="4300"/>
                    </a:cubicBezTo>
                    <a:cubicBezTo>
                      <a:pt x="14394" y="4763"/>
                      <a:pt x="12266" y="4953"/>
                      <a:pt x="10991" y="5301"/>
                    </a:cubicBezTo>
                    <a:cubicBezTo>
                      <a:pt x="9726" y="5638"/>
                      <a:pt x="9547" y="6365"/>
                      <a:pt x="8325" y="6955"/>
                    </a:cubicBezTo>
                    <a:cubicBezTo>
                      <a:pt x="7092" y="7556"/>
                      <a:pt x="5269" y="7777"/>
                      <a:pt x="3825" y="7956"/>
                    </a:cubicBezTo>
                    <a:cubicBezTo>
                      <a:pt x="2371" y="8146"/>
                      <a:pt x="1792" y="8778"/>
                      <a:pt x="1381" y="10222"/>
                    </a:cubicBezTo>
                    <a:cubicBezTo>
                      <a:pt x="980" y="11676"/>
                      <a:pt x="348" y="13278"/>
                      <a:pt x="348" y="13278"/>
                    </a:cubicBezTo>
                    <a:lnTo>
                      <a:pt x="0" y="12782"/>
                    </a:lnTo>
                    <a:cubicBezTo>
                      <a:pt x="95" y="12508"/>
                      <a:pt x="169" y="12224"/>
                      <a:pt x="243" y="11981"/>
                    </a:cubicBezTo>
                    <a:cubicBezTo>
                      <a:pt x="738" y="9937"/>
                      <a:pt x="959" y="9084"/>
                      <a:pt x="959" y="9084"/>
                    </a:cubicBezTo>
                    <a:cubicBezTo>
                      <a:pt x="1254" y="6618"/>
                      <a:pt x="4120" y="6513"/>
                      <a:pt x="6565" y="6049"/>
                    </a:cubicBezTo>
                    <a:cubicBezTo>
                      <a:pt x="8999" y="5575"/>
                      <a:pt x="8146" y="4605"/>
                      <a:pt x="10516" y="4268"/>
                    </a:cubicBezTo>
                    <a:cubicBezTo>
                      <a:pt x="12887" y="3942"/>
                      <a:pt x="13414" y="4005"/>
                      <a:pt x="16175" y="3088"/>
                    </a:cubicBezTo>
                    <a:cubicBezTo>
                      <a:pt x="18946" y="2161"/>
                      <a:pt x="19336" y="1244"/>
                      <a:pt x="21380" y="517"/>
                    </a:cubicBezTo>
                    <a:cubicBezTo>
                      <a:pt x="21949" y="317"/>
                      <a:pt x="22497" y="138"/>
                      <a:pt x="23024" y="1"/>
                    </a:cubicBezTo>
                    <a:lnTo>
                      <a:pt x="23024" y="1"/>
                    </a:lnTo>
                    <a:cubicBezTo>
                      <a:pt x="23540" y="106"/>
                      <a:pt x="23814" y="190"/>
                      <a:pt x="23699" y="211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8"/>
              <p:cNvSpPr/>
              <p:nvPr/>
            </p:nvSpPr>
            <p:spPr>
              <a:xfrm>
                <a:off x="785800" y="3410550"/>
                <a:ext cx="689425" cy="456825"/>
              </a:xfrm>
              <a:custGeom>
                <a:avLst/>
                <a:gdLst/>
                <a:ahLst/>
                <a:cxnLst/>
                <a:rect l="l" t="t" r="r" b="b"/>
                <a:pathLst>
                  <a:path w="27577" h="18273" extrusionOk="0">
                    <a:moveTo>
                      <a:pt x="27471" y="369"/>
                    </a:moveTo>
                    <a:cubicBezTo>
                      <a:pt x="27102" y="0"/>
                      <a:pt x="25153" y="401"/>
                      <a:pt x="23108" y="1117"/>
                    </a:cubicBezTo>
                    <a:cubicBezTo>
                      <a:pt x="21075" y="1845"/>
                      <a:pt x="20674" y="2772"/>
                      <a:pt x="17913" y="3689"/>
                    </a:cubicBezTo>
                    <a:cubicBezTo>
                      <a:pt x="15142" y="4616"/>
                      <a:pt x="14615" y="4542"/>
                      <a:pt x="12244" y="4879"/>
                    </a:cubicBezTo>
                    <a:cubicBezTo>
                      <a:pt x="12181" y="4890"/>
                      <a:pt x="12097" y="4900"/>
                      <a:pt x="12034" y="4900"/>
                    </a:cubicBezTo>
                    <a:lnTo>
                      <a:pt x="12034" y="4900"/>
                    </a:lnTo>
                    <a:cubicBezTo>
                      <a:pt x="12034" y="4900"/>
                      <a:pt x="11201" y="5037"/>
                      <a:pt x="10400" y="4964"/>
                    </a:cubicBezTo>
                    <a:cubicBezTo>
                      <a:pt x="9599" y="4900"/>
                      <a:pt x="10390" y="5216"/>
                      <a:pt x="10885" y="5259"/>
                    </a:cubicBezTo>
                    <a:lnTo>
                      <a:pt x="10885" y="5259"/>
                    </a:lnTo>
                    <a:cubicBezTo>
                      <a:pt x="10095" y="5691"/>
                      <a:pt x="10063" y="6302"/>
                      <a:pt x="8293" y="6639"/>
                    </a:cubicBezTo>
                    <a:cubicBezTo>
                      <a:pt x="5859" y="7103"/>
                      <a:pt x="2982" y="7219"/>
                      <a:pt x="2698" y="9674"/>
                    </a:cubicBezTo>
                    <a:cubicBezTo>
                      <a:pt x="2698" y="9674"/>
                      <a:pt x="2455" y="10527"/>
                      <a:pt x="1970" y="12571"/>
                    </a:cubicBezTo>
                    <a:cubicBezTo>
                      <a:pt x="1486" y="14605"/>
                      <a:pt x="0" y="17324"/>
                      <a:pt x="453" y="18051"/>
                    </a:cubicBezTo>
                    <a:cubicBezTo>
                      <a:pt x="580" y="18230"/>
                      <a:pt x="695" y="18272"/>
                      <a:pt x="875" y="18188"/>
                    </a:cubicBezTo>
                    <a:cubicBezTo>
                      <a:pt x="769" y="17967"/>
                      <a:pt x="717" y="17661"/>
                      <a:pt x="843" y="17271"/>
                    </a:cubicBezTo>
                    <a:cubicBezTo>
                      <a:pt x="1170" y="16112"/>
                      <a:pt x="1897" y="14848"/>
                      <a:pt x="2424" y="12677"/>
                    </a:cubicBezTo>
                    <a:cubicBezTo>
                      <a:pt x="2950" y="10496"/>
                      <a:pt x="3130" y="8494"/>
                      <a:pt x="4436" y="8072"/>
                    </a:cubicBezTo>
                    <a:cubicBezTo>
                      <a:pt x="6038" y="7545"/>
                      <a:pt x="8672" y="7471"/>
                      <a:pt x="9905" y="6639"/>
                    </a:cubicBezTo>
                    <a:cubicBezTo>
                      <a:pt x="11127" y="5807"/>
                      <a:pt x="11443" y="5438"/>
                      <a:pt x="12645" y="5248"/>
                    </a:cubicBezTo>
                    <a:cubicBezTo>
                      <a:pt x="13857" y="5048"/>
                      <a:pt x="15448" y="4942"/>
                      <a:pt x="17977" y="4194"/>
                    </a:cubicBezTo>
                    <a:cubicBezTo>
                      <a:pt x="20506" y="3436"/>
                      <a:pt x="21507" y="2045"/>
                      <a:pt x="23077" y="1486"/>
                    </a:cubicBezTo>
                    <a:cubicBezTo>
                      <a:pt x="24626" y="938"/>
                      <a:pt x="26733" y="475"/>
                      <a:pt x="27060" y="527"/>
                    </a:cubicBezTo>
                    <a:cubicBezTo>
                      <a:pt x="27376" y="570"/>
                      <a:pt x="27523" y="717"/>
                      <a:pt x="27460" y="833"/>
                    </a:cubicBezTo>
                    <a:cubicBezTo>
                      <a:pt x="27576" y="622"/>
                      <a:pt x="27576" y="475"/>
                      <a:pt x="27471" y="369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8"/>
              <p:cNvSpPr/>
              <p:nvPr/>
            </p:nvSpPr>
            <p:spPr>
              <a:xfrm>
                <a:off x="751800" y="3358650"/>
                <a:ext cx="370675" cy="336425"/>
              </a:xfrm>
              <a:custGeom>
                <a:avLst/>
                <a:gdLst/>
                <a:ahLst/>
                <a:cxnLst/>
                <a:rect l="l" t="t" r="r" b="b"/>
                <a:pathLst>
                  <a:path w="14827" h="13457" extrusionOk="0">
                    <a:moveTo>
                      <a:pt x="10833" y="159"/>
                    </a:moveTo>
                    <a:cubicBezTo>
                      <a:pt x="11971" y="211"/>
                      <a:pt x="13636" y="717"/>
                      <a:pt x="14110" y="1571"/>
                    </a:cubicBezTo>
                    <a:cubicBezTo>
                      <a:pt x="14500" y="2298"/>
                      <a:pt x="14827" y="4258"/>
                      <a:pt x="10791" y="5238"/>
                    </a:cubicBezTo>
                    <a:cubicBezTo>
                      <a:pt x="7261" y="6081"/>
                      <a:pt x="4732" y="6839"/>
                      <a:pt x="3330" y="9948"/>
                    </a:cubicBezTo>
                    <a:cubicBezTo>
                      <a:pt x="2171" y="12498"/>
                      <a:pt x="1139" y="13457"/>
                      <a:pt x="738" y="12108"/>
                    </a:cubicBezTo>
                    <a:cubicBezTo>
                      <a:pt x="464" y="11191"/>
                      <a:pt x="1" y="6017"/>
                      <a:pt x="3362" y="2814"/>
                    </a:cubicBezTo>
                    <a:cubicBezTo>
                      <a:pt x="4879" y="1328"/>
                      <a:pt x="7366" y="1"/>
                      <a:pt x="10833" y="159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8"/>
              <p:cNvSpPr/>
              <p:nvPr/>
            </p:nvSpPr>
            <p:spPr>
              <a:xfrm>
                <a:off x="782100" y="3365500"/>
                <a:ext cx="311150" cy="21262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8505" extrusionOk="0">
                    <a:moveTo>
                      <a:pt x="9221" y="53"/>
                    </a:moveTo>
                    <a:cubicBezTo>
                      <a:pt x="10590" y="1"/>
                      <a:pt x="12013" y="422"/>
                      <a:pt x="12255" y="1360"/>
                    </a:cubicBezTo>
                    <a:cubicBezTo>
                      <a:pt x="12392" y="1961"/>
                      <a:pt x="12445" y="3278"/>
                      <a:pt x="9537" y="3973"/>
                    </a:cubicBezTo>
                    <a:cubicBezTo>
                      <a:pt x="7008" y="4584"/>
                      <a:pt x="4700" y="4922"/>
                      <a:pt x="3278" y="6892"/>
                    </a:cubicBezTo>
                    <a:cubicBezTo>
                      <a:pt x="2097" y="8504"/>
                      <a:pt x="570" y="7956"/>
                      <a:pt x="274" y="6997"/>
                    </a:cubicBezTo>
                    <a:cubicBezTo>
                      <a:pt x="0" y="6017"/>
                      <a:pt x="1412" y="359"/>
                      <a:pt x="9221" y="53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8"/>
              <p:cNvSpPr/>
              <p:nvPr/>
            </p:nvSpPr>
            <p:spPr>
              <a:xfrm>
                <a:off x="811075" y="3374975"/>
                <a:ext cx="253700" cy="173375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6935" extrusionOk="0">
                    <a:moveTo>
                      <a:pt x="7514" y="43"/>
                    </a:moveTo>
                    <a:cubicBezTo>
                      <a:pt x="8631" y="1"/>
                      <a:pt x="9790" y="349"/>
                      <a:pt x="9969" y="1107"/>
                    </a:cubicBezTo>
                    <a:cubicBezTo>
                      <a:pt x="10095" y="1592"/>
                      <a:pt x="10148" y="2677"/>
                      <a:pt x="7756" y="3246"/>
                    </a:cubicBezTo>
                    <a:cubicBezTo>
                      <a:pt x="5691" y="3742"/>
                      <a:pt x="3815" y="4016"/>
                      <a:pt x="2667" y="5617"/>
                    </a:cubicBezTo>
                    <a:cubicBezTo>
                      <a:pt x="1697" y="6934"/>
                      <a:pt x="443" y="6481"/>
                      <a:pt x="222" y="5691"/>
                    </a:cubicBezTo>
                    <a:cubicBezTo>
                      <a:pt x="1" y="4901"/>
                      <a:pt x="1160" y="296"/>
                      <a:pt x="7514" y="43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8"/>
              <p:cNvSpPr/>
              <p:nvPr/>
            </p:nvSpPr>
            <p:spPr>
              <a:xfrm>
                <a:off x="1127450" y="3391050"/>
                <a:ext cx="198925" cy="80125"/>
              </a:xfrm>
              <a:custGeom>
                <a:avLst/>
                <a:gdLst/>
                <a:ahLst/>
                <a:cxnLst/>
                <a:rect l="l" t="t" r="r" b="b"/>
                <a:pathLst>
                  <a:path w="7957" h="3205" extrusionOk="0">
                    <a:moveTo>
                      <a:pt x="3152" y="43"/>
                    </a:moveTo>
                    <a:cubicBezTo>
                      <a:pt x="1866" y="1"/>
                      <a:pt x="1" y="348"/>
                      <a:pt x="96" y="1845"/>
                    </a:cubicBezTo>
                    <a:cubicBezTo>
                      <a:pt x="159" y="2951"/>
                      <a:pt x="2203" y="3204"/>
                      <a:pt x="3499" y="3004"/>
                    </a:cubicBezTo>
                    <a:cubicBezTo>
                      <a:pt x="5533" y="2688"/>
                      <a:pt x="6523" y="2087"/>
                      <a:pt x="7103" y="1739"/>
                    </a:cubicBezTo>
                    <a:cubicBezTo>
                      <a:pt x="7957" y="1244"/>
                      <a:pt x="7609" y="443"/>
                      <a:pt x="6344" y="422"/>
                    </a:cubicBezTo>
                    <a:cubicBezTo>
                      <a:pt x="5259" y="412"/>
                      <a:pt x="3858" y="75"/>
                      <a:pt x="3152" y="43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8"/>
              <p:cNvSpPr/>
              <p:nvPr/>
            </p:nvSpPr>
            <p:spPr>
              <a:xfrm>
                <a:off x="1137475" y="3395525"/>
                <a:ext cx="167825" cy="64850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2594" extrusionOk="0">
                    <a:moveTo>
                      <a:pt x="2751" y="22"/>
                    </a:moveTo>
                    <a:cubicBezTo>
                      <a:pt x="1655" y="1"/>
                      <a:pt x="0" y="317"/>
                      <a:pt x="127" y="1487"/>
                    </a:cubicBezTo>
                    <a:cubicBezTo>
                      <a:pt x="232" y="2382"/>
                      <a:pt x="1971" y="2593"/>
                      <a:pt x="3024" y="2435"/>
                    </a:cubicBezTo>
                    <a:cubicBezTo>
                      <a:pt x="4689" y="2182"/>
                      <a:pt x="5490" y="1687"/>
                      <a:pt x="5964" y="1402"/>
                    </a:cubicBezTo>
                    <a:cubicBezTo>
                      <a:pt x="6660" y="1002"/>
                      <a:pt x="6713" y="338"/>
                      <a:pt x="5343" y="338"/>
                    </a:cubicBezTo>
                    <a:cubicBezTo>
                      <a:pt x="4468" y="338"/>
                      <a:pt x="3762" y="54"/>
                      <a:pt x="2751" y="22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8"/>
              <p:cNvSpPr/>
              <p:nvPr/>
            </p:nvSpPr>
            <p:spPr>
              <a:xfrm>
                <a:off x="1316875" y="3384475"/>
                <a:ext cx="1515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003" extrusionOk="0">
                    <a:moveTo>
                      <a:pt x="1296" y="611"/>
                    </a:moveTo>
                    <a:cubicBezTo>
                      <a:pt x="991" y="675"/>
                      <a:pt x="0" y="885"/>
                      <a:pt x="358" y="1444"/>
                    </a:cubicBezTo>
                    <a:cubicBezTo>
                      <a:pt x="727" y="2002"/>
                      <a:pt x="2540" y="1086"/>
                      <a:pt x="3857" y="970"/>
                    </a:cubicBezTo>
                    <a:cubicBezTo>
                      <a:pt x="5174" y="843"/>
                      <a:pt x="5754" y="1233"/>
                      <a:pt x="5901" y="970"/>
                    </a:cubicBezTo>
                    <a:cubicBezTo>
                      <a:pt x="6059" y="706"/>
                      <a:pt x="4373" y="0"/>
                      <a:pt x="1296" y="611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8"/>
              <p:cNvSpPr/>
              <p:nvPr/>
            </p:nvSpPr>
            <p:spPr>
              <a:xfrm>
                <a:off x="1325025" y="3388150"/>
                <a:ext cx="130425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1445" extrusionOk="0">
                    <a:moveTo>
                      <a:pt x="686" y="644"/>
                    </a:moveTo>
                    <a:cubicBezTo>
                      <a:pt x="686" y="644"/>
                      <a:pt x="1" y="854"/>
                      <a:pt x="127" y="1149"/>
                    </a:cubicBezTo>
                    <a:cubicBezTo>
                      <a:pt x="243" y="1444"/>
                      <a:pt x="1687" y="991"/>
                      <a:pt x="2424" y="844"/>
                    </a:cubicBezTo>
                    <a:cubicBezTo>
                      <a:pt x="3573" y="612"/>
                      <a:pt x="4953" y="717"/>
                      <a:pt x="5038" y="623"/>
                    </a:cubicBezTo>
                    <a:cubicBezTo>
                      <a:pt x="5217" y="380"/>
                      <a:pt x="2846" y="1"/>
                      <a:pt x="686" y="644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8"/>
              <p:cNvSpPr/>
              <p:nvPr/>
            </p:nvSpPr>
            <p:spPr>
              <a:xfrm>
                <a:off x="936200" y="3461925"/>
                <a:ext cx="478425" cy="360650"/>
              </a:xfrm>
              <a:custGeom>
                <a:avLst/>
                <a:gdLst/>
                <a:ahLst/>
                <a:cxnLst/>
                <a:rect l="l" t="t" r="r" b="b"/>
                <a:pathLst>
                  <a:path w="19137" h="14426" extrusionOk="0">
                    <a:moveTo>
                      <a:pt x="18704" y="264"/>
                    </a:moveTo>
                    <a:cubicBezTo>
                      <a:pt x="18557" y="306"/>
                      <a:pt x="17819" y="748"/>
                      <a:pt x="17240" y="2044"/>
                    </a:cubicBezTo>
                    <a:cubicBezTo>
                      <a:pt x="16471" y="3752"/>
                      <a:pt x="15659" y="4595"/>
                      <a:pt x="14268" y="5596"/>
                    </a:cubicBezTo>
                    <a:cubicBezTo>
                      <a:pt x="12867" y="6597"/>
                      <a:pt x="11866" y="6892"/>
                      <a:pt x="11075" y="8072"/>
                    </a:cubicBezTo>
                    <a:cubicBezTo>
                      <a:pt x="10812" y="8472"/>
                      <a:pt x="10285" y="9484"/>
                      <a:pt x="9969" y="10590"/>
                    </a:cubicBezTo>
                    <a:cubicBezTo>
                      <a:pt x="9800" y="11170"/>
                      <a:pt x="9516" y="11644"/>
                      <a:pt x="9516" y="11644"/>
                    </a:cubicBezTo>
                    <a:cubicBezTo>
                      <a:pt x="9527" y="12181"/>
                      <a:pt x="10222" y="14226"/>
                      <a:pt x="10222" y="14226"/>
                    </a:cubicBezTo>
                    <a:lnTo>
                      <a:pt x="9790" y="14341"/>
                    </a:lnTo>
                    <a:lnTo>
                      <a:pt x="9495" y="14426"/>
                    </a:lnTo>
                    <a:cubicBezTo>
                      <a:pt x="9495" y="14426"/>
                      <a:pt x="9000" y="12329"/>
                      <a:pt x="8684" y="11602"/>
                    </a:cubicBezTo>
                    <a:cubicBezTo>
                      <a:pt x="8367" y="10885"/>
                      <a:pt x="7693" y="10548"/>
                      <a:pt x="6861" y="10538"/>
                    </a:cubicBezTo>
                    <a:cubicBezTo>
                      <a:pt x="6049" y="10527"/>
                      <a:pt x="5944" y="10675"/>
                      <a:pt x="5069" y="10991"/>
                    </a:cubicBezTo>
                    <a:cubicBezTo>
                      <a:pt x="4216" y="11307"/>
                      <a:pt x="2972" y="11676"/>
                      <a:pt x="1255" y="10221"/>
                    </a:cubicBezTo>
                    <a:cubicBezTo>
                      <a:pt x="1" y="9168"/>
                      <a:pt x="117" y="8040"/>
                      <a:pt x="749" y="7545"/>
                    </a:cubicBezTo>
                    <a:lnTo>
                      <a:pt x="749" y="7545"/>
                    </a:lnTo>
                    <a:cubicBezTo>
                      <a:pt x="1002" y="7355"/>
                      <a:pt x="1318" y="7260"/>
                      <a:pt x="1676" y="7303"/>
                    </a:cubicBezTo>
                    <a:cubicBezTo>
                      <a:pt x="2941" y="7440"/>
                      <a:pt x="3067" y="8367"/>
                      <a:pt x="3383" y="8778"/>
                    </a:cubicBezTo>
                    <a:cubicBezTo>
                      <a:pt x="3699" y="9178"/>
                      <a:pt x="4068" y="8788"/>
                      <a:pt x="5259" y="8904"/>
                    </a:cubicBezTo>
                    <a:cubicBezTo>
                      <a:pt x="6429" y="9010"/>
                      <a:pt x="6112" y="9410"/>
                      <a:pt x="7556" y="9842"/>
                    </a:cubicBezTo>
                    <a:cubicBezTo>
                      <a:pt x="8525" y="10127"/>
                      <a:pt x="9052" y="11107"/>
                      <a:pt x="9052" y="11107"/>
                    </a:cubicBezTo>
                    <a:cubicBezTo>
                      <a:pt x="9548" y="10738"/>
                      <a:pt x="9990" y="8546"/>
                      <a:pt x="10917" y="7545"/>
                    </a:cubicBezTo>
                    <a:cubicBezTo>
                      <a:pt x="12182" y="6207"/>
                      <a:pt x="13341" y="6007"/>
                      <a:pt x="15090" y="4531"/>
                    </a:cubicBezTo>
                    <a:cubicBezTo>
                      <a:pt x="16650" y="3225"/>
                      <a:pt x="16608" y="2687"/>
                      <a:pt x="17377" y="1423"/>
                    </a:cubicBezTo>
                    <a:cubicBezTo>
                      <a:pt x="18230" y="0"/>
                      <a:pt x="19137" y="148"/>
                      <a:pt x="18704" y="26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8000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8"/>
              <p:cNvSpPr/>
              <p:nvPr/>
            </p:nvSpPr>
            <p:spPr>
              <a:xfrm>
                <a:off x="939100" y="3650800"/>
                <a:ext cx="241850" cy="172050"/>
              </a:xfrm>
              <a:custGeom>
                <a:avLst/>
                <a:gdLst/>
                <a:ahLst/>
                <a:cxnLst/>
                <a:rect l="l" t="t" r="r" b="b"/>
                <a:pathLst>
                  <a:path w="9674" h="6882" extrusionOk="0">
                    <a:moveTo>
                      <a:pt x="9674" y="6808"/>
                    </a:moveTo>
                    <a:lnTo>
                      <a:pt x="9537" y="6839"/>
                    </a:lnTo>
                    <a:lnTo>
                      <a:pt x="9379" y="6881"/>
                    </a:lnTo>
                    <a:cubicBezTo>
                      <a:pt x="9379" y="6881"/>
                      <a:pt x="8884" y="4784"/>
                      <a:pt x="8568" y="4068"/>
                    </a:cubicBezTo>
                    <a:cubicBezTo>
                      <a:pt x="8251" y="3341"/>
                      <a:pt x="7577" y="3014"/>
                      <a:pt x="6745" y="2993"/>
                    </a:cubicBezTo>
                    <a:cubicBezTo>
                      <a:pt x="5933" y="2983"/>
                      <a:pt x="5828" y="3130"/>
                      <a:pt x="4953" y="3446"/>
                    </a:cubicBezTo>
                    <a:cubicBezTo>
                      <a:pt x="4100" y="3762"/>
                      <a:pt x="2867" y="4131"/>
                      <a:pt x="1139" y="2677"/>
                    </a:cubicBezTo>
                    <a:cubicBezTo>
                      <a:pt x="138" y="1834"/>
                      <a:pt x="1" y="938"/>
                      <a:pt x="338" y="359"/>
                    </a:cubicBezTo>
                    <a:cubicBezTo>
                      <a:pt x="412" y="232"/>
                      <a:pt x="517" y="95"/>
                      <a:pt x="633" y="0"/>
                    </a:cubicBezTo>
                    <a:cubicBezTo>
                      <a:pt x="612" y="53"/>
                      <a:pt x="475" y="1054"/>
                      <a:pt x="1950" y="2055"/>
                    </a:cubicBezTo>
                    <a:cubicBezTo>
                      <a:pt x="2835" y="2656"/>
                      <a:pt x="3573" y="2814"/>
                      <a:pt x="4469" y="2614"/>
                    </a:cubicBezTo>
                    <a:cubicBezTo>
                      <a:pt x="5375" y="2414"/>
                      <a:pt x="5975" y="2182"/>
                      <a:pt x="7219" y="2666"/>
                    </a:cubicBezTo>
                    <a:cubicBezTo>
                      <a:pt x="8473" y="3151"/>
                      <a:pt x="8536" y="3425"/>
                      <a:pt x="8905" y="4184"/>
                    </a:cubicBezTo>
                    <a:cubicBezTo>
                      <a:pt x="9274" y="4932"/>
                      <a:pt x="9632" y="6576"/>
                      <a:pt x="9632" y="6576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8"/>
              <p:cNvSpPr/>
              <p:nvPr/>
            </p:nvSpPr>
            <p:spPr>
              <a:xfrm>
                <a:off x="938850" y="3659750"/>
                <a:ext cx="238425" cy="163100"/>
              </a:xfrm>
              <a:custGeom>
                <a:avLst/>
                <a:gdLst/>
                <a:ahLst/>
                <a:cxnLst/>
                <a:rect l="l" t="t" r="r" b="b"/>
                <a:pathLst>
                  <a:path w="9537" h="6524" extrusionOk="0">
                    <a:moveTo>
                      <a:pt x="9536" y="6481"/>
                    </a:moveTo>
                    <a:lnTo>
                      <a:pt x="9378" y="6523"/>
                    </a:lnTo>
                    <a:cubicBezTo>
                      <a:pt x="9378" y="6523"/>
                      <a:pt x="8883" y="4426"/>
                      <a:pt x="8567" y="3710"/>
                    </a:cubicBezTo>
                    <a:cubicBezTo>
                      <a:pt x="8251" y="2983"/>
                      <a:pt x="7576" y="2656"/>
                      <a:pt x="6744" y="2635"/>
                    </a:cubicBezTo>
                    <a:cubicBezTo>
                      <a:pt x="5933" y="2625"/>
                      <a:pt x="5827" y="2772"/>
                      <a:pt x="4953" y="3088"/>
                    </a:cubicBezTo>
                    <a:cubicBezTo>
                      <a:pt x="4099" y="3404"/>
                      <a:pt x="2856" y="3773"/>
                      <a:pt x="1138" y="2319"/>
                    </a:cubicBezTo>
                    <a:cubicBezTo>
                      <a:pt x="137" y="1476"/>
                      <a:pt x="0" y="580"/>
                      <a:pt x="327" y="1"/>
                    </a:cubicBezTo>
                    <a:lnTo>
                      <a:pt x="327" y="1"/>
                    </a:lnTo>
                    <a:cubicBezTo>
                      <a:pt x="327" y="1"/>
                      <a:pt x="169" y="1213"/>
                      <a:pt x="1676" y="2161"/>
                    </a:cubicBezTo>
                    <a:cubicBezTo>
                      <a:pt x="3172" y="3109"/>
                      <a:pt x="4089" y="2951"/>
                      <a:pt x="4457" y="2846"/>
                    </a:cubicBezTo>
                    <a:cubicBezTo>
                      <a:pt x="4826" y="2740"/>
                      <a:pt x="5912" y="2319"/>
                      <a:pt x="6828" y="2424"/>
                    </a:cubicBezTo>
                    <a:cubicBezTo>
                      <a:pt x="7735" y="2530"/>
                      <a:pt x="8314" y="3014"/>
                      <a:pt x="8546" y="3468"/>
                    </a:cubicBezTo>
                    <a:cubicBezTo>
                      <a:pt x="8799" y="3910"/>
                      <a:pt x="9231" y="5122"/>
                      <a:pt x="9515" y="6471"/>
                    </a:cubicBezTo>
                    <a:cubicBezTo>
                      <a:pt x="9536" y="6460"/>
                      <a:pt x="9536" y="6471"/>
                      <a:pt x="9536" y="6481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8"/>
              <p:cNvSpPr/>
              <p:nvPr/>
            </p:nvSpPr>
            <p:spPr>
              <a:xfrm>
                <a:off x="1173300" y="3813075"/>
                <a:ext cx="192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591" extrusionOk="0">
                    <a:moveTo>
                      <a:pt x="727" y="190"/>
                    </a:moveTo>
                    <a:cubicBezTo>
                      <a:pt x="727" y="190"/>
                      <a:pt x="675" y="0"/>
                      <a:pt x="327" y="74"/>
                    </a:cubicBezTo>
                    <a:cubicBezTo>
                      <a:pt x="11" y="137"/>
                      <a:pt x="0" y="338"/>
                      <a:pt x="0" y="390"/>
                    </a:cubicBezTo>
                    <a:cubicBezTo>
                      <a:pt x="11" y="443"/>
                      <a:pt x="85" y="591"/>
                      <a:pt x="369" y="527"/>
                    </a:cubicBezTo>
                    <a:cubicBezTo>
                      <a:pt x="675" y="454"/>
                      <a:pt x="770" y="338"/>
                      <a:pt x="727" y="1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8"/>
              <p:cNvSpPr/>
              <p:nvPr/>
            </p:nvSpPr>
            <p:spPr>
              <a:xfrm>
                <a:off x="1174350" y="3813875"/>
                <a:ext cx="166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17" extrusionOk="0">
                    <a:moveTo>
                      <a:pt x="633" y="179"/>
                    </a:moveTo>
                    <a:cubicBezTo>
                      <a:pt x="633" y="179"/>
                      <a:pt x="591" y="0"/>
                      <a:pt x="285" y="74"/>
                    </a:cubicBezTo>
                    <a:cubicBezTo>
                      <a:pt x="22" y="126"/>
                      <a:pt x="1" y="306"/>
                      <a:pt x="11" y="348"/>
                    </a:cubicBezTo>
                    <a:cubicBezTo>
                      <a:pt x="22" y="400"/>
                      <a:pt x="74" y="516"/>
                      <a:pt x="327" y="453"/>
                    </a:cubicBezTo>
                    <a:cubicBezTo>
                      <a:pt x="591" y="400"/>
                      <a:pt x="664" y="295"/>
                      <a:pt x="633" y="179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8"/>
              <p:cNvSpPr/>
              <p:nvPr/>
            </p:nvSpPr>
            <p:spPr>
              <a:xfrm>
                <a:off x="962025" y="3645275"/>
                <a:ext cx="1254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2783" extrusionOk="0">
                    <a:moveTo>
                      <a:pt x="527" y="84"/>
                    </a:moveTo>
                    <a:cubicBezTo>
                      <a:pt x="369" y="95"/>
                      <a:pt x="0" y="285"/>
                      <a:pt x="74" y="759"/>
                    </a:cubicBezTo>
                    <a:cubicBezTo>
                      <a:pt x="137" y="1180"/>
                      <a:pt x="295" y="1454"/>
                      <a:pt x="1023" y="2044"/>
                    </a:cubicBezTo>
                    <a:cubicBezTo>
                      <a:pt x="1750" y="2656"/>
                      <a:pt x="2772" y="2782"/>
                      <a:pt x="3288" y="2666"/>
                    </a:cubicBezTo>
                    <a:cubicBezTo>
                      <a:pt x="3962" y="2508"/>
                      <a:pt x="4911" y="2498"/>
                      <a:pt x="4964" y="2160"/>
                    </a:cubicBezTo>
                    <a:cubicBezTo>
                      <a:pt x="5016" y="1844"/>
                      <a:pt x="4510" y="1623"/>
                      <a:pt x="3425" y="1739"/>
                    </a:cubicBezTo>
                    <a:cubicBezTo>
                      <a:pt x="2814" y="1813"/>
                      <a:pt x="2593" y="1876"/>
                      <a:pt x="2350" y="1792"/>
                    </a:cubicBezTo>
                    <a:cubicBezTo>
                      <a:pt x="2192" y="1739"/>
                      <a:pt x="2024" y="1560"/>
                      <a:pt x="1908" y="1360"/>
                    </a:cubicBezTo>
                    <a:cubicBezTo>
                      <a:pt x="1592" y="843"/>
                      <a:pt x="1339" y="0"/>
                      <a:pt x="527" y="84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8"/>
              <p:cNvSpPr/>
              <p:nvPr/>
            </p:nvSpPr>
            <p:spPr>
              <a:xfrm>
                <a:off x="966775" y="3651850"/>
                <a:ext cx="5060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1708" extrusionOk="0">
                    <a:moveTo>
                      <a:pt x="548" y="1"/>
                    </a:moveTo>
                    <a:cubicBezTo>
                      <a:pt x="548" y="1"/>
                      <a:pt x="0" y="22"/>
                      <a:pt x="369" y="601"/>
                    </a:cubicBezTo>
                    <a:cubicBezTo>
                      <a:pt x="738" y="1181"/>
                      <a:pt x="1349" y="1708"/>
                      <a:pt x="1665" y="1623"/>
                    </a:cubicBezTo>
                    <a:cubicBezTo>
                      <a:pt x="2023" y="1529"/>
                      <a:pt x="1465" y="1202"/>
                      <a:pt x="1296" y="865"/>
                    </a:cubicBezTo>
                    <a:cubicBezTo>
                      <a:pt x="1128" y="549"/>
                      <a:pt x="980" y="53"/>
                      <a:pt x="548" y="1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8"/>
              <p:cNvSpPr/>
              <p:nvPr/>
            </p:nvSpPr>
            <p:spPr>
              <a:xfrm>
                <a:off x="1030525" y="3688475"/>
                <a:ext cx="466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665" extrusionOk="0">
                    <a:moveTo>
                      <a:pt x="548" y="148"/>
                    </a:moveTo>
                    <a:cubicBezTo>
                      <a:pt x="548" y="148"/>
                      <a:pt x="0" y="211"/>
                      <a:pt x="63" y="432"/>
                    </a:cubicBezTo>
                    <a:cubicBezTo>
                      <a:pt x="127" y="664"/>
                      <a:pt x="769" y="622"/>
                      <a:pt x="1222" y="590"/>
                    </a:cubicBezTo>
                    <a:cubicBezTo>
                      <a:pt x="1686" y="569"/>
                      <a:pt x="1865" y="422"/>
                      <a:pt x="1749" y="222"/>
                    </a:cubicBezTo>
                    <a:cubicBezTo>
                      <a:pt x="1612" y="0"/>
                      <a:pt x="548" y="148"/>
                      <a:pt x="548" y="148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8"/>
              <p:cNvSpPr/>
              <p:nvPr/>
            </p:nvSpPr>
            <p:spPr>
              <a:xfrm>
                <a:off x="1344525" y="3504075"/>
                <a:ext cx="421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782" extrusionOk="0">
                    <a:moveTo>
                      <a:pt x="327" y="1465"/>
                    </a:moveTo>
                    <a:cubicBezTo>
                      <a:pt x="327" y="1465"/>
                      <a:pt x="833" y="1254"/>
                      <a:pt x="1086" y="885"/>
                    </a:cubicBezTo>
                    <a:cubicBezTo>
                      <a:pt x="1518" y="243"/>
                      <a:pt x="1528" y="32"/>
                      <a:pt x="1613" y="11"/>
                    </a:cubicBezTo>
                    <a:cubicBezTo>
                      <a:pt x="1687" y="0"/>
                      <a:pt x="1297" y="769"/>
                      <a:pt x="1149" y="959"/>
                    </a:cubicBezTo>
                    <a:cubicBezTo>
                      <a:pt x="1012" y="1159"/>
                      <a:pt x="591" y="1612"/>
                      <a:pt x="159" y="1739"/>
                    </a:cubicBezTo>
                    <a:cubicBezTo>
                      <a:pt x="1" y="1781"/>
                      <a:pt x="169" y="1486"/>
                      <a:pt x="327" y="14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8"/>
              <p:cNvSpPr/>
              <p:nvPr/>
            </p:nvSpPr>
            <p:spPr>
              <a:xfrm>
                <a:off x="1315825" y="3569925"/>
                <a:ext cx="392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612" extrusionOk="0">
                    <a:moveTo>
                      <a:pt x="32" y="527"/>
                    </a:moveTo>
                    <a:cubicBezTo>
                      <a:pt x="32" y="527"/>
                      <a:pt x="0" y="411"/>
                      <a:pt x="95" y="348"/>
                    </a:cubicBezTo>
                    <a:cubicBezTo>
                      <a:pt x="137" y="317"/>
                      <a:pt x="200" y="275"/>
                      <a:pt x="295" y="296"/>
                    </a:cubicBezTo>
                    <a:cubicBezTo>
                      <a:pt x="727" y="348"/>
                      <a:pt x="896" y="327"/>
                      <a:pt x="1106" y="264"/>
                    </a:cubicBezTo>
                    <a:cubicBezTo>
                      <a:pt x="1349" y="190"/>
                      <a:pt x="1444" y="1"/>
                      <a:pt x="1507" y="32"/>
                    </a:cubicBezTo>
                    <a:cubicBezTo>
                      <a:pt x="1570" y="53"/>
                      <a:pt x="1159" y="475"/>
                      <a:pt x="727" y="538"/>
                    </a:cubicBezTo>
                    <a:cubicBezTo>
                      <a:pt x="232" y="612"/>
                      <a:pt x="32" y="527"/>
                      <a:pt x="32" y="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7" name="Google Shape;1647;p28"/>
            <p:cNvGrpSpPr/>
            <p:nvPr/>
          </p:nvGrpSpPr>
          <p:grpSpPr>
            <a:xfrm>
              <a:off x="3300138" y="2081756"/>
              <a:ext cx="581425" cy="501600"/>
              <a:chOff x="1384775" y="2638550"/>
              <a:chExt cx="581425" cy="501600"/>
            </a:xfrm>
          </p:grpSpPr>
          <p:sp>
            <p:nvSpPr>
              <p:cNvPr id="1648" name="Google Shape;1648;p28"/>
              <p:cNvSpPr/>
              <p:nvPr/>
            </p:nvSpPr>
            <p:spPr>
              <a:xfrm>
                <a:off x="1421125" y="2998925"/>
                <a:ext cx="121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28" extrusionOk="0">
                    <a:moveTo>
                      <a:pt x="201" y="21"/>
                    </a:moveTo>
                    <a:cubicBezTo>
                      <a:pt x="127" y="42"/>
                      <a:pt x="1" y="116"/>
                      <a:pt x="32" y="306"/>
                    </a:cubicBezTo>
                    <a:cubicBezTo>
                      <a:pt x="54" y="495"/>
                      <a:pt x="412" y="527"/>
                      <a:pt x="465" y="306"/>
                    </a:cubicBezTo>
                    <a:cubicBezTo>
                      <a:pt x="486" y="116"/>
                      <a:pt x="359" y="0"/>
                      <a:pt x="201" y="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8"/>
              <p:cNvSpPr/>
              <p:nvPr/>
            </p:nvSpPr>
            <p:spPr>
              <a:xfrm>
                <a:off x="1419550" y="3054500"/>
                <a:ext cx="179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1" extrusionOk="0">
                    <a:moveTo>
                      <a:pt x="285" y="43"/>
                    </a:moveTo>
                    <a:cubicBezTo>
                      <a:pt x="169" y="64"/>
                      <a:pt x="1" y="169"/>
                      <a:pt x="22" y="454"/>
                    </a:cubicBezTo>
                    <a:cubicBezTo>
                      <a:pt x="64" y="738"/>
                      <a:pt x="580" y="780"/>
                      <a:pt x="654" y="454"/>
                    </a:cubicBezTo>
                    <a:cubicBezTo>
                      <a:pt x="717" y="159"/>
                      <a:pt x="506" y="1"/>
                      <a:pt x="285" y="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8"/>
              <p:cNvSpPr/>
              <p:nvPr/>
            </p:nvSpPr>
            <p:spPr>
              <a:xfrm>
                <a:off x="1399275" y="3113775"/>
                <a:ext cx="13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055" extrusionOk="0">
                    <a:moveTo>
                      <a:pt x="190" y="64"/>
                    </a:moveTo>
                    <a:cubicBezTo>
                      <a:pt x="116" y="106"/>
                      <a:pt x="0" y="274"/>
                      <a:pt x="64" y="643"/>
                    </a:cubicBezTo>
                    <a:cubicBezTo>
                      <a:pt x="127" y="1044"/>
                      <a:pt x="527" y="1054"/>
                      <a:pt x="527" y="612"/>
                    </a:cubicBezTo>
                    <a:cubicBezTo>
                      <a:pt x="527" y="201"/>
                      <a:pt x="348" y="0"/>
                      <a:pt x="190" y="6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8"/>
              <p:cNvSpPr/>
              <p:nvPr/>
            </p:nvSpPr>
            <p:spPr>
              <a:xfrm>
                <a:off x="1906375" y="2739700"/>
                <a:ext cx="121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28" extrusionOk="0">
                    <a:moveTo>
                      <a:pt x="190" y="32"/>
                    </a:moveTo>
                    <a:cubicBezTo>
                      <a:pt x="116" y="43"/>
                      <a:pt x="1" y="116"/>
                      <a:pt x="22" y="306"/>
                    </a:cubicBezTo>
                    <a:cubicBezTo>
                      <a:pt x="53" y="506"/>
                      <a:pt x="401" y="527"/>
                      <a:pt x="454" y="306"/>
                    </a:cubicBezTo>
                    <a:cubicBezTo>
                      <a:pt x="485" y="106"/>
                      <a:pt x="338" y="1"/>
                      <a:pt x="190" y="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8"/>
              <p:cNvSpPr/>
              <p:nvPr/>
            </p:nvSpPr>
            <p:spPr>
              <a:xfrm>
                <a:off x="1954050" y="2820850"/>
                <a:ext cx="1215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27" extrusionOk="0">
                    <a:moveTo>
                      <a:pt x="201" y="21"/>
                    </a:moveTo>
                    <a:cubicBezTo>
                      <a:pt x="117" y="32"/>
                      <a:pt x="1" y="116"/>
                      <a:pt x="22" y="295"/>
                    </a:cubicBezTo>
                    <a:cubicBezTo>
                      <a:pt x="53" y="495"/>
                      <a:pt x="412" y="527"/>
                      <a:pt x="464" y="295"/>
                    </a:cubicBezTo>
                    <a:cubicBezTo>
                      <a:pt x="486" y="105"/>
                      <a:pt x="338" y="0"/>
                      <a:pt x="201" y="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8"/>
              <p:cNvSpPr/>
              <p:nvPr/>
            </p:nvSpPr>
            <p:spPr>
              <a:xfrm>
                <a:off x="1384775" y="3003125"/>
                <a:ext cx="174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82" extrusionOk="0">
                    <a:moveTo>
                      <a:pt x="327" y="85"/>
                    </a:moveTo>
                    <a:cubicBezTo>
                      <a:pt x="327" y="85"/>
                      <a:pt x="74" y="43"/>
                      <a:pt x="32" y="738"/>
                    </a:cubicBezTo>
                    <a:cubicBezTo>
                      <a:pt x="1" y="1434"/>
                      <a:pt x="264" y="1782"/>
                      <a:pt x="454" y="1666"/>
                    </a:cubicBezTo>
                    <a:cubicBezTo>
                      <a:pt x="696" y="1518"/>
                      <a:pt x="665" y="1"/>
                      <a:pt x="327" y="8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8"/>
              <p:cNvSpPr/>
              <p:nvPr/>
            </p:nvSpPr>
            <p:spPr>
              <a:xfrm>
                <a:off x="1726725" y="2743400"/>
                <a:ext cx="500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655" extrusionOk="0">
                    <a:moveTo>
                      <a:pt x="811" y="200"/>
                    </a:moveTo>
                    <a:cubicBezTo>
                      <a:pt x="811" y="200"/>
                      <a:pt x="0" y="411"/>
                      <a:pt x="148" y="959"/>
                    </a:cubicBezTo>
                    <a:cubicBezTo>
                      <a:pt x="337" y="1654"/>
                      <a:pt x="1865" y="1581"/>
                      <a:pt x="1960" y="811"/>
                    </a:cubicBezTo>
                    <a:cubicBezTo>
                      <a:pt x="2002" y="411"/>
                      <a:pt x="1507" y="0"/>
                      <a:pt x="811" y="2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1803375" y="2859825"/>
                <a:ext cx="5035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645" extrusionOk="0">
                    <a:moveTo>
                      <a:pt x="812" y="190"/>
                    </a:moveTo>
                    <a:cubicBezTo>
                      <a:pt x="812" y="190"/>
                      <a:pt x="0" y="401"/>
                      <a:pt x="148" y="949"/>
                    </a:cubicBezTo>
                    <a:cubicBezTo>
                      <a:pt x="338" y="1644"/>
                      <a:pt x="1866" y="1571"/>
                      <a:pt x="1971" y="812"/>
                    </a:cubicBezTo>
                    <a:cubicBezTo>
                      <a:pt x="2013" y="401"/>
                      <a:pt x="1507" y="1"/>
                      <a:pt x="812" y="1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8"/>
              <p:cNvSpPr/>
              <p:nvPr/>
            </p:nvSpPr>
            <p:spPr>
              <a:xfrm>
                <a:off x="1417175" y="2731525"/>
                <a:ext cx="29800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287" extrusionOk="0">
                    <a:moveTo>
                      <a:pt x="844" y="11"/>
                    </a:moveTo>
                    <a:cubicBezTo>
                      <a:pt x="844" y="11"/>
                      <a:pt x="454" y="1"/>
                      <a:pt x="254" y="443"/>
                    </a:cubicBezTo>
                    <a:cubicBezTo>
                      <a:pt x="1" y="1013"/>
                      <a:pt x="612" y="1286"/>
                      <a:pt x="981" y="739"/>
                    </a:cubicBezTo>
                    <a:cubicBezTo>
                      <a:pt x="1192" y="433"/>
                      <a:pt x="1192" y="22"/>
                      <a:pt x="844" y="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8"/>
              <p:cNvSpPr/>
              <p:nvPr/>
            </p:nvSpPr>
            <p:spPr>
              <a:xfrm>
                <a:off x="1599750" y="2716250"/>
                <a:ext cx="369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213" extrusionOk="0">
                    <a:moveTo>
                      <a:pt x="590" y="138"/>
                    </a:moveTo>
                    <a:cubicBezTo>
                      <a:pt x="590" y="138"/>
                      <a:pt x="0" y="296"/>
                      <a:pt x="106" y="707"/>
                    </a:cubicBezTo>
                    <a:cubicBezTo>
                      <a:pt x="232" y="1213"/>
                      <a:pt x="1370" y="1160"/>
                      <a:pt x="1433" y="601"/>
                    </a:cubicBezTo>
                    <a:cubicBezTo>
                      <a:pt x="1475" y="306"/>
                      <a:pt x="1107" y="1"/>
                      <a:pt x="590" y="1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8"/>
              <p:cNvSpPr/>
              <p:nvPr/>
            </p:nvSpPr>
            <p:spPr>
              <a:xfrm>
                <a:off x="1542050" y="2806350"/>
                <a:ext cx="358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139" extrusionOk="0">
                    <a:moveTo>
                      <a:pt x="612" y="85"/>
                    </a:moveTo>
                    <a:cubicBezTo>
                      <a:pt x="612" y="85"/>
                      <a:pt x="0" y="232"/>
                      <a:pt x="95" y="685"/>
                    </a:cubicBezTo>
                    <a:cubicBezTo>
                      <a:pt x="190" y="1117"/>
                      <a:pt x="1170" y="1139"/>
                      <a:pt x="1307" y="654"/>
                    </a:cubicBezTo>
                    <a:cubicBezTo>
                      <a:pt x="1434" y="243"/>
                      <a:pt x="1086" y="1"/>
                      <a:pt x="612" y="8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8"/>
              <p:cNvSpPr/>
              <p:nvPr/>
            </p:nvSpPr>
            <p:spPr>
              <a:xfrm>
                <a:off x="1548900" y="2638550"/>
                <a:ext cx="353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675" extrusionOk="0">
                    <a:moveTo>
                      <a:pt x="580" y="137"/>
                    </a:moveTo>
                    <a:cubicBezTo>
                      <a:pt x="580" y="137"/>
                      <a:pt x="0" y="316"/>
                      <a:pt x="137" y="506"/>
                    </a:cubicBezTo>
                    <a:cubicBezTo>
                      <a:pt x="264" y="675"/>
                      <a:pt x="1244" y="474"/>
                      <a:pt x="1318" y="243"/>
                    </a:cubicBezTo>
                    <a:cubicBezTo>
                      <a:pt x="1412" y="32"/>
                      <a:pt x="1044" y="0"/>
                      <a:pt x="580" y="13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8"/>
              <p:cNvSpPr/>
              <p:nvPr/>
            </p:nvSpPr>
            <p:spPr>
              <a:xfrm>
                <a:off x="1431400" y="2955450"/>
                <a:ext cx="353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529" extrusionOk="0">
                    <a:moveTo>
                      <a:pt x="570" y="74"/>
                    </a:moveTo>
                    <a:cubicBezTo>
                      <a:pt x="338" y="117"/>
                      <a:pt x="1" y="359"/>
                      <a:pt x="54" y="886"/>
                    </a:cubicBezTo>
                    <a:cubicBezTo>
                      <a:pt x="117" y="1465"/>
                      <a:pt x="1160" y="1529"/>
                      <a:pt x="1297" y="896"/>
                    </a:cubicBezTo>
                    <a:cubicBezTo>
                      <a:pt x="1413" y="317"/>
                      <a:pt x="1002" y="1"/>
                      <a:pt x="570" y="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8"/>
              <p:cNvSpPr/>
              <p:nvPr/>
            </p:nvSpPr>
            <p:spPr>
              <a:xfrm>
                <a:off x="1792300" y="2757100"/>
                <a:ext cx="3532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181" extrusionOk="0">
                    <a:moveTo>
                      <a:pt x="570" y="74"/>
                    </a:moveTo>
                    <a:cubicBezTo>
                      <a:pt x="349" y="95"/>
                      <a:pt x="1" y="285"/>
                      <a:pt x="54" y="674"/>
                    </a:cubicBezTo>
                    <a:cubicBezTo>
                      <a:pt x="117" y="1106"/>
                      <a:pt x="1160" y="1180"/>
                      <a:pt x="1297" y="674"/>
                    </a:cubicBezTo>
                    <a:cubicBezTo>
                      <a:pt x="1413" y="253"/>
                      <a:pt x="1002" y="0"/>
                      <a:pt x="570" y="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8"/>
              <p:cNvSpPr/>
              <p:nvPr/>
            </p:nvSpPr>
            <p:spPr>
              <a:xfrm>
                <a:off x="1780450" y="2886700"/>
                <a:ext cx="23475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0" extrusionOk="0">
                    <a:moveTo>
                      <a:pt x="380" y="32"/>
                    </a:moveTo>
                    <a:cubicBezTo>
                      <a:pt x="243" y="64"/>
                      <a:pt x="1" y="169"/>
                      <a:pt x="43" y="443"/>
                    </a:cubicBezTo>
                    <a:cubicBezTo>
                      <a:pt x="74" y="738"/>
                      <a:pt x="780" y="770"/>
                      <a:pt x="854" y="443"/>
                    </a:cubicBezTo>
                    <a:cubicBezTo>
                      <a:pt x="939" y="169"/>
                      <a:pt x="665" y="0"/>
                      <a:pt x="380" y="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8"/>
              <p:cNvSpPr/>
              <p:nvPr/>
            </p:nvSpPr>
            <p:spPr>
              <a:xfrm>
                <a:off x="1662975" y="2925425"/>
                <a:ext cx="237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781" extrusionOk="0">
                    <a:moveTo>
                      <a:pt x="379" y="42"/>
                    </a:moveTo>
                    <a:cubicBezTo>
                      <a:pt x="232" y="64"/>
                      <a:pt x="0" y="169"/>
                      <a:pt x="32" y="453"/>
                    </a:cubicBezTo>
                    <a:cubicBezTo>
                      <a:pt x="74" y="738"/>
                      <a:pt x="780" y="780"/>
                      <a:pt x="854" y="453"/>
                    </a:cubicBezTo>
                    <a:cubicBezTo>
                      <a:pt x="948" y="158"/>
                      <a:pt x="674" y="0"/>
                      <a:pt x="379" y="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8"/>
              <p:cNvSpPr/>
              <p:nvPr/>
            </p:nvSpPr>
            <p:spPr>
              <a:xfrm>
                <a:off x="1708000" y="2736550"/>
                <a:ext cx="211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844" h="686" extrusionOk="0">
                    <a:moveTo>
                      <a:pt x="338" y="21"/>
                    </a:moveTo>
                    <a:cubicBezTo>
                      <a:pt x="212" y="32"/>
                      <a:pt x="1" y="137"/>
                      <a:pt x="43" y="390"/>
                    </a:cubicBezTo>
                    <a:cubicBezTo>
                      <a:pt x="75" y="653"/>
                      <a:pt x="696" y="685"/>
                      <a:pt x="781" y="390"/>
                    </a:cubicBezTo>
                    <a:cubicBezTo>
                      <a:pt x="844" y="137"/>
                      <a:pt x="602" y="0"/>
                      <a:pt x="338" y="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8"/>
              <p:cNvSpPr/>
              <p:nvPr/>
            </p:nvSpPr>
            <p:spPr>
              <a:xfrm>
                <a:off x="1639775" y="2786850"/>
                <a:ext cx="211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697" extrusionOk="0">
                    <a:moveTo>
                      <a:pt x="349" y="43"/>
                    </a:moveTo>
                    <a:cubicBezTo>
                      <a:pt x="212" y="53"/>
                      <a:pt x="1" y="159"/>
                      <a:pt x="43" y="412"/>
                    </a:cubicBezTo>
                    <a:cubicBezTo>
                      <a:pt x="85" y="675"/>
                      <a:pt x="707" y="696"/>
                      <a:pt x="781" y="412"/>
                    </a:cubicBezTo>
                    <a:cubicBezTo>
                      <a:pt x="844" y="148"/>
                      <a:pt x="601" y="1"/>
                      <a:pt x="349" y="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8"/>
              <p:cNvSpPr/>
              <p:nvPr/>
            </p:nvSpPr>
            <p:spPr>
              <a:xfrm>
                <a:off x="1553900" y="3000775"/>
                <a:ext cx="3532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843" extrusionOk="0">
                    <a:moveTo>
                      <a:pt x="570" y="42"/>
                    </a:moveTo>
                    <a:cubicBezTo>
                      <a:pt x="348" y="74"/>
                      <a:pt x="1" y="190"/>
                      <a:pt x="53" y="495"/>
                    </a:cubicBezTo>
                    <a:cubicBezTo>
                      <a:pt x="117" y="811"/>
                      <a:pt x="1160" y="843"/>
                      <a:pt x="1297" y="495"/>
                    </a:cubicBezTo>
                    <a:cubicBezTo>
                      <a:pt x="1413" y="179"/>
                      <a:pt x="1002" y="0"/>
                      <a:pt x="570" y="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8"/>
              <p:cNvSpPr/>
              <p:nvPr/>
            </p:nvSpPr>
            <p:spPr>
              <a:xfrm>
                <a:off x="1936675" y="2672525"/>
                <a:ext cx="250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28" extrusionOk="0">
                    <a:moveTo>
                      <a:pt x="401" y="11"/>
                    </a:moveTo>
                    <a:cubicBezTo>
                      <a:pt x="243" y="32"/>
                      <a:pt x="0" y="64"/>
                      <a:pt x="53" y="180"/>
                    </a:cubicBezTo>
                    <a:cubicBezTo>
                      <a:pt x="106" y="306"/>
                      <a:pt x="822" y="327"/>
                      <a:pt x="917" y="180"/>
                    </a:cubicBezTo>
                    <a:cubicBezTo>
                      <a:pt x="1001" y="64"/>
                      <a:pt x="706" y="1"/>
                      <a:pt x="401" y="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CD4F3A-B1C4-7615-F7DA-C47621E39661}"/>
              </a:ext>
            </a:extLst>
          </p:cNvPr>
          <p:cNvSpPr txBox="1"/>
          <p:nvPr/>
        </p:nvSpPr>
        <p:spPr>
          <a:xfrm>
            <a:off x="0" y="4897809"/>
            <a:ext cx="7516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** This tool is intended for informational purposes only and </a:t>
            </a:r>
            <a:r>
              <a:rPr lang="en-US" sz="800" b="1" dirty="0"/>
              <a:t>should not be used </a:t>
            </a:r>
            <a:r>
              <a:rPr lang="en-US" sz="800" dirty="0"/>
              <a:t>as a definitive decision-maker or substitute for professional medical advice.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Development</a:t>
            </a:r>
            <a:endParaRPr dirty="0"/>
          </a:p>
        </p:txBody>
      </p:sp>
      <p:sp>
        <p:nvSpPr>
          <p:cNvPr id="1807" name="Google Shape;1807;p35"/>
          <p:cNvSpPr txBox="1">
            <a:spLocks noGrp="1"/>
          </p:cNvSpPr>
          <p:nvPr>
            <p:ph type="subTitle" idx="1"/>
          </p:nvPr>
        </p:nvSpPr>
        <p:spPr>
          <a:xfrm>
            <a:off x="1504086" y="1598350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</a:t>
            </a:r>
            <a:endParaRPr dirty="0"/>
          </a:p>
        </p:txBody>
      </p:sp>
      <p:sp>
        <p:nvSpPr>
          <p:cNvPr id="1808" name="Google Shape;1808;p35"/>
          <p:cNvSpPr txBox="1">
            <a:spLocks noGrp="1"/>
          </p:cNvSpPr>
          <p:nvPr>
            <p:ph type="subTitle" idx="6"/>
          </p:nvPr>
        </p:nvSpPr>
        <p:spPr>
          <a:xfrm>
            <a:off x="1504086" y="3194150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SQLAlchemy</a:t>
            </a:r>
            <a:endParaRPr dirty="0"/>
          </a:p>
        </p:txBody>
      </p:sp>
      <p:sp>
        <p:nvSpPr>
          <p:cNvPr id="1809" name="Google Shape;1809;p35"/>
          <p:cNvSpPr txBox="1">
            <a:spLocks noGrp="1"/>
          </p:cNvSpPr>
          <p:nvPr>
            <p:ph type="subTitle" idx="7"/>
          </p:nvPr>
        </p:nvSpPr>
        <p:spPr>
          <a:xfrm>
            <a:off x="5312048" y="2087418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Joblib</a:t>
            </a:r>
            <a:endParaRPr dirty="0"/>
          </a:p>
        </p:txBody>
      </p:sp>
      <p:sp>
        <p:nvSpPr>
          <p:cNvPr id="1810" name="Google Shape;1810;p35"/>
          <p:cNvSpPr txBox="1">
            <a:spLocks noGrp="1"/>
          </p:cNvSpPr>
          <p:nvPr>
            <p:ph type="subTitle" idx="8"/>
          </p:nvPr>
        </p:nvSpPr>
        <p:spPr>
          <a:xfrm>
            <a:off x="5312048" y="3683218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63DB30-A28E-7EE1-9B6A-D93BCB25A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6" b="95755" l="840" r="94958">
                        <a14:foregroundMark x1="21429" y1="74057" x2="7143" y2="37736"/>
                        <a14:foregroundMark x1="7143" y1="37736" x2="7143" y2="36321"/>
                        <a14:foregroundMark x1="16387" y1="38679" x2="17647" y2="11321"/>
                        <a14:foregroundMark x1="17647" y1="11321" x2="12185" y2="12264"/>
                        <a14:foregroundMark x1="23950" y1="17925" x2="35294" y2="62736"/>
                        <a14:foregroundMark x1="35294" y1="62736" x2="48739" y2="85377"/>
                        <a14:foregroundMark x1="48739" y1="85377" x2="83193" y2="95755"/>
                        <a14:foregroundMark x1="83193" y1="95755" x2="35714" y2="88679"/>
                        <a14:foregroundMark x1="29832" y1="83962" x2="25630" y2="75000"/>
                        <a14:foregroundMark x1="21849" y1="63208" x2="4622" y2="30189"/>
                        <a14:foregroundMark x1="4622" y1="30189" x2="7983" y2="22170"/>
                        <a14:foregroundMark x1="60504" y1="86321" x2="85714" y2="94340"/>
                        <a14:foregroundMark x1="85714" y1="94340" x2="95378" y2="91038"/>
                        <a14:foregroundMark x1="50420" y1="98585" x2="26891" y2="83962"/>
                        <a14:foregroundMark x1="26891" y1="83962" x2="7143" y2="60849"/>
                        <a14:foregroundMark x1="7143" y1="60849" x2="840" y2="325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8692" y="1949350"/>
            <a:ext cx="810490" cy="721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B70E8-BF22-C3FB-AE2B-48B7ED881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56" b="98148" l="4701" r="89744">
                        <a14:foregroundMark x1="5128" y1="81019" x2="5128" y2="81019"/>
                        <a14:foregroundMark x1="12821" y1="97222" x2="12821" y2="97222"/>
                        <a14:foregroundMark x1="24359" y1="98611" x2="24359" y2="98611"/>
                        <a14:foregroundMark x1="53846" y1="5556" x2="53846" y2="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048" y="2447255"/>
            <a:ext cx="892288" cy="823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B3D4C7-6631-BB38-F785-1D2C56251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048" y="4001141"/>
            <a:ext cx="898755" cy="1008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325E37-C05C-D059-3145-E021FA8CD4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500" r="96000">
                        <a14:foregroundMark x1="2857" y1="41429" x2="58071" y2="30893"/>
                        <a14:foregroundMark x1="58071" y1="30893" x2="82571" y2="37500"/>
                        <a14:foregroundMark x1="82571" y1="37500" x2="89929" y2="45000"/>
                        <a14:foregroundMark x1="89929" y1="45000" x2="12000" y2="56429"/>
                        <a14:foregroundMark x1="12000" y1="56429" x2="5071" y2="49464"/>
                        <a14:foregroundMark x1="3643" y1="29464" x2="72857" y2="21429"/>
                        <a14:foregroundMark x1="72857" y1="21429" x2="95071" y2="26250"/>
                        <a14:foregroundMark x1="95071" y1="26250" x2="99500" y2="55536"/>
                        <a14:foregroundMark x1="99500" y1="55536" x2="99357" y2="69464"/>
                        <a14:foregroundMark x1="99357" y1="69464" x2="42500" y2="87857"/>
                        <a14:foregroundMark x1="42500" y1="87857" x2="9143" y2="80536"/>
                        <a14:foregroundMark x1="9143" y1="80536" x2="2571" y2="53750"/>
                        <a14:foregroundMark x1="2571" y1="53750" x2="1500" y2="37321"/>
                        <a14:foregroundMark x1="1500" y1="37321" x2="2357" y2="33929"/>
                        <a14:foregroundMark x1="5071" y1="28571" x2="1000" y2="37857"/>
                        <a14:foregroundMark x1="1000" y1="37857" x2="15357" y2="59286"/>
                        <a14:foregroundMark x1="15357" y1="59286" x2="60929" y2="53571"/>
                        <a14:foregroundMark x1="60929" y1="53571" x2="96500" y2="65893"/>
                        <a14:foregroundMark x1="96500" y1="65893" x2="96000" y2="35536"/>
                        <a14:foregroundMark x1="96000" y1="35536" x2="90357" y2="2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8018" y="3554668"/>
            <a:ext cx="1052080" cy="4208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Design</a:t>
            </a:r>
            <a:endParaRPr dirty="0"/>
          </a:p>
        </p:txBody>
      </p:sp>
      <p:sp>
        <p:nvSpPr>
          <p:cNvPr id="1807" name="Google Shape;1807;p35"/>
          <p:cNvSpPr txBox="1">
            <a:spLocks noGrp="1"/>
          </p:cNvSpPr>
          <p:nvPr>
            <p:ph type="subTitle" idx="1"/>
          </p:nvPr>
        </p:nvSpPr>
        <p:spPr>
          <a:xfrm>
            <a:off x="1721100" y="1688405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808" name="Google Shape;1808;p35"/>
          <p:cNvSpPr txBox="1">
            <a:spLocks noGrp="1"/>
          </p:cNvSpPr>
          <p:nvPr>
            <p:ph type="subTitle" idx="6"/>
          </p:nvPr>
        </p:nvSpPr>
        <p:spPr>
          <a:xfrm>
            <a:off x="1721100" y="3284205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1809" name="Google Shape;1809;p35"/>
          <p:cNvSpPr txBox="1">
            <a:spLocks noGrp="1"/>
          </p:cNvSpPr>
          <p:nvPr>
            <p:ph type="subTitle" idx="7"/>
          </p:nvPr>
        </p:nvSpPr>
        <p:spPr>
          <a:xfrm>
            <a:off x="5529062" y="2177473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</a:t>
            </a:r>
            <a:endParaRPr dirty="0"/>
          </a:p>
        </p:txBody>
      </p:sp>
      <p:sp>
        <p:nvSpPr>
          <p:cNvPr id="1810" name="Google Shape;1810;p35"/>
          <p:cNvSpPr txBox="1">
            <a:spLocks noGrp="1"/>
          </p:cNvSpPr>
          <p:nvPr>
            <p:ph type="subTitle" idx="8"/>
          </p:nvPr>
        </p:nvSpPr>
        <p:spPr>
          <a:xfrm>
            <a:off x="5573100" y="3489255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JQuery</a:t>
            </a:r>
            <a:endParaRPr dirty="0"/>
          </a:p>
        </p:txBody>
      </p:sp>
      <p:sp>
        <p:nvSpPr>
          <p:cNvPr id="2" name="Google Shape;1810;p35">
            <a:extLst>
              <a:ext uri="{FF2B5EF4-FFF2-40B4-BE49-F238E27FC236}">
                <a16:creationId xmlns:a16="http://schemas.microsoft.com/office/drawing/2014/main" id="{9F3CE06F-903B-9CD4-989C-15FD5F2CBA50}"/>
              </a:ext>
            </a:extLst>
          </p:cNvPr>
          <p:cNvSpPr txBox="1">
            <a:spLocks/>
          </p:cNvSpPr>
          <p:nvPr/>
        </p:nvSpPr>
        <p:spPr>
          <a:xfrm>
            <a:off x="3836005" y="2161650"/>
            <a:ext cx="28509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CA936-BC08-32DF-A951-43FE5550C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1" b="90714" l="10000" r="90000">
                        <a14:foregroundMark x1="29000" y1="12903" x2="29000" y2="12903"/>
                        <a14:foregroundMark x1="43000" y1="11046" x2="43000" y2="11046"/>
                        <a14:foregroundMark x1="52556" y1="10850" x2="52556" y2="10850"/>
                        <a14:foregroundMark x1="68667" y1="11437" x2="68667" y2="11437"/>
                        <a14:foregroundMark x1="47222" y1="90714" x2="47222" y2="90714"/>
                        <a14:foregroundMark x1="69000" y1="14370" x2="69000" y2="14370"/>
                        <a14:foregroundMark x1="73111" y1="16911" x2="73111" y2="16911"/>
                        <a14:foregroundMark x1="70000" y1="13001" x2="70000" y2="13001"/>
                        <a14:foregroundMark x1="69333" y1="9971" x2="69333" y2="9971"/>
                      </a14:backgroundRemoval>
                    </a14:imgEffect>
                  </a14:imgLayer>
                </a14:imgProps>
              </a:ext>
            </a:extLst>
          </a:blip>
          <a:srcRect t="22075"/>
          <a:stretch/>
        </p:blipFill>
        <p:spPr>
          <a:xfrm>
            <a:off x="1706920" y="2098505"/>
            <a:ext cx="943861" cy="836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A7F85-9F6C-EA2F-0CA4-2E143FEAA0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2" b="96457" l="556" r="96389">
                        <a14:foregroundMark x1="40556" y1="26772" x2="40556" y2="26772"/>
                        <a14:foregroundMark x1="40278" y1="27756" x2="30278" y2="27559"/>
                        <a14:foregroundMark x1="25278" y1="28150" x2="16389" y2="29921"/>
                        <a14:foregroundMark x1="15556" y1="33661" x2="8056" y2="54528"/>
                        <a14:foregroundMark x1="8056" y1="54528" x2="12778" y2="86220"/>
                        <a14:foregroundMark x1="12778" y1="86220" x2="38611" y2="90157"/>
                        <a14:foregroundMark x1="7778" y1="29134" x2="7778" y2="29134"/>
                        <a14:foregroundMark x1="96389" y1="28150" x2="96389" y2="28150"/>
                        <a14:foregroundMark x1="51667" y1="96457" x2="51667" y2="96457"/>
                        <a14:foregroundMark x1="833" y1="25000" x2="833" y2="25000"/>
                        <a14:foregroundMark x1="27500" y1="7874" x2="27500" y2="7874"/>
                        <a14:foregroundMark x1="31944" y1="12205" x2="27778" y2="6496"/>
                        <a14:foregroundMark x1="32778" y1="12402" x2="31389" y2="1772"/>
                        <a14:foregroundMark x1="31389" y1="1772" x2="34722" y2="1772"/>
                        <a14:foregroundMark x1="45556" y1="11417" x2="48056" y2="2756"/>
                        <a14:foregroundMark x1="64444" y1="11811" x2="67500" y2="1772"/>
                      </a14:backgroundRemoval>
                    </a14:imgEffect>
                  </a14:imgLayer>
                </a14:imgProps>
              </a:ext>
            </a:extLst>
          </a:blip>
          <a:srcRect t="16624"/>
          <a:stretch/>
        </p:blipFill>
        <p:spPr>
          <a:xfrm>
            <a:off x="3805610" y="2537077"/>
            <a:ext cx="766390" cy="901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3EDB3A-7D37-4D40-6F03-5667478ED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23" b="93985" l="3704" r="93651">
                        <a14:foregroundMark x1="26455" y1="33835" x2="26455" y2="33835"/>
                        <a14:foregroundMark x1="34392" y1="29699" x2="20106" y2="46617"/>
                        <a14:foregroundMark x1="20106" y1="46617" x2="17460" y2="53759"/>
                        <a14:foregroundMark x1="15873" y1="86090" x2="34392" y2="93985"/>
                        <a14:foregroundMark x1="92063" y1="37970" x2="93651" y2="28195"/>
                        <a14:foregroundMark x1="4762" y1="24812" x2="3704" y2="39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2408" y="3503994"/>
            <a:ext cx="726617" cy="102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CE1B-7EAD-C6B6-23D3-AC6BDC3D6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00" b="93000" l="2789" r="98008">
                        <a14:foregroundMark x1="26693" y1="50000" x2="26693" y2="50000"/>
                        <a14:foregroundMark x1="21116" y1="52500" x2="54582" y2="11500"/>
                        <a14:foregroundMark x1="54582" y1="11500" x2="76892" y2="52000"/>
                        <a14:foregroundMark x1="76892" y1="52000" x2="62948" y2="84500"/>
                        <a14:foregroundMark x1="62948" y1="84500" x2="35060" y2="93000"/>
                        <a14:foregroundMark x1="35060" y1="93000" x2="29482" y2="58000"/>
                        <a14:foregroundMark x1="9562" y1="51500" x2="3187" y2="49000"/>
                        <a14:foregroundMark x1="26295" y1="12500" x2="39044" y2="2500"/>
                        <a14:foregroundMark x1="82869" y1="45500" x2="94024" y2="50500"/>
                        <a14:foregroundMark x1="46215" y1="60500" x2="50598" y2="63500"/>
                        <a14:foregroundMark x1="51394" y1="41000" x2="52191" y2="36500"/>
                        <a14:foregroundMark x1="98008" y1="50500" x2="98008" y2="50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4289" y="2587573"/>
            <a:ext cx="862616" cy="68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199FA-2863-200A-47DD-3750660552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8889" y1="39111" x2="48889" y2="39111"/>
                        <a14:foregroundMark x1="57778" y1="21778" x2="57778" y2="21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0965" y="3857175"/>
            <a:ext cx="943862" cy="9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3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1"/>
          <p:cNvSpPr txBox="1">
            <a:spLocks noGrp="1"/>
          </p:cNvSpPr>
          <p:nvPr>
            <p:ph type="title"/>
          </p:nvPr>
        </p:nvSpPr>
        <p:spPr>
          <a:xfrm flipH="1">
            <a:off x="1373125" y="1885896"/>
            <a:ext cx="3798600" cy="16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1700" name="Google Shape;1700;p31"/>
          <p:cNvSpPr/>
          <p:nvPr/>
        </p:nvSpPr>
        <p:spPr>
          <a:xfrm flipH="1">
            <a:off x="-914891" y="1253378"/>
            <a:ext cx="429444" cy="417650"/>
          </a:xfrm>
          <a:custGeom>
            <a:avLst/>
            <a:gdLst/>
            <a:ahLst/>
            <a:cxnLst/>
            <a:rect l="l" t="t" r="r" b="b"/>
            <a:pathLst>
              <a:path w="3025" h="2942" extrusionOk="0">
                <a:moveTo>
                  <a:pt x="3024" y="1"/>
                </a:moveTo>
                <a:lnTo>
                  <a:pt x="0" y="2942"/>
                </a:lnTo>
              </a:path>
            </a:pathLst>
          </a:custGeom>
          <a:solidFill>
            <a:srgbClr val="DEC0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1" name="Google Shape;1701;p31"/>
          <p:cNvGrpSpPr/>
          <p:nvPr/>
        </p:nvGrpSpPr>
        <p:grpSpPr>
          <a:xfrm flipH="1">
            <a:off x="5442966" y="1638859"/>
            <a:ext cx="2441636" cy="1831755"/>
            <a:chOff x="3451403" y="3228238"/>
            <a:chExt cx="878097" cy="658763"/>
          </a:xfrm>
        </p:grpSpPr>
        <p:sp>
          <p:nvSpPr>
            <p:cNvPr id="1702" name="Google Shape;1702;p31"/>
            <p:cNvSpPr/>
            <p:nvPr/>
          </p:nvSpPr>
          <p:spPr>
            <a:xfrm>
              <a:off x="3498278" y="3450681"/>
              <a:ext cx="460525" cy="431000"/>
            </a:xfrm>
            <a:custGeom>
              <a:avLst/>
              <a:gdLst/>
              <a:ahLst/>
              <a:cxnLst/>
              <a:rect l="l" t="t" r="r" b="b"/>
              <a:pathLst>
                <a:path w="18421" h="17240" extrusionOk="0">
                  <a:moveTo>
                    <a:pt x="16816" y="0"/>
                  </a:moveTo>
                  <a:cubicBezTo>
                    <a:pt x="16802" y="0"/>
                    <a:pt x="16787" y="15"/>
                    <a:pt x="16787" y="34"/>
                  </a:cubicBezTo>
                  <a:cubicBezTo>
                    <a:pt x="16534" y="2331"/>
                    <a:pt x="16776" y="4713"/>
                    <a:pt x="15723" y="6852"/>
                  </a:cubicBezTo>
                  <a:cubicBezTo>
                    <a:pt x="14722" y="8875"/>
                    <a:pt x="12414" y="10772"/>
                    <a:pt x="10401" y="11731"/>
                  </a:cubicBezTo>
                  <a:cubicBezTo>
                    <a:pt x="9242" y="12289"/>
                    <a:pt x="7988" y="12574"/>
                    <a:pt x="6724" y="12732"/>
                  </a:cubicBezTo>
                  <a:cubicBezTo>
                    <a:pt x="5765" y="12858"/>
                    <a:pt x="4764" y="12869"/>
                    <a:pt x="3847" y="13238"/>
                  </a:cubicBezTo>
                  <a:cubicBezTo>
                    <a:pt x="3004" y="13564"/>
                    <a:pt x="2635" y="14186"/>
                    <a:pt x="2003" y="14776"/>
                  </a:cubicBezTo>
                  <a:cubicBezTo>
                    <a:pt x="1499" y="15241"/>
                    <a:pt x="1001" y="15436"/>
                    <a:pt x="529" y="15436"/>
                  </a:cubicBezTo>
                  <a:cubicBezTo>
                    <a:pt x="349" y="15436"/>
                    <a:pt x="172" y="15408"/>
                    <a:pt x="1" y="15355"/>
                  </a:cubicBezTo>
                  <a:lnTo>
                    <a:pt x="1" y="15355"/>
                  </a:lnTo>
                  <a:cubicBezTo>
                    <a:pt x="33" y="15492"/>
                    <a:pt x="54" y="15629"/>
                    <a:pt x="96" y="15766"/>
                  </a:cubicBezTo>
                  <a:cubicBezTo>
                    <a:pt x="260" y="16480"/>
                    <a:pt x="553" y="17240"/>
                    <a:pt x="1135" y="17240"/>
                  </a:cubicBezTo>
                  <a:cubicBezTo>
                    <a:pt x="1335" y="17240"/>
                    <a:pt x="1570" y="17149"/>
                    <a:pt x="1845" y="16936"/>
                  </a:cubicBezTo>
                  <a:cubicBezTo>
                    <a:pt x="2720" y="16262"/>
                    <a:pt x="3310" y="15714"/>
                    <a:pt x="4395" y="15387"/>
                  </a:cubicBezTo>
                  <a:cubicBezTo>
                    <a:pt x="5259" y="15124"/>
                    <a:pt x="6155" y="14997"/>
                    <a:pt x="7050" y="14871"/>
                  </a:cubicBezTo>
                  <a:cubicBezTo>
                    <a:pt x="8736" y="14607"/>
                    <a:pt x="10349" y="14154"/>
                    <a:pt x="11876" y="13385"/>
                  </a:cubicBezTo>
                  <a:cubicBezTo>
                    <a:pt x="13352" y="12616"/>
                    <a:pt x="14700" y="11594"/>
                    <a:pt x="15744" y="10287"/>
                  </a:cubicBezTo>
                  <a:cubicBezTo>
                    <a:pt x="16228" y="9676"/>
                    <a:pt x="16639" y="9023"/>
                    <a:pt x="16966" y="8327"/>
                  </a:cubicBezTo>
                  <a:cubicBezTo>
                    <a:pt x="17366" y="7463"/>
                    <a:pt x="17546" y="6652"/>
                    <a:pt x="18420" y="6483"/>
                  </a:cubicBezTo>
                  <a:cubicBezTo>
                    <a:pt x="18125" y="5229"/>
                    <a:pt x="17746" y="4017"/>
                    <a:pt x="17356" y="2953"/>
                  </a:cubicBezTo>
                  <a:cubicBezTo>
                    <a:pt x="17303" y="2827"/>
                    <a:pt x="17208" y="2795"/>
                    <a:pt x="17103" y="2774"/>
                  </a:cubicBezTo>
                  <a:cubicBezTo>
                    <a:pt x="17103" y="1826"/>
                    <a:pt x="17008" y="898"/>
                    <a:pt x="16840" y="24"/>
                  </a:cubicBezTo>
                  <a:cubicBezTo>
                    <a:pt x="16835" y="7"/>
                    <a:pt x="16826" y="0"/>
                    <a:pt x="16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3451403" y="3228581"/>
              <a:ext cx="511600" cy="608225"/>
            </a:xfrm>
            <a:custGeom>
              <a:avLst/>
              <a:gdLst/>
              <a:ahLst/>
              <a:cxnLst/>
              <a:rect l="l" t="t" r="r" b="b"/>
              <a:pathLst>
                <a:path w="20464" h="24329" extrusionOk="0">
                  <a:moveTo>
                    <a:pt x="9437" y="0"/>
                  </a:moveTo>
                  <a:cubicBezTo>
                    <a:pt x="9158" y="0"/>
                    <a:pt x="8875" y="18"/>
                    <a:pt x="8588" y="56"/>
                  </a:cubicBezTo>
                  <a:cubicBezTo>
                    <a:pt x="5406" y="488"/>
                    <a:pt x="2824" y="3039"/>
                    <a:pt x="1634" y="5894"/>
                  </a:cubicBezTo>
                  <a:cubicBezTo>
                    <a:pt x="0" y="9793"/>
                    <a:pt x="369" y="14261"/>
                    <a:pt x="864" y="18349"/>
                  </a:cubicBezTo>
                  <a:cubicBezTo>
                    <a:pt x="1117" y="20330"/>
                    <a:pt x="1433" y="22301"/>
                    <a:pt x="1876" y="24250"/>
                  </a:cubicBezTo>
                  <a:cubicBezTo>
                    <a:pt x="2045" y="24301"/>
                    <a:pt x="2218" y="24329"/>
                    <a:pt x="2395" y="24329"/>
                  </a:cubicBezTo>
                  <a:cubicBezTo>
                    <a:pt x="2870" y="24329"/>
                    <a:pt x="3371" y="24131"/>
                    <a:pt x="3878" y="23670"/>
                  </a:cubicBezTo>
                  <a:cubicBezTo>
                    <a:pt x="4531" y="23091"/>
                    <a:pt x="4900" y="22480"/>
                    <a:pt x="5722" y="22132"/>
                  </a:cubicBezTo>
                  <a:cubicBezTo>
                    <a:pt x="6639" y="21763"/>
                    <a:pt x="7640" y="21753"/>
                    <a:pt x="8599" y="21637"/>
                  </a:cubicBezTo>
                  <a:cubicBezTo>
                    <a:pt x="9863" y="21479"/>
                    <a:pt x="11117" y="21184"/>
                    <a:pt x="12276" y="20636"/>
                  </a:cubicBezTo>
                  <a:cubicBezTo>
                    <a:pt x="14289" y="19666"/>
                    <a:pt x="16597" y="17791"/>
                    <a:pt x="17598" y="15746"/>
                  </a:cubicBezTo>
                  <a:cubicBezTo>
                    <a:pt x="18651" y="13607"/>
                    <a:pt x="18398" y="11226"/>
                    <a:pt x="18662" y="8929"/>
                  </a:cubicBezTo>
                  <a:cubicBezTo>
                    <a:pt x="18662" y="8916"/>
                    <a:pt x="18682" y="8907"/>
                    <a:pt x="18697" y="8907"/>
                  </a:cubicBezTo>
                  <a:cubicBezTo>
                    <a:pt x="18707" y="8907"/>
                    <a:pt x="18715" y="8910"/>
                    <a:pt x="18715" y="8918"/>
                  </a:cubicBezTo>
                  <a:cubicBezTo>
                    <a:pt x="18883" y="9803"/>
                    <a:pt x="18978" y="10741"/>
                    <a:pt x="18978" y="11669"/>
                  </a:cubicBezTo>
                  <a:cubicBezTo>
                    <a:pt x="19073" y="11669"/>
                    <a:pt x="19178" y="11721"/>
                    <a:pt x="19220" y="11848"/>
                  </a:cubicBezTo>
                  <a:lnTo>
                    <a:pt x="19336" y="12195"/>
                  </a:lnTo>
                  <a:cubicBezTo>
                    <a:pt x="19125" y="11015"/>
                    <a:pt x="18978" y="9814"/>
                    <a:pt x="18988" y="8613"/>
                  </a:cubicBezTo>
                  <a:cubicBezTo>
                    <a:pt x="19010" y="6632"/>
                    <a:pt x="19083" y="4387"/>
                    <a:pt x="19842" y="2564"/>
                  </a:cubicBezTo>
                  <a:cubicBezTo>
                    <a:pt x="19867" y="2506"/>
                    <a:pt x="19912" y="2487"/>
                    <a:pt x="19956" y="2487"/>
                  </a:cubicBezTo>
                  <a:cubicBezTo>
                    <a:pt x="19967" y="2487"/>
                    <a:pt x="19979" y="2488"/>
                    <a:pt x="19990" y="2491"/>
                  </a:cubicBezTo>
                  <a:cubicBezTo>
                    <a:pt x="20105" y="2174"/>
                    <a:pt x="20253" y="1890"/>
                    <a:pt x="20464" y="1616"/>
                  </a:cubicBezTo>
                  <a:lnTo>
                    <a:pt x="20464" y="1616"/>
                  </a:lnTo>
                  <a:cubicBezTo>
                    <a:pt x="20285" y="1679"/>
                    <a:pt x="20095" y="1742"/>
                    <a:pt x="19895" y="1806"/>
                  </a:cubicBezTo>
                  <a:cubicBezTo>
                    <a:pt x="19277" y="1997"/>
                    <a:pt x="18679" y="2076"/>
                    <a:pt x="18094" y="2076"/>
                  </a:cubicBezTo>
                  <a:cubicBezTo>
                    <a:pt x="15110" y="2076"/>
                    <a:pt x="12474" y="0"/>
                    <a:pt x="9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3954028" y="3239181"/>
              <a:ext cx="365675" cy="315450"/>
            </a:xfrm>
            <a:custGeom>
              <a:avLst/>
              <a:gdLst/>
              <a:ahLst/>
              <a:cxnLst/>
              <a:rect l="l" t="t" r="r" b="b"/>
              <a:pathLst>
                <a:path w="14627" h="12618" extrusionOk="0">
                  <a:moveTo>
                    <a:pt x="5849" y="1"/>
                  </a:moveTo>
                  <a:cubicBezTo>
                    <a:pt x="3809" y="1"/>
                    <a:pt x="2499" y="394"/>
                    <a:pt x="1391" y="802"/>
                  </a:cubicBezTo>
                  <a:cubicBezTo>
                    <a:pt x="1391" y="855"/>
                    <a:pt x="1360" y="907"/>
                    <a:pt x="1328" y="960"/>
                  </a:cubicBezTo>
                  <a:cubicBezTo>
                    <a:pt x="295" y="1940"/>
                    <a:pt x="137" y="3205"/>
                    <a:pt x="95" y="4543"/>
                  </a:cubicBezTo>
                  <a:cubicBezTo>
                    <a:pt x="64" y="5755"/>
                    <a:pt x="0" y="6998"/>
                    <a:pt x="74" y="8220"/>
                  </a:cubicBezTo>
                  <a:cubicBezTo>
                    <a:pt x="137" y="9696"/>
                    <a:pt x="506" y="11287"/>
                    <a:pt x="1792" y="12172"/>
                  </a:cubicBezTo>
                  <a:cubicBezTo>
                    <a:pt x="2260" y="12493"/>
                    <a:pt x="2750" y="12617"/>
                    <a:pt x="3245" y="12617"/>
                  </a:cubicBezTo>
                  <a:cubicBezTo>
                    <a:pt x="4197" y="12617"/>
                    <a:pt x="5168" y="12156"/>
                    <a:pt x="6049" y="11740"/>
                  </a:cubicBezTo>
                  <a:cubicBezTo>
                    <a:pt x="7197" y="11202"/>
                    <a:pt x="8314" y="10517"/>
                    <a:pt x="9136" y="9527"/>
                  </a:cubicBezTo>
                  <a:cubicBezTo>
                    <a:pt x="9937" y="8547"/>
                    <a:pt x="10306" y="7335"/>
                    <a:pt x="10780" y="6176"/>
                  </a:cubicBezTo>
                  <a:cubicBezTo>
                    <a:pt x="11107" y="5407"/>
                    <a:pt x="11476" y="4617"/>
                    <a:pt x="12066" y="4005"/>
                  </a:cubicBezTo>
                  <a:cubicBezTo>
                    <a:pt x="12909" y="3141"/>
                    <a:pt x="14458" y="2646"/>
                    <a:pt x="14626" y="1361"/>
                  </a:cubicBezTo>
                  <a:cubicBezTo>
                    <a:pt x="14563" y="1192"/>
                    <a:pt x="14426" y="1044"/>
                    <a:pt x="14215" y="939"/>
                  </a:cubicBezTo>
                  <a:cubicBezTo>
                    <a:pt x="13849" y="763"/>
                    <a:pt x="13429" y="717"/>
                    <a:pt x="13013" y="717"/>
                  </a:cubicBezTo>
                  <a:cubicBezTo>
                    <a:pt x="12574" y="717"/>
                    <a:pt x="12139" y="768"/>
                    <a:pt x="11775" y="768"/>
                  </a:cubicBezTo>
                  <a:cubicBezTo>
                    <a:pt x="11661" y="768"/>
                    <a:pt x="11553" y="763"/>
                    <a:pt x="11454" y="749"/>
                  </a:cubicBezTo>
                  <a:cubicBezTo>
                    <a:pt x="10158" y="591"/>
                    <a:pt x="8167" y="96"/>
                    <a:pt x="6892" y="33"/>
                  </a:cubicBezTo>
                  <a:cubicBezTo>
                    <a:pt x="6524" y="11"/>
                    <a:pt x="6177" y="1"/>
                    <a:pt x="5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3925578" y="3258706"/>
              <a:ext cx="403600" cy="354475"/>
            </a:xfrm>
            <a:custGeom>
              <a:avLst/>
              <a:gdLst/>
              <a:ahLst/>
              <a:cxnLst/>
              <a:rect l="l" t="t" r="r" b="b"/>
              <a:pathLst>
                <a:path w="16144" h="14179" extrusionOk="0">
                  <a:moveTo>
                    <a:pt x="2519" y="0"/>
                  </a:moveTo>
                  <a:lnTo>
                    <a:pt x="2519" y="0"/>
                  </a:lnTo>
                  <a:cubicBezTo>
                    <a:pt x="2161" y="126"/>
                    <a:pt x="1834" y="263"/>
                    <a:pt x="1486" y="379"/>
                  </a:cubicBezTo>
                  <a:cubicBezTo>
                    <a:pt x="1286" y="643"/>
                    <a:pt x="1128" y="948"/>
                    <a:pt x="1012" y="1265"/>
                  </a:cubicBezTo>
                  <a:cubicBezTo>
                    <a:pt x="1003" y="1263"/>
                    <a:pt x="994" y="1262"/>
                    <a:pt x="985" y="1262"/>
                  </a:cubicBezTo>
                  <a:cubicBezTo>
                    <a:pt x="939" y="1262"/>
                    <a:pt x="891" y="1284"/>
                    <a:pt x="864" y="1328"/>
                  </a:cubicBezTo>
                  <a:cubicBezTo>
                    <a:pt x="106" y="3161"/>
                    <a:pt x="21" y="5395"/>
                    <a:pt x="11" y="7376"/>
                  </a:cubicBezTo>
                  <a:cubicBezTo>
                    <a:pt x="0" y="8577"/>
                    <a:pt x="148" y="9768"/>
                    <a:pt x="359" y="10959"/>
                  </a:cubicBezTo>
                  <a:cubicBezTo>
                    <a:pt x="696" y="11928"/>
                    <a:pt x="1044" y="13014"/>
                    <a:pt x="1286" y="14131"/>
                  </a:cubicBezTo>
                  <a:cubicBezTo>
                    <a:pt x="1402" y="14124"/>
                    <a:pt x="1517" y="14118"/>
                    <a:pt x="1641" y="14118"/>
                  </a:cubicBezTo>
                  <a:cubicBezTo>
                    <a:pt x="1731" y="14118"/>
                    <a:pt x="1826" y="14122"/>
                    <a:pt x="1929" y="14131"/>
                  </a:cubicBezTo>
                  <a:cubicBezTo>
                    <a:pt x="2252" y="14163"/>
                    <a:pt x="2574" y="14179"/>
                    <a:pt x="2893" y="14179"/>
                  </a:cubicBezTo>
                  <a:cubicBezTo>
                    <a:pt x="6216" y="14179"/>
                    <a:pt x="9282" y="12467"/>
                    <a:pt x="11349" y="9852"/>
                  </a:cubicBezTo>
                  <a:cubicBezTo>
                    <a:pt x="12729" y="8103"/>
                    <a:pt x="13256" y="6112"/>
                    <a:pt x="14257" y="4162"/>
                  </a:cubicBezTo>
                  <a:cubicBezTo>
                    <a:pt x="14595" y="3498"/>
                    <a:pt x="16144" y="1549"/>
                    <a:pt x="15764" y="569"/>
                  </a:cubicBezTo>
                  <a:lnTo>
                    <a:pt x="15764" y="569"/>
                  </a:lnTo>
                  <a:cubicBezTo>
                    <a:pt x="15596" y="1855"/>
                    <a:pt x="14047" y="2339"/>
                    <a:pt x="13204" y="3214"/>
                  </a:cubicBezTo>
                  <a:cubicBezTo>
                    <a:pt x="12614" y="3836"/>
                    <a:pt x="12245" y="4605"/>
                    <a:pt x="11918" y="5385"/>
                  </a:cubicBezTo>
                  <a:cubicBezTo>
                    <a:pt x="11444" y="6533"/>
                    <a:pt x="11075" y="7755"/>
                    <a:pt x="10274" y="8735"/>
                  </a:cubicBezTo>
                  <a:cubicBezTo>
                    <a:pt x="9452" y="9715"/>
                    <a:pt x="8335" y="10400"/>
                    <a:pt x="7187" y="10948"/>
                  </a:cubicBezTo>
                  <a:cubicBezTo>
                    <a:pt x="6313" y="11364"/>
                    <a:pt x="5339" y="11826"/>
                    <a:pt x="4385" y="11826"/>
                  </a:cubicBezTo>
                  <a:cubicBezTo>
                    <a:pt x="3889" y="11826"/>
                    <a:pt x="3398" y="11701"/>
                    <a:pt x="2930" y="11380"/>
                  </a:cubicBezTo>
                  <a:cubicBezTo>
                    <a:pt x="1644" y="10495"/>
                    <a:pt x="1275" y="8904"/>
                    <a:pt x="1212" y="7429"/>
                  </a:cubicBezTo>
                  <a:cubicBezTo>
                    <a:pt x="1160" y="6217"/>
                    <a:pt x="1212" y="4974"/>
                    <a:pt x="1233" y="3751"/>
                  </a:cubicBezTo>
                  <a:cubicBezTo>
                    <a:pt x="1275" y="2392"/>
                    <a:pt x="1433" y="1149"/>
                    <a:pt x="2445" y="158"/>
                  </a:cubicBezTo>
                  <a:cubicBezTo>
                    <a:pt x="2498" y="116"/>
                    <a:pt x="2519" y="53"/>
                    <a:pt x="2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3471428" y="3243256"/>
              <a:ext cx="413600" cy="427825"/>
            </a:xfrm>
            <a:custGeom>
              <a:avLst/>
              <a:gdLst/>
              <a:ahLst/>
              <a:cxnLst/>
              <a:rect l="l" t="t" r="r" b="b"/>
              <a:pathLst>
                <a:path w="16544" h="17113" extrusionOk="0">
                  <a:moveTo>
                    <a:pt x="9056" y="0"/>
                  </a:moveTo>
                  <a:cubicBezTo>
                    <a:pt x="8512" y="0"/>
                    <a:pt x="7963" y="45"/>
                    <a:pt x="7418" y="133"/>
                  </a:cubicBezTo>
                  <a:cubicBezTo>
                    <a:pt x="4268" y="639"/>
                    <a:pt x="2171" y="2884"/>
                    <a:pt x="1064" y="5507"/>
                  </a:cubicBezTo>
                  <a:cubicBezTo>
                    <a:pt x="242" y="7467"/>
                    <a:pt x="0" y="9627"/>
                    <a:pt x="116" y="11745"/>
                  </a:cubicBezTo>
                  <a:cubicBezTo>
                    <a:pt x="169" y="12757"/>
                    <a:pt x="285" y="13779"/>
                    <a:pt x="464" y="14780"/>
                  </a:cubicBezTo>
                  <a:cubicBezTo>
                    <a:pt x="580" y="15497"/>
                    <a:pt x="759" y="16392"/>
                    <a:pt x="1381" y="16866"/>
                  </a:cubicBezTo>
                  <a:cubicBezTo>
                    <a:pt x="1607" y="17040"/>
                    <a:pt x="1840" y="17113"/>
                    <a:pt x="2071" y="17113"/>
                  </a:cubicBezTo>
                  <a:cubicBezTo>
                    <a:pt x="3024" y="17113"/>
                    <a:pt x="3970" y="15879"/>
                    <a:pt x="4521" y="15286"/>
                  </a:cubicBezTo>
                  <a:cubicBezTo>
                    <a:pt x="5206" y="14548"/>
                    <a:pt x="5859" y="13758"/>
                    <a:pt x="6702" y="13200"/>
                  </a:cubicBezTo>
                  <a:cubicBezTo>
                    <a:pt x="7682" y="12546"/>
                    <a:pt x="8820" y="12314"/>
                    <a:pt x="9958" y="12114"/>
                  </a:cubicBezTo>
                  <a:cubicBezTo>
                    <a:pt x="11802" y="11798"/>
                    <a:pt x="13604" y="11440"/>
                    <a:pt x="14900" y="9965"/>
                  </a:cubicBezTo>
                  <a:cubicBezTo>
                    <a:pt x="16006" y="8690"/>
                    <a:pt x="16544" y="6951"/>
                    <a:pt x="16291" y="5265"/>
                  </a:cubicBezTo>
                  <a:cubicBezTo>
                    <a:pt x="15772" y="1787"/>
                    <a:pt x="12515" y="0"/>
                    <a:pt x="9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3488278" y="3252031"/>
              <a:ext cx="331950" cy="240250"/>
            </a:xfrm>
            <a:custGeom>
              <a:avLst/>
              <a:gdLst/>
              <a:ahLst/>
              <a:cxnLst/>
              <a:rect l="l" t="t" r="r" b="b"/>
              <a:pathLst>
                <a:path w="13278" h="9610" extrusionOk="0">
                  <a:moveTo>
                    <a:pt x="8307" y="1"/>
                  </a:moveTo>
                  <a:cubicBezTo>
                    <a:pt x="6429" y="1"/>
                    <a:pt x="4494" y="739"/>
                    <a:pt x="3056" y="1848"/>
                  </a:cubicBezTo>
                  <a:cubicBezTo>
                    <a:pt x="2076" y="2596"/>
                    <a:pt x="1370" y="3576"/>
                    <a:pt x="907" y="4693"/>
                  </a:cubicBezTo>
                  <a:cubicBezTo>
                    <a:pt x="485" y="5715"/>
                    <a:pt x="1" y="7116"/>
                    <a:pt x="190" y="8244"/>
                  </a:cubicBezTo>
                  <a:cubicBezTo>
                    <a:pt x="369" y="9224"/>
                    <a:pt x="1170" y="9508"/>
                    <a:pt x="2066" y="9582"/>
                  </a:cubicBezTo>
                  <a:cubicBezTo>
                    <a:pt x="2305" y="9600"/>
                    <a:pt x="2545" y="9610"/>
                    <a:pt x="2784" y="9610"/>
                  </a:cubicBezTo>
                  <a:cubicBezTo>
                    <a:pt x="4049" y="9610"/>
                    <a:pt x="5302" y="9355"/>
                    <a:pt x="6481" y="8876"/>
                  </a:cubicBezTo>
                  <a:cubicBezTo>
                    <a:pt x="7788" y="8349"/>
                    <a:pt x="9105" y="7717"/>
                    <a:pt x="10285" y="6969"/>
                  </a:cubicBezTo>
                  <a:cubicBezTo>
                    <a:pt x="11212" y="6389"/>
                    <a:pt x="12392" y="5599"/>
                    <a:pt x="12845" y="4556"/>
                  </a:cubicBezTo>
                  <a:cubicBezTo>
                    <a:pt x="13277" y="3523"/>
                    <a:pt x="13193" y="2269"/>
                    <a:pt x="12403" y="1395"/>
                  </a:cubicBezTo>
                  <a:cubicBezTo>
                    <a:pt x="11665" y="583"/>
                    <a:pt x="10812" y="341"/>
                    <a:pt x="9516" y="109"/>
                  </a:cubicBezTo>
                  <a:cubicBezTo>
                    <a:pt x="9119" y="36"/>
                    <a:pt x="8715" y="1"/>
                    <a:pt x="8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3502503" y="3268656"/>
              <a:ext cx="277425" cy="172425"/>
            </a:xfrm>
            <a:custGeom>
              <a:avLst/>
              <a:gdLst/>
              <a:ahLst/>
              <a:cxnLst/>
              <a:rect l="l" t="t" r="r" b="b"/>
              <a:pathLst>
                <a:path w="11097" h="6897" extrusionOk="0">
                  <a:moveTo>
                    <a:pt x="7035" y="1"/>
                  </a:moveTo>
                  <a:cubicBezTo>
                    <a:pt x="6887" y="1"/>
                    <a:pt x="6748" y="5"/>
                    <a:pt x="6618" y="13"/>
                  </a:cubicBezTo>
                  <a:cubicBezTo>
                    <a:pt x="4279" y="139"/>
                    <a:pt x="1855" y="1783"/>
                    <a:pt x="928" y="4144"/>
                  </a:cubicBezTo>
                  <a:cubicBezTo>
                    <a:pt x="664" y="4829"/>
                    <a:pt x="1" y="6304"/>
                    <a:pt x="1370" y="6810"/>
                  </a:cubicBezTo>
                  <a:cubicBezTo>
                    <a:pt x="1540" y="6871"/>
                    <a:pt x="1748" y="6897"/>
                    <a:pt x="1981" y="6897"/>
                  </a:cubicBezTo>
                  <a:cubicBezTo>
                    <a:pt x="3066" y="6897"/>
                    <a:pt x="4682" y="6333"/>
                    <a:pt x="5332" y="6177"/>
                  </a:cubicBezTo>
                  <a:cubicBezTo>
                    <a:pt x="7166" y="5724"/>
                    <a:pt x="11096" y="3575"/>
                    <a:pt x="10727" y="1646"/>
                  </a:cubicBezTo>
                  <a:cubicBezTo>
                    <a:pt x="10489" y="388"/>
                    <a:pt x="8431" y="1"/>
                    <a:pt x="7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3957178" y="3248206"/>
              <a:ext cx="231775" cy="195450"/>
            </a:xfrm>
            <a:custGeom>
              <a:avLst/>
              <a:gdLst/>
              <a:ahLst/>
              <a:cxnLst/>
              <a:rect l="l" t="t" r="r" b="b"/>
              <a:pathLst>
                <a:path w="9271" h="7818" extrusionOk="0">
                  <a:moveTo>
                    <a:pt x="5350" y="1"/>
                  </a:moveTo>
                  <a:cubicBezTo>
                    <a:pt x="4862" y="1"/>
                    <a:pt x="4383" y="57"/>
                    <a:pt x="3952" y="178"/>
                  </a:cubicBezTo>
                  <a:cubicBezTo>
                    <a:pt x="2266" y="652"/>
                    <a:pt x="960" y="1358"/>
                    <a:pt x="486" y="3276"/>
                  </a:cubicBezTo>
                  <a:cubicBezTo>
                    <a:pt x="222" y="4340"/>
                    <a:pt x="1" y="6173"/>
                    <a:pt x="538" y="7206"/>
                  </a:cubicBezTo>
                  <a:cubicBezTo>
                    <a:pt x="780" y="7663"/>
                    <a:pt x="1162" y="7817"/>
                    <a:pt x="1589" y="7817"/>
                  </a:cubicBezTo>
                  <a:cubicBezTo>
                    <a:pt x="2166" y="7817"/>
                    <a:pt x="2827" y="7537"/>
                    <a:pt x="3341" y="7343"/>
                  </a:cubicBezTo>
                  <a:cubicBezTo>
                    <a:pt x="5638" y="6521"/>
                    <a:pt x="8526" y="4888"/>
                    <a:pt x="9052" y="2095"/>
                  </a:cubicBezTo>
                  <a:cubicBezTo>
                    <a:pt x="9270" y="855"/>
                    <a:pt x="7247" y="1"/>
                    <a:pt x="53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3973528" y="3257581"/>
              <a:ext cx="149900" cy="124675"/>
            </a:xfrm>
            <a:custGeom>
              <a:avLst/>
              <a:gdLst/>
              <a:ahLst/>
              <a:cxnLst/>
              <a:rect l="l" t="t" r="r" b="b"/>
              <a:pathLst>
                <a:path w="5996" h="4987" extrusionOk="0">
                  <a:moveTo>
                    <a:pt x="4214" y="1"/>
                  </a:moveTo>
                  <a:cubicBezTo>
                    <a:pt x="2927" y="1"/>
                    <a:pt x="1192" y="772"/>
                    <a:pt x="422" y="2363"/>
                  </a:cubicBezTo>
                  <a:cubicBezTo>
                    <a:pt x="148" y="2932"/>
                    <a:pt x="0" y="4207"/>
                    <a:pt x="495" y="4724"/>
                  </a:cubicBezTo>
                  <a:cubicBezTo>
                    <a:pt x="681" y="4915"/>
                    <a:pt x="932" y="4987"/>
                    <a:pt x="1209" y="4987"/>
                  </a:cubicBezTo>
                  <a:cubicBezTo>
                    <a:pt x="1831" y="4987"/>
                    <a:pt x="2581" y="4628"/>
                    <a:pt x="3003" y="4460"/>
                  </a:cubicBezTo>
                  <a:cubicBezTo>
                    <a:pt x="4342" y="3902"/>
                    <a:pt x="5996" y="2785"/>
                    <a:pt x="5764" y="941"/>
                  </a:cubicBezTo>
                  <a:cubicBezTo>
                    <a:pt x="5682" y="319"/>
                    <a:pt x="5040" y="1"/>
                    <a:pt x="4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3994328" y="3268981"/>
              <a:ext cx="93550" cy="59950"/>
            </a:xfrm>
            <a:custGeom>
              <a:avLst/>
              <a:gdLst/>
              <a:ahLst/>
              <a:cxnLst/>
              <a:rect l="l" t="t" r="r" b="b"/>
              <a:pathLst>
                <a:path w="3742" h="2398" extrusionOk="0">
                  <a:moveTo>
                    <a:pt x="2851" y="0"/>
                  </a:moveTo>
                  <a:cubicBezTo>
                    <a:pt x="2040" y="0"/>
                    <a:pt x="668" y="900"/>
                    <a:pt x="296" y="1549"/>
                  </a:cubicBezTo>
                  <a:cubicBezTo>
                    <a:pt x="169" y="1760"/>
                    <a:pt x="1" y="2129"/>
                    <a:pt x="254" y="2329"/>
                  </a:cubicBezTo>
                  <a:cubicBezTo>
                    <a:pt x="316" y="2377"/>
                    <a:pt x="386" y="2397"/>
                    <a:pt x="460" y="2397"/>
                  </a:cubicBezTo>
                  <a:cubicBezTo>
                    <a:pt x="773" y="2397"/>
                    <a:pt x="1158" y="2039"/>
                    <a:pt x="1370" y="1928"/>
                  </a:cubicBezTo>
                  <a:cubicBezTo>
                    <a:pt x="1876" y="1654"/>
                    <a:pt x="3741" y="1233"/>
                    <a:pt x="3415" y="337"/>
                  </a:cubicBezTo>
                  <a:cubicBezTo>
                    <a:pt x="3326" y="99"/>
                    <a:pt x="3119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4007778" y="3296106"/>
              <a:ext cx="21350" cy="20975"/>
            </a:xfrm>
            <a:custGeom>
              <a:avLst/>
              <a:gdLst/>
              <a:ahLst/>
              <a:cxnLst/>
              <a:rect l="l" t="t" r="r" b="b"/>
              <a:pathLst>
                <a:path w="854" h="839" extrusionOk="0">
                  <a:moveTo>
                    <a:pt x="622" y="0"/>
                  </a:moveTo>
                  <a:cubicBezTo>
                    <a:pt x="263" y="0"/>
                    <a:pt x="0" y="390"/>
                    <a:pt x="0" y="685"/>
                  </a:cubicBezTo>
                  <a:cubicBezTo>
                    <a:pt x="0" y="798"/>
                    <a:pt x="55" y="839"/>
                    <a:pt x="134" y="839"/>
                  </a:cubicBezTo>
                  <a:cubicBezTo>
                    <a:pt x="305" y="839"/>
                    <a:pt x="588" y="645"/>
                    <a:pt x="653" y="580"/>
                  </a:cubicBezTo>
                  <a:cubicBezTo>
                    <a:pt x="748" y="496"/>
                    <a:pt x="854" y="359"/>
                    <a:pt x="843" y="201"/>
                  </a:cubicBezTo>
                  <a:cubicBezTo>
                    <a:pt x="822" y="85"/>
                    <a:pt x="727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4037603" y="3275631"/>
              <a:ext cx="29450" cy="16800"/>
            </a:xfrm>
            <a:custGeom>
              <a:avLst/>
              <a:gdLst/>
              <a:ahLst/>
              <a:cxnLst/>
              <a:rect l="l" t="t" r="r" b="b"/>
              <a:pathLst>
                <a:path w="1178" h="672" extrusionOk="0">
                  <a:moveTo>
                    <a:pt x="844" y="1"/>
                  </a:moveTo>
                  <a:cubicBezTo>
                    <a:pt x="533" y="1"/>
                    <a:pt x="46" y="221"/>
                    <a:pt x="8" y="545"/>
                  </a:cubicBezTo>
                  <a:cubicBezTo>
                    <a:pt x="1" y="644"/>
                    <a:pt x="80" y="671"/>
                    <a:pt x="161" y="671"/>
                  </a:cubicBezTo>
                  <a:cubicBezTo>
                    <a:pt x="192" y="671"/>
                    <a:pt x="224" y="667"/>
                    <a:pt x="251" y="661"/>
                  </a:cubicBezTo>
                  <a:cubicBezTo>
                    <a:pt x="451" y="640"/>
                    <a:pt x="672" y="609"/>
                    <a:pt x="851" y="535"/>
                  </a:cubicBezTo>
                  <a:cubicBezTo>
                    <a:pt x="967" y="482"/>
                    <a:pt x="1157" y="398"/>
                    <a:pt x="1167" y="261"/>
                  </a:cubicBezTo>
                  <a:cubicBezTo>
                    <a:pt x="1178" y="113"/>
                    <a:pt x="1051" y="29"/>
                    <a:pt x="936" y="8"/>
                  </a:cubicBezTo>
                  <a:cubicBezTo>
                    <a:pt x="908" y="3"/>
                    <a:pt x="877" y="1"/>
                    <a:pt x="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3973853" y="3304031"/>
              <a:ext cx="341550" cy="315575"/>
            </a:xfrm>
            <a:custGeom>
              <a:avLst/>
              <a:gdLst/>
              <a:ahLst/>
              <a:cxnLst/>
              <a:rect l="l" t="t" r="r" b="b"/>
              <a:pathLst>
                <a:path w="13662" h="12623" extrusionOk="0">
                  <a:moveTo>
                    <a:pt x="13613" y="1"/>
                  </a:moveTo>
                  <a:cubicBezTo>
                    <a:pt x="13603" y="1"/>
                    <a:pt x="13591" y="7"/>
                    <a:pt x="13580" y="21"/>
                  </a:cubicBezTo>
                  <a:cubicBezTo>
                    <a:pt x="12442" y="1264"/>
                    <a:pt x="11726" y="2686"/>
                    <a:pt x="10988" y="4214"/>
                  </a:cubicBezTo>
                  <a:cubicBezTo>
                    <a:pt x="10303" y="5658"/>
                    <a:pt x="9650" y="7059"/>
                    <a:pt x="8617" y="8292"/>
                  </a:cubicBezTo>
                  <a:cubicBezTo>
                    <a:pt x="7711" y="9378"/>
                    <a:pt x="6605" y="10326"/>
                    <a:pt x="5351" y="11032"/>
                  </a:cubicBezTo>
                  <a:cubicBezTo>
                    <a:pt x="4622" y="11431"/>
                    <a:pt x="3017" y="12232"/>
                    <a:pt x="1629" y="12232"/>
                  </a:cubicBezTo>
                  <a:cubicBezTo>
                    <a:pt x="1109" y="12232"/>
                    <a:pt x="620" y="12120"/>
                    <a:pt x="219" y="11833"/>
                  </a:cubicBezTo>
                  <a:cubicBezTo>
                    <a:pt x="155" y="11788"/>
                    <a:pt x="107" y="11769"/>
                    <a:pt x="74" y="11769"/>
                  </a:cubicBezTo>
                  <a:cubicBezTo>
                    <a:pt x="1" y="11769"/>
                    <a:pt x="6" y="11864"/>
                    <a:pt x="71" y="11959"/>
                  </a:cubicBezTo>
                  <a:cubicBezTo>
                    <a:pt x="430" y="12438"/>
                    <a:pt x="1179" y="12623"/>
                    <a:pt x="1964" y="12623"/>
                  </a:cubicBezTo>
                  <a:cubicBezTo>
                    <a:pt x="2423" y="12623"/>
                    <a:pt x="2894" y="12560"/>
                    <a:pt x="3306" y="12454"/>
                  </a:cubicBezTo>
                  <a:cubicBezTo>
                    <a:pt x="4887" y="12054"/>
                    <a:pt x="6341" y="11169"/>
                    <a:pt x="7564" y="10105"/>
                  </a:cubicBezTo>
                  <a:cubicBezTo>
                    <a:pt x="8839" y="8998"/>
                    <a:pt x="9892" y="7618"/>
                    <a:pt x="10651" y="6101"/>
                  </a:cubicBezTo>
                  <a:cubicBezTo>
                    <a:pt x="11241" y="4889"/>
                    <a:pt x="11842" y="3508"/>
                    <a:pt x="12453" y="2307"/>
                  </a:cubicBezTo>
                  <a:cubicBezTo>
                    <a:pt x="12885" y="1464"/>
                    <a:pt x="13391" y="769"/>
                    <a:pt x="13654" y="84"/>
                  </a:cubicBezTo>
                  <a:cubicBezTo>
                    <a:pt x="13662" y="45"/>
                    <a:pt x="13641" y="1"/>
                    <a:pt x="13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3487928" y="3621631"/>
              <a:ext cx="445300" cy="265250"/>
            </a:xfrm>
            <a:custGeom>
              <a:avLst/>
              <a:gdLst/>
              <a:ahLst/>
              <a:cxnLst/>
              <a:rect l="l" t="t" r="r" b="b"/>
              <a:pathLst>
                <a:path w="17812" h="10610" extrusionOk="0">
                  <a:moveTo>
                    <a:pt x="17409" y="0"/>
                  </a:moveTo>
                  <a:cubicBezTo>
                    <a:pt x="17384" y="0"/>
                    <a:pt x="17359" y="17"/>
                    <a:pt x="17359" y="46"/>
                  </a:cubicBezTo>
                  <a:cubicBezTo>
                    <a:pt x="17433" y="2364"/>
                    <a:pt x="15504" y="3723"/>
                    <a:pt x="13839" y="4966"/>
                  </a:cubicBezTo>
                  <a:cubicBezTo>
                    <a:pt x="12164" y="6210"/>
                    <a:pt x="10562" y="7084"/>
                    <a:pt x="8518" y="7506"/>
                  </a:cubicBezTo>
                  <a:cubicBezTo>
                    <a:pt x="6843" y="7843"/>
                    <a:pt x="5125" y="8043"/>
                    <a:pt x="3597" y="8834"/>
                  </a:cubicBezTo>
                  <a:cubicBezTo>
                    <a:pt x="3228" y="9034"/>
                    <a:pt x="2860" y="9255"/>
                    <a:pt x="2512" y="9624"/>
                  </a:cubicBezTo>
                  <a:cubicBezTo>
                    <a:pt x="2418" y="9733"/>
                    <a:pt x="2005" y="10307"/>
                    <a:pt x="1514" y="10307"/>
                  </a:cubicBezTo>
                  <a:cubicBezTo>
                    <a:pt x="1343" y="10307"/>
                    <a:pt x="1163" y="10238"/>
                    <a:pt x="984" y="10056"/>
                  </a:cubicBezTo>
                  <a:cubicBezTo>
                    <a:pt x="826" y="9898"/>
                    <a:pt x="468" y="8686"/>
                    <a:pt x="415" y="8465"/>
                  </a:cubicBezTo>
                  <a:cubicBezTo>
                    <a:pt x="288" y="7885"/>
                    <a:pt x="257" y="7253"/>
                    <a:pt x="130" y="6684"/>
                  </a:cubicBezTo>
                  <a:cubicBezTo>
                    <a:pt x="95" y="6555"/>
                    <a:pt x="53" y="6475"/>
                    <a:pt x="29" y="6475"/>
                  </a:cubicBezTo>
                  <a:cubicBezTo>
                    <a:pt x="9" y="6475"/>
                    <a:pt x="1" y="6525"/>
                    <a:pt x="15" y="6642"/>
                  </a:cubicBezTo>
                  <a:cubicBezTo>
                    <a:pt x="83" y="7469"/>
                    <a:pt x="116" y="10609"/>
                    <a:pt x="1454" y="10609"/>
                  </a:cubicBezTo>
                  <a:cubicBezTo>
                    <a:pt x="1548" y="10609"/>
                    <a:pt x="1647" y="10594"/>
                    <a:pt x="1753" y="10562"/>
                  </a:cubicBezTo>
                  <a:cubicBezTo>
                    <a:pt x="2154" y="10446"/>
                    <a:pt x="2459" y="10109"/>
                    <a:pt x="2775" y="9866"/>
                  </a:cubicBezTo>
                  <a:cubicBezTo>
                    <a:pt x="3334" y="9413"/>
                    <a:pt x="3945" y="9087"/>
                    <a:pt x="4609" y="8834"/>
                  </a:cubicBezTo>
                  <a:cubicBezTo>
                    <a:pt x="5778" y="8370"/>
                    <a:pt x="7106" y="8191"/>
                    <a:pt x="8339" y="7948"/>
                  </a:cubicBezTo>
                  <a:cubicBezTo>
                    <a:pt x="10763" y="7464"/>
                    <a:pt x="12575" y="6568"/>
                    <a:pt x="14514" y="5040"/>
                  </a:cubicBezTo>
                  <a:cubicBezTo>
                    <a:pt x="16052" y="3818"/>
                    <a:pt x="17812" y="2469"/>
                    <a:pt x="17454" y="35"/>
                  </a:cubicBezTo>
                  <a:cubicBezTo>
                    <a:pt x="17449" y="11"/>
                    <a:pt x="17429" y="0"/>
                    <a:pt x="17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3528328" y="3370456"/>
              <a:ext cx="24775" cy="36050"/>
            </a:xfrm>
            <a:custGeom>
              <a:avLst/>
              <a:gdLst/>
              <a:ahLst/>
              <a:cxnLst/>
              <a:rect l="l" t="t" r="r" b="b"/>
              <a:pathLst>
                <a:path w="991" h="1442" extrusionOk="0">
                  <a:moveTo>
                    <a:pt x="685" y="0"/>
                  </a:moveTo>
                  <a:cubicBezTo>
                    <a:pt x="601" y="0"/>
                    <a:pt x="516" y="40"/>
                    <a:pt x="453" y="103"/>
                  </a:cubicBezTo>
                  <a:cubicBezTo>
                    <a:pt x="264" y="272"/>
                    <a:pt x="179" y="577"/>
                    <a:pt x="106" y="809"/>
                  </a:cubicBezTo>
                  <a:cubicBezTo>
                    <a:pt x="74" y="957"/>
                    <a:pt x="0" y="1178"/>
                    <a:pt x="95" y="1315"/>
                  </a:cubicBezTo>
                  <a:cubicBezTo>
                    <a:pt x="138" y="1405"/>
                    <a:pt x="186" y="1442"/>
                    <a:pt x="236" y="1442"/>
                  </a:cubicBezTo>
                  <a:cubicBezTo>
                    <a:pt x="469" y="1442"/>
                    <a:pt x="751" y="637"/>
                    <a:pt x="812" y="525"/>
                  </a:cubicBezTo>
                  <a:cubicBezTo>
                    <a:pt x="885" y="377"/>
                    <a:pt x="991" y="188"/>
                    <a:pt x="843" y="61"/>
                  </a:cubicBezTo>
                  <a:cubicBezTo>
                    <a:pt x="796" y="19"/>
                    <a:pt x="741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3557178" y="3277756"/>
              <a:ext cx="175525" cy="71200"/>
            </a:xfrm>
            <a:custGeom>
              <a:avLst/>
              <a:gdLst/>
              <a:ahLst/>
              <a:cxnLst/>
              <a:rect l="l" t="t" r="r" b="b"/>
              <a:pathLst>
                <a:path w="7021" h="2848" extrusionOk="0">
                  <a:moveTo>
                    <a:pt x="5103" y="0"/>
                  </a:moveTo>
                  <a:cubicBezTo>
                    <a:pt x="4420" y="0"/>
                    <a:pt x="3750" y="84"/>
                    <a:pt x="3514" y="144"/>
                  </a:cubicBezTo>
                  <a:cubicBezTo>
                    <a:pt x="2113" y="513"/>
                    <a:pt x="395" y="1841"/>
                    <a:pt x="47" y="2684"/>
                  </a:cubicBezTo>
                  <a:cubicBezTo>
                    <a:pt x="1" y="2798"/>
                    <a:pt x="12" y="2848"/>
                    <a:pt x="68" y="2848"/>
                  </a:cubicBezTo>
                  <a:cubicBezTo>
                    <a:pt x="315" y="2848"/>
                    <a:pt x="1438" y="1890"/>
                    <a:pt x="2323" y="1409"/>
                  </a:cubicBezTo>
                  <a:cubicBezTo>
                    <a:pt x="3093" y="994"/>
                    <a:pt x="3936" y="767"/>
                    <a:pt x="4869" y="767"/>
                  </a:cubicBezTo>
                  <a:cubicBezTo>
                    <a:pt x="5265" y="767"/>
                    <a:pt x="5677" y="808"/>
                    <a:pt x="6106" y="892"/>
                  </a:cubicBezTo>
                  <a:cubicBezTo>
                    <a:pt x="6136" y="899"/>
                    <a:pt x="6171" y="902"/>
                    <a:pt x="6210" y="902"/>
                  </a:cubicBezTo>
                  <a:cubicBezTo>
                    <a:pt x="6507" y="902"/>
                    <a:pt x="7021" y="729"/>
                    <a:pt x="6844" y="450"/>
                  </a:cubicBezTo>
                  <a:cubicBezTo>
                    <a:pt x="6623" y="102"/>
                    <a:pt x="5855" y="0"/>
                    <a:pt x="5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3628750" y="3798625"/>
              <a:ext cx="107250" cy="58975"/>
            </a:xfrm>
            <a:custGeom>
              <a:avLst/>
              <a:gdLst/>
              <a:ahLst/>
              <a:cxnLst/>
              <a:rect l="l" t="t" r="r" b="b"/>
              <a:pathLst>
                <a:path w="4290" h="2359" extrusionOk="0">
                  <a:moveTo>
                    <a:pt x="3312" y="1"/>
                  </a:moveTo>
                  <a:cubicBezTo>
                    <a:pt x="2997" y="1"/>
                    <a:pt x="2647" y="138"/>
                    <a:pt x="2392" y="210"/>
                  </a:cubicBezTo>
                  <a:cubicBezTo>
                    <a:pt x="1655" y="399"/>
                    <a:pt x="928" y="589"/>
                    <a:pt x="190" y="789"/>
                  </a:cubicBezTo>
                  <a:cubicBezTo>
                    <a:pt x="0" y="842"/>
                    <a:pt x="0" y="1032"/>
                    <a:pt x="95" y="1137"/>
                  </a:cubicBezTo>
                  <a:cubicBezTo>
                    <a:pt x="263" y="1974"/>
                    <a:pt x="1019" y="2359"/>
                    <a:pt x="1810" y="2359"/>
                  </a:cubicBezTo>
                  <a:cubicBezTo>
                    <a:pt x="2463" y="2359"/>
                    <a:pt x="3140" y="2097"/>
                    <a:pt x="3530" y="1611"/>
                  </a:cubicBezTo>
                  <a:cubicBezTo>
                    <a:pt x="3836" y="1242"/>
                    <a:pt x="4289" y="326"/>
                    <a:pt x="3604" y="52"/>
                  </a:cubicBezTo>
                  <a:cubicBezTo>
                    <a:pt x="3513" y="15"/>
                    <a:pt x="3414" y="1"/>
                    <a:pt x="3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3653500" y="3797150"/>
              <a:ext cx="70900" cy="50075"/>
            </a:xfrm>
            <a:custGeom>
              <a:avLst/>
              <a:gdLst/>
              <a:ahLst/>
              <a:cxnLst/>
              <a:rect l="l" t="t" r="r" b="b"/>
              <a:pathLst>
                <a:path w="2836" h="2003" extrusionOk="0">
                  <a:moveTo>
                    <a:pt x="1458" y="1"/>
                  </a:moveTo>
                  <a:cubicBezTo>
                    <a:pt x="941" y="1"/>
                    <a:pt x="363" y="162"/>
                    <a:pt x="222" y="564"/>
                  </a:cubicBezTo>
                  <a:lnTo>
                    <a:pt x="222" y="595"/>
                  </a:lnTo>
                  <a:cubicBezTo>
                    <a:pt x="1" y="859"/>
                    <a:pt x="11" y="1238"/>
                    <a:pt x="306" y="1565"/>
                  </a:cubicBezTo>
                  <a:cubicBezTo>
                    <a:pt x="571" y="1873"/>
                    <a:pt x="862" y="2003"/>
                    <a:pt x="1159" y="2003"/>
                  </a:cubicBezTo>
                  <a:cubicBezTo>
                    <a:pt x="1511" y="2003"/>
                    <a:pt x="1871" y="1819"/>
                    <a:pt x="2203" y="1533"/>
                  </a:cubicBezTo>
                  <a:cubicBezTo>
                    <a:pt x="2688" y="1091"/>
                    <a:pt x="2835" y="395"/>
                    <a:pt x="2119" y="111"/>
                  </a:cubicBezTo>
                  <a:cubicBezTo>
                    <a:pt x="1955" y="41"/>
                    <a:pt x="1714" y="1"/>
                    <a:pt x="1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3498600" y="3450800"/>
              <a:ext cx="460525" cy="431000"/>
            </a:xfrm>
            <a:custGeom>
              <a:avLst/>
              <a:gdLst/>
              <a:ahLst/>
              <a:cxnLst/>
              <a:rect l="l" t="t" r="r" b="b"/>
              <a:pathLst>
                <a:path w="18421" h="17240" extrusionOk="0">
                  <a:moveTo>
                    <a:pt x="16816" y="0"/>
                  </a:moveTo>
                  <a:cubicBezTo>
                    <a:pt x="16802" y="0"/>
                    <a:pt x="16787" y="15"/>
                    <a:pt x="16787" y="34"/>
                  </a:cubicBezTo>
                  <a:cubicBezTo>
                    <a:pt x="16534" y="2331"/>
                    <a:pt x="16776" y="4713"/>
                    <a:pt x="15723" y="6852"/>
                  </a:cubicBezTo>
                  <a:cubicBezTo>
                    <a:pt x="14722" y="8875"/>
                    <a:pt x="12414" y="10772"/>
                    <a:pt x="10401" y="11731"/>
                  </a:cubicBezTo>
                  <a:cubicBezTo>
                    <a:pt x="9242" y="12289"/>
                    <a:pt x="7988" y="12574"/>
                    <a:pt x="6724" y="12732"/>
                  </a:cubicBezTo>
                  <a:cubicBezTo>
                    <a:pt x="5765" y="12858"/>
                    <a:pt x="4764" y="12869"/>
                    <a:pt x="3847" y="13238"/>
                  </a:cubicBezTo>
                  <a:cubicBezTo>
                    <a:pt x="3004" y="13564"/>
                    <a:pt x="2635" y="14186"/>
                    <a:pt x="2003" y="14776"/>
                  </a:cubicBezTo>
                  <a:cubicBezTo>
                    <a:pt x="1499" y="15241"/>
                    <a:pt x="1001" y="15436"/>
                    <a:pt x="529" y="15436"/>
                  </a:cubicBezTo>
                  <a:cubicBezTo>
                    <a:pt x="349" y="15436"/>
                    <a:pt x="172" y="15408"/>
                    <a:pt x="1" y="15355"/>
                  </a:cubicBezTo>
                  <a:lnTo>
                    <a:pt x="1" y="15355"/>
                  </a:lnTo>
                  <a:cubicBezTo>
                    <a:pt x="33" y="15492"/>
                    <a:pt x="54" y="15629"/>
                    <a:pt x="96" y="15766"/>
                  </a:cubicBezTo>
                  <a:cubicBezTo>
                    <a:pt x="260" y="16480"/>
                    <a:pt x="553" y="17240"/>
                    <a:pt x="1135" y="17240"/>
                  </a:cubicBezTo>
                  <a:cubicBezTo>
                    <a:pt x="1335" y="17240"/>
                    <a:pt x="1570" y="17149"/>
                    <a:pt x="1845" y="16936"/>
                  </a:cubicBezTo>
                  <a:cubicBezTo>
                    <a:pt x="2720" y="16262"/>
                    <a:pt x="3310" y="15714"/>
                    <a:pt x="4395" y="15387"/>
                  </a:cubicBezTo>
                  <a:cubicBezTo>
                    <a:pt x="5259" y="15124"/>
                    <a:pt x="6155" y="14997"/>
                    <a:pt x="7050" y="14871"/>
                  </a:cubicBezTo>
                  <a:cubicBezTo>
                    <a:pt x="8736" y="14607"/>
                    <a:pt x="10349" y="14154"/>
                    <a:pt x="11876" y="13385"/>
                  </a:cubicBezTo>
                  <a:cubicBezTo>
                    <a:pt x="13352" y="12616"/>
                    <a:pt x="14700" y="11594"/>
                    <a:pt x="15744" y="10287"/>
                  </a:cubicBezTo>
                  <a:cubicBezTo>
                    <a:pt x="16228" y="9676"/>
                    <a:pt x="16639" y="9023"/>
                    <a:pt x="16966" y="8327"/>
                  </a:cubicBezTo>
                  <a:cubicBezTo>
                    <a:pt x="17366" y="7463"/>
                    <a:pt x="17546" y="6652"/>
                    <a:pt x="18420" y="6483"/>
                  </a:cubicBezTo>
                  <a:cubicBezTo>
                    <a:pt x="18125" y="5229"/>
                    <a:pt x="17746" y="4017"/>
                    <a:pt x="17356" y="2953"/>
                  </a:cubicBezTo>
                  <a:cubicBezTo>
                    <a:pt x="17303" y="2827"/>
                    <a:pt x="17208" y="2795"/>
                    <a:pt x="17103" y="2774"/>
                  </a:cubicBezTo>
                  <a:cubicBezTo>
                    <a:pt x="17103" y="1826"/>
                    <a:pt x="17008" y="898"/>
                    <a:pt x="16840" y="24"/>
                  </a:cubicBezTo>
                  <a:cubicBezTo>
                    <a:pt x="16835" y="7"/>
                    <a:pt x="16826" y="0"/>
                    <a:pt x="16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3451725" y="3228700"/>
              <a:ext cx="511600" cy="608225"/>
            </a:xfrm>
            <a:custGeom>
              <a:avLst/>
              <a:gdLst/>
              <a:ahLst/>
              <a:cxnLst/>
              <a:rect l="l" t="t" r="r" b="b"/>
              <a:pathLst>
                <a:path w="20464" h="24329" extrusionOk="0">
                  <a:moveTo>
                    <a:pt x="9437" y="0"/>
                  </a:moveTo>
                  <a:cubicBezTo>
                    <a:pt x="9158" y="0"/>
                    <a:pt x="8875" y="18"/>
                    <a:pt x="8588" y="56"/>
                  </a:cubicBezTo>
                  <a:cubicBezTo>
                    <a:pt x="5406" y="488"/>
                    <a:pt x="2824" y="3039"/>
                    <a:pt x="1634" y="5894"/>
                  </a:cubicBezTo>
                  <a:cubicBezTo>
                    <a:pt x="0" y="9793"/>
                    <a:pt x="369" y="14261"/>
                    <a:pt x="864" y="18349"/>
                  </a:cubicBezTo>
                  <a:cubicBezTo>
                    <a:pt x="1117" y="20330"/>
                    <a:pt x="1433" y="22301"/>
                    <a:pt x="1876" y="24250"/>
                  </a:cubicBezTo>
                  <a:cubicBezTo>
                    <a:pt x="2045" y="24301"/>
                    <a:pt x="2218" y="24329"/>
                    <a:pt x="2395" y="24329"/>
                  </a:cubicBezTo>
                  <a:cubicBezTo>
                    <a:pt x="2870" y="24329"/>
                    <a:pt x="3371" y="24131"/>
                    <a:pt x="3878" y="23670"/>
                  </a:cubicBezTo>
                  <a:cubicBezTo>
                    <a:pt x="4531" y="23091"/>
                    <a:pt x="4900" y="22480"/>
                    <a:pt x="5722" y="22132"/>
                  </a:cubicBezTo>
                  <a:cubicBezTo>
                    <a:pt x="6639" y="21763"/>
                    <a:pt x="7640" y="21753"/>
                    <a:pt x="8599" y="21637"/>
                  </a:cubicBezTo>
                  <a:cubicBezTo>
                    <a:pt x="9863" y="21479"/>
                    <a:pt x="11117" y="21184"/>
                    <a:pt x="12276" y="20636"/>
                  </a:cubicBezTo>
                  <a:cubicBezTo>
                    <a:pt x="14289" y="19666"/>
                    <a:pt x="16597" y="17791"/>
                    <a:pt x="17598" y="15746"/>
                  </a:cubicBezTo>
                  <a:cubicBezTo>
                    <a:pt x="18651" y="13607"/>
                    <a:pt x="18398" y="11226"/>
                    <a:pt x="18662" y="8929"/>
                  </a:cubicBezTo>
                  <a:cubicBezTo>
                    <a:pt x="18662" y="8916"/>
                    <a:pt x="18682" y="8907"/>
                    <a:pt x="18697" y="8907"/>
                  </a:cubicBezTo>
                  <a:cubicBezTo>
                    <a:pt x="18707" y="8907"/>
                    <a:pt x="18715" y="8910"/>
                    <a:pt x="18715" y="8918"/>
                  </a:cubicBezTo>
                  <a:cubicBezTo>
                    <a:pt x="18883" y="9803"/>
                    <a:pt x="18978" y="10741"/>
                    <a:pt x="18978" y="11669"/>
                  </a:cubicBezTo>
                  <a:cubicBezTo>
                    <a:pt x="19073" y="11669"/>
                    <a:pt x="19178" y="11721"/>
                    <a:pt x="19220" y="11848"/>
                  </a:cubicBezTo>
                  <a:lnTo>
                    <a:pt x="19336" y="12195"/>
                  </a:lnTo>
                  <a:cubicBezTo>
                    <a:pt x="19125" y="11015"/>
                    <a:pt x="18978" y="9814"/>
                    <a:pt x="18988" y="8613"/>
                  </a:cubicBezTo>
                  <a:cubicBezTo>
                    <a:pt x="19010" y="6632"/>
                    <a:pt x="19083" y="4387"/>
                    <a:pt x="19842" y="2564"/>
                  </a:cubicBezTo>
                  <a:cubicBezTo>
                    <a:pt x="19867" y="2506"/>
                    <a:pt x="19912" y="2487"/>
                    <a:pt x="19956" y="2487"/>
                  </a:cubicBezTo>
                  <a:cubicBezTo>
                    <a:pt x="19967" y="2487"/>
                    <a:pt x="19979" y="2488"/>
                    <a:pt x="19990" y="2491"/>
                  </a:cubicBezTo>
                  <a:cubicBezTo>
                    <a:pt x="20105" y="2174"/>
                    <a:pt x="20253" y="1890"/>
                    <a:pt x="20464" y="1616"/>
                  </a:cubicBezTo>
                  <a:lnTo>
                    <a:pt x="20464" y="1616"/>
                  </a:lnTo>
                  <a:cubicBezTo>
                    <a:pt x="20285" y="1679"/>
                    <a:pt x="20095" y="1742"/>
                    <a:pt x="19895" y="1806"/>
                  </a:cubicBezTo>
                  <a:cubicBezTo>
                    <a:pt x="19277" y="1997"/>
                    <a:pt x="18679" y="2076"/>
                    <a:pt x="18094" y="2076"/>
                  </a:cubicBezTo>
                  <a:cubicBezTo>
                    <a:pt x="15110" y="2076"/>
                    <a:pt x="12474" y="0"/>
                    <a:pt x="9437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3954350" y="3239300"/>
              <a:ext cx="365675" cy="315450"/>
            </a:xfrm>
            <a:custGeom>
              <a:avLst/>
              <a:gdLst/>
              <a:ahLst/>
              <a:cxnLst/>
              <a:rect l="l" t="t" r="r" b="b"/>
              <a:pathLst>
                <a:path w="14627" h="12618" extrusionOk="0">
                  <a:moveTo>
                    <a:pt x="5849" y="1"/>
                  </a:moveTo>
                  <a:cubicBezTo>
                    <a:pt x="3809" y="1"/>
                    <a:pt x="2499" y="394"/>
                    <a:pt x="1391" y="802"/>
                  </a:cubicBezTo>
                  <a:cubicBezTo>
                    <a:pt x="1391" y="855"/>
                    <a:pt x="1360" y="907"/>
                    <a:pt x="1328" y="960"/>
                  </a:cubicBezTo>
                  <a:cubicBezTo>
                    <a:pt x="295" y="1940"/>
                    <a:pt x="137" y="3205"/>
                    <a:pt x="95" y="4543"/>
                  </a:cubicBezTo>
                  <a:cubicBezTo>
                    <a:pt x="64" y="5755"/>
                    <a:pt x="0" y="6998"/>
                    <a:pt x="74" y="8220"/>
                  </a:cubicBezTo>
                  <a:cubicBezTo>
                    <a:pt x="137" y="9696"/>
                    <a:pt x="506" y="11287"/>
                    <a:pt x="1792" y="12172"/>
                  </a:cubicBezTo>
                  <a:cubicBezTo>
                    <a:pt x="2260" y="12493"/>
                    <a:pt x="2750" y="12617"/>
                    <a:pt x="3245" y="12617"/>
                  </a:cubicBezTo>
                  <a:cubicBezTo>
                    <a:pt x="4197" y="12617"/>
                    <a:pt x="5168" y="12156"/>
                    <a:pt x="6049" y="11740"/>
                  </a:cubicBezTo>
                  <a:cubicBezTo>
                    <a:pt x="7197" y="11202"/>
                    <a:pt x="8314" y="10517"/>
                    <a:pt x="9136" y="9527"/>
                  </a:cubicBezTo>
                  <a:cubicBezTo>
                    <a:pt x="9937" y="8547"/>
                    <a:pt x="10306" y="7335"/>
                    <a:pt x="10780" y="6176"/>
                  </a:cubicBezTo>
                  <a:cubicBezTo>
                    <a:pt x="11107" y="5407"/>
                    <a:pt x="11476" y="4617"/>
                    <a:pt x="12066" y="4005"/>
                  </a:cubicBezTo>
                  <a:cubicBezTo>
                    <a:pt x="12909" y="3141"/>
                    <a:pt x="14458" y="2646"/>
                    <a:pt x="14626" y="1361"/>
                  </a:cubicBezTo>
                  <a:cubicBezTo>
                    <a:pt x="14563" y="1192"/>
                    <a:pt x="14426" y="1044"/>
                    <a:pt x="14215" y="939"/>
                  </a:cubicBezTo>
                  <a:cubicBezTo>
                    <a:pt x="13849" y="763"/>
                    <a:pt x="13429" y="717"/>
                    <a:pt x="13013" y="717"/>
                  </a:cubicBezTo>
                  <a:cubicBezTo>
                    <a:pt x="12574" y="717"/>
                    <a:pt x="12139" y="768"/>
                    <a:pt x="11775" y="768"/>
                  </a:cubicBezTo>
                  <a:cubicBezTo>
                    <a:pt x="11661" y="768"/>
                    <a:pt x="11553" y="763"/>
                    <a:pt x="11454" y="749"/>
                  </a:cubicBezTo>
                  <a:cubicBezTo>
                    <a:pt x="10158" y="591"/>
                    <a:pt x="8167" y="96"/>
                    <a:pt x="6892" y="33"/>
                  </a:cubicBezTo>
                  <a:cubicBezTo>
                    <a:pt x="6524" y="11"/>
                    <a:pt x="6177" y="1"/>
                    <a:pt x="5849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3963050" y="3252150"/>
              <a:ext cx="25975" cy="16950"/>
            </a:xfrm>
            <a:custGeom>
              <a:avLst/>
              <a:gdLst/>
              <a:ahLst/>
              <a:cxnLst/>
              <a:rect l="l" t="t" r="r" b="b"/>
              <a:pathLst>
                <a:path w="1039" h="678" extrusionOk="0">
                  <a:moveTo>
                    <a:pt x="779" y="0"/>
                  </a:moveTo>
                  <a:cubicBezTo>
                    <a:pt x="736" y="0"/>
                    <a:pt x="689" y="14"/>
                    <a:pt x="643" y="46"/>
                  </a:cubicBezTo>
                  <a:cubicBezTo>
                    <a:pt x="380" y="225"/>
                    <a:pt x="179" y="436"/>
                    <a:pt x="0" y="678"/>
                  </a:cubicBezTo>
                  <a:cubicBezTo>
                    <a:pt x="327" y="552"/>
                    <a:pt x="675" y="425"/>
                    <a:pt x="1022" y="288"/>
                  </a:cubicBezTo>
                  <a:cubicBezTo>
                    <a:pt x="1038" y="150"/>
                    <a:pt x="924" y="0"/>
                    <a:pt x="779" y="0"/>
                  </a:cubicBezTo>
                  <a:close/>
                </a:path>
              </a:pathLst>
            </a:custGeom>
            <a:solidFill>
              <a:srgbClr val="C55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3925900" y="3258825"/>
              <a:ext cx="403600" cy="354475"/>
            </a:xfrm>
            <a:custGeom>
              <a:avLst/>
              <a:gdLst/>
              <a:ahLst/>
              <a:cxnLst/>
              <a:rect l="l" t="t" r="r" b="b"/>
              <a:pathLst>
                <a:path w="16144" h="14179" extrusionOk="0">
                  <a:moveTo>
                    <a:pt x="2519" y="0"/>
                  </a:moveTo>
                  <a:lnTo>
                    <a:pt x="2519" y="0"/>
                  </a:lnTo>
                  <a:cubicBezTo>
                    <a:pt x="2161" y="126"/>
                    <a:pt x="1834" y="263"/>
                    <a:pt x="1486" y="379"/>
                  </a:cubicBezTo>
                  <a:cubicBezTo>
                    <a:pt x="1286" y="643"/>
                    <a:pt x="1128" y="948"/>
                    <a:pt x="1012" y="1265"/>
                  </a:cubicBezTo>
                  <a:cubicBezTo>
                    <a:pt x="1003" y="1263"/>
                    <a:pt x="994" y="1262"/>
                    <a:pt x="985" y="1262"/>
                  </a:cubicBezTo>
                  <a:cubicBezTo>
                    <a:pt x="939" y="1262"/>
                    <a:pt x="891" y="1284"/>
                    <a:pt x="864" y="1328"/>
                  </a:cubicBezTo>
                  <a:cubicBezTo>
                    <a:pt x="106" y="3161"/>
                    <a:pt x="21" y="5395"/>
                    <a:pt x="11" y="7376"/>
                  </a:cubicBezTo>
                  <a:cubicBezTo>
                    <a:pt x="0" y="8577"/>
                    <a:pt x="148" y="9768"/>
                    <a:pt x="359" y="10959"/>
                  </a:cubicBezTo>
                  <a:cubicBezTo>
                    <a:pt x="696" y="11928"/>
                    <a:pt x="1044" y="13014"/>
                    <a:pt x="1286" y="14131"/>
                  </a:cubicBezTo>
                  <a:cubicBezTo>
                    <a:pt x="1402" y="14124"/>
                    <a:pt x="1517" y="14118"/>
                    <a:pt x="1641" y="14118"/>
                  </a:cubicBezTo>
                  <a:cubicBezTo>
                    <a:pt x="1731" y="14118"/>
                    <a:pt x="1826" y="14122"/>
                    <a:pt x="1929" y="14131"/>
                  </a:cubicBezTo>
                  <a:cubicBezTo>
                    <a:pt x="2252" y="14163"/>
                    <a:pt x="2574" y="14179"/>
                    <a:pt x="2893" y="14179"/>
                  </a:cubicBezTo>
                  <a:cubicBezTo>
                    <a:pt x="6216" y="14179"/>
                    <a:pt x="9282" y="12467"/>
                    <a:pt x="11349" y="9852"/>
                  </a:cubicBezTo>
                  <a:cubicBezTo>
                    <a:pt x="12729" y="8103"/>
                    <a:pt x="13256" y="6112"/>
                    <a:pt x="14257" y="4162"/>
                  </a:cubicBezTo>
                  <a:cubicBezTo>
                    <a:pt x="14595" y="3498"/>
                    <a:pt x="16144" y="1549"/>
                    <a:pt x="15764" y="569"/>
                  </a:cubicBezTo>
                  <a:lnTo>
                    <a:pt x="15764" y="569"/>
                  </a:lnTo>
                  <a:cubicBezTo>
                    <a:pt x="15596" y="1855"/>
                    <a:pt x="14047" y="2339"/>
                    <a:pt x="13204" y="3214"/>
                  </a:cubicBezTo>
                  <a:cubicBezTo>
                    <a:pt x="12614" y="3836"/>
                    <a:pt x="12245" y="4605"/>
                    <a:pt x="11918" y="5385"/>
                  </a:cubicBezTo>
                  <a:cubicBezTo>
                    <a:pt x="11444" y="6533"/>
                    <a:pt x="11075" y="7755"/>
                    <a:pt x="10274" y="8735"/>
                  </a:cubicBezTo>
                  <a:cubicBezTo>
                    <a:pt x="9452" y="9715"/>
                    <a:pt x="8335" y="10400"/>
                    <a:pt x="7187" y="10948"/>
                  </a:cubicBezTo>
                  <a:cubicBezTo>
                    <a:pt x="6313" y="11364"/>
                    <a:pt x="5339" y="11826"/>
                    <a:pt x="4385" y="11826"/>
                  </a:cubicBezTo>
                  <a:cubicBezTo>
                    <a:pt x="3889" y="11826"/>
                    <a:pt x="3398" y="11701"/>
                    <a:pt x="2930" y="11380"/>
                  </a:cubicBezTo>
                  <a:cubicBezTo>
                    <a:pt x="1644" y="10495"/>
                    <a:pt x="1275" y="8904"/>
                    <a:pt x="1212" y="7429"/>
                  </a:cubicBezTo>
                  <a:cubicBezTo>
                    <a:pt x="1160" y="6217"/>
                    <a:pt x="1212" y="4974"/>
                    <a:pt x="1233" y="3751"/>
                  </a:cubicBezTo>
                  <a:cubicBezTo>
                    <a:pt x="1275" y="2392"/>
                    <a:pt x="1433" y="1149"/>
                    <a:pt x="2445" y="158"/>
                  </a:cubicBezTo>
                  <a:cubicBezTo>
                    <a:pt x="2498" y="116"/>
                    <a:pt x="2519" y="53"/>
                    <a:pt x="2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3471750" y="3243375"/>
              <a:ext cx="413600" cy="427825"/>
            </a:xfrm>
            <a:custGeom>
              <a:avLst/>
              <a:gdLst/>
              <a:ahLst/>
              <a:cxnLst/>
              <a:rect l="l" t="t" r="r" b="b"/>
              <a:pathLst>
                <a:path w="16544" h="17113" extrusionOk="0">
                  <a:moveTo>
                    <a:pt x="9056" y="0"/>
                  </a:moveTo>
                  <a:cubicBezTo>
                    <a:pt x="8512" y="0"/>
                    <a:pt x="7963" y="45"/>
                    <a:pt x="7418" y="133"/>
                  </a:cubicBezTo>
                  <a:cubicBezTo>
                    <a:pt x="4268" y="639"/>
                    <a:pt x="2171" y="2884"/>
                    <a:pt x="1064" y="5507"/>
                  </a:cubicBezTo>
                  <a:cubicBezTo>
                    <a:pt x="242" y="7467"/>
                    <a:pt x="0" y="9627"/>
                    <a:pt x="116" y="11745"/>
                  </a:cubicBezTo>
                  <a:cubicBezTo>
                    <a:pt x="169" y="12757"/>
                    <a:pt x="285" y="13779"/>
                    <a:pt x="464" y="14780"/>
                  </a:cubicBezTo>
                  <a:cubicBezTo>
                    <a:pt x="580" y="15497"/>
                    <a:pt x="759" y="16392"/>
                    <a:pt x="1381" y="16866"/>
                  </a:cubicBezTo>
                  <a:cubicBezTo>
                    <a:pt x="1607" y="17040"/>
                    <a:pt x="1840" y="17113"/>
                    <a:pt x="2071" y="17113"/>
                  </a:cubicBezTo>
                  <a:cubicBezTo>
                    <a:pt x="3024" y="17113"/>
                    <a:pt x="3970" y="15879"/>
                    <a:pt x="4521" y="15286"/>
                  </a:cubicBezTo>
                  <a:cubicBezTo>
                    <a:pt x="5206" y="14548"/>
                    <a:pt x="5859" y="13758"/>
                    <a:pt x="6702" y="13200"/>
                  </a:cubicBezTo>
                  <a:cubicBezTo>
                    <a:pt x="7682" y="12546"/>
                    <a:pt x="8820" y="12314"/>
                    <a:pt x="9958" y="12114"/>
                  </a:cubicBezTo>
                  <a:cubicBezTo>
                    <a:pt x="11802" y="11798"/>
                    <a:pt x="13604" y="11440"/>
                    <a:pt x="14900" y="9965"/>
                  </a:cubicBezTo>
                  <a:cubicBezTo>
                    <a:pt x="16006" y="8690"/>
                    <a:pt x="16544" y="6951"/>
                    <a:pt x="16291" y="5265"/>
                  </a:cubicBezTo>
                  <a:cubicBezTo>
                    <a:pt x="15772" y="1787"/>
                    <a:pt x="12515" y="0"/>
                    <a:pt x="9056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3488600" y="3252150"/>
              <a:ext cx="331950" cy="240250"/>
            </a:xfrm>
            <a:custGeom>
              <a:avLst/>
              <a:gdLst/>
              <a:ahLst/>
              <a:cxnLst/>
              <a:rect l="l" t="t" r="r" b="b"/>
              <a:pathLst>
                <a:path w="13278" h="9610" extrusionOk="0">
                  <a:moveTo>
                    <a:pt x="8307" y="1"/>
                  </a:moveTo>
                  <a:cubicBezTo>
                    <a:pt x="6429" y="1"/>
                    <a:pt x="4494" y="739"/>
                    <a:pt x="3056" y="1848"/>
                  </a:cubicBezTo>
                  <a:cubicBezTo>
                    <a:pt x="2076" y="2596"/>
                    <a:pt x="1370" y="3576"/>
                    <a:pt x="907" y="4693"/>
                  </a:cubicBezTo>
                  <a:cubicBezTo>
                    <a:pt x="485" y="5715"/>
                    <a:pt x="1" y="7116"/>
                    <a:pt x="190" y="8244"/>
                  </a:cubicBezTo>
                  <a:cubicBezTo>
                    <a:pt x="369" y="9224"/>
                    <a:pt x="1170" y="9508"/>
                    <a:pt x="2066" y="9582"/>
                  </a:cubicBezTo>
                  <a:cubicBezTo>
                    <a:pt x="2305" y="9600"/>
                    <a:pt x="2545" y="9610"/>
                    <a:pt x="2784" y="9610"/>
                  </a:cubicBezTo>
                  <a:cubicBezTo>
                    <a:pt x="4049" y="9610"/>
                    <a:pt x="5302" y="9355"/>
                    <a:pt x="6481" y="8876"/>
                  </a:cubicBezTo>
                  <a:cubicBezTo>
                    <a:pt x="7788" y="8349"/>
                    <a:pt x="9105" y="7717"/>
                    <a:pt x="10285" y="6969"/>
                  </a:cubicBezTo>
                  <a:cubicBezTo>
                    <a:pt x="11212" y="6389"/>
                    <a:pt x="12392" y="5599"/>
                    <a:pt x="12845" y="4556"/>
                  </a:cubicBezTo>
                  <a:cubicBezTo>
                    <a:pt x="13277" y="3523"/>
                    <a:pt x="13193" y="2269"/>
                    <a:pt x="12403" y="1395"/>
                  </a:cubicBezTo>
                  <a:cubicBezTo>
                    <a:pt x="11665" y="583"/>
                    <a:pt x="10812" y="341"/>
                    <a:pt x="9516" y="109"/>
                  </a:cubicBezTo>
                  <a:cubicBezTo>
                    <a:pt x="9119" y="36"/>
                    <a:pt x="8715" y="1"/>
                    <a:pt x="8307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3502825" y="3268775"/>
              <a:ext cx="277425" cy="172425"/>
            </a:xfrm>
            <a:custGeom>
              <a:avLst/>
              <a:gdLst/>
              <a:ahLst/>
              <a:cxnLst/>
              <a:rect l="l" t="t" r="r" b="b"/>
              <a:pathLst>
                <a:path w="11097" h="6897" extrusionOk="0">
                  <a:moveTo>
                    <a:pt x="7035" y="1"/>
                  </a:moveTo>
                  <a:cubicBezTo>
                    <a:pt x="6887" y="1"/>
                    <a:pt x="6748" y="5"/>
                    <a:pt x="6618" y="13"/>
                  </a:cubicBezTo>
                  <a:cubicBezTo>
                    <a:pt x="4279" y="139"/>
                    <a:pt x="1855" y="1783"/>
                    <a:pt x="928" y="4144"/>
                  </a:cubicBezTo>
                  <a:cubicBezTo>
                    <a:pt x="664" y="4829"/>
                    <a:pt x="1" y="6304"/>
                    <a:pt x="1370" y="6810"/>
                  </a:cubicBezTo>
                  <a:cubicBezTo>
                    <a:pt x="1540" y="6871"/>
                    <a:pt x="1748" y="6897"/>
                    <a:pt x="1981" y="6897"/>
                  </a:cubicBezTo>
                  <a:cubicBezTo>
                    <a:pt x="3066" y="6897"/>
                    <a:pt x="4682" y="6333"/>
                    <a:pt x="5332" y="6177"/>
                  </a:cubicBezTo>
                  <a:cubicBezTo>
                    <a:pt x="7166" y="5724"/>
                    <a:pt x="11096" y="3575"/>
                    <a:pt x="10727" y="1646"/>
                  </a:cubicBezTo>
                  <a:cubicBezTo>
                    <a:pt x="10489" y="388"/>
                    <a:pt x="8431" y="1"/>
                    <a:pt x="7035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3820525" y="3236000"/>
              <a:ext cx="217100" cy="385325"/>
            </a:xfrm>
            <a:custGeom>
              <a:avLst/>
              <a:gdLst/>
              <a:ahLst/>
              <a:cxnLst/>
              <a:rect l="l" t="t" r="r" b="b"/>
              <a:pathLst>
                <a:path w="8684" h="15413" extrusionOk="0">
                  <a:moveTo>
                    <a:pt x="6979" y="1"/>
                  </a:moveTo>
                  <a:cubicBezTo>
                    <a:pt x="6766" y="1"/>
                    <a:pt x="6542" y="18"/>
                    <a:pt x="6312" y="60"/>
                  </a:cubicBezTo>
                  <a:cubicBezTo>
                    <a:pt x="5280" y="237"/>
                    <a:pt x="4438" y="1237"/>
                    <a:pt x="3383" y="1237"/>
                  </a:cubicBezTo>
                  <a:cubicBezTo>
                    <a:pt x="3124" y="1237"/>
                    <a:pt x="2852" y="1176"/>
                    <a:pt x="2561" y="1029"/>
                  </a:cubicBezTo>
                  <a:cubicBezTo>
                    <a:pt x="2013" y="744"/>
                    <a:pt x="1054" y="376"/>
                    <a:pt x="0" y="91"/>
                  </a:cubicBezTo>
                  <a:lnTo>
                    <a:pt x="0" y="91"/>
                  </a:lnTo>
                  <a:cubicBezTo>
                    <a:pt x="2066" y="924"/>
                    <a:pt x="3752" y="2778"/>
                    <a:pt x="4131" y="4865"/>
                  </a:cubicBezTo>
                  <a:cubicBezTo>
                    <a:pt x="4584" y="7267"/>
                    <a:pt x="4637" y="9817"/>
                    <a:pt x="4900" y="12251"/>
                  </a:cubicBezTo>
                  <a:cubicBezTo>
                    <a:pt x="5006" y="13252"/>
                    <a:pt x="5259" y="14148"/>
                    <a:pt x="5606" y="14622"/>
                  </a:cubicBezTo>
                  <a:cubicBezTo>
                    <a:pt x="5870" y="14980"/>
                    <a:pt x="6165" y="15212"/>
                    <a:pt x="6481" y="15412"/>
                  </a:cubicBezTo>
                  <a:cubicBezTo>
                    <a:pt x="6597" y="15212"/>
                    <a:pt x="6692" y="15086"/>
                    <a:pt x="6692" y="15086"/>
                  </a:cubicBezTo>
                  <a:cubicBezTo>
                    <a:pt x="6692" y="15086"/>
                    <a:pt x="5290" y="13948"/>
                    <a:pt x="5174" y="10618"/>
                  </a:cubicBezTo>
                  <a:cubicBezTo>
                    <a:pt x="5058" y="7278"/>
                    <a:pt x="4742" y="3811"/>
                    <a:pt x="5227" y="2546"/>
                  </a:cubicBezTo>
                  <a:cubicBezTo>
                    <a:pt x="5722" y="1271"/>
                    <a:pt x="8683" y="355"/>
                    <a:pt x="8683" y="355"/>
                  </a:cubicBezTo>
                  <a:cubicBezTo>
                    <a:pt x="8683" y="355"/>
                    <a:pt x="7947" y="1"/>
                    <a:pt x="6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3729650" y="3229075"/>
              <a:ext cx="265025" cy="486825"/>
            </a:xfrm>
            <a:custGeom>
              <a:avLst/>
              <a:gdLst/>
              <a:ahLst/>
              <a:cxnLst/>
              <a:rect l="l" t="t" r="r" b="b"/>
              <a:pathLst>
                <a:path w="10601" h="19473" extrusionOk="0">
                  <a:moveTo>
                    <a:pt x="1260" y="1"/>
                  </a:moveTo>
                  <a:cubicBezTo>
                    <a:pt x="804" y="1"/>
                    <a:pt x="375" y="53"/>
                    <a:pt x="0" y="178"/>
                  </a:cubicBezTo>
                  <a:cubicBezTo>
                    <a:pt x="221" y="231"/>
                    <a:pt x="464" y="284"/>
                    <a:pt x="696" y="347"/>
                  </a:cubicBezTo>
                  <a:cubicBezTo>
                    <a:pt x="948" y="314"/>
                    <a:pt x="1195" y="298"/>
                    <a:pt x="1438" y="298"/>
                  </a:cubicBezTo>
                  <a:cubicBezTo>
                    <a:pt x="4653" y="298"/>
                    <a:pt x="7057" y="3112"/>
                    <a:pt x="7576" y="6090"/>
                  </a:cubicBezTo>
                  <a:cubicBezTo>
                    <a:pt x="7966" y="8355"/>
                    <a:pt x="8061" y="11095"/>
                    <a:pt x="8230" y="13382"/>
                  </a:cubicBezTo>
                  <a:cubicBezTo>
                    <a:pt x="8304" y="14478"/>
                    <a:pt x="8651" y="15995"/>
                    <a:pt x="8388" y="17217"/>
                  </a:cubicBezTo>
                  <a:cubicBezTo>
                    <a:pt x="8609" y="17354"/>
                    <a:pt x="8862" y="17575"/>
                    <a:pt x="9104" y="17955"/>
                  </a:cubicBezTo>
                  <a:cubicBezTo>
                    <a:pt x="9694" y="18935"/>
                    <a:pt x="10000" y="19472"/>
                    <a:pt x="10000" y="19472"/>
                  </a:cubicBezTo>
                  <a:lnTo>
                    <a:pt x="10601" y="19167"/>
                  </a:lnTo>
                  <a:cubicBezTo>
                    <a:pt x="10590" y="19156"/>
                    <a:pt x="9399" y="17438"/>
                    <a:pt x="9600" y="16785"/>
                  </a:cubicBezTo>
                  <a:cubicBezTo>
                    <a:pt x="9716" y="16385"/>
                    <a:pt x="9947" y="15963"/>
                    <a:pt x="10126" y="15689"/>
                  </a:cubicBezTo>
                  <a:cubicBezTo>
                    <a:pt x="9810" y="15479"/>
                    <a:pt x="9526" y="15247"/>
                    <a:pt x="9262" y="14899"/>
                  </a:cubicBezTo>
                  <a:cubicBezTo>
                    <a:pt x="8904" y="14425"/>
                    <a:pt x="8651" y="13540"/>
                    <a:pt x="8546" y="12528"/>
                  </a:cubicBezTo>
                  <a:cubicBezTo>
                    <a:pt x="8282" y="10094"/>
                    <a:pt x="8219" y="7555"/>
                    <a:pt x="7787" y="5142"/>
                  </a:cubicBezTo>
                  <a:cubicBezTo>
                    <a:pt x="7397" y="3055"/>
                    <a:pt x="5701" y="1201"/>
                    <a:pt x="3678" y="358"/>
                  </a:cubicBezTo>
                  <a:cubicBezTo>
                    <a:pt x="2882" y="152"/>
                    <a:pt x="2032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3746775" y="3236200"/>
              <a:ext cx="198900" cy="423050"/>
            </a:xfrm>
            <a:custGeom>
              <a:avLst/>
              <a:gdLst/>
              <a:ahLst/>
              <a:cxnLst/>
              <a:rect l="l" t="t" r="r" b="b"/>
              <a:pathLst>
                <a:path w="7956" h="16922" extrusionOk="0">
                  <a:moveTo>
                    <a:pt x="755" y="0"/>
                  </a:moveTo>
                  <a:cubicBezTo>
                    <a:pt x="508" y="0"/>
                    <a:pt x="256" y="17"/>
                    <a:pt x="0" y="52"/>
                  </a:cubicBezTo>
                  <a:cubicBezTo>
                    <a:pt x="896" y="283"/>
                    <a:pt x="1865" y="642"/>
                    <a:pt x="2919" y="1221"/>
                  </a:cubicBezTo>
                  <a:cubicBezTo>
                    <a:pt x="3909" y="1769"/>
                    <a:pt x="4531" y="2507"/>
                    <a:pt x="4942" y="3023"/>
                  </a:cubicBezTo>
                  <a:cubicBezTo>
                    <a:pt x="5701" y="3982"/>
                    <a:pt x="6280" y="5078"/>
                    <a:pt x="6607" y="6869"/>
                  </a:cubicBezTo>
                  <a:cubicBezTo>
                    <a:pt x="7134" y="9767"/>
                    <a:pt x="7102" y="16753"/>
                    <a:pt x="7102" y="16753"/>
                  </a:cubicBezTo>
                  <a:cubicBezTo>
                    <a:pt x="7102" y="16753"/>
                    <a:pt x="7117" y="16751"/>
                    <a:pt x="7145" y="16751"/>
                  </a:cubicBezTo>
                  <a:cubicBezTo>
                    <a:pt x="7232" y="16751"/>
                    <a:pt x="7444" y="16770"/>
                    <a:pt x="7692" y="16922"/>
                  </a:cubicBezTo>
                  <a:cubicBezTo>
                    <a:pt x="7956" y="15699"/>
                    <a:pt x="7608" y="14182"/>
                    <a:pt x="7534" y="13086"/>
                  </a:cubicBezTo>
                  <a:cubicBezTo>
                    <a:pt x="7376" y="10810"/>
                    <a:pt x="7271" y="8049"/>
                    <a:pt x="6870" y="5794"/>
                  </a:cubicBezTo>
                  <a:cubicBezTo>
                    <a:pt x="6362" y="2820"/>
                    <a:pt x="3963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3957500" y="3248325"/>
              <a:ext cx="231775" cy="195450"/>
            </a:xfrm>
            <a:custGeom>
              <a:avLst/>
              <a:gdLst/>
              <a:ahLst/>
              <a:cxnLst/>
              <a:rect l="l" t="t" r="r" b="b"/>
              <a:pathLst>
                <a:path w="9271" h="7818" extrusionOk="0">
                  <a:moveTo>
                    <a:pt x="5350" y="1"/>
                  </a:moveTo>
                  <a:cubicBezTo>
                    <a:pt x="4862" y="1"/>
                    <a:pt x="4383" y="57"/>
                    <a:pt x="3952" y="178"/>
                  </a:cubicBezTo>
                  <a:cubicBezTo>
                    <a:pt x="2266" y="652"/>
                    <a:pt x="960" y="1358"/>
                    <a:pt x="486" y="3276"/>
                  </a:cubicBezTo>
                  <a:cubicBezTo>
                    <a:pt x="222" y="4340"/>
                    <a:pt x="1" y="6173"/>
                    <a:pt x="538" y="7206"/>
                  </a:cubicBezTo>
                  <a:cubicBezTo>
                    <a:pt x="780" y="7663"/>
                    <a:pt x="1162" y="7817"/>
                    <a:pt x="1589" y="7817"/>
                  </a:cubicBezTo>
                  <a:cubicBezTo>
                    <a:pt x="2166" y="7817"/>
                    <a:pt x="2827" y="7537"/>
                    <a:pt x="3341" y="7343"/>
                  </a:cubicBezTo>
                  <a:cubicBezTo>
                    <a:pt x="5638" y="6521"/>
                    <a:pt x="8526" y="4888"/>
                    <a:pt x="9052" y="2095"/>
                  </a:cubicBezTo>
                  <a:cubicBezTo>
                    <a:pt x="9270" y="855"/>
                    <a:pt x="7247" y="1"/>
                    <a:pt x="5350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3973850" y="3257700"/>
              <a:ext cx="149900" cy="124675"/>
            </a:xfrm>
            <a:custGeom>
              <a:avLst/>
              <a:gdLst/>
              <a:ahLst/>
              <a:cxnLst/>
              <a:rect l="l" t="t" r="r" b="b"/>
              <a:pathLst>
                <a:path w="5996" h="4987" extrusionOk="0">
                  <a:moveTo>
                    <a:pt x="4214" y="1"/>
                  </a:moveTo>
                  <a:cubicBezTo>
                    <a:pt x="2927" y="1"/>
                    <a:pt x="1192" y="772"/>
                    <a:pt x="422" y="2363"/>
                  </a:cubicBezTo>
                  <a:cubicBezTo>
                    <a:pt x="148" y="2932"/>
                    <a:pt x="0" y="4207"/>
                    <a:pt x="495" y="4724"/>
                  </a:cubicBezTo>
                  <a:cubicBezTo>
                    <a:pt x="681" y="4915"/>
                    <a:pt x="932" y="4987"/>
                    <a:pt x="1209" y="4987"/>
                  </a:cubicBezTo>
                  <a:cubicBezTo>
                    <a:pt x="1831" y="4987"/>
                    <a:pt x="2581" y="4628"/>
                    <a:pt x="3003" y="4460"/>
                  </a:cubicBezTo>
                  <a:cubicBezTo>
                    <a:pt x="4342" y="3902"/>
                    <a:pt x="5996" y="2785"/>
                    <a:pt x="5764" y="941"/>
                  </a:cubicBezTo>
                  <a:cubicBezTo>
                    <a:pt x="5682" y="319"/>
                    <a:pt x="5040" y="1"/>
                    <a:pt x="4214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3994650" y="3269100"/>
              <a:ext cx="93550" cy="59950"/>
            </a:xfrm>
            <a:custGeom>
              <a:avLst/>
              <a:gdLst/>
              <a:ahLst/>
              <a:cxnLst/>
              <a:rect l="l" t="t" r="r" b="b"/>
              <a:pathLst>
                <a:path w="3742" h="2398" extrusionOk="0">
                  <a:moveTo>
                    <a:pt x="2851" y="0"/>
                  </a:moveTo>
                  <a:cubicBezTo>
                    <a:pt x="2040" y="0"/>
                    <a:pt x="668" y="900"/>
                    <a:pt x="296" y="1549"/>
                  </a:cubicBezTo>
                  <a:cubicBezTo>
                    <a:pt x="169" y="1760"/>
                    <a:pt x="1" y="2129"/>
                    <a:pt x="254" y="2329"/>
                  </a:cubicBezTo>
                  <a:cubicBezTo>
                    <a:pt x="316" y="2377"/>
                    <a:pt x="386" y="2397"/>
                    <a:pt x="460" y="2397"/>
                  </a:cubicBezTo>
                  <a:cubicBezTo>
                    <a:pt x="773" y="2397"/>
                    <a:pt x="1158" y="2039"/>
                    <a:pt x="1370" y="1928"/>
                  </a:cubicBezTo>
                  <a:cubicBezTo>
                    <a:pt x="1876" y="1654"/>
                    <a:pt x="3741" y="1233"/>
                    <a:pt x="3415" y="337"/>
                  </a:cubicBezTo>
                  <a:cubicBezTo>
                    <a:pt x="3326" y="99"/>
                    <a:pt x="3119" y="0"/>
                    <a:pt x="2851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4008100" y="3296225"/>
              <a:ext cx="21350" cy="20975"/>
            </a:xfrm>
            <a:custGeom>
              <a:avLst/>
              <a:gdLst/>
              <a:ahLst/>
              <a:cxnLst/>
              <a:rect l="l" t="t" r="r" b="b"/>
              <a:pathLst>
                <a:path w="854" h="839" extrusionOk="0">
                  <a:moveTo>
                    <a:pt x="622" y="0"/>
                  </a:moveTo>
                  <a:cubicBezTo>
                    <a:pt x="263" y="0"/>
                    <a:pt x="0" y="390"/>
                    <a:pt x="0" y="685"/>
                  </a:cubicBezTo>
                  <a:cubicBezTo>
                    <a:pt x="0" y="798"/>
                    <a:pt x="55" y="839"/>
                    <a:pt x="134" y="839"/>
                  </a:cubicBezTo>
                  <a:cubicBezTo>
                    <a:pt x="305" y="839"/>
                    <a:pt x="588" y="645"/>
                    <a:pt x="653" y="580"/>
                  </a:cubicBezTo>
                  <a:cubicBezTo>
                    <a:pt x="748" y="496"/>
                    <a:pt x="854" y="359"/>
                    <a:pt x="843" y="201"/>
                  </a:cubicBezTo>
                  <a:cubicBezTo>
                    <a:pt x="822" y="85"/>
                    <a:pt x="727" y="0"/>
                    <a:pt x="622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4037925" y="3275750"/>
              <a:ext cx="29450" cy="16800"/>
            </a:xfrm>
            <a:custGeom>
              <a:avLst/>
              <a:gdLst/>
              <a:ahLst/>
              <a:cxnLst/>
              <a:rect l="l" t="t" r="r" b="b"/>
              <a:pathLst>
                <a:path w="1178" h="672" extrusionOk="0">
                  <a:moveTo>
                    <a:pt x="844" y="1"/>
                  </a:moveTo>
                  <a:cubicBezTo>
                    <a:pt x="533" y="1"/>
                    <a:pt x="46" y="221"/>
                    <a:pt x="8" y="545"/>
                  </a:cubicBezTo>
                  <a:cubicBezTo>
                    <a:pt x="1" y="644"/>
                    <a:pt x="80" y="671"/>
                    <a:pt x="161" y="671"/>
                  </a:cubicBezTo>
                  <a:cubicBezTo>
                    <a:pt x="192" y="671"/>
                    <a:pt x="224" y="667"/>
                    <a:pt x="251" y="661"/>
                  </a:cubicBezTo>
                  <a:cubicBezTo>
                    <a:pt x="451" y="640"/>
                    <a:pt x="672" y="609"/>
                    <a:pt x="851" y="535"/>
                  </a:cubicBezTo>
                  <a:cubicBezTo>
                    <a:pt x="967" y="482"/>
                    <a:pt x="1157" y="398"/>
                    <a:pt x="1167" y="261"/>
                  </a:cubicBezTo>
                  <a:cubicBezTo>
                    <a:pt x="1178" y="113"/>
                    <a:pt x="1051" y="29"/>
                    <a:pt x="936" y="8"/>
                  </a:cubicBezTo>
                  <a:cubicBezTo>
                    <a:pt x="908" y="3"/>
                    <a:pt x="877" y="1"/>
                    <a:pt x="844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3974175" y="3304150"/>
              <a:ext cx="341550" cy="315575"/>
            </a:xfrm>
            <a:custGeom>
              <a:avLst/>
              <a:gdLst/>
              <a:ahLst/>
              <a:cxnLst/>
              <a:rect l="l" t="t" r="r" b="b"/>
              <a:pathLst>
                <a:path w="13662" h="12623" extrusionOk="0">
                  <a:moveTo>
                    <a:pt x="13613" y="1"/>
                  </a:moveTo>
                  <a:cubicBezTo>
                    <a:pt x="13603" y="1"/>
                    <a:pt x="13591" y="7"/>
                    <a:pt x="13580" y="21"/>
                  </a:cubicBezTo>
                  <a:cubicBezTo>
                    <a:pt x="12442" y="1264"/>
                    <a:pt x="11726" y="2686"/>
                    <a:pt x="10988" y="4214"/>
                  </a:cubicBezTo>
                  <a:cubicBezTo>
                    <a:pt x="10303" y="5658"/>
                    <a:pt x="9650" y="7059"/>
                    <a:pt x="8617" y="8292"/>
                  </a:cubicBezTo>
                  <a:cubicBezTo>
                    <a:pt x="7711" y="9378"/>
                    <a:pt x="6605" y="10326"/>
                    <a:pt x="5351" y="11032"/>
                  </a:cubicBezTo>
                  <a:cubicBezTo>
                    <a:pt x="4622" y="11431"/>
                    <a:pt x="3017" y="12232"/>
                    <a:pt x="1629" y="12232"/>
                  </a:cubicBezTo>
                  <a:cubicBezTo>
                    <a:pt x="1109" y="12232"/>
                    <a:pt x="620" y="12120"/>
                    <a:pt x="219" y="11833"/>
                  </a:cubicBezTo>
                  <a:cubicBezTo>
                    <a:pt x="155" y="11788"/>
                    <a:pt x="107" y="11769"/>
                    <a:pt x="74" y="11769"/>
                  </a:cubicBezTo>
                  <a:cubicBezTo>
                    <a:pt x="1" y="11769"/>
                    <a:pt x="6" y="11864"/>
                    <a:pt x="71" y="11959"/>
                  </a:cubicBezTo>
                  <a:cubicBezTo>
                    <a:pt x="430" y="12438"/>
                    <a:pt x="1179" y="12623"/>
                    <a:pt x="1964" y="12623"/>
                  </a:cubicBezTo>
                  <a:cubicBezTo>
                    <a:pt x="2423" y="12623"/>
                    <a:pt x="2894" y="12560"/>
                    <a:pt x="3306" y="12454"/>
                  </a:cubicBezTo>
                  <a:cubicBezTo>
                    <a:pt x="4887" y="12054"/>
                    <a:pt x="6341" y="11169"/>
                    <a:pt x="7564" y="10105"/>
                  </a:cubicBezTo>
                  <a:cubicBezTo>
                    <a:pt x="8839" y="8998"/>
                    <a:pt x="9892" y="7618"/>
                    <a:pt x="10651" y="6101"/>
                  </a:cubicBezTo>
                  <a:cubicBezTo>
                    <a:pt x="11241" y="4889"/>
                    <a:pt x="11842" y="3508"/>
                    <a:pt x="12453" y="2307"/>
                  </a:cubicBezTo>
                  <a:cubicBezTo>
                    <a:pt x="12885" y="1464"/>
                    <a:pt x="13391" y="769"/>
                    <a:pt x="13654" y="84"/>
                  </a:cubicBezTo>
                  <a:cubicBezTo>
                    <a:pt x="13662" y="45"/>
                    <a:pt x="13641" y="1"/>
                    <a:pt x="13613" y="1"/>
                  </a:cubicBezTo>
                  <a:close/>
                </a:path>
              </a:pathLst>
            </a:custGeom>
            <a:solidFill>
              <a:srgbClr val="5A1517">
                <a:alpha val="4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3488250" y="3621750"/>
              <a:ext cx="445300" cy="265250"/>
            </a:xfrm>
            <a:custGeom>
              <a:avLst/>
              <a:gdLst/>
              <a:ahLst/>
              <a:cxnLst/>
              <a:rect l="l" t="t" r="r" b="b"/>
              <a:pathLst>
                <a:path w="17812" h="10610" extrusionOk="0">
                  <a:moveTo>
                    <a:pt x="17409" y="0"/>
                  </a:moveTo>
                  <a:cubicBezTo>
                    <a:pt x="17384" y="0"/>
                    <a:pt x="17359" y="17"/>
                    <a:pt x="17359" y="46"/>
                  </a:cubicBezTo>
                  <a:cubicBezTo>
                    <a:pt x="17433" y="2364"/>
                    <a:pt x="15504" y="3723"/>
                    <a:pt x="13839" y="4966"/>
                  </a:cubicBezTo>
                  <a:cubicBezTo>
                    <a:pt x="12164" y="6210"/>
                    <a:pt x="10562" y="7084"/>
                    <a:pt x="8518" y="7506"/>
                  </a:cubicBezTo>
                  <a:cubicBezTo>
                    <a:pt x="6843" y="7843"/>
                    <a:pt x="5125" y="8043"/>
                    <a:pt x="3597" y="8834"/>
                  </a:cubicBezTo>
                  <a:cubicBezTo>
                    <a:pt x="3228" y="9034"/>
                    <a:pt x="2860" y="9255"/>
                    <a:pt x="2512" y="9624"/>
                  </a:cubicBezTo>
                  <a:cubicBezTo>
                    <a:pt x="2418" y="9733"/>
                    <a:pt x="2005" y="10307"/>
                    <a:pt x="1514" y="10307"/>
                  </a:cubicBezTo>
                  <a:cubicBezTo>
                    <a:pt x="1343" y="10307"/>
                    <a:pt x="1163" y="10238"/>
                    <a:pt x="984" y="10056"/>
                  </a:cubicBezTo>
                  <a:cubicBezTo>
                    <a:pt x="826" y="9898"/>
                    <a:pt x="468" y="8686"/>
                    <a:pt x="415" y="8465"/>
                  </a:cubicBezTo>
                  <a:cubicBezTo>
                    <a:pt x="288" y="7885"/>
                    <a:pt x="257" y="7253"/>
                    <a:pt x="130" y="6684"/>
                  </a:cubicBezTo>
                  <a:cubicBezTo>
                    <a:pt x="95" y="6555"/>
                    <a:pt x="53" y="6475"/>
                    <a:pt x="29" y="6475"/>
                  </a:cubicBezTo>
                  <a:cubicBezTo>
                    <a:pt x="9" y="6475"/>
                    <a:pt x="1" y="6525"/>
                    <a:pt x="15" y="6642"/>
                  </a:cubicBezTo>
                  <a:cubicBezTo>
                    <a:pt x="83" y="7469"/>
                    <a:pt x="116" y="10609"/>
                    <a:pt x="1454" y="10609"/>
                  </a:cubicBezTo>
                  <a:cubicBezTo>
                    <a:pt x="1548" y="10609"/>
                    <a:pt x="1647" y="10594"/>
                    <a:pt x="1753" y="10562"/>
                  </a:cubicBezTo>
                  <a:cubicBezTo>
                    <a:pt x="2154" y="10446"/>
                    <a:pt x="2459" y="10109"/>
                    <a:pt x="2775" y="9866"/>
                  </a:cubicBezTo>
                  <a:cubicBezTo>
                    <a:pt x="3334" y="9413"/>
                    <a:pt x="3945" y="9087"/>
                    <a:pt x="4609" y="8834"/>
                  </a:cubicBezTo>
                  <a:cubicBezTo>
                    <a:pt x="5778" y="8370"/>
                    <a:pt x="7106" y="8191"/>
                    <a:pt x="8339" y="7948"/>
                  </a:cubicBezTo>
                  <a:cubicBezTo>
                    <a:pt x="10763" y="7464"/>
                    <a:pt x="12575" y="6568"/>
                    <a:pt x="14514" y="5040"/>
                  </a:cubicBezTo>
                  <a:cubicBezTo>
                    <a:pt x="16052" y="3818"/>
                    <a:pt x="17812" y="2469"/>
                    <a:pt x="17454" y="35"/>
                  </a:cubicBezTo>
                  <a:cubicBezTo>
                    <a:pt x="17449" y="11"/>
                    <a:pt x="17429" y="0"/>
                    <a:pt x="17409" y="0"/>
                  </a:cubicBezTo>
                  <a:close/>
                </a:path>
              </a:pathLst>
            </a:custGeom>
            <a:solidFill>
              <a:srgbClr val="5A1517">
                <a:alpha val="4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3940925" y="3244600"/>
              <a:ext cx="98275" cy="319825"/>
            </a:xfrm>
            <a:custGeom>
              <a:avLst/>
              <a:gdLst/>
              <a:ahLst/>
              <a:cxnLst/>
              <a:rect l="l" t="t" r="r" b="b"/>
              <a:pathLst>
                <a:path w="3931" h="12793" extrusionOk="0">
                  <a:moveTo>
                    <a:pt x="3888" y="0"/>
                  </a:moveTo>
                  <a:cubicBezTo>
                    <a:pt x="2908" y="137"/>
                    <a:pt x="1718" y="748"/>
                    <a:pt x="980" y="1401"/>
                  </a:cubicBezTo>
                  <a:cubicBezTo>
                    <a:pt x="158" y="2107"/>
                    <a:pt x="74" y="3087"/>
                    <a:pt x="42" y="4099"/>
                  </a:cubicBezTo>
                  <a:cubicBezTo>
                    <a:pt x="0" y="5616"/>
                    <a:pt x="148" y="7123"/>
                    <a:pt x="242" y="8641"/>
                  </a:cubicBezTo>
                  <a:cubicBezTo>
                    <a:pt x="337" y="10021"/>
                    <a:pt x="306" y="11433"/>
                    <a:pt x="759" y="12761"/>
                  </a:cubicBezTo>
                  <a:cubicBezTo>
                    <a:pt x="764" y="12782"/>
                    <a:pt x="777" y="12792"/>
                    <a:pt x="789" y="12792"/>
                  </a:cubicBezTo>
                  <a:cubicBezTo>
                    <a:pt x="801" y="12792"/>
                    <a:pt x="811" y="12782"/>
                    <a:pt x="811" y="12761"/>
                  </a:cubicBezTo>
                  <a:cubicBezTo>
                    <a:pt x="580" y="11654"/>
                    <a:pt x="548" y="10527"/>
                    <a:pt x="495" y="9410"/>
                  </a:cubicBezTo>
                  <a:cubicBezTo>
                    <a:pt x="443" y="8209"/>
                    <a:pt x="306" y="7007"/>
                    <a:pt x="253" y="5806"/>
                  </a:cubicBezTo>
                  <a:cubicBezTo>
                    <a:pt x="200" y="4679"/>
                    <a:pt x="74" y="2782"/>
                    <a:pt x="769" y="1823"/>
                  </a:cubicBezTo>
                  <a:cubicBezTo>
                    <a:pt x="1423" y="906"/>
                    <a:pt x="2919" y="422"/>
                    <a:pt x="3899" y="53"/>
                  </a:cubicBezTo>
                  <a:cubicBezTo>
                    <a:pt x="3920" y="42"/>
                    <a:pt x="3930" y="0"/>
                    <a:pt x="3888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3738600" y="3235375"/>
              <a:ext cx="187850" cy="331100"/>
            </a:xfrm>
            <a:custGeom>
              <a:avLst/>
              <a:gdLst/>
              <a:ahLst/>
              <a:cxnLst/>
              <a:rect l="l" t="t" r="r" b="b"/>
              <a:pathLst>
                <a:path w="7514" h="13244" extrusionOk="0">
                  <a:moveTo>
                    <a:pt x="106" y="0"/>
                  </a:moveTo>
                  <a:cubicBezTo>
                    <a:pt x="74" y="0"/>
                    <a:pt x="0" y="11"/>
                    <a:pt x="116" y="53"/>
                  </a:cubicBezTo>
                  <a:cubicBezTo>
                    <a:pt x="201" y="85"/>
                    <a:pt x="1981" y="443"/>
                    <a:pt x="3309" y="1328"/>
                  </a:cubicBezTo>
                  <a:cubicBezTo>
                    <a:pt x="4826" y="2350"/>
                    <a:pt x="5680" y="3699"/>
                    <a:pt x="6144" y="4594"/>
                  </a:cubicBezTo>
                  <a:cubicBezTo>
                    <a:pt x="6807" y="5859"/>
                    <a:pt x="7018" y="7534"/>
                    <a:pt x="7103" y="8915"/>
                  </a:cubicBezTo>
                  <a:cubicBezTo>
                    <a:pt x="7197" y="10264"/>
                    <a:pt x="7261" y="11739"/>
                    <a:pt x="7313" y="13077"/>
                  </a:cubicBezTo>
                  <a:cubicBezTo>
                    <a:pt x="7323" y="13201"/>
                    <a:pt x="7340" y="13243"/>
                    <a:pt x="7355" y="13243"/>
                  </a:cubicBezTo>
                  <a:cubicBezTo>
                    <a:pt x="7372" y="13243"/>
                    <a:pt x="7387" y="13190"/>
                    <a:pt x="7387" y="13140"/>
                  </a:cubicBezTo>
                  <a:cubicBezTo>
                    <a:pt x="7513" y="11581"/>
                    <a:pt x="7408" y="9842"/>
                    <a:pt x="7313" y="8335"/>
                  </a:cubicBezTo>
                  <a:cubicBezTo>
                    <a:pt x="7240" y="6997"/>
                    <a:pt x="7039" y="5617"/>
                    <a:pt x="6333" y="4426"/>
                  </a:cubicBezTo>
                  <a:cubicBezTo>
                    <a:pt x="5111" y="2382"/>
                    <a:pt x="3562" y="517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3528650" y="3370575"/>
              <a:ext cx="24775" cy="36050"/>
            </a:xfrm>
            <a:custGeom>
              <a:avLst/>
              <a:gdLst/>
              <a:ahLst/>
              <a:cxnLst/>
              <a:rect l="l" t="t" r="r" b="b"/>
              <a:pathLst>
                <a:path w="991" h="1442" extrusionOk="0">
                  <a:moveTo>
                    <a:pt x="685" y="0"/>
                  </a:moveTo>
                  <a:cubicBezTo>
                    <a:pt x="601" y="0"/>
                    <a:pt x="516" y="40"/>
                    <a:pt x="453" y="103"/>
                  </a:cubicBezTo>
                  <a:cubicBezTo>
                    <a:pt x="264" y="272"/>
                    <a:pt x="179" y="577"/>
                    <a:pt x="106" y="809"/>
                  </a:cubicBezTo>
                  <a:cubicBezTo>
                    <a:pt x="74" y="957"/>
                    <a:pt x="0" y="1178"/>
                    <a:pt x="95" y="1315"/>
                  </a:cubicBezTo>
                  <a:cubicBezTo>
                    <a:pt x="138" y="1405"/>
                    <a:pt x="186" y="1442"/>
                    <a:pt x="236" y="1442"/>
                  </a:cubicBezTo>
                  <a:cubicBezTo>
                    <a:pt x="469" y="1442"/>
                    <a:pt x="751" y="637"/>
                    <a:pt x="812" y="525"/>
                  </a:cubicBezTo>
                  <a:cubicBezTo>
                    <a:pt x="885" y="377"/>
                    <a:pt x="991" y="188"/>
                    <a:pt x="843" y="61"/>
                  </a:cubicBezTo>
                  <a:cubicBezTo>
                    <a:pt x="796" y="19"/>
                    <a:pt x="741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3557500" y="3277875"/>
              <a:ext cx="175525" cy="71200"/>
            </a:xfrm>
            <a:custGeom>
              <a:avLst/>
              <a:gdLst/>
              <a:ahLst/>
              <a:cxnLst/>
              <a:rect l="l" t="t" r="r" b="b"/>
              <a:pathLst>
                <a:path w="7021" h="2848" extrusionOk="0">
                  <a:moveTo>
                    <a:pt x="5103" y="0"/>
                  </a:moveTo>
                  <a:cubicBezTo>
                    <a:pt x="4420" y="0"/>
                    <a:pt x="3750" y="84"/>
                    <a:pt x="3514" y="144"/>
                  </a:cubicBezTo>
                  <a:cubicBezTo>
                    <a:pt x="2113" y="513"/>
                    <a:pt x="395" y="1841"/>
                    <a:pt x="47" y="2684"/>
                  </a:cubicBezTo>
                  <a:cubicBezTo>
                    <a:pt x="1" y="2798"/>
                    <a:pt x="12" y="2848"/>
                    <a:pt x="68" y="2848"/>
                  </a:cubicBezTo>
                  <a:cubicBezTo>
                    <a:pt x="315" y="2848"/>
                    <a:pt x="1438" y="1890"/>
                    <a:pt x="2323" y="1409"/>
                  </a:cubicBezTo>
                  <a:cubicBezTo>
                    <a:pt x="3093" y="994"/>
                    <a:pt x="3936" y="767"/>
                    <a:pt x="4869" y="767"/>
                  </a:cubicBezTo>
                  <a:cubicBezTo>
                    <a:pt x="5265" y="767"/>
                    <a:pt x="5677" y="808"/>
                    <a:pt x="6106" y="892"/>
                  </a:cubicBezTo>
                  <a:cubicBezTo>
                    <a:pt x="6136" y="899"/>
                    <a:pt x="6171" y="902"/>
                    <a:pt x="6210" y="902"/>
                  </a:cubicBezTo>
                  <a:cubicBezTo>
                    <a:pt x="6507" y="902"/>
                    <a:pt x="7021" y="729"/>
                    <a:pt x="6844" y="450"/>
                  </a:cubicBezTo>
                  <a:cubicBezTo>
                    <a:pt x="6623" y="102"/>
                    <a:pt x="5855" y="0"/>
                    <a:pt x="5103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3729656" y="3228238"/>
              <a:ext cx="265025" cy="486825"/>
            </a:xfrm>
            <a:custGeom>
              <a:avLst/>
              <a:gdLst/>
              <a:ahLst/>
              <a:cxnLst/>
              <a:rect l="l" t="t" r="r" b="b"/>
              <a:pathLst>
                <a:path w="10601" h="19473" extrusionOk="0">
                  <a:moveTo>
                    <a:pt x="1260" y="1"/>
                  </a:moveTo>
                  <a:cubicBezTo>
                    <a:pt x="804" y="1"/>
                    <a:pt x="375" y="53"/>
                    <a:pt x="0" y="178"/>
                  </a:cubicBezTo>
                  <a:cubicBezTo>
                    <a:pt x="221" y="231"/>
                    <a:pt x="464" y="284"/>
                    <a:pt x="696" y="347"/>
                  </a:cubicBezTo>
                  <a:cubicBezTo>
                    <a:pt x="948" y="314"/>
                    <a:pt x="1195" y="298"/>
                    <a:pt x="1438" y="298"/>
                  </a:cubicBezTo>
                  <a:cubicBezTo>
                    <a:pt x="4653" y="298"/>
                    <a:pt x="7057" y="3112"/>
                    <a:pt x="7576" y="6090"/>
                  </a:cubicBezTo>
                  <a:cubicBezTo>
                    <a:pt x="7966" y="8355"/>
                    <a:pt x="8061" y="11095"/>
                    <a:pt x="8230" y="13382"/>
                  </a:cubicBezTo>
                  <a:cubicBezTo>
                    <a:pt x="8304" y="14478"/>
                    <a:pt x="8651" y="15995"/>
                    <a:pt x="8388" y="17217"/>
                  </a:cubicBezTo>
                  <a:cubicBezTo>
                    <a:pt x="8609" y="17354"/>
                    <a:pt x="8862" y="17575"/>
                    <a:pt x="9104" y="17955"/>
                  </a:cubicBezTo>
                  <a:cubicBezTo>
                    <a:pt x="9694" y="18935"/>
                    <a:pt x="10000" y="19472"/>
                    <a:pt x="10000" y="19472"/>
                  </a:cubicBezTo>
                  <a:lnTo>
                    <a:pt x="10601" y="19167"/>
                  </a:lnTo>
                  <a:cubicBezTo>
                    <a:pt x="10590" y="19156"/>
                    <a:pt x="9399" y="17438"/>
                    <a:pt x="9600" y="16785"/>
                  </a:cubicBezTo>
                  <a:cubicBezTo>
                    <a:pt x="9716" y="16385"/>
                    <a:pt x="9947" y="15963"/>
                    <a:pt x="10126" y="15689"/>
                  </a:cubicBezTo>
                  <a:cubicBezTo>
                    <a:pt x="9810" y="15479"/>
                    <a:pt x="9526" y="15247"/>
                    <a:pt x="9262" y="14899"/>
                  </a:cubicBezTo>
                  <a:cubicBezTo>
                    <a:pt x="8904" y="14425"/>
                    <a:pt x="8651" y="13540"/>
                    <a:pt x="8546" y="12528"/>
                  </a:cubicBezTo>
                  <a:cubicBezTo>
                    <a:pt x="8282" y="10094"/>
                    <a:pt x="8219" y="7555"/>
                    <a:pt x="7787" y="5142"/>
                  </a:cubicBezTo>
                  <a:cubicBezTo>
                    <a:pt x="7397" y="3055"/>
                    <a:pt x="5701" y="1201"/>
                    <a:pt x="3678" y="358"/>
                  </a:cubicBezTo>
                  <a:cubicBezTo>
                    <a:pt x="2882" y="152"/>
                    <a:pt x="2032" y="1"/>
                    <a:pt x="1260" y="1"/>
                  </a:cubicBezTo>
                  <a:close/>
                </a:path>
              </a:pathLst>
            </a:custGeom>
            <a:solidFill>
              <a:srgbClr val="FFEDED">
                <a:alpha val="298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3746781" y="3235363"/>
              <a:ext cx="198900" cy="423050"/>
            </a:xfrm>
            <a:custGeom>
              <a:avLst/>
              <a:gdLst/>
              <a:ahLst/>
              <a:cxnLst/>
              <a:rect l="l" t="t" r="r" b="b"/>
              <a:pathLst>
                <a:path w="7956" h="16922" extrusionOk="0">
                  <a:moveTo>
                    <a:pt x="755" y="0"/>
                  </a:moveTo>
                  <a:cubicBezTo>
                    <a:pt x="508" y="0"/>
                    <a:pt x="256" y="17"/>
                    <a:pt x="0" y="52"/>
                  </a:cubicBezTo>
                  <a:cubicBezTo>
                    <a:pt x="896" y="283"/>
                    <a:pt x="1865" y="642"/>
                    <a:pt x="2919" y="1221"/>
                  </a:cubicBezTo>
                  <a:cubicBezTo>
                    <a:pt x="3909" y="1769"/>
                    <a:pt x="4531" y="2507"/>
                    <a:pt x="4942" y="3023"/>
                  </a:cubicBezTo>
                  <a:cubicBezTo>
                    <a:pt x="5701" y="3982"/>
                    <a:pt x="6280" y="5078"/>
                    <a:pt x="6607" y="6869"/>
                  </a:cubicBezTo>
                  <a:cubicBezTo>
                    <a:pt x="7134" y="9767"/>
                    <a:pt x="7102" y="16753"/>
                    <a:pt x="7102" y="16753"/>
                  </a:cubicBezTo>
                  <a:cubicBezTo>
                    <a:pt x="7102" y="16753"/>
                    <a:pt x="7117" y="16751"/>
                    <a:pt x="7145" y="16751"/>
                  </a:cubicBezTo>
                  <a:cubicBezTo>
                    <a:pt x="7232" y="16751"/>
                    <a:pt x="7444" y="16770"/>
                    <a:pt x="7692" y="16922"/>
                  </a:cubicBezTo>
                  <a:cubicBezTo>
                    <a:pt x="7956" y="15699"/>
                    <a:pt x="7608" y="14182"/>
                    <a:pt x="7534" y="13086"/>
                  </a:cubicBezTo>
                  <a:cubicBezTo>
                    <a:pt x="7376" y="10810"/>
                    <a:pt x="7271" y="8049"/>
                    <a:pt x="6870" y="5794"/>
                  </a:cubicBezTo>
                  <a:cubicBezTo>
                    <a:pt x="6362" y="2820"/>
                    <a:pt x="3963" y="0"/>
                    <a:pt x="755" y="0"/>
                  </a:cubicBezTo>
                  <a:close/>
                </a:path>
              </a:pathLst>
            </a:custGeom>
            <a:solidFill>
              <a:srgbClr val="FFEDED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3820594" y="3236042"/>
              <a:ext cx="217100" cy="385325"/>
            </a:xfrm>
            <a:custGeom>
              <a:avLst/>
              <a:gdLst/>
              <a:ahLst/>
              <a:cxnLst/>
              <a:rect l="l" t="t" r="r" b="b"/>
              <a:pathLst>
                <a:path w="8684" h="15413" extrusionOk="0">
                  <a:moveTo>
                    <a:pt x="6979" y="1"/>
                  </a:moveTo>
                  <a:cubicBezTo>
                    <a:pt x="6766" y="1"/>
                    <a:pt x="6542" y="18"/>
                    <a:pt x="6312" y="60"/>
                  </a:cubicBezTo>
                  <a:cubicBezTo>
                    <a:pt x="5280" y="237"/>
                    <a:pt x="4438" y="1237"/>
                    <a:pt x="3383" y="1237"/>
                  </a:cubicBezTo>
                  <a:cubicBezTo>
                    <a:pt x="3124" y="1237"/>
                    <a:pt x="2852" y="1176"/>
                    <a:pt x="2561" y="1029"/>
                  </a:cubicBezTo>
                  <a:cubicBezTo>
                    <a:pt x="2013" y="744"/>
                    <a:pt x="1054" y="376"/>
                    <a:pt x="0" y="91"/>
                  </a:cubicBezTo>
                  <a:lnTo>
                    <a:pt x="0" y="91"/>
                  </a:lnTo>
                  <a:cubicBezTo>
                    <a:pt x="2066" y="924"/>
                    <a:pt x="3752" y="2778"/>
                    <a:pt x="4131" y="4865"/>
                  </a:cubicBezTo>
                  <a:cubicBezTo>
                    <a:pt x="4584" y="7267"/>
                    <a:pt x="4637" y="9817"/>
                    <a:pt x="4900" y="12251"/>
                  </a:cubicBezTo>
                  <a:cubicBezTo>
                    <a:pt x="5006" y="13252"/>
                    <a:pt x="5259" y="14148"/>
                    <a:pt x="5606" y="14622"/>
                  </a:cubicBezTo>
                  <a:cubicBezTo>
                    <a:pt x="5870" y="14980"/>
                    <a:pt x="6165" y="15212"/>
                    <a:pt x="6481" y="15412"/>
                  </a:cubicBezTo>
                  <a:cubicBezTo>
                    <a:pt x="6597" y="15212"/>
                    <a:pt x="6692" y="15086"/>
                    <a:pt x="6692" y="15086"/>
                  </a:cubicBezTo>
                  <a:cubicBezTo>
                    <a:pt x="6692" y="15086"/>
                    <a:pt x="5290" y="13948"/>
                    <a:pt x="5174" y="10618"/>
                  </a:cubicBezTo>
                  <a:cubicBezTo>
                    <a:pt x="5058" y="7278"/>
                    <a:pt x="4742" y="3811"/>
                    <a:pt x="5227" y="2546"/>
                  </a:cubicBezTo>
                  <a:cubicBezTo>
                    <a:pt x="5722" y="1271"/>
                    <a:pt x="8683" y="355"/>
                    <a:pt x="8683" y="355"/>
                  </a:cubicBezTo>
                  <a:cubicBezTo>
                    <a:pt x="8683" y="355"/>
                    <a:pt x="7947" y="1"/>
                    <a:pt x="6979" y="1"/>
                  </a:cubicBezTo>
                  <a:close/>
                </a:path>
              </a:pathLst>
            </a:custGeom>
            <a:solidFill>
              <a:srgbClr val="FFEDED">
                <a:alpha val="38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37"/>
          <p:cNvGrpSpPr/>
          <p:nvPr/>
        </p:nvGrpSpPr>
        <p:grpSpPr>
          <a:xfrm>
            <a:off x="5876193" y="453622"/>
            <a:ext cx="2961571" cy="4227807"/>
            <a:chOff x="5828568" y="396472"/>
            <a:chExt cx="2961571" cy="4227807"/>
          </a:xfrm>
        </p:grpSpPr>
        <p:grpSp>
          <p:nvGrpSpPr>
            <p:cNvPr id="1872" name="Google Shape;1872;p37"/>
            <p:cNvGrpSpPr/>
            <p:nvPr/>
          </p:nvGrpSpPr>
          <p:grpSpPr>
            <a:xfrm>
              <a:off x="5828568" y="695783"/>
              <a:ext cx="2961571" cy="3836505"/>
              <a:chOff x="3295900" y="1814275"/>
              <a:chExt cx="742900" cy="962350"/>
            </a:xfrm>
          </p:grpSpPr>
          <p:grpSp>
            <p:nvGrpSpPr>
              <p:cNvPr id="1873" name="Google Shape;1873;p37"/>
              <p:cNvGrpSpPr/>
              <p:nvPr/>
            </p:nvGrpSpPr>
            <p:grpSpPr>
              <a:xfrm>
                <a:off x="3295900" y="1814275"/>
                <a:ext cx="742900" cy="962350"/>
                <a:chOff x="751800" y="3096275"/>
                <a:chExt cx="742900" cy="962350"/>
              </a:xfrm>
            </p:grpSpPr>
            <p:sp>
              <p:nvSpPr>
                <p:cNvPr id="1874" name="Google Shape;1874;p37"/>
                <p:cNvSpPr/>
                <p:nvPr/>
              </p:nvSpPr>
              <p:spPr>
                <a:xfrm>
                  <a:off x="1036300" y="3096275"/>
                  <a:ext cx="311950" cy="8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8" h="32551" extrusionOk="0">
                      <a:moveTo>
                        <a:pt x="12477" y="30538"/>
                      </a:moveTo>
                      <a:lnTo>
                        <a:pt x="10233" y="31591"/>
                      </a:lnTo>
                      <a:lnTo>
                        <a:pt x="8178" y="32550"/>
                      </a:lnTo>
                      <a:cubicBezTo>
                        <a:pt x="7324" y="30580"/>
                        <a:pt x="4806" y="23836"/>
                        <a:pt x="4806" y="23836"/>
                      </a:cubicBezTo>
                      <a:cubicBezTo>
                        <a:pt x="1" y="10401"/>
                        <a:pt x="4806" y="654"/>
                        <a:pt x="4806" y="654"/>
                      </a:cubicBezTo>
                      <a:cubicBezTo>
                        <a:pt x="5048" y="253"/>
                        <a:pt x="5649" y="1"/>
                        <a:pt x="6502" y="159"/>
                      </a:cubicBezTo>
                      <a:cubicBezTo>
                        <a:pt x="6692" y="201"/>
                        <a:pt x="6871" y="253"/>
                        <a:pt x="7071" y="317"/>
                      </a:cubicBezTo>
                      <a:cubicBezTo>
                        <a:pt x="7704" y="559"/>
                        <a:pt x="8051" y="844"/>
                        <a:pt x="8241" y="1128"/>
                      </a:cubicBezTo>
                      <a:cubicBezTo>
                        <a:pt x="8473" y="1444"/>
                        <a:pt x="8473" y="1876"/>
                        <a:pt x="8241" y="2203"/>
                      </a:cubicBezTo>
                      <a:cubicBezTo>
                        <a:pt x="7546" y="3246"/>
                        <a:pt x="5480" y="7113"/>
                        <a:pt x="6587" y="15058"/>
                      </a:cubicBezTo>
                      <a:cubicBezTo>
                        <a:pt x="7893" y="24510"/>
                        <a:pt x="12477" y="30538"/>
                        <a:pt x="12477" y="3053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0000">
                      <a:schemeClr val="lt1"/>
                    </a:gs>
                    <a:gs pos="100000">
                      <a:schemeClr val="dk2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37"/>
                <p:cNvSpPr/>
                <p:nvPr/>
              </p:nvSpPr>
              <p:spPr>
                <a:xfrm>
                  <a:off x="983625" y="3106550"/>
                  <a:ext cx="203650" cy="92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6" h="37176" extrusionOk="0">
                      <a:moveTo>
                        <a:pt x="6376" y="37176"/>
                      </a:moveTo>
                      <a:lnTo>
                        <a:pt x="4205" y="36565"/>
                      </a:lnTo>
                      <a:lnTo>
                        <a:pt x="2529" y="36112"/>
                      </a:lnTo>
                      <a:cubicBezTo>
                        <a:pt x="2529" y="36112"/>
                        <a:pt x="3636" y="33172"/>
                        <a:pt x="3594" y="29452"/>
                      </a:cubicBezTo>
                      <a:cubicBezTo>
                        <a:pt x="3541" y="25111"/>
                        <a:pt x="1054" y="19473"/>
                        <a:pt x="527" y="12066"/>
                      </a:cubicBezTo>
                      <a:cubicBezTo>
                        <a:pt x="1" y="4668"/>
                        <a:pt x="1413" y="675"/>
                        <a:pt x="1413" y="675"/>
                      </a:cubicBezTo>
                      <a:cubicBezTo>
                        <a:pt x="1644" y="222"/>
                        <a:pt x="2298" y="0"/>
                        <a:pt x="3046" y="32"/>
                      </a:cubicBezTo>
                      <a:cubicBezTo>
                        <a:pt x="3246" y="32"/>
                        <a:pt x="3457" y="53"/>
                        <a:pt x="3646" y="95"/>
                      </a:cubicBezTo>
                      <a:cubicBezTo>
                        <a:pt x="4205" y="201"/>
                        <a:pt x="4584" y="348"/>
                        <a:pt x="4858" y="485"/>
                      </a:cubicBezTo>
                      <a:cubicBezTo>
                        <a:pt x="5322" y="749"/>
                        <a:pt x="5533" y="1307"/>
                        <a:pt x="5353" y="1802"/>
                      </a:cubicBezTo>
                      <a:cubicBezTo>
                        <a:pt x="4964" y="2835"/>
                        <a:pt x="3941" y="5922"/>
                        <a:pt x="3857" y="9400"/>
                      </a:cubicBezTo>
                      <a:cubicBezTo>
                        <a:pt x="3752" y="13678"/>
                        <a:pt x="6333" y="23277"/>
                        <a:pt x="7060" y="26712"/>
                      </a:cubicBezTo>
                      <a:cubicBezTo>
                        <a:pt x="8146" y="31865"/>
                        <a:pt x="6376" y="37176"/>
                        <a:pt x="6376" y="371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50000">
                      <a:schemeClr val="lt1"/>
                    </a:gs>
                    <a:gs pos="100000">
                      <a:schemeClr val="accent2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37"/>
                <p:cNvSpPr/>
                <p:nvPr/>
              </p:nvSpPr>
              <p:spPr>
                <a:xfrm>
                  <a:off x="752869" y="3342763"/>
                  <a:ext cx="741325" cy="54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3" h="21971" extrusionOk="0">
                      <a:moveTo>
                        <a:pt x="13331" y="1044"/>
                      </a:moveTo>
                      <a:cubicBezTo>
                        <a:pt x="11434" y="369"/>
                        <a:pt x="8505" y="0"/>
                        <a:pt x="5322" y="1634"/>
                      </a:cubicBezTo>
                      <a:cubicBezTo>
                        <a:pt x="1697" y="3488"/>
                        <a:pt x="507" y="6481"/>
                        <a:pt x="254" y="9200"/>
                      </a:cubicBezTo>
                      <a:cubicBezTo>
                        <a:pt x="1" y="11918"/>
                        <a:pt x="170" y="15553"/>
                        <a:pt x="296" y="17598"/>
                      </a:cubicBezTo>
                      <a:cubicBezTo>
                        <a:pt x="433" y="20274"/>
                        <a:pt x="454" y="21486"/>
                        <a:pt x="1434" y="21718"/>
                      </a:cubicBezTo>
                      <a:cubicBezTo>
                        <a:pt x="2424" y="21971"/>
                        <a:pt x="5860" y="18441"/>
                        <a:pt x="10896" y="15712"/>
                      </a:cubicBezTo>
                      <a:cubicBezTo>
                        <a:pt x="15649" y="13140"/>
                        <a:pt x="15786" y="12561"/>
                        <a:pt x="15786" y="12561"/>
                      </a:cubicBezTo>
                      <a:cubicBezTo>
                        <a:pt x="15786" y="12561"/>
                        <a:pt x="19368" y="12814"/>
                        <a:pt x="21781" y="11823"/>
                      </a:cubicBezTo>
                      <a:cubicBezTo>
                        <a:pt x="24184" y="10843"/>
                        <a:pt x="25849" y="7240"/>
                        <a:pt x="27714" y="5332"/>
                      </a:cubicBezTo>
                      <a:cubicBezTo>
                        <a:pt x="28346" y="4690"/>
                        <a:pt x="28873" y="4247"/>
                        <a:pt x="29126" y="3804"/>
                      </a:cubicBezTo>
                      <a:cubicBezTo>
                        <a:pt x="29653" y="2888"/>
                        <a:pt x="29221" y="2340"/>
                        <a:pt x="28220" y="2055"/>
                      </a:cubicBezTo>
                      <a:cubicBezTo>
                        <a:pt x="25786" y="1360"/>
                        <a:pt x="24005" y="2308"/>
                        <a:pt x="21413" y="2055"/>
                      </a:cubicBezTo>
                      <a:cubicBezTo>
                        <a:pt x="19537" y="1887"/>
                        <a:pt x="18947" y="1360"/>
                        <a:pt x="17440" y="1571"/>
                      </a:cubicBezTo>
                      <a:cubicBezTo>
                        <a:pt x="16386" y="1729"/>
                        <a:pt x="15375" y="1897"/>
                        <a:pt x="14416" y="1444"/>
                      </a:cubicBezTo>
                      <a:cubicBezTo>
                        <a:pt x="14068" y="1318"/>
                        <a:pt x="13720" y="1170"/>
                        <a:pt x="13331" y="104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37"/>
                <p:cNvSpPr/>
                <p:nvPr/>
              </p:nvSpPr>
              <p:spPr>
                <a:xfrm>
                  <a:off x="1042625" y="3990375"/>
                  <a:ext cx="103025" cy="6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" h="2730" extrusionOk="0">
                      <a:moveTo>
                        <a:pt x="169" y="759"/>
                      </a:moveTo>
                      <a:cubicBezTo>
                        <a:pt x="169" y="759"/>
                        <a:pt x="1" y="1686"/>
                        <a:pt x="1655" y="2213"/>
                      </a:cubicBezTo>
                      <a:cubicBezTo>
                        <a:pt x="3267" y="2729"/>
                        <a:pt x="3942" y="2202"/>
                        <a:pt x="4016" y="1812"/>
                      </a:cubicBezTo>
                      <a:cubicBezTo>
                        <a:pt x="4121" y="1286"/>
                        <a:pt x="3288" y="495"/>
                        <a:pt x="2330" y="232"/>
                      </a:cubicBezTo>
                      <a:cubicBezTo>
                        <a:pt x="1444" y="0"/>
                        <a:pt x="380" y="105"/>
                        <a:pt x="169" y="7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37"/>
                <p:cNvSpPr/>
                <p:nvPr/>
              </p:nvSpPr>
              <p:spPr>
                <a:xfrm>
                  <a:off x="1047900" y="3994325"/>
                  <a:ext cx="91175" cy="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2424" extrusionOk="0">
                      <a:moveTo>
                        <a:pt x="159" y="653"/>
                      </a:moveTo>
                      <a:cubicBezTo>
                        <a:pt x="159" y="653"/>
                        <a:pt x="1" y="1496"/>
                        <a:pt x="1486" y="1971"/>
                      </a:cubicBezTo>
                      <a:cubicBezTo>
                        <a:pt x="2919" y="2424"/>
                        <a:pt x="3573" y="1949"/>
                        <a:pt x="3604" y="1602"/>
                      </a:cubicBezTo>
                      <a:cubicBezTo>
                        <a:pt x="3647" y="1212"/>
                        <a:pt x="2941" y="453"/>
                        <a:pt x="2076" y="211"/>
                      </a:cubicBezTo>
                      <a:cubicBezTo>
                        <a:pt x="1276" y="0"/>
                        <a:pt x="338" y="74"/>
                        <a:pt x="159" y="653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37"/>
                <p:cNvSpPr/>
                <p:nvPr/>
              </p:nvSpPr>
              <p:spPr>
                <a:xfrm>
                  <a:off x="1233350" y="3845200"/>
                  <a:ext cx="120150" cy="8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6" h="3584" extrusionOk="0">
                      <a:moveTo>
                        <a:pt x="285" y="2593"/>
                      </a:moveTo>
                      <a:cubicBezTo>
                        <a:pt x="285" y="2593"/>
                        <a:pt x="823" y="3584"/>
                        <a:pt x="2762" y="2825"/>
                      </a:cubicBezTo>
                      <a:cubicBezTo>
                        <a:pt x="4616" y="2087"/>
                        <a:pt x="4806" y="1097"/>
                        <a:pt x="4616" y="665"/>
                      </a:cubicBezTo>
                      <a:cubicBezTo>
                        <a:pt x="4437" y="222"/>
                        <a:pt x="2930" y="1"/>
                        <a:pt x="1855" y="507"/>
                      </a:cubicBezTo>
                      <a:cubicBezTo>
                        <a:pt x="865" y="949"/>
                        <a:pt x="1" y="1834"/>
                        <a:pt x="285" y="259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37"/>
                <p:cNvSpPr/>
                <p:nvPr/>
              </p:nvSpPr>
              <p:spPr>
                <a:xfrm>
                  <a:off x="1239425" y="3849950"/>
                  <a:ext cx="108025" cy="7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1" h="3194" extrusionOk="0">
                      <a:moveTo>
                        <a:pt x="264" y="2298"/>
                      </a:moveTo>
                      <a:cubicBezTo>
                        <a:pt x="264" y="2298"/>
                        <a:pt x="759" y="3193"/>
                        <a:pt x="2498" y="2498"/>
                      </a:cubicBezTo>
                      <a:cubicBezTo>
                        <a:pt x="4162" y="1824"/>
                        <a:pt x="4320" y="949"/>
                        <a:pt x="4162" y="549"/>
                      </a:cubicBezTo>
                      <a:cubicBezTo>
                        <a:pt x="3994" y="159"/>
                        <a:pt x="2677" y="1"/>
                        <a:pt x="1718" y="443"/>
                      </a:cubicBezTo>
                      <a:cubicBezTo>
                        <a:pt x="812" y="865"/>
                        <a:pt x="0" y="1634"/>
                        <a:pt x="264" y="2298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37"/>
                <p:cNvSpPr/>
                <p:nvPr/>
              </p:nvSpPr>
              <p:spPr>
                <a:xfrm>
                  <a:off x="1077150" y="3357325"/>
                  <a:ext cx="110925" cy="3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1477" extrusionOk="0">
                      <a:moveTo>
                        <a:pt x="0" y="612"/>
                      </a:moveTo>
                      <a:cubicBezTo>
                        <a:pt x="0" y="612"/>
                        <a:pt x="559" y="1"/>
                        <a:pt x="2297" y="243"/>
                      </a:cubicBezTo>
                      <a:cubicBezTo>
                        <a:pt x="3899" y="486"/>
                        <a:pt x="4436" y="1476"/>
                        <a:pt x="4436" y="1476"/>
                      </a:cubicBezTo>
                      <a:cubicBezTo>
                        <a:pt x="4436" y="1476"/>
                        <a:pt x="1718" y="1476"/>
                        <a:pt x="0" y="6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37"/>
                <p:cNvSpPr/>
                <p:nvPr/>
              </p:nvSpPr>
              <p:spPr>
                <a:xfrm>
                  <a:off x="1089250" y="3365500"/>
                  <a:ext cx="867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8" h="1160" extrusionOk="0">
                      <a:moveTo>
                        <a:pt x="1" y="485"/>
                      </a:moveTo>
                      <a:cubicBezTo>
                        <a:pt x="1" y="485"/>
                        <a:pt x="444" y="1"/>
                        <a:pt x="1792" y="211"/>
                      </a:cubicBezTo>
                      <a:cubicBezTo>
                        <a:pt x="3046" y="391"/>
                        <a:pt x="3468" y="1160"/>
                        <a:pt x="3468" y="1160"/>
                      </a:cubicBezTo>
                      <a:cubicBezTo>
                        <a:pt x="3468" y="1160"/>
                        <a:pt x="1339" y="1149"/>
                        <a:pt x="1" y="485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37"/>
                <p:cNvSpPr/>
                <p:nvPr/>
              </p:nvSpPr>
              <p:spPr>
                <a:xfrm>
                  <a:off x="1087675" y="3372100"/>
                  <a:ext cx="867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8" h="1160" extrusionOk="0">
                      <a:moveTo>
                        <a:pt x="1" y="485"/>
                      </a:moveTo>
                      <a:cubicBezTo>
                        <a:pt x="1" y="485"/>
                        <a:pt x="433" y="0"/>
                        <a:pt x="1792" y="211"/>
                      </a:cubicBezTo>
                      <a:cubicBezTo>
                        <a:pt x="3046" y="390"/>
                        <a:pt x="3468" y="1159"/>
                        <a:pt x="3468" y="1159"/>
                      </a:cubicBezTo>
                      <a:cubicBezTo>
                        <a:pt x="3468" y="1159"/>
                        <a:pt x="1328" y="1149"/>
                        <a:pt x="1" y="485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37"/>
                <p:cNvSpPr/>
                <p:nvPr/>
              </p:nvSpPr>
              <p:spPr>
                <a:xfrm>
                  <a:off x="753375" y="3343375"/>
                  <a:ext cx="741325" cy="54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3" h="21971" extrusionOk="0">
                      <a:moveTo>
                        <a:pt x="13331" y="1044"/>
                      </a:moveTo>
                      <a:cubicBezTo>
                        <a:pt x="11434" y="369"/>
                        <a:pt x="8505" y="0"/>
                        <a:pt x="5322" y="1634"/>
                      </a:cubicBezTo>
                      <a:cubicBezTo>
                        <a:pt x="1697" y="3488"/>
                        <a:pt x="507" y="6481"/>
                        <a:pt x="254" y="9200"/>
                      </a:cubicBezTo>
                      <a:cubicBezTo>
                        <a:pt x="1" y="11918"/>
                        <a:pt x="170" y="15553"/>
                        <a:pt x="296" y="17598"/>
                      </a:cubicBezTo>
                      <a:cubicBezTo>
                        <a:pt x="433" y="20274"/>
                        <a:pt x="454" y="21486"/>
                        <a:pt x="1434" y="21718"/>
                      </a:cubicBezTo>
                      <a:cubicBezTo>
                        <a:pt x="2424" y="21971"/>
                        <a:pt x="5860" y="18441"/>
                        <a:pt x="10896" y="15712"/>
                      </a:cubicBezTo>
                      <a:cubicBezTo>
                        <a:pt x="15649" y="13140"/>
                        <a:pt x="15786" y="12561"/>
                        <a:pt x="15786" y="12561"/>
                      </a:cubicBezTo>
                      <a:cubicBezTo>
                        <a:pt x="15786" y="12561"/>
                        <a:pt x="19368" y="12814"/>
                        <a:pt x="21781" y="11823"/>
                      </a:cubicBezTo>
                      <a:cubicBezTo>
                        <a:pt x="24184" y="10843"/>
                        <a:pt x="25849" y="7240"/>
                        <a:pt x="27714" y="5332"/>
                      </a:cubicBezTo>
                      <a:cubicBezTo>
                        <a:pt x="28346" y="4690"/>
                        <a:pt x="28873" y="4247"/>
                        <a:pt x="29126" y="3804"/>
                      </a:cubicBezTo>
                      <a:cubicBezTo>
                        <a:pt x="29653" y="2888"/>
                        <a:pt x="29221" y="2340"/>
                        <a:pt x="28220" y="2055"/>
                      </a:cubicBezTo>
                      <a:cubicBezTo>
                        <a:pt x="25786" y="1360"/>
                        <a:pt x="24005" y="2308"/>
                        <a:pt x="21413" y="2055"/>
                      </a:cubicBezTo>
                      <a:cubicBezTo>
                        <a:pt x="19537" y="1887"/>
                        <a:pt x="18947" y="1360"/>
                        <a:pt x="17440" y="1571"/>
                      </a:cubicBezTo>
                      <a:cubicBezTo>
                        <a:pt x="16386" y="1729"/>
                        <a:pt x="15375" y="1897"/>
                        <a:pt x="14416" y="1444"/>
                      </a:cubicBezTo>
                      <a:cubicBezTo>
                        <a:pt x="14068" y="1318"/>
                        <a:pt x="13720" y="1170"/>
                        <a:pt x="13331" y="10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7"/>
                <p:cNvSpPr/>
                <p:nvPr/>
              </p:nvSpPr>
              <p:spPr>
                <a:xfrm>
                  <a:off x="793175" y="3410275"/>
                  <a:ext cx="682050" cy="45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82" h="18294" extrusionOk="0">
                      <a:moveTo>
                        <a:pt x="27176" y="833"/>
                      </a:moveTo>
                      <a:cubicBezTo>
                        <a:pt x="27176" y="833"/>
                        <a:pt x="27176" y="844"/>
                        <a:pt x="27165" y="844"/>
                      </a:cubicBezTo>
                      <a:cubicBezTo>
                        <a:pt x="27102" y="949"/>
                        <a:pt x="26997" y="1065"/>
                        <a:pt x="26860" y="1202"/>
                      </a:cubicBezTo>
                      <a:cubicBezTo>
                        <a:pt x="26522" y="1550"/>
                        <a:pt x="25964" y="2014"/>
                        <a:pt x="25532" y="2540"/>
                      </a:cubicBezTo>
                      <a:cubicBezTo>
                        <a:pt x="24541" y="3731"/>
                        <a:pt x="24225" y="4047"/>
                        <a:pt x="23224" y="5586"/>
                      </a:cubicBezTo>
                      <a:cubicBezTo>
                        <a:pt x="22940" y="6028"/>
                        <a:pt x="22307" y="7240"/>
                        <a:pt x="21011" y="7377"/>
                      </a:cubicBezTo>
                      <a:cubicBezTo>
                        <a:pt x="20832" y="7388"/>
                        <a:pt x="20737" y="7388"/>
                        <a:pt x="20737" y="7398"/>
                      </a:cubicBezTo>
                      <a:cubicBezTo>
                        <a:pt x="20748" y="7472"/>
                        <a:pt x="21275" y="7546"/>
                        <a:pt x="21749" y="7398"/>
                      </a:cubicBezTo>
                      <a:cubicBezTo>
                        <a:pt x="20948" y="8167"/>
                        <a:pt x="20021" y="8747"/>
                        <a:pt x="19009" y="9031"/>
                      </a:cubicBezTo>
                      <a:cubicBezTo>
                        <a:pt x="17302" y="9527"/>
                        <a:pt x="14531" y="9474"/>
                        <a:pt x="14036" y="9442"/>
                      </a:cubicBezTo>
                      <a:cubicBezTo>
                        <a:pt x="14036" y="9442"/>
                        <a:pt x="13741" y="9453"/>
                        <a:pt x="13224" y="9284"/>
                      </a:cubicBezTo>
                      <a:cubicBezTo>
                        <a:pt x="12950" y="9189"/>
                        <a:pt x="13245" y="9506"/>
                        <a:pt x="13857" y="9632"/>
                      </a:cubicBezTo>
                      <a:cubicBezTo>
                        <a:pt x="13351" y="10138"/>
                        <a:pt x="11591" y="11371"/>
                        <a:pt x="8398" y="13014"/>
                      </a:cubicBezTo>
                      <a:cubicBezTo>
                        <a:pt x="6217" y="14121"/>
                        <a:pt x="5195" y="14974"/>
                        <a:pt x="3193" y="16376"/>
                      </a:cubicBezTo>
                      <a:cubicBezTo>
                        <a:pt x="1728" y="17387"/>
                        <a:pt x="1001" y="18041"/>
                        <a:pt x="601" y="18220"/>
                      </a:cubicBezTo>
                      <a:lnTo>
                        <a:pt x="601" y="18220"/>
                      </a:lnTo>
                      <a:cubicBezTo>
                        <a:pt x="411" y="18294"/>
                        <a:pt x="295" y="18252"/>
                        <a:pt x="179" y="18072"/>
                      </a:cubicBezTo>
                      <a:cubicBezTo>
                        <a:pt x="0" y="17798"/>
                        <a:pt x="105" y="17240"/>
                        <a:pt x="337" y="16534"/>
                      </a:cubicBezTo>
                      <a:cubicBezTo>
                        <a:pt x="706" y="15385"/>
                        <a:pt x="1391" y="13857"/>
                        <a:pt x="1686" y="12582"/>
                      </a:cubicBezTo>
                      <a:cubicBezTo>
                        <a:pt x="2192" y="10538"/>
                        <a:pt x="2413" y="9685"/>
                        <a:pt x="2413" y="9685"/>
                      </a:cubicBezTo>
                      <a:cubicBezTo>
                        <a:pt x="2708" y="7219"/>
                        <a:pt x="5574" y="7114"/>
                        <a:pt x="8008" y="6650"/>
                      </a:cubicBezTo>
                      <a:cubicBezTo>
                        <a:pt x="10453" y="6176"/>
                        <a:pt x="9589" y="5206"/>
                        <a:pt x="11960" y="4869"/>
                      </a:cubicBezTo>
                      <a:cubicBezTo>
                        <a:pt x="14331" y="4543"/>
                        <a:pt x="14858" y="4606"/>
                        <a:pt x="17629" y="3689"/>
                      </a:cubicBezTo>
                      <a:cubicBezTo>
                        <a:pt x="20390" y="2762"/>
                        <a:pt x="20790" y="1845"/>
                        <a:pt x="22834" y="1118"/>
                      </a:cubicBezTo>
                      <a:cubicBezTo>
                        <a:pt x="24868" y="391"/>
                        <a:pt x="26817" y="1"/>
                        <a:pt x="27186" y="370"/>
                      </a:cubicBezTo>
                      <a:cubicBezTo>
                        <a:pt x="27281" y="486"/>
                        <a:pt x="27281" y="633"/>
                        <a:pt x="27176" y="83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37"/>
                <p:cNvSpPr/>
                <p:nvPr/>
              </p:nvSpPr>
              <p:spPr>
                <a:xfrm>
                  <a:off x="792900" y="3416600"/>
                  <a:ext cx="682325" cy="4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3" h="18052" extrusionOk="0">
                      <a:moveTo>
                        <a:pt x="27187" y="127"/>
                      </a:moveTo>
                      <a:cubicBezTo>
                        <a:pt x="27176" y="117"/>
                        <a:pt x="27155" y="106"/>
                        <a:pt x="27134" y="85"/>
                      </a:cubicBezTo>
                      <a:cubicBezTo>
                        <a:pt x="27123" y="85"/>
                        <a:pt x="27123" y="75"/>
                        <a:pt x="27113" y="75"/>
                      </a:cubicBezTo>
                      <a:cubicBezTo>
                        <a:pt x="27102" y="64"/>
                        <a:pt x="27081" y="64"/>
                        <a:pt x="27060" y="54"/>
                      </a:cubicBezTo>
                      <a:cubicBezTo>
                        <a:pt x="27050" y="54"/>
                        <a:pt x="27029" y="32"/>
                        <a:pt x="27018" y="32"/>
                      </a:cubicBezTo>
                      <a:cubicBezTo>
                        <a:pt x="27008" y="32"/>
                        <a:pt x="26976" y="22"/>
                        <a:pt x="26965" y="22"/>
                      </a:cubicBezTo>
                      <a:cubicBezTo>
                        <a:pt x="26955" y="22"/>
                        <a:pt x="26944" y="11"/>
                        <a:pt x="26923" y="11"/>
                      </a:cubicBezTo>
                      <a:cubicBezTo>
                        <a:pt x="26913" y="11"/>
                        <a:pt x="26892" y="1"/>
                        <a:pt x="26871" y="1"/>
                      </a:cubicBezTo>
                      <a:lnTo>
                        <a:pt x="26818" y="1"/>
                      </a:lnTo>
                      <a:lnTo>
                        <a:pt x="26755" y="1"/>
                      </a:lnTo>
                      <a:lnTo>
                        <a:pt x="26702" y="1"/>
                      </a:lnTo>
                      <a:lnTo>
                        <a:pt x="26607" y="1"/>
                      </a:lnTo>
                      <a:lnTo>
                        <a:pt x="26576" y="1"/>
                      </a:lnTo>
                      <a:cubicBezTo>
                        <a:pt x="26481" y="1"/>
                        <a:pt x="26365" y="11"/>
                        <a:pt x="26259" y="11"/>
                      </a:cubicBezTo>
                      <a:lnTo>
                        <a:pt x="26238" y="11"/>
                      </a:lnTo>
                      <a:cubicBezTo>
                        <a:pt x="26186" y="11"/>
                        <a:pt x="26122" y="22"/>
                        <a:pt x="26070" y="22"/>
                      </a:cubicBezTo>
                      <a:lnTo>
                        <a:pt x="26059" y="22"/>
                      </a:lnTo>
                      <a:cubicBezTo>
                        <a:pt x="25996" y="32"/>
                        <a:pt x="25943" y="32"/>
                        <a:pt x="25870" y="54"/>
                      </a:cubicBezTo>
                      <a:lnTo>
                        <a:pt x="25870" y="54"/>
                      </a:lnTo>
                      <a:cubicBezTo>
                        <a:pt x="25596" y="85"/>
                        <a:pt x="25311" y="159"/>
                        <a:pt x="24974" y="233"/>
                      </a:cubicBezTo>
                      <a:lnTo>
                        <a:pt x="24974" y="233"/>
                      </a:lnTo>
                      <a:cubicBezTo>
                        <a:pt x="24816" y="275"/>
                        <a:pt x="24647" y="317"/>
                        <a:pt x="24489" y="370"/>
                      </a:cubicBezTo>
                      <a:lnTo>
                        <a:pt x="24489" y="370"/>
                      </a:lnTo>
                      <a:cubicBezTo>
                        <a:pt x="23973" y="507"/>
                        <a:pt x="23414" y="686"/>
                        <a:pt x="22845" y="875"/>
                      </a:cubicBezTo>
                      <a:cubicBezTo>
                        <a:pt x="20801" y="1603"/>
                        <a:pt x="20411" y="2530"/>
                        <a:pt x="17640" y="3447"/>
                      </a:cubicBezTo>
                      <a:cubicBezTo>
                        <a:pt x="14879" y="4374"/>
                        <a:pt x="14352" y="4300"/>
                        <a:pt x="11981" y="4637"/>
                      </a:cubicBezTo>
                      <a:cubicBezTo>
                        <a:pt x="9611" y="4964"/>
                        <a:pt x="10464" y="5933"/>
                        <a:pt x="8030" y="6408"/>
                      </a:cubicBezTo>
                      <a:cubicBezTo>
                        <a:pt x="5585" y="6871"/>
                        <a:pt x="2719" y="6987"/>
                        <a:pt x="2424" y="9442"/>
                      </a:cubicBezTo>
                      <a:cubicBezTo>
                        <a:pt x="2424" y="9442"/>
                        <a:pt x="2192" y="10296"/>
                        <a:pt x="1708" y="12340"/>
                      </a:cubicBezTo>
                      <a:cubicBezTo>
                        <a:pt x="1676" y="12456"/>
                        <a:pt x="1634" y="12572"/>
                        <a:pt x="1613" y="12709"/>
                      </a:cubicBezTo>
                      <a:lnTo>
                        <a:pt x="1613" y="12709"/>
                      </a:lnTo>
                      <a:cubicBezTo>
                        <a:pt x="1571" y="12856"/>
                        <a:pt x="1518" y="12993"/>
                        <a:pt x="1476" y="13151"/>
                      </a:cubicBezTo>
                      <a:cubicBezTo>
                        <a:pt x="1465" y="13183"/>
                        <a:pt x="1465" y="13204"/>
                        <a:pt x="1455" y="13236"/>
                      </a:cubicBezTo>
                      <a:cubicBezTo>
                        <a:pt x="1413" y="13352"/>
                        <a:pt x="1370" y="13478"/>
                        <a:pt x="1318" y="13604"/>
                      </a:cubicBezTo>
                      <a:cubicBezTo>
                        <a:pt x="1307" y="13636"/>
                        <a:pt x="1297" y="13678"/>
                        <a:pt x="1286" y="13710"/>
                      </a:cubicBezTo>
                      <a:cubicBezTo>
                        <a:pt x="1244" y="13826"/>
                        <a:pt x="1202" y="13942"/>
                        <a:pt x="1149" y="14058"/>
                      </a:cubicBezTo>
                      <a:cubicBezTo>
                        <a:pt x="1139" y="14089"/>
                        <a:pt x="1128" y="14131"/>
                        <a:pt x="1107" y="14152"/>
                      </a:cubicBezTo>
                      <a:cubicBezTo>
                        <a:pt x="991" y="14469"/>
                        <a:pt x="875" y="14785"/>
                        <a:pt x="759" y="15090"/>
                      </a:cubicBezTo>
                      <a:cubicBezTo>
                        <a:pt x="728" y="15153"/>
                        <a:pt x="707" y="15227"/>
                        <a:pt x="685" y="15290"/>
                      </a:cubicBezTo>
                      <a:cubicBezTo>
                        <a:pt x="664" y="15354"/>
                        <a:pt x="633" y="15438"/>
                        <a:pt x="612" y="15501"/>
                      </a:cubicBezTo>
                      <a:cubicBezTo>
                        <a:pt x="580" y="15596"/>
                        <a:pt x="548" y="15670"/>
                        <a:pt x="517" y="15765"/>
                      </a:cubicBezTo>
                      <a:cubicBezTo>
                        <a:pt x="506" y="15817"/>
                        <a:pt x="475" y="15859"/>
                        <a:pt x="464" y="15912"/>
                      </a:cubicBezTo>
                      <a:cubicBezTo>
                        <a:pt x="422" y="16039"/>
                        <a:pt x="369" y="16176"/>
                        <a:pt x="338" y="16291"/>
                      </a:cubicBezTo>
                      <a:cubicBezTo>
                        <a:pt x="106" y="16987"/>
                        <a:pt x="1" y="17556"/>
                        <a:pt x="180" y="17830"/>
                      </a:cubicBezTo>
                      <a:cubicBezTo>
                        <a:pt x="296" y="18020"/>
                        <a:pt x="411" y="18051"/>
                        <a:pt x="601" y="17977"/>
                      </a:cubicBezTo>
                      <a:lnTo>
                        <a:pt x="601" y="17977"/>
                      </a:lnTo>
                      <a:cubicBezTo>
                        <a:pt x="1002" y="17809"/>
                        <a:pt x="1729" y="17156"/>
                        <a:pt x="3193" y="16133"/>
                      </a:cubicBezTo>
                      <a:cubicBezTo>
                        <a:pt x="3773" y="15733"/>
                        <a:pt x="4258" y="15364"/>
                        <a:pt x="4732" y="15048"/>
                      </a:cubicBezTo>
                      <a:cubicBezTo>
                        <a:pt x="4658" y="15080"/>
                        <a:pt x="3109" y="15786"/>
                        <a:pt x="2508" y="15343"/>
                      </a:cubicBezTo>
                      <a:cubicBezTo>
                        <a:pt x="2034" y="14985"/>
                        <a:pt x="2519" y="13573"/>
                        <a:pt x="3984" y="12277"/>
                      </a:cubicBezTo>
                      <a:cubicBezTo>
                        <a:pt x="4890" y="11455"/>
                        <a:pt x="6555" y="10991"/>
                        <a:pt x="7082" y="10643"/>
                      </a:cubicBezTo>
                      <a:cubicBezTo>
                        <a:pt x="8462" y="9716"/>
                        <a:pt x="8314" y="9295"/>
                        <a:pt x="9927" y="8705"/>
                      </a:cubicBezTo>
                      <a:cubicBezTo>
                        <a:pt x="11528" y="8115"/>
                        <a:pt x="11592" y="7356"/>
                        <a:pt x="12677" y="6861"/>
                      </a:cubicBezTo>
                      <a:cubicBezTo>
                        <a:pt x="13752" y="6355"/>
                        <a:pt x="16333" y="6228"/>
                        <a:pt x="18219" y="5175"/>
                      </a:cubicBezTo>
                      <a:cubicBezTo>
                        <a:pt x="20106" y="4121"/>
                        <a:pt x="21749" y="2172"/>
                        <a:pt x="23646" y="1455"/>
                      </a:cubicBezTo>
                      <a:cubicBezTo>
                        <a:pt x="24057" y="1297"/>
                        <a:pt x="24426" y="1170"/>
                        <a:pt x="24763" y="1055"/>
                      </a:cubicBezTo>
                      <a:cubicBezTo>
                        <a:pt x="24942" y="1002"/>
                        <a:pt x="25870" y="707"/>
                        <a:pt x="25817" y="1065"/>
                      </a:cubicBezTo>
                      <a:cubicBezTo>
                        <a:pt x="25764" y="1444"/>
                        <a:pt x="25016" y="2035"/>
                        <a:pt x="24531" y="2435"/>
                      </a:cubicBezTo>
                      <a:cubicBezTo>
                        <a:pt x="24047" y="2825"/>
                        <a:pt x="23530" y="4901"/>
                        <a:pt x="23267" y="5301"/>
                      </a:cubicBezTo>
                      <a:cubicBezTo>
                        <a:pt x="24236" y="3826"/>
                        <a:pt x="24552" y="3489"/>
                        <a:pt x="25532" y="2330"/>
                      </a:cubicBezTo>
                      <a:cubicBezTo>
                        <a:pt x="25975" y="1803"/>
                        <a:pt x="26523" y="1339"/>
                        <a:pt x="26860" y="981"/>
                      </a:cubicBezTo>
                      <a:cubicBezTo>
                        <a:pt x="26997" y="854"/>
                        <a:pt x="27102" y="738"/>
                        <a:pt x="27166" y="623"/>
                      </a:cubicBezTo>
                      <a:cubicBezTo>
                        <a:pt x="27166" y="623"/>
                        <a:pt x="27166" y="612"/>
                        <a:pt x="27176" y="612"/>
                      </a:cubicBezTo>
                      <a:cubicBezTo>
                        <a:pt x="27292" y="380"/>
                        <a:pt x="27292" y="233"/>
                        <a:pt x="27187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37"/>
                <p:cNvSpPr/>
                <p:nvPr/>
              </p:nvSpPr>
              <p:spPr>
                <a:xfrm>
                  <a:off x="829525" y="3425300"/>
                  <a:ext cx="595375" cy="3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5" h="13278" extrusionOk="0">
                      <a:moveTo>
                        <a:pt x="23699" y="211"/>
                      </a:moveTo>
                      <a:cubicBezTo>
                        <a:pt x="23119" y="348"/>
                        <a:pt x="21812" y="896"/>
                        <a:pt x="20379" y="1708"/>
                      </a:cubicBezTo>
                      <a:cubicBezTo>
                        <a:pt x="18946" y="2508"/>
                        <a:pt x="17555" y="3836"/>
                        <a:pt x="15975" y="4300"/>
                      </a:cubicBezTo>
                      <a:cubicBezTo>
                        <a:pt x="14394" y="4763"/>
                        <a:pt x="12266" y="4953"/>
                        <a:pt x="10991" y="5301"/>
                      </a:cubicBezTo>
                      <a:cubicBezTo>
                        <a:pt x="9726" y="5638"/>
                        <a:pt x="9547" y="6365"/>
                        <a:pt x="8325" y="6955"/>
                      </a:cubicBezTo>
                      <a:cubicBezTo>
                        <a:pt x="7092" y="7556"/>
                        <a:pt x="5269" y="7777"/>
                        <a:pt x="3825" y="7956"/>
                      </a:cubicBezTo>
                      <a:cubicBezTo>
                        <a:pt x="2371" y="8146"/>
                        <a:pt x="1792" y="8778"/>
                        <a:pt x="1381" y="10222"/>
                      </a:cubicBezTo>
                      <a:cubicBezTo>
                        <a:pt x="980" y="11676"/>
                        <a:pt x="348" y="13278"/>
                        <a:pt x="348" y="13278"/>
                      </a:cubicBezTo>
                      <a:lnTo>
                        <a:pt x="0" y="12782"/>
                      </a:lnTo>
                      <a:cubicBezTo>
                        <a:pt x="95" y="12508"/>
                        <a:pt x="169" y="12224"/>
                        <a:pt x="243" y="11981"/>
                      </a:cubicBezTo>
                      <a:cubicBezTo>
                        <a:pt x="738" y="9937"/>
                        <a:pt x="959" y="9084"/>
                        <a:pt x="959" y="9084"/>
                      </a:cubicBezTo>
                      <a:cubicBezTo>
                        <a:pt x="1254" y="6618"/>
                        <a:pt x="4120" y="6513"/>
                        <a:pt x="6565" y="6049"/>
                      </a:cubicBezTo>
                      <a:cubicBezTo>
                        <a:pt x="8999" y="5575"/>
                        <a:pt x="8146" y="4605"/>
                        <a:pt x="10516" y="4268"/>
                      </a:cubicBezTo>
                      <a:cubicBezTo>
                        <a:pt x="12887" y="3942"/>
                        <a:pt x="13414" y="4005"/>
                        <a:pt x="16175" y="3088"/>
                      </a:cubicBezTo>
                      <a:cubicBezTo>
                        <a:pt x="18946" y="2161"/>
                        <a:pt x="19336" y="1244"/>
                        <a:pt x="21380" y="517"/>
                      </a:cubicBezTo>
                      <a:cubicBezTo>
                        <a:pt x="21949" y="317"/>
                        <a:pt x="22497" y="138"/>
                        <a:pt x="23024" y="1"/>
                      </a:cubicBezTo>
                      <a:lnTo>
                        <a:pt x="23024" y="1"/>
                      </a:lnTo>
                      <a:cubicBezTo>
                        <a:pt x="23540" y="106"/>
                        <a:pt x="23814" y="190"/>
                        <a:pt x="23699" y="211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785800" y="3410550"/>
                  <a:ext cx="689425" cy="45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7" h="18273" extrusionOk="0">
                      <a:moveTo>
                        <a:pt x="27471" y="369"/>
                      </a:moveTo>
                      <a:cubicBezTo>
                        <a:pt x="27102" y="0"/>
                        <a:pt x="25153" y="401"/>
                        <a:pt x="23108" y="1117"/>
                      </a:cubicBezTo>
                      <a:cubicBezTo>
                        <a:pt x="21075" y="1845"/>
                        <a:pt x="20674" y="2772"/>
                        <a:pt x="17913" y="3689"/>
                      </a:cubicBezTo>
                      <a:cubicBezTo>
                        <a:pt x="15142" y="4616"/>
                        <a:pt x="14615" y="4542"/>
                        <a:pt x="12244" y="4879"/>
                      </a:cubicBezTo>
                      <a:cubicBezTo>
                        <a:pt x="12181" y="4890"/>
                        <a:pt x="12097" y="4900"/>
                        <a:pt x="12034" y="4900"/>
                      </a:cubicBezTo>
                      <a:lnTo>
                        <a:pt x="12034" y="4900"/>
                      </a:lnTo>
                      <a:cubicBezTo>
                        <a:pt x="12034" y="4900"/>
                        <a:pt x="11201" y="5037"/>
                        <a:pt x="10400" y="4964"/>
                      </a:cubicBezTo>
                      <a:cubicBezTo>
                        <a:pt x="9599" y="4900"/>
                        <a:pt x="10390" y="5216"/>
                        <a:pt x="10885" y="5259"/>
                      </a:cubicBezTo>
                      <a:lnTo>
                        <a:pt x="10885" y="5259"/>
                      </a:lnTo>
                      <a:cubicBezTo>
                        <a:pt x="10095" y="5691"/>
                        <a:pt x="10063" y="6302"/>
                        <a:pt x="8293" y="6639"/>
                      </a:cubicBezTo>
                      <a:cubicBezTo>
                        <a:pt x="5859" y="7103"/>
                        <a:pt x="2982" y="7219"/>
                        <a:pt x="2698" y="9674"/>
                      </a:cubicBezTo>
                      <a:cubicBezTo>
                        <a:pt x="2698" y="9674"/>
                        <a:pt x="2455" y="10527"/>
                        <a:pt x="1970" y="12571"/>
                      </a:cubicBezTo>
                      <a:cubicBezTo>
                        <a:pt x="1486" y="14605"/>
                        <a:pt x="0" y="17324"/>
                        <a:pt x="453" y="18051"/>
                      </a:cubicBezTo>
                      <a:cubicBezTo>
                        <a:pt x="580" y="18230"/>
                        <a:pt x="695" y="18272"/>
                        <a:pt x="875" y="18188"/>
                      </a:cubicBezTo>
                      <a:cubicBezTo>
                        <a:pt x="769" y="17967"/>
                        <a:pt x="717" y="17661"/>
                        <a:pt x="843" y="17271"/>
                      </a:cubicBezTo>
                      <a:cubicBezTo>
                        <a:pt x="1170" y="16112"/>
                        <a:pt x="1897" y="14848"/>
                        <a:pt x="2424" y="12677"/>
                      </a:cubicBezTo>
                      <a:cubicBezTo>
                        <a:pt x="2950" y="10496"/>
                        <a:pt x="3130" y="8494"/>
                        <a:pt x="4436" y="8072"/>
                      </a:cubicBezTo>
                      <a:cubicBezTo>
                        <a:pt x="6038" y="7545"/>
                        <a:pt x="8672" y="7471"/>
                        <a:pt x="9905" y="6639"/>
                      </a:cubicBezTo>
                      <a:cubicBezTo>
                        <a:pt x="11127" y="5807"/>
                        <a:pt x="11443" y="5438"/>
                        <a:pt x="12645" y="5248"/>
                      </a:cubicBezTo>
                      <a:cubicBezTo>
                        <a:pt x="13857" y="5048"/>
                        <a:pt x="15448" y="4942"/>
                        <a:pt x="17977" y="4194"/>
                      </a:cubicBezTo>
                      <a:cubicBezTo>
                        <a:pt x="20506" y="3436"/>
                        <a:pt x="21507" y="2045"/>
                        <a:pt x="23077" y="1486"/>
                      </a:cubicBezTo>
                      <a:cubicBezTo>
                        <a:pt x="24626" y="938"/>
                        <a:pt x="26733" y="475"/>
                        <a:pt x="27060" y="527"/>
                      </a:cubicBezTo>
                      <a:cubicBezTo>
                        <a:pt x="27376" y="570"/>
                        <a:pt x="27523" y="717"/>
                        <a:pt x="27460" y="833"/>
                      </a:cubicBezTo>
                      <a:cubicBezTo>
                        <a:pt x="27576" y="622"/>
                        <a:pt x="27576" y="475"/>
                        <a:pt x="27471" y="369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751800" y="3358650"/>
                  <a:ext cx="370675" cy="3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7" h="13457" extrusionOk="0">
                      <a:moveTo>
                        <a:pt x="10833" y="159"/>
                      </a:moveTo>
                      <a:cubicBezTo>
                        <a:pt x="11971" y="211"/>
                        <a:pt x="13636" y="717"/>
                        <a:pt x="14110" y="1571"/>
                      </a:cubicBezTo>
                      <a:cubicBezTo>
                        <a:pt x="14500" y="2298"/>
                        <a:pt x="14827" y="4258"/>
                        <a:pt x="10791" y="5238"/>
                      </a:cubicBezTo>
                      <a:cubicBezTo>
                        <a:pt x="7261" y="6081"/>
                        <a:pt x="4732" y="6839"/>
                        <a:pt x="3330" y="9948"/>
                      </a:cubicBezTo>
                      <a:cubicBezTo>
                        <a:pt x="2171" y="12498"/>
                        <a:pt x="1139" y="13457"/>
                        <a:pt x="738" y="12108"/>
                      </a:cubicBezTo>
                      <a:cubicBezTo>
                        <a:pt x="464" y="11191"/>
                        <a:pt x="1" y="6017"/>
                        <a:pt x="3362" y="2814"/>
                      </a:cubicBezTo>
                      <a:cubicBezTo>
                        <a:pt x="4879" y="1328"/>
                        <a:pt x="7366" y="1"/>
                        <a:pt x="10833" y="159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782100" y="3365500"/>
                  <a:ext cx="311150" cy="2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6" h="8505" extrusionOk="0">
                      <a:moveTo>
                        <a:pt x="9221" y="53"/>
                      </a:moveTo>
                      <a:cubicBezTo>
                        <a:pt x="10590" y="1"/>
                        <a:pt x="12013" y="422"/>
                        <a:pt x="12255" y="1360"/>
                      </a:cubicBezTo>
                      <a:cubicBezTo>
                        <a:pt x="12392" y="1961"/>
                        <a:pt x="12445" y="3278"/>
                        <a:pt x="9537" y="3973"/>
                      </a:cubicBezTo>
                      <a:cubicBezTo>
                        <a:pt x="7008" y="4584"/>
                        <a:pt x="4700" y="4922"/>
                        <a:pt x="3278" y="6892"/>
                      </a:cubicBezTo>
                      <a:cubicBezTo>
                        <a:pt x="2097" y="8504"/>
                        <a:pt x="570" y="7956"/>
                        <a:pt x="274" y="6997"/>
                      </a:cubicBezTo>
                      <a:cubicBezTo>
                        <a:pt x="0" y="6017"/>
                        <a:pt x="1412" y="359"/>
                        <a:pt x="9221" y="53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811075" y="3374975"/>
                  <a:ext cx="253700" cy="17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8" h="6935" extrusionOk="0">
                      <a:moveTo>
                        <a:pt x="7514" y="43"/>
                      </a:moveTo>
                      <a:cubicBezTo>
                        <a:pt x="8631" y="1"/>
                        <a:pt x="9790" y="349"/>
                        <a:pt x="9969" y="1107"/>
                      </a:cubicBezTo>
                      <a:cubicBezTo>
                        <a:pt x="10095" y="1592"/>
                        <a:pt x="10148" y="2677"/>
                        <a:pt x="7756" y="3246"/>
                      </a:cubicBezTo>
                      <a:cubicBezTo>
                        <a:pt x="5691" y="3742"/>
                        <a:pt x="3815" y="4016"/>
                        <a:pt x="2667" y="5617"/>
                      </a:cubicBezTo>
                      <a:cubicBezTo>
                        <a:pt x="1697" y="6934"/>
                        <a:pt x="443" y="6481"/>
                        <a:pt x="222" y="5691"/>
                      </a:cubicBezTo>
                      <a:cubicBezTo>
                        <a:pt x="1" y="4901"/>
                        <a:pt x="1160" y="296"/>
                        <a:pt x="7514" y="43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1127450" y="3391050"/>
                  <a:ext cx="198925" cy="8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3205" extrusionOk="0">
                      <a:moveTo>
                        <a:pt x="3152" y="43"/>
                      </a:moveTo>
                      <a:cubicBezTo>
                        <a:pt x="1866" y="1"/>
                        <a:pt x="1" y="348"/>
                        <a:pt x="96" y="1845"/>
                      </a:cubicBezTo>
                      <a:cubicBezTo>
                        <a:pt x="159" y="2951"/>
                        <a:pt x="2203" y="3204"/>
                        <a:pt x="3499" y="3004"/>
                      </a:cubicBezTo>
                      <a:cubicBezTo>
                        <a:pt x="5533" y="2688"/>
                        <a:pt x="6523" y="2087"/>
                        <a:pt x="7103" y="1739"/>
                      </a:cubicBezTo>
                      <a:cubicBezTo>
                        <a:pt x="7957" y="1244"/>
                        <a:pt x="7609" y="443"/>
                        <a:pt x="6344" y="422"/>
                      </a:cubicBezTo>
                      <a:cubicBezTo>
                        <a:pt x="5259" y="412"/>
                        <a:pt x="3858" y="75"/>
                        <a:pt x="3152" y="43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1137475" y="3395525"/>
                  <a:ext cx="167825" cy="6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3" h="2594" extrusionOk="0">
                      <a:moveTo>
                        <a:pt x="2751" y="22"/>
                      </a:moveTo>
                      <a:cubicBezTo>
                        <a:pt x="1655" y="1"/>
                        <a:pt x="0" y="317"/>
                        <a:pt x="127" y="1487"/>
                      </a:cubicBezTo>
                      <a:cubicBezTo>
                        <a:pt x="232" y="2382"/>
                        <a:pt x="1971" y="2593"/>
                        <a:pt x="3024" y="2435"/>
                      </a:cubicBezTo>
                      <a:cubicBezTo>
                        <a:pt x="4689" y="2182"/>
                        <a:pt x="5490" y="1687"/>
                        <a:pt x="5964" y="1402"/>
                      </a:cubicBezTo>
                      <a:cubicBezTo>
                        <a:pt x="6660" y="1002"/>
                        <a:pt x="6713" y="338"/>
                        <a:pt x="5343" y="338"/>
                      </a:cubicBezTo>
                      <a:cubicBezTo>
                        <a:pt x="4468" y="338"/>
                        <a:pt x="3762" y="54"/>
                        <a:pt x="2751" y="22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1316875" y="3384475"/>
                  <a:ext cx="151500" cy="5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0" h="2003" extrusionOk="0">
                      <a:moveTo>
                        <a:pt x="1296" y="611"/>
                      </a:moveTo>
                      <a:cubicBezTo>
                        <a:pt x="991" y="675"/>
                        <a:pt x="0" y="885"/>
                        <a:pt x="358" y="1444"/>
                      </a:cubicBezTo>
                      <a:cubicBezTo>
                        <a:pt x="727" y="2002"/>
                        <a:pt x="2540" y="1086"/>
                        <a:pt x="3857" y="970"/>
                      </a:cubicBezTo>
                      <a:cubicBezTo>
                        <a:pt x="5174" y="843"/>
                        <a:pt x="5754" y="1233"/>
                        <a:pt x="5901" y="970"/>
                      </a:cubicBezTo>
                      <a:cubicBezTo>
                        <a:pt x="6059" y="706"/>
                        <a:pt x="4373" y="0"/>
                        <a:pt x="1296" y="611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37"/>
                <p:cNvSpPr/>
                <p:nvPr/>
              </p:nvSpPr>
              <p:spPr>
                <a:xfrm>
                  <a:off x="1325025" y="3388150"/>
                  <a:ext cx="130425" cy="3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7" h="1445" extrusionOk="0">
                      <a:moveTo>
                        <a:pt x="686" y="644"/>
                      </a:moveTo>
                      <a:cubicBezTo>
                        <a:pt x="686" y="644"/>
                        <a:pt x="1" y="854"/>
                        <a:pt x="127" y="1149"/>
                      </a:cubicBezTo>
                      <a:cubicBezTo>
                        <a:pt x="243" y="1444"/>
                        <a:pt x="1687" y="991"/>
                        <a:pt x="2424" y="844"/>
                      </a:cubicBezTo>
                      <a:cubicBezTo>
                        <a:pt x="3573" y="612"/>
                        <a:pt x="4953" y="717"/>
                        <a:pt x="5038" y="623"/>
                      </a:cubicBezTo>
                      <a:cubicBezTo>
                        <a:pt x="5217" y="380"/>
                        <a:pt x="2846" y="1"/>
                        <a:pt x="686" y="644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37"/>
                <p:cNvSpPr/>
                <p:nvPr/>
              </p:nvSpPr>
              <p:spPr>
                <a:xfrm>
                  <a:off x="936200" y="3461925"/>
                  <a:ext cx="478425" cy="3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7" h="14426" extrusionOk="0">
                      <a:moveTo>
                        <a:pt x="18704" y="264"/>
                      </a:moveTo>
                      <a:cubicBezTo>
                        <a:pt x="18557" y="306"/>
                        <a:pt x="17819" y="748"/>
                        <a:pt x="17240" y="2044"/>
                      </a:cubicBezTo>
                      <a:cubicBezTo>
                        <a:pt x="16471" y="3752"/>
                        <a:pt x="15659" y="4595"/>
                        <a:pt x="14268" y="5596"/>
                      </a:cubicBezTo>
                      <a:cubicBezTo>
                        <a:pt x="12867" y="6597"/>
                        <a:pt x="11866" y="6892"/>
                        <a:pt x="11075" y="8072"/>
                      </a:cubicBezTo>
                      <a:cubicBezTo>
                        <a:pt x="10812" y="8472"/>
                        <a:pt x="10285" y="9484"/>
                        <a:pt x="9969" y="10590"/>
                      </a:cubicBezTo>
                      <a:cubicBezTo>
                        <a:pt x="9800" y="11170"/>
                        <a:pt x="9516" y="11644"/>
                        <a:pt x="9516" y="11644"/>
                      </a:cubicBezTo>
                      <a:cubicBezTo>
                        <a:pt x="9527" y="12181"/>
                        <a:pt x="10222" y="14226"/>
                        <a:pt x="10222" y="14226"/>
                      </a:cubicBezTo>
                      <a:lnTo>
                        <a:pt x="9790" y="14341"/>
                      </a:lnTo>
                      <a:lnTo>
                        <a:pt x="9495" y="14426"/>
                      </a:lnTo>
                      <a:cubicBezTo>
                        <a:pt x="9495" y="14426"/>
                        <a:pt x="9000" y="12329"/>
                        <a:pt x="8684" y="11602"/>
                      </a:cubicBezTo>
                      <a:cubicBezTo>
                        <a:pt x="8367" y="10885"/>
                        <a:pt x="7693" y="10548"/>
                        <a:pt x="6861" y="10538"/>
                      </a:cubicBezTo>
                      <a:cubicBezTo>
                        <a:pt x="6049" y="10527"/>
                        <a:pt x="5944" y="10675"/>
                        <a:pt x="5069" y="10991"/>
                      </a:cubicBezTo>
                      <a:cubicBezTo>
                        <a:pt x="4216" y="11307"/>
                        <a:pt x="2972" y="11676"/>
                        <a:pt x="1255" y="10221"/>
                      </a:cubicBezTo>
                      <a:cubicBezTo>
                        <a:pt x="1" y="9168"/>
                        <a:pt x="117" y="8040"/>
                        <a:pt x="749" y="7545"/>
                      </a:cubicBezTo>
                      <a:lnTo>
                        <a:pt x="749" y="7545"/>
                      </a:lnTo>
                      <a:cubicBezTo>
                        <a:pt x="1002" y="7355"/>
                        <a:pt x="1318" y="7260"/>
                        <a:pt x="1676" y="7303"/>
                      </a:cubicBezTo>
                      <a:cubicBezTo>
                        <a:pt x="2941" y="7440"/>
                        <a:pt x="3067" y="8367"/>
                        <a:pt x="3383" y="8778"/>
                      </a:cubicBezTo>
                      <a:cubicBezTo>
                        <a:pt x="3699" y="9178"/>
                        <a:pt x="4068" y="8788"/>
                        <a:pt x="5259" y="8904"/>
                      </a:cubicBezTo>
                      <a:cubicBezTo>
                        <a:pt x="6429" y="9010"/>
                        <a:pt x="6112" y="9410"/>
                        <a:pt x="7556" y="9842"/>
                      </a:cubicBezTo>
                      <a:cubicBezTo>
                        <a:pt x="8525" y="10127"/>
                        <a:pt x="9052" y="11107"/>
                        <a:pt x="9052" y="11107"/>
                      </a:cubicBezTo>
                      <a:cubicBezTo>
                        <a:pt x="9548" y="10738"/>
                        <a:pt x="9990" y="8546"/>
                        <a:pt x="10917" y="7545"/>
                      </a:cubicBezTo>
                      <a:cubicBezTo>
                        <a:pt x="12182" y="6207"/>
                        <a:pt x="13341" y="6007"/>
                        <a:pt x="15090" y="4531"/>
                      </a:cubicBezTo>
                      <a:cubicBezTo>
                        <a:pt x="16650" y="3225"/>
                        <a:pt x="16608" y="2687"/>
                        <a:pt x="17377" y="1423"/>
                      </a:cubicBezTo>
                      <a:cubicBezTo>
                        <a:pt x="18230" y="0"/>
                        <a:pt x="19137" y="148"/>
                        <a:pt x="18704" y="2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8000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37"/>
                <p:cNvSpPr/>
                <p:nvPr/>
              </p:nvSpPr>
              <p:spPr>
                <a:xfrm>
                  <a:off x="939100" y="3650800"/>
                  <a:ext cx="241850" cy="17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4" h="6882" extrusionOk="0">
                      <a:moveTo>
                        <a:pt x="9674" y="6808"/>
                      </a:moveTo>
                      <a:lnTo>
                        <a:pt x="9537" y="6839"/>
                      </a:lnTo>
                      <a:lnTo>
                        <a:pt x="9379" y="6881"/>
                      </a:lnTo>
                      <a:cubicBezTo>
                        <a:pt x="9379" y="6881"/>
                        <a:pt x="8884" y="4784"/>
                        <a:pt x="8568" y="4068"/>
                      </a:cubicBezTo>
                      <a:cubicBezTo>
                        <a:pt x="8251" y="3341"/>
                        <a:pt x="7577" y="3014"/>
                        <a:pt x="6745" y="2993"/>
                      </a:cubicBezTo>
                      <a:cubicBezTo>
                        <a:pt x="5933" y="2983"/>
                        <a:pt x="5828" y="3130"/>
                        <a:pt x="4953" y="3446"/>
                      </a:cubicBezTo>
                      <a:cubicBezTo>
                        <a:pt x="4100" y="3762"/>
                        <a:pt x="2867" y="4131"/>
                        <a:pt x="1139" y="2677"/>
                      </a:cubicBezTo>
                      <a:cubicBezTo>
                        <a:pt x="138" y="1834"/>
                        <a:pt x="1" y="938"/>
                        <a:pt x="338" y="359"/>
                      </a:cubicBezTo>
                      <a:cubicBezTo>
                        <a:pt x="412" y="232"/>
                        <a:pt x="517" y="95"/>
                        <a:pt x="633" y="0"/>
                      </a:cubicBezTo>
                      <a:cubicBezTo>
                        <a:pt x="612" y="53"/>
                        <a:pt x="475" y="1054"/>
                        <a:pt x="1950" y="2055"/>
                      </a:cubicBezTo>
                      <a:cubicBezTo>
                        <a:pt x="2835" y="2656"/>
                        <a:pt x="3573" y="2814"/>
                        <a:pt x="4469" y="2614"/>
                      </a:cubicBezTo>
                      <a:cubicBezTo>
                        <a:pt x="5375" y="2414"/>
                        <a:pt x="5975" y="2182"/>
                        <a:pt x="7219" y="2666"/>
                      </a:cubicBezTo>
                      <a:cubicBezTo>
                        <a:pt x="8473" y="3151"/>
                        <a:pt x="8536" y="3425"/>
                        <a:pt x="8905" y="4184"/>
                      </a:cubicBezTo>
                      <a:cubicBezTo>
                        <a:pt x="9274" y="4932"/>
                        <a:pt x="9632" y="6576"/>
                        <a:pt x="9632" y="6576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37"/>
                <p:cNvSpPr/>
                <p:nvPr/>
              </p:nvSpPr>
              <p:spPr>
                <a:xfrm>
                  <a:off x="938850" y="3659750"/>
                  <a:ext cx="238425" cy="1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7" h="6524" extrusionOk="0">
                      <a:moveTo>
                        <a:pt x="9536" y="6481"/>
                      </a:moveTo>
                      <a:lnTo>
                        <a:pt x="9378" y="6523"/>
                      </a:lnTo>
                      <a:cubicBezTo>
                        <a:pt x="9378" y="6523"/>
                        <a:pt x="8883" y="4426"/>
                        <a:pt x="8567" y="3710"/>
                      </a:cubicBezTo>
                      <a:cubicBezTo>
                        <a:pt x="8251" y="2983"/>
                        <a:pt x="7576" y="2656"/>
                        <a:pt x="6744" y="2635"/>
                      </a:cubicBezTo>
                      <a:cubicBezTo>
                        <a:pt x="5933" y="2625"/>
                        <a:pt x="5827" y="2772"/>
                        <a:pt x="4953" y="3088"/>
                      </a:cubicBezTo>
                      <a:cubicBezTo>
                        <a:pt x="4099" y="3404"/>
                        <a:pt x="2856" y="3773"/>
                        <a:pt x="1138" y="2319"/>
                      </a:cubicBezTo>
                      <a:cubicBezTo>
                        <a:pt x="137" y="1476"/>
                        <a:pt x="0" y="580"/>
                        <a:pt x="327" y="1"/>
                      </a:cubicBezTo>
                      <a:lnTo>
                        <a:pt x="327" y="1"/>
                      </a:lnTo>
                      <a:cubicBezTo>
                        <a:pt x="327" y="1"/>
                        <a:pt x="169" y="1213"/>
                        <a:pt x="1676" y="2161"/>
                      </a:cubicBezTo>
                      <a:cubicBezTo>
                        <a:pt x="3172" y="3109"/>
                        <a:pt x="4089" y="2951"/>
                        <a:pt x="4457" y="2846"/>
                      </a:cubicBezTo>
                      <a:cubicBezTo>
                        <a:pt x="4826" y="2740"/>
                        <a:pt x="5912" y="2319"/>
                        <a:pt x="6828" y="2424"/>
                      </a:cubicBezTo>
                      <a:cubicBezTo>
                        <a:pt x="7735" y="2530"/>
                        <a:pt x="8314" y="3014"/>
                        <a:pt x="8546" y="3468"/>
                      </a:cubicBezTo>
                      <a:cubicBezTo>
                        <a:pt x="8799" y="3910"/>
                        <a:pt x="9231" y="5122"/>
                        <a:pt x="9515" y="6471"/>
                      </a:cubicBezTo>
                      <a:cubicBezTo>
                        <a:pt x="9536" y="6460"/>
                        <a:pt x="9536" y="6471"/>
                        <a:pt x="9536" y="6481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37"/>
                <p:cNvSpPr/>
                <p:nvPr/>
              </p:nvSpPr>
              <p:spPr>
                <a:xfrm>
                  <a:off x="1173300" y="3813075"/>
                  <a:ext cx="19250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591" extrusionOk="0">
                      <a:moveTo>
                        <a:pt x="727" y="190"/>
                      </a:moveTo>
                      <a:cubicBezTo>
                        <a:pt x="727" y="190"/>
                        <a:pt x="675" y="0"/>
                        <a:pt x="327" y="74"/>
                      </a:cubicBezTo>
                      <a:cubicBezTo>
                        <a:pt x="11" y="137"/>
                        <a:pt x="0" y="338"/>
                        <a:pt x="0" y="390"/>
                      </a:cubicBezTo>
                      <a:cubicBezTo>
                        <a:pt x="11" y="443"/>
                        <a:pt x="85" y="591"/>
                        <a:pt x="369" y="527"/>
                      </a:cubicBezTo>
                      <a:cubicBezTo>
                        <a:pt x="675" y="454"/>
                        <a:pt x="770" y="338"/>
                        <a:pt x="727" y="19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37"/>
                <p:cNvSpPr/>
                <p:nvPr/>
              </p:nvSpPr>
              <p:spPr>
                <a:xfrm>
                  <a:off x="1174350" y="3813875"/>
                  <a:ext cx="16625" cy="1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517" extrusionOk="0">
                      <a:moveTo>
                        <a:pt x="633" y="179"/>
                      </a:moveTo>
                      <a:cubicBezTo>
                        <a:pt x="633" y="179"/>
                        <a:pt x="591" y="0"/>
                        <a:pt x="285" y="74"/>
                      </a:cubicBezTo>
                      <a:cubicBezTo>
                        <a:pt x="22" y="126"/>
                        <a:pt x="1" y="306"/>
                        <a:pt x="11" y="348"/>
                      </a:cubicBezTo>
                      <a:cubicBezTo>
                        <a:pt x="22" y="400"/>
                        <a:pt x="74" y="516"/>
                        <a:pt x="327" y="453"/>
                      </a:cubicBezTo>
                      <a:cubicBezTo>
                        <a:pt x="591" y="400"/>
                        <a:pt x="664" y="295"/>
                        <a:pt x="633" y="179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37"/>
                <p:cNvSpPr/>
                <p:nvPr/>
              </p:nvSpPr>
              <p:spPr>
                <a:xfrm>
                  <a:off x="962025" y="3645275"/>
                  <a:ext cx="125425" cy="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2783" extrusionOk="0">
                      <a:moveTo>
                        <a:pt x="527" y="84"/>
                      </a:moveTo>
                      <a:cubicBezTo>
                        <a:pt x="369" y="95"/>
                        <a:pt x="0" y="285"/>
                        <a:pt x="74" y="759"/>
                      </a:cubicBezTo>
                      <a:cubicBezTo>
                        <a:pt x="137" y="1180"/>
                        <a:pt x="295" y="1454"/>
                        <a:pt x="1023" y="2044"/>
                      </a:cubicBezTo>
                      <a:cubicBezTo>
                        <a:pt x="1750" y="2656"/>
                        <a:pt x="2772" y="2782"/>
                        <a:pt x="3288" y="2666"/>
                      </a:cubicBezTo>
                      <a:cubicBezTo>
                        <a:pt x="3962" y="2508"/>
                        <a:pt x="4911" y="2498"/>
                        <a:pt x="4964" y="2160"/>
                      </a:cubicBezTo>
                      <a:cubicBezTo>
                        <a:pt x="5016" y="1844"/>
                        <a:pt x="4510" y="1623"/>
                        <a:pt x="3425" y="1739"/>
                      </a:cubicBezTo>
                      <a:cubicBezTo>
                        <a:pt x="2814" y="1813"/>
                        <a:pt x="2593" y="1876"/>
                        <a:pt x="2350" y="1792"/>
                      </a:cubicBezTo>
                      <a:cubicBezTo>
                        <a:pt x="2192" y="1739"/>
                        <a:pt x="2024" y="1560"/>
                        <a:pt x="1908" y="1360"/>
                      </a:cubicBezTo>
                      <a:cubicBezTo>
                        <a:pt x="1592" y="843"/>
                        <a:pt x="1339" y="0"/>
                        <a:pt x="527" y="84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37"/>
                <p:cNvSpPr/>
                <p:nvPr/>
              </p:nvSpPr>
              <p:spPr>
                <a:xfrm>
                  <a:off x="966775" y="3651850"/>
                  <a:ext cx="50600" cy="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" h="1708" extrusionOk="0">
                      <a:moveTo>
                        <a:pt x="548" y="1"/>
                      </a:moveTo>
                      <a:cubicBezTo>
                        <a:pt x="548" y="1"/>
                        <a:pt x="0" y="22"/>
                        <a:pt x="369" y="601"/>
                      </a:cubicBezTo>
                      <a:cubicBezTo>
                        <a:pt x="738" y="1181"/>
                        <a:pt x="1349" y="1708"/>
                        <a:pt x="1665" y="1623"/>
                      </a:cubicBezTo>
                      <a:cubicBezTo>
                        <a:pt x="2023" y="1529"/>
                        <a:pt x="1465" y="1202"/>
                        <a:pt x="1296" y="865"/>
                      </a:cubicBezTo>
                      <a:cubicBezTo>
                        <a:pt x="1128" y="549"/>
                        <a:pt x="980" y="53"/>
                        <a:pt x="54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37"/>
                <p:cNvSpPr/>
                <p:nvPr/>
              </p:nvSpPr>
              <p:spPr>
                <a:xfrm>
                  <a:off x="1030525" y="3688475"/>
                  <a:ext cx="46650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665" extrusionOk="0">
                      <a:moveTo>
                        <a:pt x="548" y="148"/>
                      </a:moveTo>
                      <a:cubicBezTo>
                        <a:pt x="548" y="148"/>
                        <a:pt x="0" y="211"/>
                        <a:pt x="63" y="432"/>
                      </a:cubicBezTo>
                      <a:cubicBezTo>
                        <a:pt x="127" y="664"/>
                        <a:pt x="769" y="622"/>
                        <a:pt x="1222" y="590"/>
                      </a:cubicBezTo>
                      <a:cubicBezTo>
                        <a:pt x="1686" y="569"/>
                        <a:pt x="1865" y="422"/>
                        <a:pt x="1749" y="222"/>
                      </a:cubicBezTo>
                      <a:cubicBezTo>
                        <a:pt x="1612" y="0"/>
                        <a:pt x="548" y="148"/>
                        <a:pt x="548" y="148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37"/>
                <p:cNvSpPr/>
                <p:nvPr/>
              </p:nvSpPr>
              <p:spPr>
                <a:xfrm>
                  <a:off x="1344525" y="3504075"/>
                  <a:ext cx="42175" cy="4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1782" extrusionOk="0">
                      <a:moveTo>
                        <a:pt x="327" y="1465"/>
                      </a:moveTo>
                      <a:cubicBezTo>
                        <a:pt x="327" y="1465"/>
                        <a:pt x="833" y="1254"/>
                        <a:pt x="1086" y="885"/>
                      </a:cubicBezTo>
                      <a:cubicBezTo>
                        <a:pt x="1518" y="243"/>
                        <a:pt x="1528" y="32"/>
                        <a:pt x="1613" y="11"/>
                      </a:cubicBezTo>
                      <a:cubicBezTo>
                        <a:pt x="1687" y="0"/>
                        <a:pt x="1297" y="769"/>
                        <a:pt x="1149" y="959"/>
                      </a:cubicBezTo>
                      <a:cubicBezTo>
                        <a:pt x="1012" y="1159"/>
                        <a:pt x="591" y="1612"/>
                        <a:pt x="159" y="1739"/>
                      </a:cubicBezTo>
                      <a:cubicBezTo>
                        <a:pt x="1" y="1781"/>
                        <a:pt x="169" y="1486"/>
                        <a:pt x="327" y="14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37"/>
                <p:cNvSpPr/>
                <p:nvPr/>
              </p:nvSpPr>
              <p:spPr>
                <a:xfrm>
                  <a:off x="1315825" y="3569925"/>
                  <a:ext cx="39275" cy="1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612" extrusionOk="0">
                      <a:moveTo>
                        <a:pt x="32" y="527"/>
                      </a:moveTo>
                      <a:cubicBezTo>
                        <a:pt x="32" y="527"/>
                        <a:pt x="0" y="411"/>
                        <a:pt x="95" y="348"/>
                      </a:cubicBezTo>
                      <a:cubicBezTo>
                        <a:pt x="137" y="317"/>
                        <a:pt x="200" y="275"/>
                        <a:pt x="295" y="296"/>
                      </a:cubicBezTo>
                      <a:cubicBezTo>
                        <a:pt x="727" y="348"/>
                        <a:pt x="896" y="327"/>
                        <a:pt x="1106" y="264"/>
                      </a:cubicBezTo>
                      <a:cubicBezTo>
                        <a:pt x="1349" y="190"/>
                        <a:pt x="1444" y="1"/>
                        <a:pt x="1507" y="32"/>
                      </a:cubicBezTo>
                      <a:cubicBezTo>
                        <a:pt x="1570" y="53"/>
                        <a:pt x="1159" y="475"/>
                        <a:pt x="727" y="538"/>
                      </a:cubicBezTo>
                      <a:cubicBezTo>
                        <a:pt x="232" y="612"/>
                        <a:pt x="32" y="527"/>
                        <a:pt x="32" y="5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6" name="Google Shape;1906;p37"/>
              <p:cNvGrpSpPr/>
              <p:nvPr/>
            </p:nvGrpSpPr>
            <p:grpSpPr>
              <a:xfrm>
                <a:off x="3300138" y="2081756"/>
                <a:ext cx="581425" cy="501600"/>
                <a:chOff x="1384775" y="2638550"/>
                <a:chExt cx="581425" cy="501600"/>
              </a:xfrm>
            </p:grpSpPr>
            <p:sp>
              <p:nvSpPr>
                <p:cNvPr id="1907" name="Google Shape;1907;p37"/>
                <p:cNvSpPr/>
                <p:nvPr/>
              </p:nvSpPr>
              <p:spPr>
                <a:xfrm>
                  <a:off x="1421125" y="2998925"/>
                  <a:ext cx="12150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528" extrusionOk="0">
                      <a:moveTo>
                        <a:pt x="201" y="21"/>
                      </a:moveTo>
                      <a:cubicBezTo>
                        <a:pt x="127" y="42"/>
                        <a:pt x="1" y="116"/>
                        <a:pt x="32" y="306"/>
                      </a:cubicBezTo>
                      <a:cubicBezTo>
                        <a:pt x="54" y="495"/>
                        <a:pt x="412" y="527"/>
                        <a:pt x="465" y="306"/>
                      </a:cubicBezTo>
                      <a:cubicBezTo>
                        <a:pt x="486" y="116"/>
                        <a:pt x="359" y="0"/>
                        <a:pt x="201" y="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37"/>
                <p:cNvSpPr/>
                <p:nvPr/>
              </p:nvSpPr>
              <p:spPr>
                <a:xfrm>
                  <a:off x="1419550" y="3054500"/>
                  <a:ext cx="17950" cy="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81" extrusionOk="0">
                      <a:moveTo>
                        <a:pt x="285" y="43"/>
                      </a:moveTo>
                      <a:cubicBezTo>
                        <a:pt x="169" y="64"/>
                        <a:pt x="1" y="169"/>
                        <a:pt x="22" y="454"/>
                      </a:cubicBezTo>
                      <a:cubicBezTo>
                        <a:pt x="64" y="738"/>
                        <a:pt x="580" y="780"/>
                        <a:pt x="654" y="454"/>
                      </a:cubicBezTo>
                      <a:cubicBezTo>
                        <a:pt x="717" y="159"/>
                        <a:pt x="506" y="1"/>
                        <a:pt x="285" y="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37"/>
                <p:cNvSpPr/>
                <p:nvPr/>
              </p:nvSpPr>
              <p:spPr>
                <a:xfrm>
                  <a:off x="1399275" y="3113775"/>
                  <a:ext cx="13200" cy="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055" extrusionOk="0">
                      <a:moveTo>
                        <a:pt x="190" y="64"/>
                      </a:moveTo>
                      <a:cubicBezTo>
                        <a:pt x="116" y="106"/>
                        <a:pt x="0" y="274"/>
                        <a:pt x="64" y="643"/>
                      </a:cubicBezTo>
                      <a:cubicBezTo>
                        <a:pt x="127" y="1044"/>
                        <a:pt x="527" y="1054"/>
                        <a:pt x="527" y="612"/>
                      </a:cubicBezTo>
                      <a:cubicBezTo>
                        <a:pt x="527" y="201"/>
                        <a:pt x="348" y="0"/>
                        <a:pt x="190" y="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37"/>
                <p:cNvSpPr/>
                <p:nvPr/>
              </p:nvSpPr>
              <p:spPr>
                <a:xfrm>
                  <a:off x="1906375" y="2739700"/>
                  <a:ext cx="12150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528" extrusionOk="0">
                      <a:moveTo>
                        <a:pt x="190" y="32"/>
                      </a:moveTo>
                      <a:cubicBezTo>
                        <a:pt x="116" y="43"/>
                        <a:pt x="1" y="116"/>
                        <a:pt x="22" y="306"/>
                      </a:cubicBezTo>
                      <a:cubicBezTo>
                        <a:pt x="53" y="506"/>
                        <a:pt x="401" y="527"/>
                        <a:pt x="454" y="306"/>
                      </a:cubicBezTo>
                      <a:cubicBezTo>
                        <a:pt x="485" y="106"/>
                        <a:pt x="338" y="1"/>
                        <a:pt x="190" y="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37"/>
                <p:cNvSpPr/>
                <p:nvPr/>
              </p:nvSpPr>
              <p:spPr>
                <a:xfrm>
                  <a:off x="1954050" y="2820850"/>
                  <a:ext cx="12150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527" extrusionOk="0">
                      <a:moveTo>
                        <a:pt x="201" y="21"/>
                      </a:moveTo>
                      <a:cubicBezTo>
                        <a:pt x="117" y="32"/>
                        <a:pt x="1" y="116"/>
                        <a:pt x="22" y="295"/>
                      </a:cubicBezTo>
                      <a:cubicBezTo>
                        <a:pt x="53" y="495"/>
                        <a:pt x="412" y="527"/>
                        <a:pt x="464" y="295"/>
                      </a:cubicBezTo>
                      <a:cubicBezTo>
                        <a:pt x="486" y="105"/>
                        <a:pt x="338" y="0"/>
                        <a:pt x="201" y="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37"/>
                <p:cNvSpPr/>
                <p:nvPr/>
              </p:nvSpPr>
              <p:spPr>
                <a:xfrm>
                  <a:off x="1384775" y="3003125"/>
                  <a:ext cx="17425" cy="4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782" extrusionOk="0">
                      <a:moveTo>
                        <a:pt x="327" y="85"/>
                      </a:moveTo>
                      <a:cubicBezTo>
                        <a:pt x="327" y="85"/>
                        <a:pt x="74" y="43"/>
                        <a:pt x="32" y="738"/>
                      </a:cubicBezTo>
                      <a:cubicBezTo>
                        <a:pt x="1" y="1434"/>
                        <a:pt x="264" y="1782"/>
                        <a:pt x="454" y="1666"/>
                      </a:cubicBezTo>
                      <a:cubicBezTo>
                        <a:pt x="696" y="1518"/>
                        <a:pt x="665" y="1"/>
                        <a:pt x="327" y="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37"/>
                <p:cNvSpPr/>
                <p:nvPr/>
              </p:nvSpPr>
              <p:spPr>
                <a:xfrm>
                  <a:off x="1726725" y="2743400"/>
                  <a:ext cx="50075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1655" extrusionOk="0">
                      <a:moveTo>
                        <a:pt x="811" y="200"/>
                      </a:moveTo>
                      <a:cubicBezTo>
                        <a:pt x="811" y="200"/>
                        <a:pt x="0" y="411"/>
                        <a:pt x="148" y="959"/>
                      </a:cubicBezTo>
                      <a:cubicBezTo>
                        <a:pt x="337" y="1654"/>
                        <a:pt x="1865" y="1581"/>
                        <a:pt x="1960" y="811"/>
                      </a:cubicBezTo>
                      <a:cubicBezTo>
                        <a:pt x="2002" y="411"/>
                        <a:pt x="1507" y="0"/>
                        <a:pt x="811" y="2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37"/>
                <p:cNvSpPr/>
                <p:nvPr/>
              </p:nvSpPr>
              <p:spPr>
                <a:xfrm>
                  <a:off x="1803375" y="2859825"/>
                  <a:ext cx="50350" cy="4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" h="1645" extrusionOk="0">
                      <a:moveTo>
                        <a:pt x="812" y="190"/>
                      </a:moveTo>
                      <a:cubicBezTo>
                        <a:pt x="812" y="190"/>
                        <a:pt x="0" y="401"/>
                        <a:pt x="148" y="949"/>
                      </a:cubicBezTo>
                      <a:cubicBezTo>
                        <a:pt x="338" y="1644"/>
                        <a:pt x="1866" y="1571"/>
                        <a:pt x="1971" y="812"/>
                      </a:cubicBezTo>
                      <a:cubicBezTo>
                        <a:pt x="2013" y="401"/>
                        <a:pt x="1507" y="1"/>
                        <a:pt x="812" y="1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37"/>
                <p:cNvSpPr/>
                <p:nvPr/>
              </p:nvSpPr>
              <p:spPr>
                <a:xfrm>
                  <a:off x="1417175" y="2731525"/>
                  <a:ext cx="29800" cy="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1287" extrusionOk="0">
                      <a:moveTo>
                        <a:pt x="844" y="11"/>
                      </a:moveTo>
                      <a:cubicBezTo>
                        <a:pt x="844" y="11"/>
                        <a:pt x="454" y="1"/>
                        <a:pt x="254" y="443"/>
                      </a:cubicBezTo>
                      <a:cubicBezTo>
                        <a:pt x="1" y="1013"/>
                        <a:pt x="612" y="1286"/>
                        <a:pt x="981" y="739"/>
                      </a:cubicBezTo>
                      <a:cubicBezTo>
                        <a:pt x="1192" y="433"/>
                        <a:pt x="1192" y="22"/>
                        <a:pt x="844" y="1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37"/>
                <p:cNvSpPr/>
                <p:nvPr/>
              </p:nvSpPr>
              <p:spPr>
                <a:xfrm>
                  <a:off x="1599750" y="2716250"/>
                  <a:ext cx="369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" h="1213" extrusionOk="0">
                      <a:moveTo>
                        <a:pt x="590" y="138"/>
                      </a:moveTo>
                      <a:cubicBezTo>
                        <a:pt x="590" y="138"/>
                        <a:pt x="0" y="296"/>
                        <a:pt x="106" y="707"/>
                      </a:cubicBezTo>
                      <a:cubicBezTo>
                        <a:pt x="232" y="1213"/>
                        <a:pt x="1370" y="1160"/>
                        <a:pt x="1433" y="601"/>
                      </a:cubicBezTo>
                      <a:cubicBezTo>
                        <a:pt x="1475" y="306"/>
                        <a:pt x="1107" y="1"/>
                        <a:pt x="590" y="13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37"/>
                <p:cNvSpPr/>
                <p:nvPr/>
              </p:nvSpPr>
              <p:spPr>
                <a:xfrm>
                  <a:off x="1542050" y="2806350"/>
                  <a:ext cx="35850" cy="2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139" extrusionOk="0">
                      <a:moveTo>
                        <a:pt x="612" y="85"/>
                      </a:moveTo>
                      <a:cubicBezTo>
                        <a:pt x="612" y="85"/>
                        <a:pt x="0" y="232"/>
                        <a:pt x="95" y="685"/>
                      </a:cubicBezTo>
                      <a:cubicBezTo>
                        <a:pt x="190" y="1117"/>
                        <a:pt x="1170" y="1139"/>
                        <a:pt x="1307" y="654"/>
                      </a:cubicBezTo>
                      <a:cubicBezTo>
                        <a:pt x="1434" y="243"/>
                        <a:pt x="1086" y="1"/>
                        <a:pt x="612" y="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37"/>
                <p:cNvSpPr/>
                <p:nvPr/>
              </p:nvSpPr>
              <p:spPr>
                <a:xfrm>
                  <a:off x="1548900" y="2638550"/>
                  <a:ext cx="35325" cy="1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675" extrusionOk="0">
                      <a:moveTo>
                        <a:pt x="580" y="137"/>
                      </a:moveTo>
                      <a:cubicBezTo>
                        <a:pt x="580" y="137"/>
                        <a:pt x="0" y="316"/>
                        <a:pt x="137" y="506"/>
                      </a:cubicBezTo>
                      <a:cubicBezTo>
                        <a:pt x="264" y="675"/>
                        <a:pt x="1244" y="474"/>
                        <a:pt x="1318" y="243"/>
                      </a:cubicBezTo>
                      <a:cubicBezTo>
                        <a:pt x="1412" y="32"/>
                        <a:pt x="1044" y="0"/>
                        <a:pt x="580" y="1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37"/>
                <p:cNvSpPr/>
                <p:nvPr/>
              </p:nvSpPr>
              <p:spPr>
                <a:xfrm>
                  <a:off x="1431400" y="2955450"/>
                  <a:ext cx="35325" cy="3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529" extrusionOk="0">
                      <a:moveTo>
                        <a:pt x="570" y="74"/>
                      </a:moveTo>
                      <a:cubicBezTo>
                        <a:pt x="338" y="117"/>
                        <a:pt x="1" y="359"/>
                        <a:pt x="54" y="886"/>
                      </a:cubicBezTo>
                      <a:cubicBezTo>
                        <a:pt x="117" y="1465"/>
                        <a:pt x="1160" y="1529"/>
                        <a:pt x="1297" y="896"/>
                      </a:cubicBezTo>
                      <a:cubicBezTo>
                        <a:pt x="1413" y="317"/>
                        <a:pt x="1002" y="1"/>
                        <a:pt x="570" y="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37"/>
                <p:cNvSpPr/>
                <p:nvPr/>
              </p:nvSpPr>
              <p:spPr>
                <a:xfrm>
                  <a:off x="1792300" y="2757100"/>
                  <a:ext cx="35325" cy="2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181" extrusionOk="0">
                      <a:moveTo>
                        <a:pt x="570" y="74"/>
                      </a:moveTo>
                      <a:cubicBezTo>
                        <a:pt x="349" y="95"/>
                        <a:pt x="1" y="285"/>
                        <a:pt x="54" y="674"/>
                      </a:cubicBezTo>
                      <a:cubicBezTo>
                        <a:pt x="117" y="1106"/>
                        <a:pt x="1160" y="1180"/>
                        <a:pt x="1297" y="674"/>
                      </a:cubicBezTo>
                      <a:cubicBezTo>
                        <a:pt x="1413" y="253"/>
                        <a:pt x="1002" y="0"/>
                        <a:pt x="570" y="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37"/>
                <p:cNvSpPr/>
                <p:nvPr/>
              </p:nvSpPr>
              <p:spPr>
                <a:xfrm>
                  <a:off x="1780450" y="2886700"/>
                  <a:ext cx="23475" cy="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70" extrusionOk="0">
                      <a:moveTo>
                        <a:pt x="380" y="32"/>
                      </a:moveTo>
                      <a:cubicBezTo>
                        <a:pt x="243" y="64"/>
                        <a:pt x="1" y="169"/>
                        <a:pt x="43" y="443"/>
                      </a:cubicBezTo>
                      <a:cubicBezTo>
                        <a:pt x="74" y="738"/>
                        <a:pt x="780" y="770"/>
                        <a:pt x="854" y="443"/>
                      </a:cubicBezTo>
                      <a:cubicBezTo>
                        <a:pt x="939" y="169"/>
                        <a:pt x="665" y="0"/>
                        <a:pt x="380" y="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37"/>
                <p:cNvSpPr/>
                <p:nvPr/>
              </p:nvSpPr>
              <p:spPr>
                <a:xfrm>
                  <a:off x="1662975" y="2925425"/>
                  <a:ext cx="23725" cy="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781" extrusionOk="0">
                      <a:moveTo>
                        <a:pt x="379" y="42"/>
                      </a:moveTo>
                      <a:cubicBezTo>
                        <a:pt x="232" y="64"/>
                        <a:pt x="0" y="169"/>
                        <a:pt x="32" y="453"/>
                      </a:cubicBezTo>
                      <a:cubicBezTo>
                        <a:pt x="74" y="738"/>
                        <a:pt x="780" y="780"/>
                        <a:pt x="854" y="453"/>
                      </a:cubicBezTo>
                      <a:cubicBezTo>
                        <a:pt x="948" y="158"/>
                        <a:pt x="674" y="0"/>
                        <a:pt x="379" y="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37"/>
                <p:cNvSpPr/>
                <p:nvPr/>
              </p:nvSpPr>
              <p:spPr>
                <a:xfrm>
                  <a:off x="1708000" y="2736550"/>
                  <a:ext cx="21100" cy="1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686" extrusionOk="0">
                      <a:moveTo>
                        <a:pt x="338" y="21"/>
                      </a:moveTo>
                      <a:cubicBezTo>
                        <a:pt x="212" y="32"/>
                        <a:pt x="1" y="137"/>
                        <a:pt x="43" y="390"/>
                      </a:cubicBezTo>
                      <a:cubicBezTo>
                        <a:pt x="75" y="653"/>
                        <a:pt x="696" y="685"/>
                        <a:pt x="781" y="390"/>
                      </a:cubicBezTo>
                      <a:cubicBezTo>
                        <a:pt x="844" y="137"/>
                        <a:pt x="602" y="0"/>
                        <a:pt x="338" y="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37"/>
                <p:cNvSpPr/>
                <p:nvPr/>
              </p:nvSpPr>
              <p:spPr>
                <a:xfrm>
                  <a:off x="1639775" y="2786850"/>
                  <a:ext cx="21100" cy="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697" extrusionOk="0">
                      <a:moveTo>
                        <a:pt x="349" y="43"/>
                      </a:moveTo>
                      <a:cubicBezTo>
                        <a:pt x="212" y="53"/>
                        <a:pt x="1" y="159"/>
                        <a:pt x="43" y="412"/>
                      </a:cubicBezTo>
                      <a:cubicBezTo>
                        <a:pt x="85" y="675"/>
                        <a:pt x="707" y="696"/>
                        <a:pt x="781" y="412"/>
                      </a:cubicBezTo>
                      <a:cubicBezTo>
                        <a:pt x="844" y="148"/>
                        <a:pt x="601" y="1"/>
                        <a:pt x="349" y="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7"/>
                <p:cNvSpPr/>
                <p:nvPr/>
              </p:nvSpPr>
              <p:spPr>
                <a:xfrm>
                  <a:off x="1553900" y="3000775"/>
                  <a:ext cx="35325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843" extrusionOk="0">
                      <a:moveTo>
                        <a:pt x="570" y="42"/>
                      </a:moveTo>
                      <a:cubicBezTo>
                        <a:pt x="348" y="74"/>
                        <a:pt x="1" y="190"/>
                        <a:pt x="53" y="495"/>
                      </a:cubicBezTo>
                      <a:cubicBezTo>
                        <a:pt x="117" y="811"/>
                        <a:pt x="1160" y="843"/>
                        <a:pt x="1297" y="495"/>
                      </a:cubicBezTo>
                      <a:cubicBezTo>
                        <a:pt x="1413" y="179"/>
                        <a:pt x="1002" y="0"/>
                        <a:pt x="570" y="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7"/>
                <p:cNvSpPr/>
                <p:nvPr/>
              </p:nvSpPr>
              <p:spPr>
                <a:xfrm>
                  <a:off x="1936675" y="2672525"/>
                  <a:ext cx="25050" cy="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328" extrusionOk="0">
                      <a:moveTo>
                        <a:pt x="401" y="11"/>
                      </a:moveTo>
                      <a:cubicBezTo>
                        <a:pt x="243" y="32"/>
                        <a:pt x="0" y="64"/>
                        <a:pt x="53" y="180"/>
                      </a:cubicBezTo>
                      <a:cubicBezTo>
                        <a:pt x="106" y="306"/>
                        <a:pt x="822" y="327"/>
                        <a:pt x="917" y="180"/>
                      </a:cubicBezTo>
                      <a:cubicBezTo>
                        <a:pt x="1001" y="64"/>
                        <a:pt x="706" y="1"/>
                        <a:pt x="401" y="1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27" name="Google Shape;1927;p37"/>
            <p:cNvSpPr/>
            <p:nvPr/>
          </p:nvSpPr>
          <p:spPr>
            <a:xfrm rot="-1125629">
              <a:off x="6479112" y="620794"/>
              <a:ext cx="1502739" cy="65175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8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 rot="9101574" flipH="1">
              <a:off x="6867803" y="3662908"/>
              <a:ext cx="1469642" cy="65194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8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9" name="Google Shape;1929;p37"/>
          <p:cNvSpPr txBox="1">
            <a:spLocks noGrp="1"/>
          </p:cNvSpPr>
          <p:nvPr>
            <p:ph type="subTitle" idx="3"/>
          </p:nvPr>
        </p:nvSpPr>
        <p:spPr>
          <a:xfrm>
            <a:off x="1001725" y="1525392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eaths are attributed to liver disease</a:t>
            </a:r>
            <a:endParaRPr dirty="0"/>
          </a:p>
        </p:txBody>
      </p:sp>
      <p:sp>
        <p:nvSpPr>
          <p:cNvPr id="1930" name="Google Shape;1930;p37"/>
          <p:cNvSpPr txBox="1">
            <a:spLocks noGrp="1"/>
          </p:cNvSpPr>
          <p:nvPr>
            <p:ph type="title"/>
          </p:nvPr>
        </p:nvSpPr>
        <p:spPr>
          <a:xfrm>
            <a:off x="1763725" y="3417901"/>
            <a:ext cx="2919300" cy="5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1,000’000’s</a:t>
            </a:r>
            <a:endParaRPr dirty="0"/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1"/>
          </p:nvPr>
        </p:nvSpPr>
        <p:spPr>
          <a:xfrm>
            <a:off x="1763725" y="3864500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people affected each year</a:t>
            </a:r>
            <a:endParaRPr dirty="0"/>
          </a:p>
        </p:txBody>
      </p:sp>
      <p:sp>
        <p:nvSpPr>
          <p:cNvPr id="1932" name="Google Shape;1932;p37"/>
          <p:cNvSpPr txBox="1">
            <a:spLocks noGrp="1"/>
          </p:cNvSpPr>
          <p:nvPr>
            <p:ph type="title" idx="2"/>
          </p:nvPr>
        </p:nvSpPr>
        <p:spPr>
          <a:xfrm>
            <a:off x="1001725" y="1078789"/>
            <a:ext cx="2919300" cy="5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out of 25</a:t>
            </a:r>
            <a:endParaRPr dirty="0"/>
          </a:p>
        </p:txBody>
      </p:sp>
      <p:sp>
        <p:nvSpPr>
          <p:cNvPr id="1933" name="Google Shape;1933;p37"/>
          <p:cNvSpPr txBox="1">
            <a:spLocks noGrp="1"/>
          </p:cNvSpPr>
          <p:nvPr>
            <p:ph type="title" idx="4"/>
          </p:nvPr>
        </p:nvSpPr>
        <p:spPr>
          <a:xfrm>
            <a:off x="1382725" y="2307230"/>
            <a:ext cx="2919300" cy="5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r>
              <a:rPr lang="en" baseline="30000" dirty="0"/>
              <a:t>th</a:t>
            </a:r>
            <a:r>
              <a:rPr lang="en" dirty="0"/>
              <a:t> </a:t>
            </a:r>
            <a:endParaRPr dirty="0"/>
          </a:p>
        </p:txBody>
      </p:sp>
      <p:sp>
        <p:nvSpPr>
          <p:cNvPr id="1934" name="Google Shape;1934;p37"/>
          <p:cNvSpPr txBox="1">
            <a:spLocks noGrp="1"/>
          </p:cNvSpPr>
          <p:nvPr>
            <p:ph type="subTitle" idx="5"/>
          </p:nvPr>
        </p:nvSpPr>
        <p:spPr>
          <a:xfrm>
            <a:off x="1382725" y="2753831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common cause of death globally</a:t>
            </a:r>
            <a:endParaRPr dirty="0"/>
          </a:p>
        </p:txBody>
      </p:sp>
      <p:cxnSp>
        <p:nvCxnSpPr>
          <p:cNvPr id="1935" name="Google Shape;1935;p37"/>
          <p:cNvCxnSpPr>
            <a:stCxn id="1932" idx="3"/>
          </p:cNvCxnSpPr>
          <p:nvPr/>
        </p:nvCxnSpPr>
        <p:spPr>
          <a:xfrm>
            <a:off x="3921025" y="1345189"/>
            <a:ext cx="2748000" cy="763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36" name="Google Shape;1936;p37"/>
          <p:cNvCxnSpPr>
            <a:stCxn id="1933" idx="3"/>
          </p:cNvCxnSpPr>
          <p:nvPr/>
        </p:nvCxnSpPr>
        <p:spPr>
          <a:xfrm>
            <a:off x="4302025" y="2573630"/>
            <a:ext cx="1890900" cy="27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37" name="Google Shape;1937;p37"/>
          <p:cNvCxnSpPr>
            <a:stCxn id="1930" idx="3"/>
          </p:cNvCxnSpPr>
          <p:nvPr/>
        </p:nvCxnSpPr>
        <p:spPr>
          <a:xfrm>
            <a:off x="4683025" y="3684301"/>
            <a:ext cx="29673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" name="Google Shape;1750;p32">
            <a:extLst>
              <a:ext uri="{FF2B5EF4-FFF2-40B4-BE49-F238E27FC236}">
                <a16:creationId xmlns:a16="http://schemas.microsoft.com/office/drawing/2014/main" id="{1D535477-2EC2-2BD1-8F37-322929C88FB6}"/>
              </a:ext>
            </a:extLst>
          </p:cNvPr>
          <p:cNvSpPr txBox="1">
            <a:spLocks/>
          </p:cNvSpPr>
          <p:nvPr/>
        </p:nvSpPr>
        <p:spPr>
          <a:xfrm>
            <a:off x="3774965" y="1621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3600" b="1" i="0" u="none" strike="noStrike" cap="none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7FA19-9AB0-DB4E-0C50-3E7049387185}"/>
              </a:ext>
            </a:extLst>
          </p:cNvPr>
          <p:cNvSpPr txBox="1"/>
          <p:nvPr/>
        </p:nvSpPr>
        <p:spPr>
          <a:xfrm>
            <a:off x="733892" y="4928056"/>
            <a:ext cx="304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Source: https://doi.org/10.1016/j.jhep.2023.03.017.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2"/>
          <p:cNvSpPr/>
          <p:nvPr/>
        </p:nvSpPr>
        <p:spPr>
          <a:xfrm>
            <a:off x="5174850" y="1521375"/>
            <a:ext cx="3165000" cy="2409000"/>
          </a:xfrm>
          <a:prstGeom prst="parallelogram">
            <a:avLst>
              <a:gd name="adj" fmla="val 4301"/>
            </a:avLst>
          </a:prstGeom>
          <a:gradFill>
            <a:gsLst>
              <a:gs pos="0">
                <a:schemeClr val="accent1"/>
              </a:gs>
              <a:gs pos="100000">
                <a:srgbClr val="D9D378">
                  <a:alpha val="5215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pic>
        <p:nvPicPr>
          <p:cNvPr id="1751" name="Google Shape;1751;p32"/>
          <p:cNvPicPr preferRelativeResize="0"/>
          <p:nvPr/>
        </p:nvPicPr>
        <p:blipFill rotWithShape="1">
          <a:blip r:embed="rId3">
            <a:alphaModFix/>
          </a:blip>
          <a:srcRect t="48188" b="56"/>
          <a:stretch/>
        </p:blipFill>
        <p:spPr>
          <a:xfrm>
            <a:off x="5054425" y="1622175"/>
            <a:ext cx="3165000" cy="2457600"/>
          </a:xfrm>
          <a:prstGeom prst="parallelogram">
            <a:avLst>
              <a:gd name="adj" fmla="val 4077"/>
            </a:avLst>
          </a:prstGeom>
          <a:noFill/>
          <a:ln>
            <a:noFill/>
          </a:ln>
        </p:spPr>
      </p:pic>
      <p:sp>
        <p:nvSpPr>
          <p:cNvPr id="1752" name="Google Shape;1752;p32"/>
          <p:cNvSpPr txBox="1">
            <a:spLocks noGrp="1"/>
          </p:cNvSpPr>
          <p:nvPr>
            <p:ph type="body" idx="1"/>
          </p:nvPr>
        </p:nvSpPr>
        <p:spPr>
          <a:xfrm>
            <a:off x="188007" y="927671"/>
            <a:ext cx="4383993" cy="2138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endParaRPr lang="en-US" dirty="0"/>
          </a:p>
          <a:p>
            <a:pPr algn="just"/>
            <a:r>
              <a:rPr lang="en-US" sz="1600" dirty="0"/>
              <a:t>We developed a Liver Disease Predictor based on a Machine Learning model using real patients data.</a:t>
            </a:r>
          </a:p>
          <a:p>
            <a:pPr marL="13970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The tool uses key health factors to estimate the likelihood of liver disease with 91% accuracy.</a:t>
            </a:r>
          </a:p>
          <a:p>
            <a:pPr marL="13970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It provides a quick and accessible evaluation for users.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753" name="Google Shape;1753;p32"/>
          <p:cNvSpPr/>
          <p:nvPr/>
        </p:nvSpPr>
        <p:spPr>
          <a:xfrm>
            <a:off x="7872771" y="1450270"/>
            <a:ext cx="299077" cy="233018"/>
          </a:xfrm>
          <a:custGeom>
            <a:avLst/>
            <a:gdLst/>
            <a:ahLst/>
            <a:cxnLst/>
            <a:rect l="l" t="t" r="r" b="b"/>
            <a:pathLst>
              <a:path w="2966" h="2311" extrusionOk="0">
                <a:moveTo>
                  <a:pt x="2382" y="1"/>
                </a:moveTo>
                <a:lnTo>
                  <a:pt x="1" y="2310"/>
                </a:lnTo>
                <a:lnTo>
                  <a:pt x="644" y="2310"/>
                </a:lnTo>
                <a:lnTo>
                  <a:pt x="29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2"/>
          <p:cNvSpPr/>
          <p:nvPr/>
        </p:nvSpPr>
        <p:spPr>
          <a:xfrm>
            <a:off x="7711944" y="1450270"/>
            <a:ext cx="297867" cy="233018"/>
          </a:xfrm>
          <a:custGeom>
            <a:avLst/>
            <a:gdLst/>
            <a:ahLst/>
            <a:cxnLst/>
            <a:rect l="l" t="t" r="r" b="b"/>
            <a:pathLst>
              <a:path w="2954" h="2311" extrusionOk="0">
                <a:moveTo>
                  <a:pt x="2370" y="1"/>
                </a:moveTo>
                <a:lnTo>
                  <a:pt x="0" y="2310"/>
                </a:lnTo>
                <a:lnTo>
                  <a:pt x="632" y="2310"/>
                </a:lnTo>
                <a:lnTo>
                  <a:pt x="295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2"/>
          <p:cNvSpPr/>
          <p:nvPr/>
        </p:nvSpPr>
        <p:spPr>
          <a:xfrm>
            <a:off x="7549908" y="1450270"/>
            <a:ext cx="297766" cy="233018"/>
          </a:xfrm>
          <a:custGeom>
            <a:avLst/>
            <a:gdLst/>
            <a:ahLst/>
            <a:cxnLst/>
            <a:rect l="l" t="t" r="r" b="b"/>
            <a:pathLst>
              <a:path w="2953" h="2311" extrusionOk="0">
                <a:moveTo>
                  <a:pt x="2369" y="1"/>
                </a:moveTo>
                <a:lnTo>
                  <a:pt x="0" y="2310"/>
                </a:lnTo>
                <a:lnTo>
                  <a:pt x="631" y="2310"/>
                </a:lnTo>
                <a:lnTo>
                  <a:pt x="295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2"/>
          <p:cNvSpPr/>
          <p:nvPr/>
        </p:nvSpPr>
        <p:spPr>
          <a:xfrm>
            <a:off x="7387771" y="1450270"/>
            <a:ext cx="297867" cy="233018"/>
          </a:xfrm>
          <a:custGeom>
            <a:avLst/>
            <a:gdLst/>
            <a:ahLst/>
            <a:cxnLst/>
            <a:rect l="l" t="t" r="r" b="b"/>
            <a:pathLst>
              <a:path w="2954" h="2311" extrusionOk="0">
                <a:moveTo>
                  <a:pt x="2370" y="1"/>
                </a:moveTo>
                <a:lnTo>
                  <a:pt x="1" y="2310"/>
                </a:lnTo>
                <a:lnTo>
                  <a:pt x="644" y="2310"/>
                </a:lnTo>
                <a:lnTo>
                  <a:pt x="295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2"/>
          <p:cNvSpPr/>
          <p:nvPr/>
        </p:nvSpPr>
        <p:spPr>
          <a:xfrm>
            <a:off x="7225735" y="1450270"/>
            <a:ext cx="297867" cy="233018"/>
          </a:xfrm>
          <a:custGeom>
            <a:avLst/>
            <a:gdLst/>
            <a:ahLst/>
            <a:cxnLst/>
            <a:rect l="l" t="t" r="r" b="b"/>
            <a:pathLst>
              <a:path w="2954" h="2311" extrusionOk="0">
                <a:moveTo>
                  <a:pt x="2370" y="1"/>
                </a:moveTo>
                <a:lnTo>
                  <a:pt x="0" y="2310"/>
                </a:lnTo>
                <a:lnTo>
                  <a:pt x="643" y="2310"/>
                </a:lnTo>
                <a:lnTo>
                  <a:pt x="295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2"/>
          <p:cNvSpPr/>
          <p:nvPr/>
        </p:nvSpPr>
        <p:spPr>
          <a:xfrm>
            <a:off x="7362713" y="3521052"/>
            <a:ext cx="1354486" cy="794712"/>
          </a:xfrm>
          <a:custGeom>
            <a:avLst/>
            <a:gdLst/>
            <a:ahLst/>
            <a:cxnLst/>
            <a:rect l="l" t="t" r="r" b="b"/>
            <a:pathLst>
              <a:path w="8097" h="4751" extrusionOk="0">
                <a:moveTo>
                  <a:pt x="4835" y="0"/>
                </a:moveTo>
                <a:lnTo>
                  <a:pt x="1" y="4727"/>
                </a:lnTo>
                <a:lnTo>
                  <a:pt x="3358" y="4751"/>
                </a:lnTo>
                <a:lnTo>
                  <a:pt x="809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7" name="Google Shape;1997;p42"/>
          <p:cNvCxnSpPr>
            <a:stCxn id="1998" idx="0"/>
            <a:endCxn id="1999" idx="1"/>
          </p:cNvCxnSpPr>
          <p:nvPr/>
        </p:nvCxnSpPr>
        <p:spPr>
          <a:xfrm>
            <a:off x="2226375" y="1567600"/>
            <a:ext cx="820500" cy="600"/>
          </a:xfrm>
          <a:prstGeom prst="curvedConnector3">
            <a:avLst>
              <a:gd name="adj1" fmla="val 50004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0" name="Google Shape;2000;p42"/>
          <p:cNvCxnSpPr>
            <a:stCxn id="2001" idx="0"/>
            <a:endCxn id="2002" idx="1"/>
          </p:cNvCxnSpPr>
          <p:nvPr/>
        </p:nvCxnSpPr>
        <p:spPr>
          <a:xfrm>
            <a:off x="4161663" y="1567600"/>
            <a:ext cx="820500" cy="4800"/>
          </a:xfrm>
          <a:prstGeom prst="curvedConnector3">
            <a:avLst>
              <a:gd name="adj1" fmla="val 50004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3" name="Google Shape;2003;p42"/>
          <p:cNvCxnSpPr>
            <a:stCxn id="2004" idx="0"/>
            <a:endCxn id="2005" idx="1"/>
          </p:cNvCxnSpPr>
          <p:nvPr/>
        </p:nvCxnSpPr>
        <p:spPr>
          <a:xfrm>
            <a:off x="6097025" y="1572400"/>
            <a:ext cx="820500" cy="600"/>
          </a:xfrm>
          <a:prstGeom prst="curvedConnector3">
            <a:avLst>
              <a:gd name="adj1" fmla="val 50002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6" name="Google Shape;2006;p42"/>
          <p:cNvCxnSpPr>
            <a:stCxn id="2007" idx="0"/>
            <a:endCxn id="2008" idx="1"/>
          </p:cNvCxnSpPr>
          <p:nvPr/>
        </p:nvCxnSpPr>
        <p:spPr>
          <a:xfrm flipH="1">
            <a:off x="1111650" y="1572400"/>
            <a:ext cx="6920700" cy="1808100"/>
          </a:xfrm>
          <a:prstGeom prst="bentConnector5">
            <a:avLst>
              <a:gd name="adj1" fmla="val -5488"/>
              <a:gd name="adj2" fmla="val 68089"/>
              <a:gd name="adj3" fmla="val 105580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9" name="Google Shape;2009;p42"/>
          <p:cNvCxnSpPr>
            <a:stCxn id="2010" idx="0"/>
            <a:endCxn id="2011" idx="1"/>
          </p:cNvCxnSpPr>
          <p:nvPr/>
        </p:nvCxnSpPr>
        <p:spPr>
          <a:xfrm>
            <a:off x="2226375" y="3380450"/>
            <a:ext cx="820500" cy="600"/>
          </a:xfrm>
          <a:prstGeom prst="bentConnector3">
            <a:avLst>
              <a:gd name="adj1" fmla="val 50002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2" name="Google Shape;2012;p42"/>
          <p:cNvCxnSpPr>
            <a:stCxn id="2013" idx="0"/>
            <a:endCxn id="2014" idx="1"/>
          </p:cNvCxnSpPr>
          <p:nvPr/>
        </p:nvCxnSpPr>
        <p:spPr>
          <a:xfrm>
            <a:off x="4161700" y="3380450"/>
            <a:ext cx="820500" cy="600"/>
          </a:xfrm>
          <a:prstGeom prst="bentConnector3">
            <a:avLst>
              <a:gd name="adj1" fmla="val 50002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5" name="Google Shape;2015;p42"/>
          <p:cNvCxnSpPr>
            <a:stCxn id="2016" idx="0"/>
            <a:endCxn id="2017" idx="1"/>
          </p:cNvCxnSpPr>
          <p:nvPr/>
        </p:nvCxnSpPr>
        <p:spPr>
          <a:xfrm>
            <a:off x="6097025" y="3380450"/>
            <a:ext cx="820500" cy="600"/>
          </a:xfrm>
          <a:prstGeom prst="bentConnector3">
            <a:avLst>
              <a:gd name="adj1" fmla="val 50002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8" name="Google Shape;201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PIPELINE</a:t>
            </a:r>
            <a:endParaRPr dirty="0"/>
          </a:p>
        </p:txBody>
      </p:sp>
      <p:sp>
        <p:nvSpPr>
          <p:cNvPr id="2019" name="Google Shape;2019;p42"/>
          <p:cNvSpPr txBox="1"/>
          <p:nvPr/>
        </p:nvSpPr>
        <p:spPr>
          <a:xfrm flipH="1">
            <a:off x="715050" y="182725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ETL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(Extract, Transform and Load)</a:t>
            </a:r>
            <a:endParaRPr sz="9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0" name="Google Shape;2020;p42"/>
          <p:cNvSpPr txBox="1"/>
          <p:nvPr/>
        </p:nvSpPr>
        <p:spPr>
          <a:xfrm flipH="1">
            <a:off x="2650300" y="182725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Data Visualization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1" name="Google Shape;2021;p42"/>
          <p:cNvSpPr txBox="1"/>
          <p:nvPr/>
        </p:nvSpPr>
        <p:spPr>
          <a:xfrm flipH="1">
            <a:off x="4585625" y="182725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Linear Correlation Dismissal</a:t>
            </a:r>
            <a:endParaRPr sz="18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2" name="Google Shape;2022;p42"/>
          <p:cNvSpPr txBox="1"/>
          <p:nvPr/>
        </p:nvSpPr>
        <p:spPr>
          <a:xfrm flipH="1">
            <a:off x="6520950" y="183205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ML Models Training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3" name="Google Shape;2023;p42"/>
          <p:cNvSpPr txBox="1"/>
          <p:nvPr/>
        </p:nvSpPr>
        <p:spPr>
          <a:xfrm flipH="1">
            <a:off x="715050" y="363290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Models Evaluation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4" name="Google Shape;2024;p42"/>
          <p:cNvSpPr txBox="1"/>
          <p:nvPr/>
        </p:nvSpPr>
        <p:spPr>
          <a:xfrm flipH="1">
            <a:off x="2650300" y="363290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Back-End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Development</a:t>
            </a:r>
          </a:p>
        </p:txBody>
      </p:sp>
      <p:sp>
        <p:nvSpPr>
          <p:cNvPr id="2025" name="Google Shape;2025;p42"/>
          <p:cNvSpPr txBox="1"/>
          <p:nvPr/>
        </p:nvSpPr>
        <p:spPr>
          <a:xfrm flipH="1">
            <a:off x="4585625" y="363290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Front-End Design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6" name="Google Shape;2026;p42"/>
          <p:cNvSpPr txBox="1"/>
          <p:nvPr/>
        </p:nvSpPr>
        <p:spPr>
          <a:xfrm flipH="1">
            <a:off x="6520950" y="363770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Testing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7" name="Google Shape;2027;p42"/>
          <p:cNvSpPr txBox="1"/>
          <p:nvPr/>
        </p:nvSpPr>
        <p:spPr>
          <a:xfrm>
            <a:off x="1111575" y="131515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01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999" name="Google Shape;1999;p42"/>
          <p:cNvSpPr txBox="1"/>
          <p:nvPr/>
        </p:nvSpPr>
        <p:spPr>
          <a:xfrm>
            <a:off x="3046939" y="131515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02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02" name="Google Shape;2002;p42"/>
          <p:cNvSpPr txBox="1"/>
          <p:nvPr/>
        </p:nvSpPr>
        <p:spPr>
          <a:xfrm>
            <a:off x="4982225" y="131995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03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05" name="Google Shape;2005;p42"/>
          <p:cNvSpPr txBox="1"/>
          <p:nvPr/>
        </p:nvSpPr>
        <p:spPr>
          <a:xfrm>
            <a:off x="6917550" y="131995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04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08" name="Google Shape;2008;p42"/>
          <p:cNvSpPr txBox="1"/>
          <p:nvPr/>
        </p:nvSpPr>
        <p:spPr>
          <a:xfrm>
            <a:off x="1111575" y="312800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05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11" name="Google Shape;2011;p42"/>
          <p:cNvSpPr txBox="1"/>
          <p:nvPr/>
        </p:nvSpPr>
        <p:spPr>
          <a:xfrm>
            <a:off x="3046900" y="312800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06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16" name="Google Shape;2016;p42"/>
          <p:cNvSpPr/>
          <p:nvPr/>
        </p:nvSpPr>
        <p:spPr>
          <a:xfrm rot="5400000">
            <a:off x="5676125" y="321680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2"/>
          <p:cNvSpPr txBox="1"/>
          <p:nvPr/>
        </p:nvSpPr>
        <p:spPr>
          <a:xfrm>
            <a:off x="6917550" y="312800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08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998" name="Google Shape;1998;p42"/>
          <p:cNvSpPr/>
          <p:nvPr/>
        </p:nvSpPr>
        <p:spPr>
          <a:xfrm rot="5400000">
            <a:off x="1805475" y="140395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2"/>
          <p:cNvSpPr/>
          <p:nvPr/>
        </p:nvSpPr>
        <p:spPr>
          <a:xfrm rot="5400000">
            <a:off x="3740763" y="140395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2"/>
          <p:cNvSpPr/>
          <p:nvPr/>
        </p:nvSpPr>
        <p:spPr>
          <a:xfrm rot="5400000">
            <a:off x="5676125" y="140875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2"/>
          <p:cNvSpPr/>
          <p:nvPr/>
        </p:nvSpPr>
        <p:spPr>
          <a:xfrm rot="5400000">
            <a:off x="7611450" y="140875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2"/>
          <p:cNvSpPr/>
          <p:nvPr/>
        </p:nvSpPr>
        <p:spPr>
          <a:xfrm rot="5400000">
            <a:off x="1805475" y="321680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2"/>
          <p:cNvSpPr/>
          <p:nvPr/>
        </p:nvSpPr>
        <p:spPr>
          <a:xfrm rot="5400000">
            <a:off x="3740800" y="321680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2"/>
          <p:cNvSpPr txBox="1"/>
          <p:nvPr/>
        </p:nvSpPr>
        <p:spPr>
          <a:xfrm>
            <a:off x="4982225" y="312800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07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28" name="Google Shape;2028;p42"/>
          <p:cNvSpPr/>
          <p:nvPr/>
        </p:nvSpPr>
        <p:spPr>
          <a:xfrm rot="5400000">
            <a:off x="7611450" y="321680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DB0D63-E7C1-BC0B-5372-34E2FB4C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49" y="2002225"/>
            <a:ext cx="7025099" cy="11390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CC94E7-BBFA-6136-FDD4-9F5A317977C6}"/>
              </a:ext>
            </a:extLst>
          </p:cNvPr>
          <p:cNvSpPr txBox="1"/>
          <p:nvPr/>
        </p:nvSpPr>
        <p:spPr>
          <a:xfrm>
            <a:off x="1066801" y="1740615"/>
            <a:ext cx="414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Pandas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96124-C6F4-8CBE-C7E7-02CD492F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792542"/>
            <a:ext cx="2386941" cy="1767827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A4BB0-FBC7-B8B1-3C91-DB3D68379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091" y="1792542"/>
            <a:ext cx="2357104" cy="1767827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8EDC9-AE2E-1CA8-227A-B25B6ABEC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345" y="1792541"/>
            <a:ext cx="2384685" cy="1767827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8DDBC4-4ED3-79AA-E351-8DB87ADFE93A}"/>
              </a:ext>
            </a:extLst>
          </p:cNvPr>
          <p:cNvSpPr txBox="1"/>
          <p:nvPr/>
        </p:nvSpPr>
        <p:spPr>
          <a:xfrm>
            <a:off x="660970" y="1530931"/>
            <a:ext cx="414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0"/>
          <p:cNvSpPr txBox="1">
            <a:spLocks noGrp="1"/>
          </p:cNvSpPr>
          <p:nvPr>
            <p:ph type="title"/>
          </p:nvPr>
        </p:nvSpPr>
        <p:spPr>
          <a:xfrm>
            <a:off x="332072" y="2372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Correlation Dismissal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28523-AFA7-3785-D2CA-0E327C2B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932023"/>
            <a:ext cx="5195456" cy="4088733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7480E-AA24-A952-C10D-630AE3E0C6FD}"/>
              </a:ext>
            </a:extLst>
          </p:cNvPr>
          <p:cNvSpPr txBox="1"/>
          <p:nvPr/>
        </p:nvSpPr>
        <p:spPr>
          <a:xfrm>
            <a:off x="1215152" y="872840"/>
            <a:ext cx="414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2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Models Training </a:t>
            </a:r>
            <a:r>
              <a:rPr lang="en" sz="2400" dirty="0"/>
              <a:t>(binary classification)</a:t>
            </a:r>
            <a:endParaRPr dirty="0"/>
          </a:p>
        </p:txBody>
      </p:sp>
      <p:sp>
        <p:nvSpPr>
          <p:cNvPr id="1834" name="Google Shape;1834;p36"/>
          <p:cNvSpPr txBox="1">
            <a:spLocks noGrp="1"/>
          </p:cNvSpPr>
          <p:nvPr>
            <p:ph type="subTitle" idx="1"/>
          </p:nvPr>
        </p:nvSpPr>
        <p:spPr>
          <a:xfrm>
            <a:off x="1000549" y="2158100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with custom layers. Flexible and powerful.</a:t>
            </a:r>
            <a:endParaRPr dirty="0"/>
          </a:p>
        </p:txBody>
      </p:sp>
      <p:sp>
        <p:nvSpPr>
          <p:cNvPr id="1835" name="Google Shape;1835;p36"/>
          <p:cNvSpPr txBox="1">
            <a:spLocks noGrp="1"/>
          </p:cNvSpPr>
          <p:nvPr>
            <p:ph type="subTitle" idx="2"/>
          </p:nvPr>
        </p:nvSpPr>
        <p:spPr>
          <a:xfrm>
            <a:off x="1000549" y="3514550"/>
            <a:ext cx="26796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Tree-based gradient boosting.      Fast and memory-efficient.</a:t>
            </a:r>
            <a:endParaRPr dirty="0"/>
          </a:p>
        </p:txBody>
      </p:sp>
      <p:sp>
        <p:nvSpPr>
          <p:cNvPr id="1836" name="Google Shape;1836;p36"/>
          <p:cNvSpPr txBox="1">
            <a:spLocks noGrp="1"/>
          </p:cNvSpPr>
          <p:nvPr>
            <p:ph type="subTitle" idx="3"/>
          </p:nvPr>
        </p:nvSpPr>
        <p:spPr>
          <a:xfrm>
            <a:off x="5463853" y="3516153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Ensemble of decision trees. Robust to overfitting, good generalization.</a:t>
            </a:r>
            <a:endParaRPr dirty="0"/>
          </a:p>
        </p:txBody>
      </p:sp>
      <p:sp>
        <p:nvSpPr>
          <p:cNvPr id="1837" name="Google Shape;1837;p36"/>
          <p:cNvSpPr txBox="1">
            <a:spLocks noGrp="1"/>
          </p:cNvSpPr>
          <p:nvPr>
            <p:ph type="subTitle" idx="4"/>
          </p:nvPr>
        </p:nvSpPr>
        <p:spPr>
          <a:xfrm>
            <a:off x="4572000" y="2058448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Scalable gradient boosting.           High accuracy and robustness.</a:t>
            </a:r>
            <a:endParaRPr dirty="0"/>
          </a:p>
        </p:txBody>
      </p:sp>
      <p:sp>
        <p:nvSpPr>
          <p:cNvPr id="1838" name="Google Shape;1838;p36"/>
          <p:cNvSpPr txBox="1">
            <a:spLocks noGrp="1"/>
          </p:cNvSpPr>
          <p:nvPr>
            <p:ph type="subTitle" idx="7"/>
          </p:nvPr>
        </p:nvSpPr>
        <p:spPr>
          <a:xfrm>
            <a:off x="1000549" y="1879475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Sequential                 </a:t>
            </a:r>
            <a:r>
              <a:rPr lang="en" sz="1200" dirty="0"/>
              <a:t>(with keras optimization)</a:t>
            </a:r>
            <a:endParaRPr dirty="0"/>
          </a:p>
        </p:txBody>
      </p:sp>
      <p:sp>
        <p:nvSpPr>
          <p:cNvPr id="1839" name="Google Shape;1839;p36"/>
          <p:cNvSpPr txBox="1">
            <a:spLocks noGrp="1"/>
          </p:cNvSpPr>
          <p:nvPr>
            <p:ph type="subTitle" idx="8"/>
          </p:nvPr>
        </p:nvSpPr>
        <p:spPr>
          <a:xfrm>
            <a:off x="1000549" y="3234303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LightGBM</a:t>
            </a:r>
            <a:endParaRPr dirty="0"/>
          </a:p>
        </p:txBody>
      </p:sp>
      <p:sp>
        <p:nvSpPr>
          <p:cNvPr id="1843" name="Google Shape;1843;p36"/>
          <p:cNvSpPr txBox="1">
            <a:spLocks noGrp="1"/>
          </p:cNvSpPr>
          <p:nvPr>
            <p:ph type="subTitle" idx="13"/>
          </p:nvPr>
        </p:nvSpPr>
        <p:spPr>
          <a:xfrm>
            <a:off x="5463854" y="3234303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1844" name="Google Shape;1844;p36"/>
          <p:cNvSpPr txBox="1">
            <a:spLocks noGrp="1"/>
          </p:cNvSpPr>
          <p:nvPr>
            <p:ph type="subTitle" idx="14"/>
          </p:nvPr>
        </p:nvSpPr>
        <p:spPr>
          <a:xfrm>
            <a:off x="4572301" y="1776598"/>
            <a:ext cx="2679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Evaluation</a:t>
            </a:r>
            <a:endParaRPr dirty="0"/>
          </a:p>
        </p:txBody>
      </p:sp>
      <p:graphicFrame>
        <p:nvGraphicFramePr>
          <p:cNvPr id="1673" name="Google Shape;1673;p29"/>
          <p:cNvGraphicFramePr/>
          <p:nvPr>
            <p:extLst>
              <p:ext uri="{D42A27DB-BD31-4B8C-83A1-F6EECF244321}">
                <p14:modId xmlns:p14="http://schemas.microsoft.com/office/powerpoint/2010/main" val="1700364986"/>
              </p:ext>
            </p:extLst>
          </p:nvPr>
        </p:nvGraphicFramePr>
        <p:xfrm>
          <a:off x="881925" y="1681500"/>
          <a:ext cx="7380150" cy="1446100"/>
        </p:xfrm>
        <a:graphic>
          <a:graphicData uri="http://schemas.openxmlformats.org/drawingml/2006/table">
            <a:tbl>
              <a:tblPr>
                <a:noFill/>
                <a:tableStyleId>{257886C7-9A8A-43D9-A9CE-77F454E5B215}</a:tableStyleId>
              </a:tblPr>
              <a:tblGrid>
                <a:gridCol w="239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dirty="0">
                          <a:solidFill>
                            <a:schemeClr val="dk1"/>
                          </a:solidFill>
                          <a:latin typeface="Outfit Medium"/>
                          <a:ea typeface="Outfit Medium"/>
                          <a:cs typeface="Outfit Medium"/>
                          <a:sym typeface="Outfit Medium"/>
                        </a:rPr>
                        <a:t>Sequential</a:t>
                      </a:r>
                      <a:endParaRPr sz="1100" dirty="0">
                        <a:solidFill>
                          <a:schemeClr val="dk1"/>
                        </a:solidFill>
                        <a:latin typeface="Outfit Medium"/>
                        <a:ea typeface="Outfit Medium"/>
                        <a:cs typeface="Outfit Medium"/>
                        <a:sym typeface="Outfi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83% accuracy</a:t>
                      </a:r>
                      <a:endParaRPr sz="1000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dirty="0">
                          <a:solidFill>
                            <a:schemeClr val="dk1"/>
                          </a:solidFill>
                          <a:latin typeface="Outfit Medium"/>
                          <a:ea typeface="Outfit Medium"/>
                          <a:cs typeface="Outfit Medium"/>
                          <a:sym typeface="Outfit Medium"/>
                        </a:rPr>
                        <a:t>XGBoost</a:t>
                      </a:r>
                      <a:endParaRPr sz="1100" dirty="0">
                        <a:solidFill>
                          <a:schemeClr val="dk1"/>
                        </a:solidFill>
                        <a:latin typeface="Outfit Medium"/>
                        <a:ea typeface="Outfit Medium"/>
                        <a:cs typeface="Outfit Medium"/>
                        <a:sym typeface="Outfi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89% accuracy</a:t>
                      </a:r>
                      <a:endParaRPr sz="1000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dirty="0">
                          <a:solidFill>
                            <a:schemeClr val="dk1"/>
                          </a:solidFill>
                          <a:latin typeface="Outfit Medium"/>
                          <a:ea typeface="Outfit Medium"/>
                          <a:cs typeface="Outfit Medium"/>
                          <a:sym typeface="Outfit Medium"/>
                        </a:rPr>
                        <a:t>LightGBM</a:t>
                      </a:r>
                      <a:endParaRPr sz="1100" dirty="0">
                        <a:solidFill>
                          <a:schemeClr val="dk1"/>
                        </a:solidFill>
                        <a:latin typeface="Outfit Medium"/>
                        <a:ea typeface="Outfit Medium"/>
                        <a:cs typeface="Outfit Medium"/>
                        <a:sym typeface="Outfi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91% accuracy</a:t>
                      </a:r>
                      <a:endParaRPr sz="10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dirty="0">
                          <a:solidFill>
                            <a:schemeClr val="dk1"/>
                          </a:solidFill>
                          <a:latin typeface="Outfit Medium"/>
                          <a:ea typeface="Outfit Medium"/>
                          <a:cs typeface="Outfit Medium"/>
                          <a:sym typeface="Outfit Medium"/>
                        </a:rPr>
                        <a:t>Random Forest</a:t>
                      </a:r>
                      <a:endParaRPr sz="1100" dirty="0">
                        <a:solidFill>
                          <a:schemeClr val="dk1"/>
                        </a:solidFill>
                        <a:latin typeface="Outfit Medium"/>
                        <a:ea typeface="Outfit Medium"/>
                        <a:cs typeface="Outfit Medium"/>
                        <a:sym typeface="Outfi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89% accuracy</a:t>
                      </a:r>
                      <a:endParaRPr sz="1000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iver Diseases by Slidesgo">
  <a:themeElements>
    <a:clrScheme name="Simple Light">
      <a:dk1>
        <a:srgbClr val="5A1517"/>
      </a:dk1>
      <a:lt1>
        <a:srgbClr val="FFEDED"/>
      </a:lt1>
      <a:dk2>
        <a:srgbClr val="C5585A"/>
      </a:dk2>
      <a:lt2>
        <a:srgbClr val="CA8E39"/>
      </a:lt2>
      <a:accent1>
        <a:srgbClr val="D9D378"/>
      </a:accent1>
      <a:accent2>
        <a:srgbClr val="3084B3"/>
      </a:accent2>
      <a:accent3>
        <a:srgbClr val="A29FAC"/>
      </a:accent3>
      <a:accent4>
        <a:srgbClr val="808080"/>
      </a:accent4>
      <a:accent5>
        <a:srgbClr val="FFFFFF"/>
      </a:accent5>
      <a:accent6>
        <a:srgbClr val="FFFFFF"/>
      </a:accent6>
      <a:hlink>
        <a:srgbClr val="5A1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258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Questrial</vt:lpstr>
      <vt:lpstr>PT Sans</vt:lpstr>
      <vt:lpstr>Bebas Neue</vt:lpstr>
      <vt:lpstr>Arial</vt:lpstr>
      <vt:lpstr>Outfit Medium</vt:lpstr>
      <vt:lpstr>Outfit</vt:lpstr>
      <vt:lpstr>Liver Diseases by Slidesgo</vt:lpstr>
      <vt:lpstr>Liver Disease Predictor</vt:lpstr>
      <vt:lpstr>1,000’000’s</vt:lpstr>
      <vt:lpstr>Our solution</vt:lpstr>
      <vt:lpstr>PROCESS PIPELINE</vt:lpstr>
      <vt:lpstr>ETL</vt:lpstr>
      <vt:lpstr>Data Visualization</vt:lpstr>
      <vt:lpstr>Linear Correlation Dismissal</vt:lpstr>
      <vt:lpstr>ML Models Training (binary classification)</vt:lpstr>
      <vt:lpstr>Models Evaluation</vt:lpstr>
      <vt:lpstr>Back-end Development</vt:lpstr>
      <vt:lpstr>Front-End Design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 Disease Predictor</dc:title>
  <dc:creator>Daniel</dc:creator>
  <cp:lastModifiedBy>Daniel Garcia</cp:lastModifiedBy>
  <cp:revision>10</cp:revision>
  <dcterms:modified xsi:type="dcterms:W3CDTF">2024-08-06T01:22:51Z</dcterms:modified>
</cp:coreProperties>
</file>