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7" r:id="rId2"/>
    <p:sldId id="269" r:id="rId3"/>
    <p:sldId id="270" r:id="rId4"/>
    <p:sldId id="271" r:id="rId5"/>
    <p:sldId id="272" r:id="rId6"/>
    <p:sldId id="261" r:id="rId7"/>
    <p:sldId id="280" r:id="rId8"/>
    <p:sldId id="268" r:id="rId9"/>
  </p:sldIdLst>
  <p:sldSz cx="12188825"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1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E84FF1-222B-4B17-BB6E-310AD0C61FEC}" v="21" dt="2020-10-20T00:18:19.6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howGuides="1">
      <p:cViewPr>
        <p:scale>
          <a:sx n="81" d="100"/>
          <a:sy n="81" d="100"/>
        </p:scale>
        <p:origin x="754" y="62"/>
      </p:cViewPr>
      <p:guideLst>
        <p:guide orient="horz" pos="2160"/>
        <p:guide pos="3839"/>
      </p:guideLst>
    </p:cSldViewPr>
  </p:slideViewPr>
  <p:notesTextViewPr>
    <p:cViewPr>
      <p:scale>
        <a:sx n="1" d="1"/>
        <a:sy n="1" d="1"/>
      </p:scale>
      <p:origin x="0" y="0"/>
    </p:cViewPr>
  </p:notesTextViewPr>
  <p:notesViewPr>
    <p:cSldViewPr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shan Nayak" userId="7f223fb17628c198" providerId="LiveId" clId="{3DE84FF1-222B-4B17-BB6E-310AD0C61FEC}"/>
    <pc:docChg chg="undo custSel modSld">
      <pc:chgData name="Darshan Nayak" userId="7f223fb17628c198" providerId="LiveId" clId="{3DE84FF1-222B-4B17-BB6E-310AD0C61FEC}" dt="2020-10-20T00:20:46.282" v="127" actId="20577"/>
      <pc:docMkLst>
        <pc:docMk/>
      </pc:docMkLst>
      <pc:sldChg chg="modSp mod modNotesTx">
        <pc:chgData name="Darshan Nayak" userId="7f223fb17628c198" providerId="LiveId" clId="{3DE84FF1-222B-4B17-BB6E-310AD0C61FEC}" dt="2020-10-20T00:20:46.282" v="127" actId="20577"/>
        <pc:sldMkLst>
          <pc:docMk/>
          <pc:sldMk cId="3073818965" sldId="257"/>
        </pc:sldMkLst>
        <pc:spChg chg="mod">
          <ac:chgData name="Darshan Nayak" userId="7f223fb17628c198" providerId="LiveId" clId="{3DE84FF1-222B-4B17-BB6E-310AD0C61FEC}" dt="2020-10-20T00:20:43.139" v="126" actId="1076"/>
          <ac:spMkLst>
            <pc:docMk/>
            <pc:sldMk cId="3073818965" sldId="257"/>
            <ac:spMk id="5" creationId="{00000000-0000-0000-0000-000000000000}"/>
          </ac:spMkLst>
        </pc:spChg>
        <pc:spChg chg="mod">
          <ac:chgData name="Darshan Nayak" userId="7f223fb17628c198" providerId="LiveId" clId="{3DE84FF1-222B-4B17-BB6E-310AD0C61FEC}" dt="2020-10-18T05:23:58.582" v="13" actId="20577"/>
          <ac:spMkLst>
            <pc:docMk/>
            <pc:sldMk cId="3073818965" sldId="257"/>
            <ac:spMk id="6" creationId="{00000000-0000-0000-0000-000000000000}"/>
          </ac:spMkLst>
        </pc:spChg>
      </pc:sldChg>
      <pc:sldChg chg="modSp">
        <pc:chgData name="Darshan Nayak" userId="7f223fb17628c198" providerId="LiveId" clId="{3DE84FF1-222B-4B17-BB6E-310AD0C61FEC}" dt="2020-10-18T14:06:51.697" v="84" actId="14100"/>
        <pc:sldMkLst>
          <pc:docMk/>
          <pc:sldMk cId="2621346405" sldId="261"/>
        </pc:sldMkLst>
        <pc:spChg chg="mod">
          <ac:chgData name="Darshan Nayak" userId="7f223fb17628c198" providerId="LiveId" clId="{3DE84FF1-222B-4B17-BB6E-310AD0C61FEC}" dt="2020-10-18T14:06:51.697" v="84" actId="14100"/>
          <ac:spMkLst>
            <pc:docMk/>
            <pc:sldMk cId="2621346405" sldId="261"/>
            <ac:spMk id="3" creationId="{00000000-0000-0000-0000-000000000000}"/>
          </ac:spMkLst>
        </pc:spChg>
      </pc:sldChg>
      <pc:sldChg chg="addSp delSp modSp mod">
        <pc:chgData name="Darshan Nayak" userId="7f223fb17628c198" providerId="LiveId" clId="{3DE84FF1-222B-4B17-BB6E-310AD0C61FEC}" dt="2020-10-20T00:19:59.626" v="124" actId="1076"/>
        <pc:sldMkLst>
          <pc:docMk/>
          <pc:sldMk cId="3497384487" sldId="268"/>
        </pc:sldMkLst>
        <pc:spChg chg="mod">
          <ac:chgData name="Darshan Nayak" userId="7f223fb17628c198" providerId="LiveId" clId="{3DE84FF1-222B-4B17-BB6E-310AD0C61FEC}" dt="2020-10-20T00:19:59.626" v="124" actId="1076"/>
          <ac:spMkLst>
            <pc:docMk/>
            <pc:sldMk cId="3497384487" sldId="268"/>
            <ac:spMk id="2" creationId="{00000000-0000-0000-0000-000000000000}"/>
          </ac:spMkLst>
        </pc:spChg>
        <pc:spChg chg="add del mod">
          <ac:chgData name="Darshan Nayak" userId="7f223fb17628c198" providerId="LiveId" clId="{3DE84FF1-222B-4B17-BB6E-310AD0C61FEC}" dt="2020-10-20T00:17:43.413" v="99" actId="478"/>
          <ac:spMkLst>
            <pc:docMk/>
            <pc:sldMk cId="3497384487" sldId="268"/>
            <ac:spMk id="8" creationId="{BF4F0C34-3D67-419B-9169-0C8B372FDBA1}"/>
          </ac:spMkLst>
        </pc:spChg>
        <pc:picChg chg="add del mod">
          <ac:chgData name="Darshan Nayak" userId="7f223fb17628c198" providerId="LiveId" clId="{3DE84FF1-222B-4B17-BB6E-310AD0C61FEC}" dt="2020-10-20T00:17:41.012" v="98" actId="931"/>
          <ac:picMkLst>
            <pc:docMk/>
            <pc:sldMk cId="3497384487" sldId="268"/>
            <ac:picMk id="4" creationId="{4BBF9F69-CEA7-4995-A29B-18D3A75E58C0}"/>
          </ac:picMkLst>
        </pc:picChg>
        <pc:picChg chg="del">
          <ac:chgData name="Darshan Nayak" userId="7f223fb17628c198" providerId="LiveId" clId="{3DE84FF1-222B-4B17-BB6E-310AD0C61FEC}" dt="2020-10-18T05:30:58.608" v="32" actId="478"/>
          <ac:picMkLst>
            <pc:docMk/>
            <pc:sldMk cId="3497384487" sldId="268"/>
            <ac:picMk id="5" creationId="{00000000-0000-0000-0000-000000000000}"/>
          </ac:picMkLst>
        </pc:picChg>
        <pc:picChg chg="add mod">
          <ac:chgData name="Darshan Nayak" userId="7f223fb17628c198" providerId="LiveId" clId="{3DE84FF1-222B-4B17-BB6E-310AD0C61FEC}" dt="2020-10-20T00:19:46.032" v="121" actId="1076"/>
          <ac:picMkLst>
            <pc:docMk/>
            <pc:sldMk cId="3497384487" sldId="268"/>
            <ac:picMk id="6" creationId="{072D8FD0-5512-4ABF-B908-81850C9F9839}"/>
          </ac:picMkLst>
        </pc:picChg>
        <pc:picChg chg="add mod">
          <ac:chgData name="Darshan Nayak" userId="7f223fb17628c198" providerId="LiveId" clId="{3DE84FF1-222B-4B17-BB6E-310AD0C61FEC}" dt="2020-10-20T00:19:53.730" v="123" actId="1076"/>
          <ac:picMkLst>
            <pc:docMk/>
            <pc:sldMk cId="3497384487" sldId="268"/>
            <ac:picMk id="9" creationId="{1D63AFBA-0444-433C-A213-BA5E02382E14}"/>
          </ac:picMkLst>
        </pc:picChg>
      </pc:sldChg>
      <pc:sldChg chg="modSp">
        <pc:chgData name="Darshan Nayak" userId="7f223fb17628c198" providerId="LiveId" clId="{3DE84FF1-222B-4B17-BB6E-310AD0C61FEC}" dt="2020-10-18T14:03:20.087" v="52" actId="20577"/>
        <pc:sldMkLst>
          <pc:docMk/>
          <pc:sldMk cId="3659774319" sldId="270"/>
        </pc:sldMkLst>
        <pc:spChg chg="mod">
          <ac:chgData name="Darshan Nayak" userId="7f223fb17628c198" providerId="LiveId" clId="{3DE84FF1-222B-4B17-BB6E-310AD0C61FEC}" dt="2020-10-18T14:03:20.087" v="52" actId="20577"/>
          <ac:spMkLst>
            <pc:docMk/>
            <pc:sldMk cId="3659774319" sldId="270"/>
            <ac:spMk id="4" creationId="{FC8BE51D-3616-4CDF-8FBE-D837D45394E9}"/>
          </ac:spMkLst>
        </pc:spChg>
      </pc:sldChg>
      <pc:sldChg chg="modSp">
        <pc:chgData name="Darshan Nayak" userId="7f223fb17628c198" providerId="LiveId" clId="{3DE84FF1-222B-4B17-BB6E-310AD0C61FEC}" dt="2020-10-18T14:04:02.726" v="59" actId="403"/>
        <pc:sldMkLst>
          <pc:docMk/>
          <pc:sldMk cId="2353637374" sldId="271"/>
        </pc:sldMkLst>
        <pc:spChg chg="mod">
          <ac:chgData name="Darshan Nayak" userId="7f223fb17628c198" providerId="LiveId" clId="{3DE84FF1-222B-4B17-BB6E-310AD0C61FEC}" dt="2020-10-18T14:04:02.726" v="59" actId="403"/>
          <ac:spMkLst>
            <pc:docMk/>
            <pc:sldMk cId="2353637374" sldId="271"/>
            <ac:spMk id="2" creationId="{00000000-0000-0000-0000-000000000000}"/>
          </ac:spMkLst>
        </pc:spChg>
      </pc:sldChg>
      <pc:sldChg chg="modSp">
        <pc:chgData name="Darshan Nayak" userId="7f223fb17628c198" providerId="LiveId" clId="{3DE84FF1-222B-4B17-BB6E-310AD0C61FEC}" dt="2020-10-18T14:04:57.583" v="64" actId="20577"/>
        <pc:sldMkLst>
          <pc:docMk/>
          <pc:sldMk cId="437328311" sldId="272"/>
        </pc:sldMkLst>
        <pc:spChg chg="mod">
          <ac:chgData name="Darshan Nayak" userId="7f223fb17628c198" providerId="LiveId" clId="{3DE84FF1-222B-4B17-BB6E-310AD0C61FEC}" dt="2020-10-18T14:04:57.583" v="64" actId="20577"/>
          <ac:spMkLst>
            <pc:docMk/>
            <pc:sldMk cId="437328311" sldId="272"/>
            <ac:spMk id="2" creationId="{00000000-0000-0000-0000-000000000000}"/>
          </ac:spMkLst>
        </pc:spChg>
      </pc:sldChg>
      <pc:sldChg chg="addSp delSp modSp">
        <pc:chgData name="Darshan Nayak" userId="7f223fb17628c198" providerId="LiveId" clId="{3DE84FF1-222B-4B17-BB6E-310AD0C61FEC}" dt="2020-10-18T05:26:37.486" v="31" actId="14100"/>
        <pc:sldMkLst>
          <pc:docMk/>
          <pc:sldMk cId="3404026685" sldId="280"/>
        </pc:sldMkLst>
        <pc:spChg chg="add del">
          <ac:chgData name="Darshan Nayak" userId="7f223fb17628c198" providerId="LiveId" clId="{3DE84FF1-222B-4B17-BB6E-310AD0C61FEC}" dt="2020-10-18T05:26:23.465" v="26" actId="478"/>
          <ac:spMkLst>
            <pc:docMk/>
            <pc:sldMk cId="3404026685" sldId="280"/>
            <ac:spMk id="4" creationId="{00000000-0000-0000-0000-000000000000}"/>
          </ac:spMkLst>
        </pc:spChg>
        <pc:picChg chg="add del mod">
          <ac:chgData name="Darshan Nayak" userId="7f223fb17628c198" providerId="LiveId" clId="{3DE84FF1-222B-4B17-BB6E-310AD0C61FEC}" dt="2020-10-18T05:25:58.689" v="17"/>
          <ac:picMkLst>
            <pc:docMk/>
            <pc:sldMk cId="3404026685" sldId="280"/>
            <ac:picMk id="2050" creationId="{BEA9DA74-5177-4849-B656-1EB145DB1E47}"/>
          </ac:picMkLst>
        </pc:picChg>
        <pc:picChg chg="add mod">
          <ac:chgData name="Darshan Nayak" userId="7f223fb17628c198" providerId="LiveId" clId="{3DE84FF1-222B-4B17-BB6E-310AD0C61FEC}" dt="2020-10-18T05:26:37.486" v="31" actId="14100"/>
          <ac:picMkLst>
            <pc:docMk/>
            <pc:sldMk cId="3404026685" sldId="280"/>
            <ac:picMk id="2052" creationId="{0880552B-B88F-48C5-A5B5-044BB3B4943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16D341-6D40-498C-B355-1A6B10FB4029}" type="datetimeFigureOut">
              <a:rPr lang="en-US"/>
              <a:t>10/19/2020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386A95-D0A4-44B9-98DA-3665758D8262}" type="slidenum">
              <a:rPr/>
              <a:t>‹#›</a:t>
            </a:fld>
            <a:endParaRPr/>
          </a:p>
        </p:txBody>
      </p:sp>
    </p:spTree>
    <p:extLst>
      <p:ext uri="{BB962C8B-B14F-4D97-AF65-F5344CB8AC3E}">
        <p14:creationId xmlns:p14="http://schemas.microsoft.com/office/powerpoint/2010/main" val="346984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5E7497-3723-4859-BCC5-41DA474F1359}" type="datetimeFigureOut">
              <a:rPr lang="en-US"/>
              <a:t>10/19/2020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821A9-1C31-4760-BDBC-9A0BA471B1B7}" type="slidenum">
              <a:rPr/>
              <a:t>‹#›</a:t>
            </a:fld>
            <a:endParaRPr/>
          </a:p>
        </p:txBody>
      </p:sp>
    </p:spTree>
    <p:extLst>
      <p:ext uri="{BB962C8B-B14F-4D97-AF65-F5344CB8AC3E}">
        <p14:creationId xmlns:p14="http://schemas.microsoft.com/office/powerpoint/2010/main" val="3322161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3821A9-1C31-4760-BDBC-9A0BA471B1B7}" type="slidenum">
              <a:rPr lang="en-US" smtClean="0"/>
              <a:t>1</a:t>
            </a:fld>
            <a:endParaRPr lang="en-US"/>
          </a:p>
        </p:txBody>
      </p:sp>
    </p:spTree>
    <p:extLst>
      <p:ext uri="{BB962C8B-B14F-4D97-AF65-F5344CB8AC3E}">
        <p14:creationId xmlns:p14="http://schemas.microsoft.com/office/powerpoint/2010/main" val="430022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2</a:t>
            </a:fld>
            <a:endParaRPr lang="en-US"/>
          </a:p>
        </p:txBody>
      </p:sp>
    </p:spTree>
    <p:extLst>
      <p:ext uri="{BB962C8B-B14F-4D97-AF65-F5344CB8AC3E}">
        <p14:creationId xmlns:p14="http://schemas.microsoft.com/office/powerpoint/2010/main" val="390327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Chatbots can be used to assist users or consumers for a specific task, whenever they want. Thus, human resources can be freed from such job and should be employed towards more productive business tasks. This will save the cost of customer support.</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competition is really getting high, and customers get inclined toward a solution that does not require much trouble. With chatbots, hitting potential customers is easy by offering required information irrespective of the day or time. Thus, providing better customer experience can help to establish a better brand.</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One of the great advantages of chatbot is, it requires less </a:t>
            </a:r>
            <a:r>
              <a:rPr lang="en-US" sz="1200" u="sng" dirty="0"/>
              <a:t>development cost</a:t>
            </a:r>
            <a:r>
              <a:rPr lang="en-US" sz="1200" dirty="0"/>
              <a:t> in comparison to application development. Well, making an investment into a quality product like chatbot is worth as it can offer a better experience to your customers.</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Once you get traffic to your website, with the proper use of friendly chatbot engaging visitors becomes easy and quick. This further help to convert potential traffic into customers.  This not only helps us to save the money spent on customer service labor but also the time which might have been used in apps promotion.</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There are some basic questions which are required to be answered every time the customer makes the similar query. Well, for such purposes, chatbot is the best engaging way to answer these common questions.</a:t>
            </a:r>
          </a:p>
          <a:p>
            <a:endParaRPr lang="en-US" dirty="0"/>
          </a:p>
        </p:txBody>
      </p:sp>
      <p:sp>
        <p:nvSpPr>
          <p:cNvPr id="4" name="Slide Number Placeholder 3"/>
          <p:cNvSpPr>
            <a:spLocks noGrp="1"/>
          </p:cNvSpPr>
          <p:nvPr>
            <p:ph type="sldNum" sz="quarter" idx="5"/>
          </p:nvPr>
        </p:nvSpPr>
        <p:spPr/>
        <p:txBody>
          <a:bodyPr/>
          <a:lstStyle/>
          <a:p>
            <a:fld id="{FC3821A9-1C31-4760-BDBC-9A0BA471B1B7}" type="slidenum">
              <a:rPr lang="en-US" smtClean="0"/>
              <a:t>3</a:t>
            </a:fld>
            <a:endParaRPr lang="en-US"/>
          </a:p>
        </p:txBody>
      </p:sp>
    </p:spTree>
    <p:extLst>
      <p:ext uri="{BB962C8B-B14F-4D97-AF65-F5344CB8AC3E}">
        <p14:creationId xmlns:p14="http://schemas.microsoft.com/office/powerpoint/2010/main" val="2066448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1643064"/>
            <a:ext cx="9144002" cy="2928936"/>
          </a:xfrm>
        </p:spPr>
        <p:txBody>
          <a:bodyPr>
            <a:noAutofit/>
          </a:bodyPr>
          <a:lstStyle>
            <a:lvl1pPr algn="ctr">
              <a:lnSpc>
                <a:spcPct val="80000"/>
              </a:lnSpc>
              <a:defRPr sz="5600">
                <a:solidFill>
                  <a:schemeClr val="tx1">
                    <a:lumMod val="75000"/>
                    <a:lumOff val="25000"/>
                  </a:schemeClr>
                </a:solidFill>
              </a:defRPr>
            </a:lvl1pPr>
          </a:lstStyle>
          <a:p>
            <a:r>
              <a:rPr lang="en-US"/>
              <a:t>Click to edit Master title style</a:t>
            </a:r>
            <a:endParaRPr/>
          </a:p>
        </p:txBody>
      </p:sp>
      <p:sp>
        <p:nvSpPr>
          <p:cNvPr id="3" name="Subtitle 2"/>
          <p:cNvSpPr>
            <a:spLocks noGrp="1"/>
          </p:cNvSpPr>
          <p:nvPr>
            <p:ph type="subTitle" idx="1"/>
          </p:nvPr>
        </p:nvSpPr>
        <p:spPr>
          <a:xfrm>
            <a:off x="1522413" y="4572000"/>
            <a:ext cx="9144000" cy="1066799"/>
          </a:xfrm>
        </p:spPr>
        <p:txBody>
          <a:bodyPr>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10/19/2020</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99259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A753D76A-AFCE-4D96-B917-CBEF96F7D1EB}" type="datetimeFigureOut">
              <a:rPr lang="en-US"/>
              <a:t>10/19/2020</a:t>
            </a:fld>
            <a:endParaRPr/>
          </a:p>
        </p:txBody>
      </p:sp>
      <p:sp>
        <p:nvSpPr>
          <p:cNvPr id="4" name="Slide Number Placeholder 3"/>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54325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3212" y="1462088"/>
            <a:ext cx="3124201" cy="1966912"/>
          </a:xfrm>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1141413" y="685800"/>
            <a:ext cx="64770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1" y="3429000"/>
            <a:ext cx="3124201" cy="18288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A753D76A-AFCE-4D96-B917-CBEF96F7D1EB}" type="datetimeFigureOut">
              <a:rPr lang="en-US"/>
              <a:t>10/19/2020</a:t>
            </a:fld>
            <a:endParaRPr/>
          </a:p>
        </p:txBody>
      </p:sp>
      <p:sp>
        <p:nvSpPr>
          <p:cNvPr id="7" name="Slide Number Placeholder 6"/>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70639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bwMode="gray">
          <a:xfrm>
            <a:off x="7313612" y="0"/>
            <a:ext cx="4191002"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a:xfrm>
            <a:off x="74660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Title 1"/>
          <p:cNvSpPr>
            <a:spLocks noGrp="1"/>
          </p:cNvSpPr>
          <p:nvPr>
            <p:ph type="title"/>
          </p:nvPr>
        </p:nvSpPr>
        <p:spPr>
          <a:xfrm>
            <a:off x="7923212" y="1643063"/>
            <a:ext cx="3124201" cy="2776537"/>
          </a:xfrm>
        </p:spPr>
        <p:txBody>
          <a:bodyPr anchor="b">
            <a:normAutofit/>
          </a:bodyPr>
          <a:lstStyle>
            <a:lvl1pPr algn="l">
              <a:defRPr sz="3600" b="0"/>
            </a:lvl1pPr>
          </a:lstStyle>
          <a:p>
            <a:r>
              <a:rPr lang="en-US"/>
              <a:t>Click to edit Master title style</a:t>
            </a:r>
            <a:endParaRPr/>
          </a:p>
        </p:txBody>
      </p:sp>
      <p:sp>
        <p:nvSpPr>
          <p:cNvPr id="15" name="Rectangle 14"/>
          <p:cNvSpPr/>
          <p:nvPr/>
        </p:nvSpPr>
        <p:spPr bwMode="gray">
          <a:xfrm rot="120000">
            <a:off x="654916" y="532501"/>
            <a:ext cx="6103614" cy="5715899"/>
          </a:xfrm>
          <a:prstGeom prst="rect">
            <a:avLst/>
          </a:prstGeom>
          <a:solidFill>
            <a:schemeClr val="bg1"/>
          </a:solidFill>
          <a:ln w="190500">
            <a:noFill/>
            <a:miter lim="800000"/>
          </a:ln>
          <a:effectLst>
            <a:outerShdw blurRad="88900" algn="ctr"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bwMode="gray">
          <a:xfrm>
            <a:off x="745586" y="609600"/>
            <a:ext cx="5914664" cy="5562600"/>
          </a:xfrm>
          <a:solidFill>
            <a:srgbClr val="FFFFFF">
              <a:shade val="85000"/>
            </a:srgbClr>
          </a:solidFill>
          <a:ln w="152400" cap="flat" cmpd="sng">
            <a:solidFill>
              <a:srgbClr val="FFFFFF"/>
            </a:solidFill>
            <a:miter lim="800000"/>
          </a:ln>
          <a:effectLst>
            <a:outerShdw blurRad="88900" sx="101000" sy="101000" algn="tl" rotWithShape="0">
              <a:schemeClr val="accent1">
                <a:lumMod val="50000"/>
                <a:alpha val="15000"/>
              </a:schemeClr>
            </a:outerShdw>
          </a:effectLst>
          <a:scene3d>
            <a:camera prst="orthographicFront"/>
            <a:lightRig rig="twoPt" dir="t">
              <a:rot lat="0" lon="0" rev="7200000"/>
            </a:lightRig>
          </a:scene3d>
          <a:sp3d prstMaterial="matte">
            <a:bevelT w="25400" h="19050"/>
            <a:contourClr>
              <a:srgbClr val="FFFFFF"/>
            </a:contourClr>
          </a:sp3d>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2" y="4423913"/>
            <a:ext cx="3124201" cy="1748287"/>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Footer Placeholder 12"/>
          <p:cNvSpPr>
            <a:spLocks noGrp="1"/>
          </p:cNvSpPr>
          <p:nvPr>
            <p:ph type="ftr" sz="quarter" idx="11"/>
          </p:nvPr>
        </p:nvSpPr>
        <p:spPr/>
        <p:txBody>
          <a:bodyPr/>
          <a:lstStyle/>
          <a:p>
            <a:endParaRPr/>
          </a:p>
        </p:txBody>
      </p:sp>
      <p:sp>
        <p:nvSpPr>
          <p:cNvPr id="12" name="Date Placeholder 11"/>
          <p:cNvSpPr>
            <a:spLocks noGrp="1"/>
          </p:cNvSpPr>
          <p:nvPr>
            <p:ph type="dt" sz="half" idx="10"/>
          </p:nvPr>
        </p:nvSpPr>
        <p:spPr/>
        <p:txBody>
          <a:bodyPr/>
          <a:lstStyle/>
          <a:p>
            <a:fld id="{A753D76A-AFCE-4D96-B917-CBEF96F7D1EB}" type="datetimeFigureOut">
              <a:rPr lang="en-US"/>
              <a:pPr/>
              <a:t>10/19/2020</a:t>
            </a:fld>
            <a:endParaRPr/>
          </a:p>
        </p:txBody>
      </p:sp>
      <p:sp>
        <p:nvSpPr>
          <p:cNvPr id="14" name="Slide Number Placeholder 13"/>
          <p:cNvSpPr>
            <a:spLocks noGrp="1"/>
          </p:cNvSpPr>
          <p:nvPr>
            <p:ph type="sldNum" sz="quarter" idx="12"/>
          </p:nvPr>
        </p:nvSpPr>
        <p:spPr/>
        <p:txBody>
          <a:bodyPr/>
          <a:lstStyle/>
          <a:p>
            <a:fld id="{F25A965E-3C11-4F28-82DC-E30D63FAC43C}" type="slidenum">
              <a:rPr/>
              <a:pPr/>
              <a:t>‹#›</a:t>
            </a:fld>
            <a:endParaRPr/>
          </a:p>
        </p:txBody>
      </p:sp>
    </p:spTree>
    <p:extLst>
      <p:ext uri="{BB962C8B-B14F-4D97-AF65-F5344CB8AC3E}">
        <p14:creationId xmlns:p14="http://schemas.microsoft.com/office/powerpoint/2010/main" val="295547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10/19/2020</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03487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18612" y="685801"/>
            <a:ext cx="18288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41413" y="685800"/>
            <a:ext cx="79247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10/19/2020</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121322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4843464"/>
            <a:ext cx="9144002" cy="947736"/>
          </a:xfrm>
        </p:spPr>
        <p:txBody>
          <a:bodyPr>
            <a:normAutofit/>
          </a:bodyPr>
          <a:lstStyle>
            <a:lvl1pPr algn="ctr">
              <a:lnSpc>
                <a:spcPct val="80000"/>
              </a:lnSpc>
              <a:defRPr sz="5600">
                <a:solidFill>
                  <a:schemeClr val="tx1">
                    <a:lumMod val="75000"/>
                    <a:lumOff val="25000"/>
                  </a:schemeClr>
                </a:solidFill>
              </a:defRPr>
            </a:lvl1pPr>
          </a:lstStyle>
          <a:p>
            <a:r>
              <a:rPr lang="en-US"/>
              <a:t>Click to edit Master title style</a:t>
            </a:r>
            <a:endParaRPr dirty="0"/>
          </a:p>
        </p:txBody>
      </p:sp>
      <p:sp>
        <p:nvSpPr>
          <p:cNvPr id="3" name="Subtitle 2"/>
          <p:cNvSpPr>
            <a:spLocks noGrp="1"/>
          </p:cNvSpPr>
          <p:nvPr>
            <p:ph type="subTitle" idx="1"/>
          </p:nvPr>
        </p:nvSpPr>
        <p:spPr>
          <a:xfrm>
            <a:off x="1522413" y="5791200"/>
            <a:ext cx="9144000" cy="457200"/>
          </a:xfrm>
        </p:spPr>
        <p:txBody>
          <a:bodyPr wrap="square">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Rectangle 7"/>
          <p:cNvSpPr/>
          <p:nvPr/>
        </p:nvSpPr>
        <p:spPr bwMode="gray">
          <a:xfrm rot="185582">
            <a:off x="1414576" y="762623"/>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Picture Placeholder 10" descr="An empty placeholder to add an image. Click on the placeholder and select the image that you wish to add."/>
          <p:cNvSpPr>
            <a:spLocks noGrp="1"/>
          </p:cNvSpPr>
          <p:nvPr>
            <p:ph type="pic" sz="quarter" idx="13"/>
          </p:nvPr>
        </p:nvSpPr>
        <p:spPr bwMode="gray">
          <a:xfrm>
            <a:off x="1634550" y="917753"/>
            <a:ext cx="2592388"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a:t>Click icon to add picture</a:t>
            </a:r>
            <a:endParaRPr/>
          </a:p>
        </p:txBody>
      </p:sp>
      <p:sp>
        <p:nvSpPr>
          <p:cNvPr id="7" name="Rectangle 6"/>
          <p:cNvSpPr/>
          <p:nvPr/>
        </p:nvSpPr>
        <p:spPr bwMode="gray">
          <a:xfrm rot="120000">
            <a:off x="4600738" y="740343"/>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0" descr="An empty placeholder to add an image. Click on the placeholder and select the image that you wish to add."/>
          <p:cNvSpPr>
            <a:spLocks noGrp="1"/>
          </p:cNvSpPr>
          <p:nvPr>
            <p:ph type="pic" sz="quarter" idx="14"/>
          </p:nvPr>
        </p:nvSpPr>
        <p:spPr bwMode="gray">
          <a:xfrm>
            <a:off x="4787507" y="917753"/>
            <a:ext cx="2592388"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a:t>Click icon to add picture</a:t>
            </a:r>
            <a:endParaRPr/>
          </a:p>
        </p:txBody>
      </p:sp>
      <p:sp>
        <p:nvSpPr>
          <p:cNvPr id="9" name="Rectangle 8"/>
          <p:cNvSpPr/>
          <p:nvPr/>
        </p:nvSpPr>
        <p:spPr bwMode="gray">
          <a:xfrm rot="21480000">
            <a:off x="7775260" y="727477"/>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0" descr="An empty placeholder to add an image. Click on the placeholder and select the image that you wish to add."/>
          <p:cNvSpPr>
            <a:spLocks noGrp="1"/>
          </p:cNvSpPr>
          <p:nvPr>
            <p:ph type="pic" sz="quarter" idx="15"/>
          </p:nvPr>
        </p:nvSpPr>
        <p:spPr bwMode="gray">
          <a:xfrm>
            <a:off x="7940463" y="917753"/>
            <a:ext cx="2592388" cy="3314701"/>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a:t>Click icon to add picture</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10/19/2020</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11100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lternate Title Slide with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4843464"/>
            <a:ext cx="9144002" cy="947736"/>
          </a:xfrm>
        </p:spPr>
        <p:txBody>
          <a:bodyPr>
            <a:normAutofit/>
          </a:bodyPr>
          <a:lstStyle>
            <a:lvl1pPr algn="ctr">
              <a:lnSpc>
                <a:spcPct val="80000"/>
              </a:lnSpc>
              <a:defRPr sz="5600">
                <a:solidFill>
                  <a:schemeClr val="tx1">
                    <a:lumMod val="75000"/>
                    <a:lumOff val="25000"/>
                  </a:schemeClr>
                </a:solidFill>
              </a:defRPr>
            </a:lvl1pPr>
          </a:lstStyle>
          <a:p>
            <a:r>
              <a:rPr lang="en-US"/>
              <a:t>Click to edit Master title style</a:t>
            </a:r>
            <a:endParaRPr dirty="0"/>
          </a:p>
        </p:txBody>
      </p:sp>
      <p:sp>
        <p:nvSpPr>
          <p:cNvPr id="3" name="Subtitle 2"/>
          <p:cNvSpPr>
            <a:spLocks noGrp="1"/>
          </p:cNvSpPr>
          <p:nvPr>
            <p:ph type="subTitle" idx="1"/>
          </p:nvPr>
        </p:nvSpPr>
        <p:spPr>
          <a:xfrm>
            <a:off x="1522413" y="5791200"/>
            <a:ext cx="9144000" cy="457200"/>
          </a:xfrm>
        </p:spPr>
        <p:txBody>
          <a:bodyPr wrap="square">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1853090"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tIns="457200"/>
          <a:lstStyle>
            <a:lvl1pPr marL="0" indent="0" algn="ctr">
              <a:buNone/>
              <a:defRPr/>
            </a:lvl1pPr>
          </a:lstStyle>
          <a:p>
            <a:r>
              <a:rPr lang="en-US"/>
              <a:t>Click icon to add picture</a:t>
            </a:r>
            <a:endParaRPr/>
          </a:p>
        </p:txBody>
      </p:sp>
      <p:sp>
        <p:nvSpPr>
          <p:cNvPr id="12" name="Picture Placeholder 10" descr="An empty placeholder to add an image. Click on the placeholder and select the image that you wish to add."/>
          <p:cNvSpPr>
            <a:spLocks noGrp="1"/>
          </p:cNvSpPr>
          <p:nvPr>
            <p:ph type="pic" sz="quarter" idx="14"/>
          </p:nvPr>
        </p:nvSpPr>
        <p:spPr>
          <a:xfrm>
            <a:off x="4722812"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a:r>
              <a:rPr lang="en-US"/>
              <a:t>Click icon to add picture</a:t>
            </a:r>
            <a:endParaRPr/>
          </a:p>
        </p:txBody>
      </p:sp>
      <p:sp>
        <p:nvSpPr>
          <p:cNvPr id="13" name="Picture Placeholder 10" descr="An empty placeholder to add an image. Click on the placeholder and select the image that you wish to add."/>
          <p:cNvSpPr>
            <a:spLocks noGrp="1"/>
          </p:cNvSpPr>
          <p:nvPr>
            <p:ph type="pic" sz="quarter" idx="15"/>
          </p:nvPr>
        </p:nvSpPr>
        <p:spPr>
          <a:xfrm>
            <a:off x="7592534"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a:r>
              <a:rPr lang="en-US"/>
              <a:t>Click icon to add picture</a:t>
            </a:r>
            <a:endParaRPr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10/19/2020</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642607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10/19/2020</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217188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with Picture">
    <p:spTree>
      <p:nvGrpSpPr>
        <p:cNvPr id="1" name=""/>
        <p:cNvGrpSpPr/>
        <p:nvPr/>
      </p:nvGrpSpPr>
      <p:grpSpPr>
        <a:xfrm>
          <a:off x="0" y="0"/>
          <a:ext cx="0" cy="0"/>
          <a:chOff x="0" y="0"/>
          <a:chExt cx="0" cy="0"/>
        </a:xfrm>
      </p:grpSpPr>
      <p:sp>
        <p:nvSpPr>
          <p:cNvPr id="7" name="Rounded Rectangle 6"/>
          <p:cNvSpPr/>
          <p:nvPr/>
        </p:nvSpPr>
        <p:spPr bwMode="gray">
          <a:xfrm>
            <a:off x="2159492" y="0"/>
            <a:ext cx="9345120" cy="6858000"/>
          </a:xfrm>
          <a:prstGeom prst="roundRect">
            <a:avLst>
              <a:gd name="adj" fmla="val 0"/>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995612" y="319088"/>
            <a:ext cx="7670802" cy="1143000"/>
          </a:xfrm>
        </p:spPr>
        <p:txBody>
          <a:bodyPr/>
          <a:lstStyle/>
          <a:p>
            <a:r>
              <a:rPr lang="en-US"/>
              <a:t>Click to edit Master title style</a:t>
            </a:r>
            <a:endParaRPr/>
          </a:p>
        </p:txBody>
      </p:sp>
      <p:sp>
        <p:nvSpPr>
          <p:cNvPr id="12" name="Rectangle 11"/>
          <p:cNvSpPr/>
          <p:nvPr/>
        </p:nvSpPr>
        <p:spPr bwMode="gray">
          <a:xfrm rot="21379692">
            <a:off x="322262" y="211183"/>
            <a:ext cx="1542449" cy="2051702"/>
          </a:xfrm>
          <a:prstGeom prst="rect">
            <a:avLst/>
          </a:prstGeom>
          <a:solidFill>
            <a:schemeClr val="bg1"/>
          </a:solidFill>
          <a:ln w="190500">
            <a:noFill/>
            <a:miter lim="800000"/>
          </a:ln>
          <a:effectLst>
            <a:outerShdw blurRad="63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Picture Placeholder 13" descr="An empty placeholder to add an image. Click on the placeholder and select the image that you wish to add."/>
          <p:cNvSpPr>
            <a:spLocks noGrp="1"/>
          </p:cNvSpPr>
          <p:nvPr>
            <p:ph type="pic" sz="quarter" idx="13"/>
          </p:nvPr>
        </p:nvSpPr>
        <p:spPr bwMode="gray">
          <a:xfrm rot="180000">
            <a:off x="357415" y="280969"/>
            <a:ext cx="1446157" cy="1965874"/>
          </a:xfrm>
          <a:solidFill>
            <a:schemeClr val="bg1">
              <a:lumMod val="95000"/>
            </a:schemeClr>
          </a:solidFill>
          <a:ln w="76200">
            <a:solidFill>
              <a:schemeClr val="bg1"/>
            </a:solidFill>
            <a:miter lim="800000"/>
          </a:ln>
          <a:effectLst>
            <a:outerShdw blurRad="63500" algn="ctr" rotWithShape="0">
              <a:prstClr val="black">
                <a:alpha val="20000"/>
              </a:prstClr>
            </a:outerShdw>
          </a:effectLst>
        </p:spPr>
        <p:txBody>
          <a:bodyPr tIns="182880">
            <a:normAutofit/>
          </a:bodyPr>
          <a:lstStyle>
            <a:lvl1pPr marL="45720" indent="0" algn="ctr">
              <a:buNone/>
              <a:defRPr sz="1600"/>
            </a:lvl1pPr>
          </a:lstStyle>
          <a:p>
            <a:r>
              <a:rPr lang="en-US"/>
              <a:t>Click icon to add picture</a:t>
            </a:r>
            <a:endParaRPr dirty="0"/>
          </a:p>
        </p:txBody>
      </p:sp>
      <p:sp>
        <p:nvSpPr>
          <p:cNvPr id="3" name="Content Placeholder 2"/>
          <p:cNvSpPr>
            <a:spLocks noGrp="1"/>
          </p:cNvSpPr>
          <p:nvPr>
            <p:ph idx="1"/>
          </p:nvPr>
        </p:nvSpPr>
        <p:spPr>
          <a:xfrm>
            <a:off x="2995612" y="1643063"/>
            <a:ext cx="7670802" cy="4529137"/>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8" name="Straight Connector 7"/>
          <p:cNvCxnSpPr/>
          <p:nvPr/>
        </p:nvCxnSpPr>
        <p:spPr>
          <a:xfrm>
            <a:off x="23098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10/19/2020</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22659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643064"/>
            <a:ext cx="9144002" cy="2928936"/>
          </a:xfrm>
        </p:spPr>
        <p:txBody>
          <a:bodyPr anchor="b">
            <a:normAutofit/>
          </a:bodyPr>
          <a:lstStyle>
            <a:lvl1pPr algn="ctr">
              <a:lnSpc>
                <a:spcPct val="80000"/>
              </a:lnSpc>
              <a:defRPr sz="5600" b="0" cap="none" baseline="0">
                <a:solidFill>
                  <a:schemeClr val="tx1">
                    <a:lumMod val="75000"/>
                    <a:lumOff val="25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4572000"/>
            <a:ext cx="9144000" cy="1066799"/>
          </a:xfrm>
        </p:spPr>
        <p:txBody>
          <a:bodyPr anchor="t">
            <a:normAutofit/>
          </a:bodyPr>
          <a:lstStyle>
            <a:lvl1pPr marL="0" indent="0" algn="ctr">
              <a:spcBef>
                <a:spcPts val="0"/>
              </a:spcBef>
              <a:buNone/>
              <a:defRPr sz="24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10/19/2020</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293233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2" y="1643063"/>
            <a:ext cx="4480560" cy="452913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85854" y="1643063"/>
            <a:ext cx="4480560" cy="452913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A753D76A-AFCE-4D96-B917-CBEF96F7D1EB}" type="datetimeFigureOut">
              <a:rPr lang="en-US"/>
              <a:t>10/19/2020</a:t>
            </a:fld>
            <a:endParaRPr/>
          </a:p>
        </p:txBody>
      </p:sp>
      <p:sp>
        <p:nvSpPr>
          <p:cNvPr id="7" name="Slide Number Placeholder 6"/>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4206267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4" y="1624372"/>
            <a:ext cx="4480560" cy="737828"/>
          </a:xfrm>
        </p:spPr>
        <p:txBody>
          <a:bodyPr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4" y="2438400"/>
            <a:ext cx="4480560" cy="37337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85854" y="1624372"/>
            <a:ext cx="4480560" cy="737828"/>
          </a:xfrm>
        </p:spPr>
        <p:txBody>
          <a:bodyPr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5854" y="2438400"/>
            <a:ext cx="4480560" cy="37337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A753D76A-AFCE-4D96-B917-CBEF96F7D1EB}" type="datetimeFigureOut">
              <a:rPr lang="en-US"/>
              <a:t>10/19/2020</a:t>
            </a:fld>
            <a:endParaRPr/>
          </a:p>
        </p:txBody>
      </p:sp>
      <p:sp>
        <p:nvSpPr>
          <p:cNvPr id="9" name="Slide Number Placeholder 8"/>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42443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A753D76A-AFCE-4D96-B917-CBEF96F7D1EB}" type="datetimeFigureOut">
              <a:rPr lang="en-US"/>
              <a:t>10/19/2020</a:t>
            </a:fld>
            <a:endParaRPr/>
          </a:p>
        </p:txBody>
      </p:sp>
      <p:sp>
        <p:nvSpPr>
          <p:cNvPr id="5" name="Slide Number Placeholder 4"/>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84429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gray">
          <a:xfrm>
            <a:off x="684211" y="0"/>
            <a:ext cx="10820402"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a:off x="8366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Title Placeholder 1"/>
          <p:cNvSpPr>
            <a:spLocks noGrp="1"/>
          </p:cNvSpPr>
          <p:nvPr>
            <p:ph type="title"/>
          </p:nvPr>
        </p:nvSpPr>
        <p:spPr>
          <a:xfrm>
            <a:off x="1522414" y="319088"/>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643063"/>
            <a:ext cx="9144000" cy="45291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07885" y="6400801"/>
            <a:ext cx="6796327" cy="276226"/>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8456612" y="6400801"/>
            <a:ext cx="1167659" cy="276226"/>
          </a:xfrm>
          <a:prstGeom prst="rect">
            <a:avLst/>
          </a:prstGeom>
        </p:spPr>
        <p:txBody>
          <a:bodyPr vert="horz" lIns="91440" tIns="45720" rIns="91440" bIns="45720" rtlCol="0" anchor="ctr"/>
          <a:lstStyle>
            <a:lvl1pPr algn="r">
              <a:defRPr sz="1100">
                <a:solidFill>
                  <a:schemeClr val="tx1"/>
                </a:solidFill>
              </a:defRPr>
            </a:lvl1pPr>
          </a:lstStyle>
          <a:p>
            <a:fld id="{A753D76A-AFCE-4D96-B917-CBEF96F7D1EB}" type="datetimeFigureOut">
              <a:rPr lang="en-US" smtClean="0"/>
              <a:pPr/>
              <a:t>10/19/2020</a:t>
            </a:fld>
            <a:endParaRPr lang="en-US"/>
          </a:p>
        </p:txBody>
      </p:sp>
      <p:sp>
        <p:nvSpPr>
          <p:cNvPr id="6" name="Slide Number Placeholder 5"/>
          <p:cNvSpPr>
            <a:spLocks noGrp="1"/>
          </p:cNvSpPr>
          <p:nvPr>
            <p:ph type="sldNum" sz="quarter" idx="4"/>
          </p:nvPr>
        </p:nvSpPr>
        <p:spPr>
          <a:xfrm>
            <a:off x="9752012" y="6400801"/>
            <a:ext cx="914402" cy="276226"/>
          </a:xfrm>
          <a:prstGeom prst="rect">
            <a:avLst/>
          </a:prstGeom>
        </p:spPr>
        <p:txBody>
          <a:bodyPr vert="horz" lIns="91440" tIns="45720" rIns="91440" bIns="45720" rtlCol="0" anchor="ctr"/>
          <a:lstStyle>
            <a:lvl1pPr algn="r">
              <a:defRPr sz="1100">
                <a:solidFill>
                  <a:schemeClr val="tx1"/>
                </a:solidFill>
              </a:defRPr>
            </a:lvl1pPr>
          </a:lstStyle>
          <a:p>
            <a:fld id="{F25A965E-3C11-4F28-82DC-E30D63FAC43C}" type="slidenum">
              <a:rPr lang="en-US" smtClean="0"/>
              <a:pPr/>
              <a:t>‹#›</a:t>
            </a:fld>
            <a:endParaRPr lang="en-US"/>
          </a:p>
        </p:txBody>
      </p:sp>
    </p:spTree>
    <p:extLst>
      <p:ext uri="{BB962C8B-B14F-4D97-AF65-F5344CB8AC3E}">
        <p14:creationId xmlns:p14="http://schemas.microsoft.com/office/powerpoint/2010/main" val="264783986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3600" kern="1200">
          <a:solidFill>
            <a:schemeClr val="tx1">
              <a:lumMod val="75000"/>
              <a:lumOff val="2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522413" y="4537958"/>
            <a:ext cx="9144002" cy="947736"/>
          </a:xfrm>
        </p:spPr>
        <p:txBody>
          <a:bodyPr>
            <a:normAutofit/>
          </a:bodyPr>
          <a:lstStyle/>
          <a:p>
            <a:r>
              <a:rPr lang="en-US" dirty="0" err="1"/>
              <a:t>ChatBot</a:t>
            </a:r>
            <a:r>
              <a:rPr lang="en-US" dirty="0"/>
              <a:t> – using Amazon Lex</a:t>
            </a:r>
          </a:p>
        </p:txBody>
      </p:sp>
      <p:sp>
        <p:nvSpPr>
          <p:cNvPr id="5" name="Subtitle 4"/>
          <p:cNvSpPr>
            <a:spLocks noGrp="1"/>
          </p:cNvSpPr>
          <p:nvPr>
            <p:ph type="subTitle" idx="1"/>
          </p:nvPr>
        </p:nvSpPr>
        <p:spPr>
          <a:xfrm>
            <a:off x="1522415" y="5638800"/>
            <a:ext cx="9144000" cy="1253242"/>
          </a:xfrm>
        </p:spPr>
        <p:txBody>
          <a:bodyPr>
            <a:normAutofit/>
          </a:bodyPr>
          <a:lstStyle/>
          <a:p>
            <a:pPr algn="r"/>
            <a:r>
              <a:rPr lang="en-US" sz="2000" dirty="0"/>
              <a:t>Darshan Nayak</a:t>
            </a:r>
          </a:p>
          <a:p>
            <a:pPr algn="r"/>
            <a:r>
              <a:rPr lang="en-US" sz="2000" dirty="0"/>
              <a:t>Aishwarya Pathak</a:t>
            </a:r>
          </a:p>
          <a:p>
            <a:pPr algn="r"/>
            <a:r>
              <a:rPr lang="en-US" sz="2000" dirty="0" err="1"/>
              <a:t>Ushma</a:t>
            </a:r>
            <a:r>
              <a:rPr lang="en-US" sz="2000" dirty="0"/>
              <a:t> Desai</a:t>
            </a:r>
          </a:p>
        </p:txBody>
      </p:sp>
      <p:pic>
        <p:nvPicPr>
          <p:cNvPr id="8" name="Picture Placeholder 7" descr="Close-up of cinnamon sticks and apples beside stack of plates and forks on table"/>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p:pic>
      <p:pic>
        <p:nvPicPr>
          <p:cNvPr id="9" name="Picture Placeholder 8" descr="Slice of apple pie on plate"/>
          <p:cNvPicPr>
            <a:picLocks noGrp="1" noChangeAspect="1"/>
          </p:cNvPicPr>
          <p:nvPr>
            <p:ph type="pic" sz="quarter" idx="15"/>
          </p:nvPr>
        </p:nvPicPr>
        <p:blipFill>
          <a:blip r:embed="rId4" cstate="print">
            <a:extLst>
              <a:ext uri="{28A0092B-C50C-407E-A947-70E740481C1C}">
                <a14:useLocalDpi xmlns:a14="http://schemas.microsoft.com/office/drawing/2010/main" val="0"/>
              </a:ext>
            </a:extLst>
          </a:blip>
          <a:srcRect/>
          <a:stretch>
            <a:fillRect/>
          </a:stretch>
        </p:blipFill>
        <p:spPr/>
      </p:pic>
      <p:sp>
        <p:nvSpPr>
          <p:cNvPr id="3" name="Picture Placeholder 2">
            <a:extLst>
              <a:ext uri="{FF2B5EF4-FFF2-40B4-BE49-F238E27FC236}">
                <a16:creationId xmlns:a16="http://schemas.microsoft.com/office/drawing/2014/main" id="{23DA092F-C4EB-48C1-A544-34FB3C672783}"/>
              </a:ext>
            </a:extLst>
          </p:cNvPr>
          <p:cNvSpPr>
            <a:spLocks noGrp="1"/>
          </p:cNvSpPr>
          <p:nvPr>
            <p:ph type="pic" sz="quarter" idx="13"/>
          </p:nvPr>
        </p:nvSpPr>
        <p:spPr/>
      </p:sp>
      <p:pic>
        <p:nvPicPr>
          <p:cNvPr id="1028" name="Picture 4" descr="See the source image">
            <a:extLst>
              <a:ext uri="{FF2B5EF4-FFF2-40B4-BE49-F238E27FC236}">
                <a16:creationId xmlns:a16="http://schemas.microsoft.com/office/drawing/2014/main" id="{0B94DB22-AA9B-4793-818C-FE83ABEC65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3091" y="917752"/>
            <a:ext cx="2592389" cy="3314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81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b="1" dirty="0"/>
              <a:t>Contents</a:t>
            </a:r>
            <a:endParaRPr lang="en-US" sz="4000" dirty="0"/>
          </a:p>
        </p:txBody>
      </p:sp>
      <p:sp>
        <p:nvSpPr>
          <p:cNvPr id="3" name="Content Placeholder 2"/>
          <p:cNvSpPr>
            <a:spLocks noGrp="1"/>
          </p:cNvSpPr>
          <p:nvPr>
            <p:ph idx="1"/>
          </p:nvPr>
        </p:nvSpPr>
        <p:spPr/>
        <p:txBody>
          <a:bodyPr>
            <a:normAutofit/>
          </a:bodyPr>
          <a:lstStyle/>
          <a:p>
            <a:pPr fontAlgn="base"/>
            <a:r>
              <a:rPr lang="en-US" sz="2400" dirty="0"/>
              <a:t>Need for a </a:t>
            </a:r>
            <a:r>
              <a:rPr lang="en-US" sz="2400" dirty="0" err="1"/>
              <a:t>ChatBot</a:t>
            </a:r>
            <a:endParaRPr lang="en-US" sz="2400" dirty="0"/>
          </a:p>
          <a:p>
            <a:pPr fontAlgn="base"/>
            <a:r>
              <a:rPr lang="en-US" sz="2400" dirty="0"/>
              <a:t>What is AWS Lex?</a:t>
            </a:r>
          </a:p>
          <a:p>
            <a:pPr fontAlgn="base"/>
            <a:r>
              <a:rPr lang="en-US" sz="2400" dirty="0"/>
              <a:t>AWS Lex Pricing</a:t>
            </a:r>
          </a:p>
          <a:p>
            <a:pPr fontAlgn="base"/>
            <a:r>
              <a:rPr lang="en-US" sz="2400" dirty="0"/>
              <a:t>Core Concepts &amp; Terminologies of AWS Lex</a:t>
            </a:r>
          </a:p>
          <a:p>
            <a:pPr fontAlgn="base"/>
            <a:r>
              <a:rPr lang="en-US" sz="2400" dirty="0"/>
              <a:t>Benefits of AWS Lex</a:t>
            </a:r>
          </a:p>
          <a:p>
            <a:pPr fontAlgn="base"/>
            <a:r>
              <a:rPr lang="en-US" sz="2400" dirty="0"/>
              <a:t>Demo</a:t>
            </a:r>
          </a:p>
          <a:p>
            <a:pPr marL="45720" indent="0">
              <a:buNone/>
            </a:pPr>
            <a:endParaRPr lang="en-US" sz="2400" dirty="0"/>
          </a:p>
        </p:txBody>
      </p:sp>
    </p:spTree>
    <p:extLst>
      <p:ext uri="{BB962C8B-B14F-4D97-AF65-F5344CB8AC3E}">
        <p14:creationId xmlns:p14="http://schemas.microsoft.com/office/powerpoint/2010/main" val="347625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762000"/>
            <a:ext cx="9144000" cy="623888"/>
          </a:xfrm>
        </p:spPr>
        <p:txBody>
          <a:bodyPr>
            <a:normAutofit/>
          </a:bodyPr>
          <a:lstStyle/>
          <a:p>
            <a:r>
              <a:rPr lang="en-US" sz="3200" b="1" dirty="0"/>
              <a:t>Need For A Chat-Bot</a:t>
            </a:r>
            <a:endParaRPr lang="en-US" sz="3200" dirty="0"/>
          </a:p>
        </p:txBody>
      </p:sp>
      <p:sp>
        <p:nvSpPr>
          <p:cNvPr id="4" name="Content Placeholder 3">
            <a:extLst>
              <a:ext uri="{FF2B5EF4-FFF2-40B4-BE49-F238E27FC236}">
                <a16:creationId xmlns:a16="http://schemas.microsoft.com/office/drawing/2014/main" id="{FC8BE51D-3616-4CDF-8FBE-D837D45394E9}"/>
              </a:ext>
            </a:extLst>
          </p:cNvPr>
          <p:cNvSpPr>
            <a:spLocks noGrp="1"/>
          </p:cNvSpPr>
          <p:nvPr>
            <p:ph idx="1"/>
          </p:nvPr>
        </p:nvSpPr>
        <p:spPr>
          <a:xfrm>
            <a:off x="1522412" y="1600200"/>
            <a:ext cx="9144000" cy="6157912"/>
          </a:xfrm>
        </p:spPr>
        <p:txBody>
          <a:bodyPr>
            <a:normAutofit/>
          </a:bodyPr>
          <a:lstStyle/>
          <a:p>
            <a:pPr>
              <a:lnSpc>
                <a:spcPct val="200000"/>
              </a:lnSpc>
            </a:pPr>
            <a:r>
              <a:rPr lang="en-US" sz="2400" dirty="0"/>
              <a:t>Save human resources for qualitative tasks</a:t>
            </a:r>
          </a:p>
          <a:p>
            <a:pPr>
              <a:lnSpc>
                <a:spcPct val="200000"/>
              </a:lnSpc>
            </a:pPr>
            <a:r>
              <a:rPr lang="en-US" sz="2400" dirty="0"/>
              <a:t>Improve business branding with minimum effort</a:t>
            </a:r>
          </a:p>
          <a:p>
            <a:pPr>
              <a:lnSpc>
                <a:spcPct val="200000"/>
              </a:lnSpc>
            </a:pPr>
            <a:r>
              <a:rPr lang="en-US" sz="2400" dirty="0"/>
              <a:t>Chatbot development cost is cheap</a:t>
            </a:r>
          </a:p>
          <a:p>
            <a:pPr>
              <a:lnSpc>
                <a:spcPct val="200000"/>
              </a:lnSpc>
            </a:pPr>
            <a:r>
              <a:rPr lang="en-US" sz="2400" dirty="0"/>
              <a:t>Cost effective and time efficient</a:t>
            </a:r>
          </a:p>
          <a:p>
            <a:pPr>
              <a:lnSpc>
                <a:spcPct val="200000"/>
              </a:lnSpc>
            </a:pPr>
            <a:r>
              <a:rPr lang="en-US" sz="2400" dirty="0"/>
              <a:t>Automated customer support for similar queries</a:t>
            </a:r>
          </a:p>
        </p:txBody>
      </p:sp>
    </p:spTree>
    <p:extLst>
      <p:ext uri="{BB962C8B-B14F-4D97-AF65-F5344CB8AC3E}">
        <p14:creationId xmlns:p14="http://schemas.microsoft.com/office/powerpoint/2010/main" val="3659774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2414" y="228600"/>
            <a:ext cx="9144000" cy="623888"/>
          </a:xfrm>
        </p:spPr>
        <p:txBody>
          <a:bodyPr>
            <a:normAutofit/>
          </a:bodyPr>
          <a:lstStyle/>
          <a:p>
            <a:r>
              <a:rPr lang="en-US" b="1" dirty="0"/>
              <a:t>What is AWS Lex?</a:t>
            </a:r>
            <a:endParaRPr lang="en-US" dirty="0"/>
          </a:p>
        </p:txBody>
      </p:sp>
      <p:sp>
        <p:nvSpPr>
          <p:cNvPr id="2" name="Content Placeholder 1"/>
          <p:cNvSpPr>
            <a:spLocks noGrp="1"/>
          </p:cNvSpPr>
          <p:nvPr>
            <p:ph sz="half" idx="1"/>
          </p:nvPr>
        </p:nvSpPr>
        <p:spPr>
          <a:xfrm>
            <a:off x="1522412" y="990600"/>
            <a:ext cx="8915400" cy="5714999"/>
          </a:xfrm>
        </p:spPr>
        <p:txBody>
          <a:bodyPr>
            <a:normAutofit lnSpcReduction="10000"/>
          </a:bodyPr>
          <a:lstStyle/>
          <a:p>
            <a:pPr fontAlgn="base">
              <a:lnSpc>
                <a:spcPct val="150000"/>
              </a:lnSpc>
            </a:pPr>
            <a:r>
              <a:rPr lang="en-US" dirty="0"/>
              <a:t>Amazon Lex is a web service  for building conversational interfaces in the software applications developed using voice and text</a:t>
            </a:r>
          </a:p>
          <a:p>
            <a:pPr fontAlgn="base">
              <a:lnSpc>
                <a:spcPct val="150000"/>
              </a:lnSpc>
            </a:pPr>
            <a:r>
              <a:rPr lang="en-US" dirty="0"/>
              <a:t>Provides advanced deep learning functionalities of ASR for converting speech to text and NLU to recognize the intent of the text</a:t>
            </a:r>
          </a:p>
          <a:p>
            <a:pPr marL="45720" indent="0" fontAlgn="base">
              <a:lnSpc>
                <a:spcPct val="150000"/>
              </a:lnSpc>
              <a:buNone/>
            </a:pPr>
            <a:r>
              <a:rPr lang="en-US" sz="3200" b="1" dirty="0">
                <a:solidFill>
                  <a:srgbClr val="C00000"/>
                </a:solidFill>
              </a:rPr>
              <a:t>Key Features:</a:t>
            </a:r>
          </a:p>
          <a:p>
            <a:pPr fontAlgn="base">
              <a:lnSpc>
                <a:spcPct val="150000"/>
              </a:lnSpc>
            </a:pPr>
            <a:r>
              <a:rPr lang="en-US" dirty="0"/>
              <a:t>Utility prompts</a:t>
            </a:r>
          </a:p>
          <a:p>
            <a:pPr fontAlgn="base">
              <a:lnSpc>
                <a:spcPct val="150000"/>
              </a:lnSpc>
            </a:pPr>
            <a:r>
              <a:rPr lang="en-US" dirty="0"/>
              <a:t>Integration with AWS lambda</a:t>
            </a:r>
          </a:p>
          <a:p>
            <a:pPr fontAlgn="base">
              <a:lnSpc>
                <a:spcPct val="150000"/>
              </a:lnSpc>
            </a:pPr>
            <a:r>
              <a:rPr lang="en-US" dirty="0"/>
              <a:t>Lifecycle management capabilities</a:t>
            </a:r>
          </a:p>
          <a:p>
            <a:pPr fontAlgn="base">
              <a:lnSpc>
                <a:spcPct val="150000"/>
              </a:lnSpc>
            </a:pPr>
            <a:r>
              <a:rPr lang="en-US" dirty="0"/>
              <a:t>Multi-turn conversations</a:t>
            </a:r>
          </a:p>
          <a:p>
            <a:pPr marL="45720" indent="0">
              <a:buNone/>
            </a:pPr>
            <a:endParaRPr lang="en-US" dirty="0"/>
          </a:p>
        </p:txBody>
      </p:sp>
    </p:spTree>
    <p:extLst>
      <p:ext uri="{BB962C8B-B14F-4D97-AF65-F5344CB8AC3E}">
        <p14:creationId xmlns:p14="http://schemas.microsoft.com/office/powerpoint/2010/main" val="235363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2413" y="457200"/>
            <a:ext cx="9144000" cy="776288"/>
          </a:xfrm>
        </p:spPr>
        <p:txBody>
          <a:bodyPr>
            <a:normAutofit/>
          </a:bodyPr>
          <a:lstStyle/>
          <a:p>
            <a:r>
              <a:rPr lang="en-US" b="1" dirty="0"/>
              <a:t>AWS Lex Pricing</a:t>
            </a:r>
            <a:endParaRPr lang="en-US" dirty="0"/>
          </a:p>
        </p:txBody>
      </p:sp>
      <p:sp>
        <p:nvSpPr>
          <p:cNvPr id="2" name="Content Placeholder 1"/>
          <p:cNvSpPr>
            <a:spLocks noGrp="1"/>
          </p:cNvSpPr>
          <p:nvPr>
            <p:ph sz="half" idx="1"/>
          </p:nvPr>
        </p:nvSpPr>
        <p:spPr>
          <a:xfrm>
            <a:off x="1522412" y="1447801"/>
            <a:ext cx="8686800" cy="5181600"/>
          </a:xfrm>
        </p:spPr>
        <p:txBody>
          <a:bodyPr/>
          <a:lstStyle/>
          <a:p>
            <a:pPr fontAlgn="base">
              <a:lnSpc>
                <a:spcPct val="150000"/>
              </a:lnSpc>
            </a:pPr>
            <a:r>
              <a:rPr lang="en-US" dirty="0"/>
              <a:t>With Amazon Lex, you pay only for what you use</a:t>
            </a:r>
          </a:p>
          <a:p>
            <a:pPr fontAlgn="base">
              <a:lnSpc>
                <a:spcPct val="150000"/>
              </a:lnSpc>
            </a:pPr>
            <a:r>
              <a:rPr lang="en-US" dirty="0"/>
              <a:t>You are charged based on the number of text or voice requests processed by your bot, </a:t>
            </a:r>
          </a:p>
          <a:p>
            <a:pPr marL="708660" lvl="1" indent="-342900" fontAlgn="base">
              <a:lnSpc>
                <a:spcPct val="150000"/>
              </a:lnSpc>
              <a:buFont typeface="+mj-lt"/>
              <a:buAutoNum type="arabicPeriod"/>
            </a:pPr>
            <a:r>
              <a:rPr lang="en-US" dirty="0"/>
              <a:t>$0.004 per voice request and</a:t>
            </a:r>
          </a:p>
          <a:p>
            <a:pPr marL="708660" lvl="1" indent="-342900" fontAlgn="base">
              <a:lnSpc>
                <a:spcPct val="150000"/>
              </a:lnSpc>
              <a:buFont typeface="+mj-lt"/>
              <a:buAutoNum type="arabicPeriod"/>
            </a:pPr>
            <a:r>
              <a:rPr lang="en-US" dirty="0"/>
              <a:t>$0.00075 per text request</a:t>
            </a:r>
          </a:p>
          <a:p>
            <a:pPr fontAlgn="base">
              <a:lnSpc>
                <a:spcPct val="150000"/>
              </a:lnSpc>
            </a:pPr>
            <a:r>
              <a:rPr lang="en-US" dirty="0"/>
              <a:t>So, for a bot that processes 5,000 speech requests and 2,000 text requests in a given month, you’d pay $20.00 for the speech requests and $1.50 for the text requests</a:t>
            </a:r>
          </a:p>
          <a:p>
            <a:pPr marL="45720" indent="0">
              <a:buNone/>
            </a:pPr>
            <a:endParaRPr lang="en-US" dirty="0"/>
          </a:p>
        </p:txBody>
      </p:sp>
    </p:spTree>
    <p:extLst>
      <p:ext uri="{BB962C8B-B14F-4D97-AF65-F5344CB8AC3E}">
        <p14:creationId xmlns:p14="http://schemas.microsoft.com/office/powerpoint/2010/main" val="437328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1612" y="262703"/>
            <a:ext cx="7670802" cy="547688"/>
          </a:xfrm>
        </p:spPr>
        <p:txBody>
          <a:bodyPr>
            <a:normAutofit/>
          </a:bodyPr>
          <a:lstStyle/>
          <a:p>
            <a:r>
              <a:rPr lang="en-US" sz="2800" b="1" dirty="0"/>
              <a:t>Core Concepts &amp; Terminologies of AWS Lex</a:t>
            </a:r>
            <a:endParaRPr lang="en-US" sz="2800" dirty="0"/>
          </a:p>
        </p:txBody>
      </p:sp>
      <p:pic>
        <p:nvPicPr>
          <p:cNvPr id="5" name="Picture Placeholder 4" descr="Basket filled with apples"/>
          <p:cNvPicPr>
            <a:picLocks noGrp="1" noChangeAspect="1"/>
          </p:cNvPicPr>
          <p:nvPr>
            <p:ph type="pic" sz="quarter" idx="13"/>
          </p:nvPr>
        </p:nvPicPr>
        <p:blipFill rotWithShape="1">
          <a:blip r:embed="rId2" cstate="print">
            <a:extLst>
              <a:ext uri="{28A0092B-C50C-407E-A947-70E740481C1C}">
                <a14:useLocalDpi xmlns:a14="http://schemas.microsoft.com/office/drawing/2010/main" val="0"/>
              </a:ext>
            </a:extLst>
          </a:blip>
          <a:srcRect/>
          <a:stretch/>
        </p:blipFill>
        <p:spPr/>
      </p:pic>
      <p:sp>
        <p:nvSpPr>
          <p:cNvPr id="3" name="Content Placeholder 2"/>
          <p:cNvSpPr>
            <a:spLocks noGrp="1"/>
          </p:cNvSpPr>
          <p:nvPr>
            <p:ph idx="1"/>
          </p:nvPr>
        </p:nvSpPr>
        <p:spPr>
          <a:xfrm>
            <a:off x="2589212" y="1066800"/>
            <a:ext cx="8610600" cy="5791200"/>
          </a:xfrm>
        </p:spPr>
        <p:txBody>
          <a:bodyPr>
            <a:normAutofit fontScale="92500" lnSpcReduction="10000"/>
          </a:bodyPr>
          <a:lstStyle/>
          <a:p>
            <a:pPr>
              <a:lnSpc>
                <a:spcPct val="170000"/>
              </a:lnSpc>
            </a:pPr>
            <a:r>
              <a:rPr lang="en-US" sz="1800" b="1" dirty="0"/>
              <a:t>Intent</a:t>
            </a:r>
            <a:r>
              <a:rPr lang="en-US" sz="1600" dirty="0"/>
              <a:t>: Represents an action that a user wants to perform. Every intent has a name and utterances. An intent performs an action in response to a natural language user input.           		 </a:t>
            </a:r>
            <a:r>
              <a:rPr lang="en-US" sz="1600" dirty="0" err="1"/>
              <a:t>Eg</a:t>
            </a:r>
            <a:r>
              <a:rPr lang="en-US" sz="1600" dirty="0"/>
              <a:t>: Order food, cancel booking </a:t>
            </a:r>
            <a:r>
              <a:rPr lang="en-US" sz="1600" dirty="0" err="1"/>
              <a:t>etc</a:t>
            </a:r>
            <a:endParaRPr lang="en-US" sz="1600" dirty="0"/>
          </a:p>
          <a:p>
            <a:pPr>
              <a:lnSpc>
                <a:spcPct val="170000"/>
              </a:lnSpc>
            </a:pPr>
            <a:r>
              <a:rPr lang="en-US" sz="1800" b="1" dirty="0"/>
              <a:t>Utterances</a:t>
            </a:r>
            <a:r>
              <a:rPr lang="en-US" sz="1600" dirty="0"/>
              <a:t>: Represents how the intent is conveyed in the </a:t>
            </a:r>
            <a:r>
              <a:rPr lang="en-US" sz="1600" dirty="0" err="1"/>
              <a:t>chatbot.Spoken</a:t>
            </a:r>
            <a:r>
              <a:rPr lang="en-US" sz="1600" dirty="0"/>
              <a:t> or typed phrases that invoke your intent.  </a:t>
            </a:r>
            <a:r>
              <a:rPr lang="en-US" sz="1600" dirty="0" err="1"/>
              <a:t>Eg</a:t>
            </a:r>
            <a:r>
              <a:rPr lang="en-US" sz="1600" dirty="0"/>
              <a:t>: questions listed by the chatbot to gather user preferences.</a:t>
            </a:r>
          </a:p>
          <a:p>
            <a:pPr>
              <a:lnSpc>
                <a:spcPct val="170000"/>
              </a:lnSpc>
            </a:pPr>
            <a:r>
              <a:rPr lang="en-US" sz="1800" b="1" dirty="0"/>
              <a:t>Slots</a:t>
            </a:r>
            <a:r>
              <a:rPr lang="en-US" sz="1600" dirty="0"/>
              <a:t>: Defines how data is organized. Slots are created in the intents. Slots can be built-in (</a:t>
            </a:r>
            <a:r>
              <a:rPr lang="en-US" sz="1600" dirty="0" err="1"/>
              <a:t>eg</a:t>
            </a:r>
            <a:r>
              <a:rPr lang="en-US" sz="1600" dirty="0"/>
              <a:t>: </a:t>
            </a:r>
            <a:r>
              <a:rPr lang="en-US" sz="1600" dirty="0" err="1"/>
              <a:t>AMAZON.City</a:t>
            </a:r>
            <a:r>
              <a:rPr lang="en-US" sz="1600" dirty="0"/>
              <a:t>) or customized slot  </a:t>
            </a:r>
            <a:r>
              <a:rPr lang="en-US" sz="1400" dirty="0"/>
              <a:t>(</a:t>
            </a:r>
            <a:r>
              <a:rPr lang="en-US" sz="1400" dirty="0" err="1"/>
              <a:t>eg</a:t>
            </a:r>
            <a:r>
              <a:rPr lang="en-US" sz="1400" dirty="0"/>
              <a:t>: </a:t>
            </a:r>
            <a:r>
              <a:rPr lang="en-US" sz="1400" dirty="0" err="1"/>
              <a:t>AMAZON.Foodtype</a:t>
            </a:r>
            <a:r>
              <a:rPr lang="en-US" sz="1400" dirty="0"/>
              <a:t>)</a:t>
            </a:r>
          </a:p>
          <a:p>
            <a:pPr>
              <a:lnSpc>
                <a:spcPct val="170000"/>
              </a:lnSpc>
            </a:pPr>
            <a:r>
              <a:rPr lang="en-US" sz="1800" b="1" dirty="0"/>
              <a:t>Prompts</a:t>
            </a:r>
            <a:r>
              <a:rPr lang="en-US" sz="1600" dirty="0"/>
              <a:t>: Preferences/ answers given by the user</a:t>
            </a:r>
          </a:p>
          <a:p>
            <a:pPr>
              <a:lnSpc>
                <a:spcPct val="170000"/>
              </a:lnSpc>
            </a:pPr>
            <a:r>
              <a:rPr lang="en-US" sz="1900" b="1" dirty="0"/>
              <a:t>Intent fulfill</a:t>
            </a:r>
            <a:r>
              <a:rPr lang="en-US" sz="1600" dirty="0"/>
              <a:t>: Uses lambda function</a:t>
            </a:r>
          </a:p>
          <a:p>
            <a:pPr>
              <a:lnSpc>
                <a:spcPct val="170000"/>
              </a:lnSpc>
            </a:pPr>
            <a:r>
              <a:rPr lang="en-US" sz="1900" b="1" dirty="0"/>
              <a:t>Lambda function as Code Hook</a:t>
            </a:r>
            <a:r>
              <a:rPr lang="en-US" sz="1900" dirty="0"/>
              <a:t>- </a:t>
            </a:r>
            <a:r>
              <a:rPr lang="en-US" sz="1600" dirty="0"/>
              <a:t>Customizes user interactions, validates user input and fulfill user intent</a:t>
            </a:r>
          </a:p>
        </p:txBody>
      </p:sp>
    </p:spTree>
    <p:extLst>
      <p:ext uri="{BB962C8B-B14F-4D97-AF65-F5344CB8AC3E}">
        <p14:creationId xmlns:p14="http://schemas.microsoft.com/office/powerpoint/2010/main" val="262134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5612" y="335756"/>
            <a:ext cx="7670802" cy="700088"/>
          </a:xfrm>
        </p:spPr>
        <p:txBody>
          <a:bodyPr>
            <a:normAutofit/>
          </a:bodyPr>
          <a:lstStyle/>
          <a:p>
            <a:r>
              <a:rPr lang="en-US" b="1" dirty="0"/>
              <a:t>Benefits of AWS Lex</a:t>
            </a:r>
            <a:endParaRPr lang="en-US" dirty="0"/>
          </a:p>
        </p:txBody>
      </p:sp>
      <p:sp>
        <p:nvSpPr>
          <p:cNvPr id="3" name="Content Placeholder 2"/>
          <p:cNvSpPr>
            <a:spLocks noGrp="1"/>
          </p:cNvSpPr>
          <p:nvPr>
            <p:ph idx="1"/>
          </p:nvPr>
        </p:nvSpPr>
        <p:spPr>
          <a:xfrm>
            <a:off x="2995612" y="1219201"/>
            <a:ext cx="7670802" cy="4953000"/>
          </a:xfrm>
        </p:spPr>
        <p:txBody>
          <a:bodyPr/>
          <a:lstStyle/>
          <a:p>
            <a:pPr fontAlgn="base">
              <a:lnSpc>
                <a:spcPct val="200000"/>
              </a:lnSpc>
            </a:pPr>
            <a:r>
              <a:rPr lang="en-US" dirty="0"/>
              <a:t>Provides easy to use console to customize chatbot</a:t>
            </a:r>
          </a:p>
          <a:p>
            <a:pPr fontAlgn="base">
              <a:lnSpc>
                <a:spcPct val="200000"/>
              </a:lnSpc>
            </a:pPr>
            <a:r>
              <a:rPr lang="en-US" dirty="0"/>
              <a:t>One click deployment on all channels and platforms</a:t>
            </a:r>
          </a:p>
          <a:p>
            <a:pPr fontAlgn="base">
              <a:lnSpc>
                <a:spcPct val="200000"/>
              </a:lnSpc>
            </a:pPr>
            <a:r>
              <a:rPr lang="en-US" dirty="0"/>
              <a:t>Seamless integrations with AWS lambda, CloudWatch, DynamoDB, </a:t>
            </a:r>
            <a:r>
              <a:rPr lang="en-US" dirty="0" err="1"/>
              <a:t>etc</a:t>
            </a:r>
            <a:endParaRPr lang="en-US" dirty="0"/>
          </a:p>
          <a:p>
            <a:pPr fontAlgn="base">
              <a:lnSpc>
                <a:spcPct val="200000"/>
              </a:lnSpc>
            </a:pPr>
            <a:r>
              <a:rPr lang="en-US" dirty="0"/>
              <a:t>Cost Effective with no upfront costs or minimum fees</a:t>
            </a:r>
          </a:p>
        </p:txBody>
      </p:sp>
      <p:pic>
        <p:nvPicPr>
          <p:cNvPr id="2052" name="Picture 4" descr="See the source image">
            <a:extLst>
              <a:ext uri="{FF2B5EF4-FFF2-40B4-BE49-F238E27FC236}">
                <a16:creationId xmlns:a16="http://schemas.microsoft.com/office/drawing/2014/main" id="{0880552B-B88F-48C5-A5B5-044BB3B49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13" y="228599"/>
            <a:ext cx="1524000"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02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3012" y="2362200"/>
            <a:ext cx="3124201" cy="2776537"/>
          </a:xfrm>
        </p:spPr>
        <p:txBody>
          <a:bodyPr>
            <a:normAutofit/>
          </a:bodyPr>
          <a:lstStyle/>
          <a:p>
            <a:r>
              <a:rPr lang="en-US" sz="5400" b="1" dirty="0"/>
              <a:t>Demo</a:t>
            </a:r>
            <a:br>
              <a:rPr lang="en-US" sz="5400" dirty="0"/>
            </a:br>
            <a:br>
              <a:rPr lang="en-US" sz="5400" dirty="0"/>
            </a:br>
            <a:endParaRPr lang="en-US" sz="5400" dirty="0"/>
          </a:p>
        </p:txBody>
      </p:sp>
      <p:pic>
        <p:nvPicPr>
          <p:cNvPr id="6" name="Picture 5" descr="Graphical user interface, text, application&#10;&#10;Description automatically generated">
            <a:extLst>
              <a:ext uri="{FF2B5EF4-FFF2-40B4-BE49-F238E27FC236}">
                <a16:creationId xmlns:a16="http://schemas.microsoft.com/office/drawing/2014/main" id="{072D8FD0-5512-4ABF-B908-81850C9F9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2212" y="0"/>
            <a:ext cx="3905250" cy="3667125"/>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1D63AFBA-0444-433C-A213-BA5E02382E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2212" y="3505200"/>
            <a:ext cx="3905250" cy="2776538"/>
          </a:xfrm>
          <a:prstGeom prst="rect">
            <a:avLst/>
          </a:prstGeom>
        </p:spPr>
      </p:pic>
    </p:spTree>
    <p:extLst>
      <p:ext uri="{BB962C8B-B14F-4D97-AF65-F5344CB8AC3E}">
        <p14:creationId xmlns:p14="http://schemas.microsoft.com/office/powerpoint/2010/main" val="349738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ood Gourmet 16x9">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31.potx" id="{8F8E9E25-2C38-4717-A833-0DAE028C25C2}" vid="{14501FF6-4632-48E1-9292-473BD8D8197B}"/>
    </a:ext>
  </a:extLst>
</a:theme>
</file>

<file path=ppt/theme/theme2.xml><?xml version="1.0" encoding="utf-8"?>
<a:theme xmlns:a="http://schemas.openxmlformats.org/drawingml/2006/main" name="Office Theme">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Food - preparation to presentation (widescreen)</Template>
  <TotalTime>577</TotalTime>
  <Words>643</Words>
  <Application>Microsoft Office PowerPoint</Application>
  <PresentationFormat>Custom</PresentationFormat>
  <Paragraphs>52</Paragraphs>
  <Slides>8</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Cambria</vt:lpstr>
      <vt:lpstr>Food Gourmet 16x9</vt:lpstr>
      <vt:lpstr>ChatBot – using Amazon Lex</vt:lpstr>
      <vt:lpstr>Contents</vt:lpstr>
      <vt:lpstr>Need For A Chat-Bot</vt:lpstr>
      <vt:lpstr>What is AWS Lex?</vt:lpstr>
      <vt:lpstr>AWS Lex Pricing</vt:lpstr>
      <vt:lpstr>Core Concepts &amp; Terminologies of AWS Lex</vt:lpstr>
      <vt:lpstr>Benefits of AWS Lex</vt:lpstr>
      <vt:lpstr>Demo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 using Amazon Lex</dc:title>
  <dc:creator>Darshan Nayak</dc:creator>
  <cp:lastModifiedBy>Darshan Nayak</cp:lastModifiedBy>
  <cp:revision>5</cp:revision>
  <dcterms:created xsi:type="dcterms:W3CDTF">2020-10-18T04:35:23Z</dcterms:created>
  <dcterms:modified xsi:type="dcterms:W3CDTF">2020-10-20T00:20:58Z</dcterms:modified>
</cp:coreProperties>
</file>