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B9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8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3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AF00-7FB9-48FF-B1D8-83C2D75E23C5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Midterm Exam</a:t>
            </a:r>
            <a:br>
              <a:rPr lang="en-US" altLang="ko-KR" dirty="0"/>
            </a:br>
            <a:r>
              <a:rPr lang="ko-KR" altLang="en-US" dirty="0"/>
              <a:t>중간 시험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 소프트웨어과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이은석님</a:t>
            </a:r>
            <a:r>
              <a:rPr lang="ko-KR" altLang="en-US" dirty="0"/>
              <a:t> 중간시험</a:t>
            </a:r>
          </a:p>
        </p:txBody>
      </p:sp>
    </p:spTree>
    <p:extLst>
      <p:ext uri="{BB962C8B-B14F-4D97-AF65-F5344CB8AC3E}">
        <p14:creationId xmlns:p14="http://schemas.microsoft.com/office/powerpoint/2010/main" val="332008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199" y="392251"/>
            <a:ext cx="10506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이 과목에 불만이 있거나 문제 제기를 </a:t>
            </a:r>
            <a:r>
              <a:rPr lang="ko-KR" altLang="en-US" b="1" dirty="0" err="1"/>
              <a:t>하고픈점</a:t>
            </a:r>
            <a:r>
              <a:rPr lang="en-US" altLang="ko-KR" b="1" dirty="0"/>
              <a:t>. </a:t>
            </a:r>
            <a:r>
              <a:rPr lang="ko-KR" altLang="en-US" b="1" dirty="0"/>
              <a:t>적어주시면 수업에 </a:t>
            </a:r>
            <a:r>
              <a:rPr lang="ko-KR" altLang="en-US" b="1" dirty="0" err="1"/>
              <a:t>반영해드림</a:t>
            </a:r>
            <a:r>
              <a:rPr lang="ko-KR" altLang="en-US" b="1" dirty="0"/>
              <a:t> </a:t>
            </a:r>
            <a:r>
              <a:rPr lang="en-US" altLang="ko-KR" b="1" dirty="0"/>
              <a:t>(10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안쓰면 </a:t>
            </a:r>
            <a:r>
              <a:rPr lang="en-US" altLang="ko-KR" dirty="0"/>
              <a:t>0</a:t>
            </a:r>
            <a:r>
              <a:rPr lang="ko-KR" altLang="en-US" dirty="0"/>
              <a:t>점입니다</a:t>
            </a:r>
            <a:r>
              <a:rPr lang="en-US" altLang="ko-KR" dirty="0"/>
              <a:t>. </a:t>
            </a:r>
            <a:r>
              <a:rPr lang="ko-KR" altLang="en-US" dirty="0" err="1"/>
              <a:t>의미없는</a:t>
            </a:r>
            <a:r>
              <a:rPr lang="ko-KR" altLang="en-US" dirty="0"/>
              <a:t> 소리 적어도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E-class text</a:t>
            </a:r>
            <a:r>
              <a:rPr lang="ko-KR" altLang="en-US" dirty="0" err="1"/>
              <a:t>란에다</a:t>
            </a:r>
            <a:r>
              <a:rPr lang="ko-KR" altLang="en-US" dirty="0"/>
              <a:t> 적으면 됨</a:t>
            </a:r>
            <a:r>
              <a:rPr lang="en-US" altLang="ko-KR" dirty="0"/>
              <a:t>. (</a:t>
            </a:r>
            <a:r>
              <a:rPr lang="ko-KR" altLang="en-US" dirty="0"/>
              <a:t>과제에서 </a:t>
            </a:r>
            <a:r>
              <a:rPr lang="en-US" altLang="ko-KR" dirty="0"/>
              <a:t>GIT</a:t>
            </a:r>
            <a:r>
              <a:rPr lang="ko-KR" altLang="en-US" dirty="0"/>
              <a:t> 주소 적는 거기 맞음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실시간 채점이 이루어질 예상이니 문제를 다 푸신 친구들은 조용히 손을 들어주세요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2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8724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디자이너나 기획자가 작성했다고 생각하고 보세요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기본 윈도우를 만드시오 </a:t>
            </a:r>
            <a:r>
              <a:rPr lang="en-US" altLang="ko-KR" dirty="0"/>
              <a:t>(</a:t>
            </a:r>
            <a:r>
              <a:rPr lang="ko-KR" altLang="en-US" dirty="0"/>
              <a:t>생성 </a:t>
            </a:r>
            <a:r>
              <a:rPr lang="en-US" altLang="ko-KR" dirty="0"/>
              <a:t>2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스타일</a:t>
            </a:r>
            <a:r>
              <a:rPr lang="en-US" altLang="ko-KR" dirty="0"/>
              <a:t>/</a:t>
            </a:r>
            <a:r>
              <a:rPr lang="ko-KR" altLang="en-US" dirty="0"/>
              <a:t>기능 </a:t>
            </a:r>
            <a:r>
              <a:rPr lang="en-US" altLang="ko-KR" dirty="0"/>
              <a:t>3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뷰 사이즈는 </a:t>
            </a:r>
            <a:r>
              <a:rPr lang="en-US" altLang="ko-KR" dirty="0">
                <a:solidFill>
                  <a:schemeClr val="bg2"/>
                </a:solidFill>
              </a:rPr>
              <a:t>800px * 480px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윈도우의 </a:t>
            </a:r>
            <a:r>
              <a:rPr lang="ko-KR" altLang="en-US" dirty="0" err="1">
                <a:solidFill>
                  <a:schemeClr val="bg2"/>
                </a:solidFill>
              </a:rPr>
              <a:t>메뉴바</a:t>
            </a:r>
            <a:r>
              <a:rPr lang="ko-KR" altLang="en-US" dirty="0">
                <a:solidFill>
                  <a:schemeClr val="bg2"/>
                </a:solidFill>
              </a:rPr>
              <a:t> 포함 사이즈는 </a:t>
            </a:r>
            <a:r>
              <a:rPr lang="en-US" altLang="ko-KR" dirty="0">
                <a:solidFill>
                  <a:schemeClr val="bg2"/>
                </a:solidFill>
              </a:rPr>
              <a:t>800*480</a:t>
            </a:r>
            <a:r>
              <a:rPr lang="ko-KR" altLang="en-US" dirty="0">
                <a:solidFill>
                  <a:schemeClr val="bg2"/>
                </a:solidFill>
              </a:rPr>
              <a:t>이 아님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뷰 색상은 </a:t>
            </a:r>
            <a:r>
              <a:rPr lang="en-US" altLang="ko-KR" dirty="0">
                <a:solidFill>
                  <a:schemeClr val="bg2"/>
                </a:solidFill>
              </a:rPr>
              <a:t>r:255 g:240 b:200 </a:t>
            </a:r>
            <a:r>
              <a:rPr lang="ko-KR" altLang="en-US" dirty="0">
                <a:solidFill>
                  <a:schemeClr val="bg2"/>
                </a:solidFill>
              </a:rPr>
              <a:t>입니다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확대</a:t>
            </a:r>
            <a:r>
              <a:rPr lang="en-US" altLang="ko-KR" dirty="0">
                <a:solidFill>
                  <a:schemeClr val="bg2"/>
                </a:solidFill>
              </a:rPr>
              <a:t>/</a:t>
            </a:r>
            <a:r>
              <a:rPr lang="ko-KR" altLang="en-US" dirty="0">
                <a:solidFill>
                  <a:schemeClr val="bg2"/>
                </a:solidFill>
              </a:rPr>
              <a:t>축소 기능은 사용하지 않습니다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메뉴에서 닫을 경우 프로세스 종료가 반드시 돼야함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기본 마우스 스타일은 화살표</a:t>
            </a:r>
            <a:r>
              <a:rPr lang="en-US" altLang="ko-KR" dirty="0">
                <a:solidFill>
                  <a:schemeClr val="bg2"/>
                </a:solidFill>
              </a:rPr>
              <a:t>(ARROW)</a:t>
            </a:r>
            <a:r>
              <a:rPr lang="ko-KR" altLang="en-US" dirty="0">
                <a:solidFill>
                  <a:schemeClr val="bg2"/>
                </a:solidFill>
              </a:rPr>
              <a:t>로 함</a:t>
            </a:r>
            <a:endParaRPr lang="en-US" altLang="ko-KR" dirty="0">
              <a:solidFill>
                <a:schemeClr val="bg2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2. View</a:t>
            </a:r>
            <a:r>
              <a:rPr lang="ko-KR" altLang="en-US" dirty="0"/>
              <a:t>에 </a:t>
            </a:r>
            <a:r>
              <a:rPr lang="en-US" altLang="ko-KR" dirty="0"/>
              <a:t>Box</a:t>
            </a:r>
            <a:r>
              <a:rPr lang="ko-KR" altLang="en-US" dirty="0"/>
              <a:t>를 생성 </a:t>
            </a:r>
            <a:r>
              <a:rPr lang="en-US" altLang="ko-KR" dirty="0"/>
              <a:t>(</a:t>
            </a:r>
            <a:r>
              <a:rPr lang="ko-KR" altLang="en-US" dirty="0"/>
              <a:t>생성 </a:t>
            </a:r>
            <a:r>
              <a:rPr lang="en-US" altLang="ko-KR" dirty="0"/>
              <a:t>2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스타일 </a:t>
            </a:r>
            <a:r>
              <a:rPr lang="en-US" altLang="ko-KR" dirty="0"/>
              <a:t>3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</a:rPr>
              <a:t>Margin : 8px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</a:rPr>
              <a:t>Padding : 8px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버튼 </a:t>
            </a:r>
            <a:r>
              <a:rPr lang="en-US" altLang="ko-KR" dirty="0"/>
              <a:t>5</a:t>
            </a:r>
            <a:r>
              <a:rPr lang="ko-KR" altLang="en-US" dirty="0"/>
              <a:t>개를 </a:t>
            </a:r>
            <a:r>
              <a:rPr lang="ko-KR" altLang="en-US" dirty="0" err="1"/>
              <a:t>생성하시오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생성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스타일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버튼은 </a:t>
            </a:r>
            <a:r>
              <a:rPr lang="en-US" altLang="ko-KR" dirty="0">
                <a:solidFill>
                  <a:schemeClr val="bg2"/>
                </a:solidFill>
              </a:rPr>
              <a:t>160px*64px</a:t>
            </a:r>
            <a:r>
              <a:rPr lang="ko-KR" altLang="en-US" dirty="0">
                <a:solidFill>
                  <a:schemeClr val="bg2"/>
                </a:solidFill>
              </a:rPr>
              <a:t>을 준수하세요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</a:rPr>
              <a:t>Margin 16px</a:t>
            </a:r>
            <a:r>
              <a:rPr lang="ko-KR" altLang="en-US" dirty="0">
                <a:solidFill>
                  <a:schemeClr val="bg2"/>
                </a:solidFill>
              </a:rPr>
              <a:t>입니다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공간이 부족할 경우 </a:t>
            </a:r>
            <a:r>
              <a:rPr lang="en-US" altLang="ko-KR" dirty="0">
                <a:solidFill>
                  <a:schemeClr val="bg2"/>
                </a:solidFill>
              </a:rPr>
              <a:t>2</a:t>
            </a:r>
            <a:r>
              <a:rPr lang="ko-KR" altLang="en-US" dirty="0">
                <a:solidFill>
                  <a:schemeClr val="bg2"/>
                </a:solidFill>
              </a:rPr>
              <a:t>번 </a:t>
            </a:r>
            <a:r>
              <a:rPr lang="en-US" altLang="ko-KR" dirty="0">
                <a:solidFill>
                  <a:schemeClr val="bg2"/>
                </a:solidFill>
              </a:rPr>
              <a:t>box</a:t>
            </a:r>
            <a:r>
              <a:rPr lang="ko-KR" altLang="en-US" dirty="0">
                <a:solidFill>
                  <a:schemeClr val="bg2"/>
                </a:solidFill>
              </a:rPr>
              <a:t>의 비율에 맞추어 사이즈를 재조정하세요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기능은 뒷면에</a:t>
            </a:r>
            <a:r>
              <a:rPr lang="en-US" altLang="ko-KR" dirty="0">
                <a:solidFill>
                  <a:schemeClr val="bg2"/>
                </a:solidFill>
              </a:rPr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드로잉 영역 설정 </a:t>
            </a:r>
            <a:r>
              <a:rPr lang="en-US" altLang="ko-KR" dirty="0"/>
              <a:t>(</a:t>
            </a:r>
            <a:r>
              <a:rPr lang="ko-KR" altLang="en-US" dirty="0"/>
              <a:t>마우스 아이콘 </a:t>
            </a:r>
            <a:r>
              <a:rPr lang="ko-KR" altLang="en-US" dirty="0" err="1"/>
              <a:t>동작여부</a:t>
            </a:r>
            <a:r>
              <a:rPr lang="ko-KR" altLang="en-US" dirty="0"/>
              <a:t> 체크 </a:t>
            </a:r>
            <a:r>
              <a:rPr lang="en-US" altLang="ko-KR" dirty="0"/>
              <a:t>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드로잉영역은 </a:t>
            </a:r>
            <a:r>
              <a:rPr lang="en-US" altLang="ko-KR" dirty="0">
                <a:solidFill>
                  <a:schemeClr val="bg2"/>
                </a:solidFill>
              </a:rPr>
              <a:t>Margin : 0    Padding: 0     RGB(255,255,255)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마우스가 </a:t>
            </a:r>
            <a:r>
              <a:rPr lang="en-US" altLang="ko-KR" dirty="0">
                <a:solidFill>
                  <a:schemeClr val="bg2"/>
                </a:solidFill>
              </a:rPr>
              <a:t>+(CROSS) </a:t>
            </a:r>
            <a:r>
              <a:rPr lang="ko-KR" altLang="en-US" dirty="0">
                <a:solidFill>
                  <a:schemeClr val="bg2"/>
                </a:solidFill>
              </a:rPr>
              <a:t>모양으로 변함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7286625" y="123825"/>
            <a:ext cx="4000500" cy="4362450"/>
            <a:chOff x="4533900" y="266699"/>
            <a:chExt cx="6705600" cy="5791202"/>
          </a:xfrm>
        </p:grpSpPr>
        <p:sp>
          <p:nvSpPr>
            <p:cNvPr id="5" name="직사각형 4"/>
            <p:cNvSpPr/>
            <p:nvPr/>
          </p:nvSpPr>
          <p:spPr>
            <a:xfrm>
              <a:off x="4533900" y="266701"/>
              <a:ext cx="6705600" cy="579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3900" y="266699"/>
              <a:ext cx="6705600" cy="251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직사각형 2"/>
          <p:cNvSpPr/>
          <p:nvPr/>
        </p:nvSpPr>
        <p:spPr>
          <a:xfrm>
            <a:off x="7419975" y="466725"/>
            <a:ext cx="3743325" cy="387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96175" y="1066800"/>
            <a:ext cx="3571875" cy="318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드로잉 영역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96175" y="524633"/>
            <a:ext cx="1304925" cy="412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Bonobono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34450" y="524633"/>
            <a:ext cx="1343025" cy="399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Ryan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87249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디자이너나 기획자가 작성했다고 생각하고 보세요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버튼에 대한 기능입니다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모든 버튼은 누르면 드로잉 영역을 초기화한다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오브젝트는 무조건 </a:t>
            </a:r>
            <a:r>
              <a:rPr lang="en-US" altLang="ko-KR" dirty="0">
                <a:solidFill>
                  <a:schemeClr val="bg2"/>
                </a:solidFill>
              </a:rPr>
              <a:t>1</a:t>
            </a:r>
            <a:r>
              <a:rPr lang="ko-KR" altLang="en-US" dirty="0">
                <a:solidFill>
                  <a:schemeClr val="bg2"/>
                </a:solidFill>
              </a:rPr>
              <a:t>개씩만 그릴 수 있다 </a:t>
            </a:r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덮어쓰기 안됨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위 요소 </a:t>
            </a:r>
            <a:r>
              <a:rPr lang="ko-KR" altLang="en-US" dirty="0" err="1">
                <a:solidFill>
                  <a:schemeClr val="bg2"/>
                </a:solidFill>
              </a:rPr>
              <a:t>안지켜지면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5</a:t>
            </a:r>
            <a:r>
              <a:rPr lang="ko-KR" altLang="en-US" dirty="0">
                <a:solidFill>
                  <a:schemeClr val="bg2"/>
                </a:solidFill>
              </a:rPr>
              <a:t>점씩 감점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Box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/>
                </a:solidFill>
              </a:rPr>
              <a:t>좌클릭으로</a:t>
            </a:r>
            <a:r>
              <a:rPr lang="ko-KR" altLang="en-US" dirty="0">
                <a:solidFill>
                  <a:schemeClr val="bg2"/>
                </a:solidFill>
              </a:rPr>
              <a:t> 드래그 한 영역에 박스를 그려주세요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박스 위에서 </a:t>
            </a:r>
            <a:r>
              <a:rPr lang="ko-KR" altLang="en-US" dirty="0" err="1">
                <a:solidFill>
                  <a:schemeClr val="bg2"/>
                </a:solidFill>
              </a:rPr>
              <a:t>우클릭하면</a:t>
            </a:r>
            <a:r>
              <a:rPr lang="ko-KR" altLang="en-US" dirty="0">
                <a:solidFill>
                  <a:schemeClr val="bg2"/>
                </a:solidFill>
              </a:rPr>
              <a:t> 그려진 박스를 움직일 수 있도록 합니다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Circle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/>
                </a:solidFill>
              </a:rPr>
              <a:t>좌클릭으로</a:t>
            </a:r>
            <a:r>
              <a:rPr lang="ko-KR" altLang="en-US" dirty="0">
                <a:solidFill>
                  <a:schemeClr val="bg2"/>
                </a:solidFill>
              </a:rPr>
              <a:t> 드래그 한 영역에 원을 그려주세요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/>
                </a:solidFill>
              </a:rPr>
              <a:t>우클릭하고</a:t>
            </a:r>
            <a:r>
              <a:rPr lang="ko-KR" altLang="en-US" dirty="0">
                <a:solidFill>
                  <a:schemeClr val="bg2"/>
                </a:solidFill>
              </a:rPr>
              <a:t> 우측으로 움직이면 크기를 키우고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좌측으로 </a:t>
            </a:r>
            <a:r>
              <a:rPr lang="ko-KR" altLang="en-US" dirty="0" err="1">
                <a:solidFill>
                  <a:schemeClr val="bg2"/>
                </a:solidFill>
              </a:rPr>
              <a:t>갈경우</a:t>
            </a:r>
            <a:r>
              <a:rPr lang="ko-KR" altLang="en-US" dirty="0">
                <a:solidFill>
                  <a:schemeClr val="bg2"/>
                </a:solidFill>
              </a:rPr>
              <a:t> 크기를 줄여주세요 </a:t>
            </a:r>
            <a:r>
              <a:rPr lang="en-US" altLang="ko-KR" dirty="0">
                <a:solidFill>
                  <a:schemeClr val="bg2"/>
                </a:solidFill>
              </a:rPr>
              <a:t>(100px </a:t>
            </a:r>
            <a:r>
              <a:rPr lang="ko-KR" altLang="en-US" dirty="0">
                <a:solidFill>
                  <a:schemeClr val="bg2"/>
                </a:solidFill>
              </a:rPr>
              <a:t>정도에 </a:t>
            </a:r>
            <a:r>
              <a:rPr lang="en-US" altLang="ko-KR" dirty="0">
                <a:solidFill>
                  <a:schemeClr val="bg2"/>
                </a:solidFill>
              </a:rPr>
              <a:t>2</a:t>
            </a:r>
            <a:r>
              <a:rPr lang="ko-KR" altLang="en-US" dirty="0">
                <a:solidFill>
                  <a:schemeClr val="bg2"/>
                </a:solidFill>
              </a:rPr>
              <a:t>배 </a:t>
            </a:r>
            <a:r>
              <a:rPr lang="en-US" altLang="ko-KR" dirty="0">
                <a:solidFill>
                  <a:schemeClr val="bg2"/>
                </a:solidFill>
              </a:rPr>
              <a:t>/ 0.5</a:t>
            </a:r>
            <a:r>
              <a:rPr lang="ko-KR" altLang="en-US" dirty="0">
                <a:solidFill>
                  <a:schemeClr val="bg2"/>
                </a:solidFill>
              </a:rPr>
              <a:t>배 커지도록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Bonobono</a:t>
            </a:r>
            <a:r>
              <a:rPr lang="en-US" altLang="ko-KR" dirty="0"/>
              <a:t> (</a:t>
            </a:r>
            <a:r>
              <a:rPr lang="ko-KR" altLang="en-US" dirty="0"/>
              <a:t>총</a:t>
            </a:r>
            <a:r>
              <a:rPr lang="en-US" altLang="ko-KR" dirty="0"/>
              <a:t>15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화면에 </a:t>
            </a:r>
            <a:r>
              <a:rPr lang="ko-KR" altLang="en-US" dirty="0" err="1">
                <a:solidFill>
                  <a:schemeClr val="bg2"/>
                </a:solidFill>
              </a:rPr>
              <a:t>보노보노를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ko-KR" altLang="en-US" dirty="0" err="1">
                <a:solidFill>
                  <a:schemeClr val="bg2"/>
                </a:solidFill>
              </a:rPr>
              <a:t>그리시오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(5</a:t>
            </a:r>
            <a:r>
              <a:rPr lang="ko-KR" altLang="en-US" dirty="0">
                <a:solidFill>
                  <a:schemeClr val="bg2"/>
                </a:solidFill>
              </a:rPr>
              <a:t>점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/>
                </a:solidFill>
              </a:rPr>
              <a:t>스페이스바</a:t>
            </a:r>
            <a:r>
              <a:rPr lang="ko-KR" altLang="en-US" dirty="0">
                <a:solidFill>
                  <a:schemeClr val="bg2"/>
                </a:solidFill>
              </a:rPr>
              <a:t> 누르면 </a:t>
            </a:r>
            <a:r>
              <a:rPr lang="ko-KR" altLang="en-US" dirty="0" err="1">
                <a:solidFill>
                  <a:schemeClr val="bg2"/>
                </a:solidFill>
              </a:rPr>
              <a:t>보노보노가</a:t>
            </a:r>
            <a:r>
              <a:rPr lang="ko-KR" altLang="en-US" dirty="0">
                <a:solidFill>
                  <a:schemeClr val="bg2"/>
                </a:solidFill>
              </a:rPr>
              <a:t> 눈을 감고 떼면 눈뜨게 해보세요 </a:t>
            </a:r>
            <a:r>
              <a:rPr lang="en-US" altLang="ko-KR" dirty="0">
                <a:solidFill>
                  <a:schemeClr val="bg2"/>
                </a:solidFill>
              </a:rPr>
              <a:t>(10</a:t>
            </a:r>
            <a:r>
              <a:rPr lang="ko-KR" altLang="en-US" dirty="0">
                <a:solidFill>
                  <a:schemeClr val="bg2"/>
                </a:solidFill>
              </a:rPr>
              <a:t>점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/>
                </a:solidFill>
              </a:rPr>
              <a:t>보노보노는</a:t>
            </a:r>
            <a:r>
              <a:rPr lang="ko-KR" altLang="en-US" dirty="0">
                <a:solidFill>
                  <a:schemeClr val="bg2"/>
                </a:solidFill>
              </a:rPr>
              <a:t> 드로잉 영역 중간에 </a:t>
            </a:r>
            <a:r>
              <a:rPr lang="ko-KR" altLang="en-US" dirty="0" err="1">
                <a:solidFill>
                  <a:schemeClr val="bg2"/>
                </a:solidFill>
              </a:rPr>
              <a:t>그려져야하며</a:t>
            </a:r>
            <a:r>
              <a:rPr lang="ko-KR" altLang="en-US" dirty="0">
                <a:solidFill>
                  <a:schemeClr val="bg2"/>
                </a:solidFill>
              </a:rPr>
              <a:t> 색상은 </a:t>
            </a:r>
            <a:r>
              <a:rPr lang="ko-KR" altLang="en-US" dirty="0" err="1">
                <a:solidFill>
                  <a:schemeClr val="bg2"/>
                </a:solidFill>
              </a:rPr>
              <a:t>다음과같음</a:t>
            </a:r>
            <a:endParaRPr lang="en-US" altLang="ko-KR" dirty="0">
              <a:solidFill>
                <a:schemeClr val="bg2"/>
              </a:solidFill>
            </a:endParaRP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   </a:t>
            </a:r>
            <a:r>
              <a:rPr lang="ko-KR" altLang="en-US" dirty="0">
                <a:solidFill>
                  <a:schemeClr val="bg2"/>
                </a:solidFill>
              </a:rPr>
              <a:t>피부 </a:t>
            </a:r>
            <a:r>
              <a:rPr lang="en-US" altLang="ko-KR" dirty="0">
                <a:solidFill>
                  <a:schemeClr val="bg2"/>
                </a:solidFill>
              </a:rPr>
              <a:t>RGB(127,200,255)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   </a:t>
            </a:r>
            <a:r>
              <a:rPr lang="ko-KR" altLang="en-US" dirty="0">
                <a:solidFill>
                  <a:schemeClr val="bg2"/>
                </a:solidFill>
              </a:rPr>
              <a:t>입 </a:t>
            </a:r>
            <a:r>
              <a:rPr lang="en-US" altLang="ko-KR" dirty="0">
                <a:solidFill>
                  <a:schemeClr val="bg2"/>
                </a:solidFill>
              </a:rPr>
              <a:t>RGB(255,150,255)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67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1028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디자이너나 기획자가 작성했다고 생각하고 보세요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총</a:t>
            </a:r>
            <a:r>
              <a:rPr lang="en-US" altLang="ko-KR" b="1" dirty="0"/>
              <a:t>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버튼에 대한 기능입니다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모든 버튼은 누르면 드로잉 영역을 초기화한다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오브젝트는 무조건 </a:t>
            </a:r>
            <a:r>
              <a:rPr lang="en-US" altLang="ko-KR" dirty="0">
                <a:solidFill>
                  <a:schemeClr val="bg2"/>
                </a:solidFill>
              </a:rPr>
              <a:t>1</a:t>
            </a:r>
            <a:r>
              <a:rPr lang="ko-KR" altLang="en-US" dirty="0">
                <a:solidFill>
                  <a:schemeClr val="bg2"/>
                </a:solidFill>
              </a:rPr>
              <a:t>개씩만 그릴 수 있다 </a:t>
            </a:r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덮어쓰기 안됨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위 요소 </a:t>
            </a:r>
            <a:r>
              <a:rPr lang="ko-KR" altLang="en-US" dirty="0" err="1">
                <a:solidFill>
                  <a:schemeClr val="bg2"/>
                </a:solidFill>
              </a:rPr>
              <a:t>안지켜지면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5</a:t>
            </a:r>
            <a:r>
              <a:rPr lang="ko-KR" altLang="en-US" dirty="0">
                <a:solidFill>
                  <a:schemeClr val="bg2"/>
                </a:solidFill>
              </a:rPr>
              <a:t>점씩 감점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4. Ryan (</a:t>
            </a:r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영역을 드래그해서 라이언을 </a:t>
            </a:r>
            <a:r>
              <a:rPr lang="ko-KR" altLang="en-US" dirty="0" err="1">
                <a:solidFill>
                  <a:schemeClr val="bg2"/>
                </a:solidFill>
              </a:rPr>
              <a:t>그리시오</a:t>
            </a:r>
            <a:r>
              <a:rPr lang="en-US" altLang="ko-KR" dirty="0">
                <a:solidFill>
                  <a:schemeClr val="bg2"/>
                </a:solidFill>
              </a:rPr>
              <a:t>. (</a:t>
            </a:r>
            <a:r>
              <a:rPr lang="ko-KR" altLang="en-US" dirty="0">
                <a:solidFill>
                  <a:schemeClr val="bg2"/>
                </a:solidFill>
              </a:rPr>
              <a:t>보노보노처럼 그려지게만 구현하면 </a:t>
            </a:r>
            <a:r>
              <a:rPr lang="en-US" altLang="ko-KR" dirty="0">
                <a:solidFill>
                  <a:schemeClr val="bg2"/>
                </a:solidFill>
              </a:rPr>
              <a:t>5</a:t>
            </a:r>
            <a:r>
              <a:rPr lang="ko-KR" altLang="en-US" dirty="0">
                <a:solidFill>
                  <a:schemeClr val="bg2"/>
                </a:solidFill>
              </a:rPr>
              <a:t>점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/>
                </a:solidFill>
              </a:rPr>
              <a:t>즉 드래그하는 위치와 크기에 맞게 라이언이 </a:t>
            </a:r>
            <a:r>
              <a:rPr lang="ko-KR" altLang="en-US" dirty="0" err="1">
                <a:solidFill>
                  <a:schemeClr val="bg2"/>
                </a:solidFill>
              </a:rPr>
              <a:t>그려져야함</a:t>
            </a:r>
            <a:endParaRPr lang="en-US" altLang="ko-KR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/>
                </a:solidFill>
              </a:rPr>
              <a:t>RGB(255,200,15)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5. Cube (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영역을 드래그해서 큐브를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그리시오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우클릭으로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큐브를 이동해보세요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좌클릭으로 큐브를 확대</a:t>
            </a:r>
            <a:r>
              <a:rPr lang="en-US" altLang="ko-KR" dirty="0"/>
              <a:t>/</a:t>
            </a:r>
            <a:r>
              <a:rPr lang="ko-KR" altLang="en-US" dirty="0"/>
              <a:t>축소 해보세요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고양이 그림처럼 드래그 영역에 따라 </a:t>
            </a:r>
            <a:r>
              <a:rPr lang="ko-KR" altLang="en-US" dirty="0" err="1"/>
              <a:t>큐브모양이</a:t>
            </a:r>
            <a:br>
              <a:rPr lang="en-US" altLang="ko-KR" dirty="0"/>
            </a:br>
            <a:r>
              <a:rPr lang="ko-KR" altLang="en-US" dirty="0"/>
              <a:t>거울에 </a:t>
            </a:r>
            <a:r>
              <a:rPr lang="ko-KR" altLang="en-US" dirty="0" err="1"/>
              <a:t>반사된거처럼</a:t>
            </a:r>
            <a:r>
              <a:rPr lang="ko-KR" altLang="en-US" dirty="0"/>
              <a:t> 그려지도록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86" y="4195627"/>
            <a:ext cx="1247949" cy="1924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10" y="4181476"/>
            <a:ext cx="1228896" cy="1914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53291" y="5138872"/>
            <a:ext cx="1262134" cy="981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20175" y="6005646"/>
            <a:ext cx="1905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2554939">
            <a:off x="7781133" y="5209754"/>
            <a:ext cx="525320" cy="18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53350" y="5015047"/>
            <a:ext cx="1905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6207" y="582098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 : </a:t>
            </a:r>
            <a:r>
              <a:rPr lang="ko-KR" altLang="en-US" dirty="0"/>
              <a:t>모든 방향에 대해 </a:t>
            </a:r>
            <a:r>
              <a:rPr lang="ko-KR" altLang="en-US" dirty="0" err="1"/>
              <a:t>그려져야함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0185" y="621063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요방향으로만 그리면 안됨</a:t>
            </a:r>
          </a:p>
        </p:txBody>
      </p:sp>
    </p:spTree>
    <p:extLst>
      <p:ext uri="{BB962C8B-B14F-4D97-AF65-F5344CB8AC3E}">
        <p14:creationId xmlns:p14="http://schemas.microsoft.com/office/powerpoint/2010/main" val="166401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E8309238-4EE8-440F-A30B-C22FBB6F3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95455"/>
              </p:ext>
            </p:extLst>
          </p:nvPr>
        </p:nvGraphicFramePr>
        <p:xfrm>
          <a:off x="6715791" y="3682660"/>
          <a:ext cx="2954747" cy="238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2031480" imgH="1638000" progId="">
                  <p:embed/>
                </p:oleObj>
              </mc:Choice>
              <mc:Fallback>
                <p:oleObj r:id="rId3" imgW="2031480" imgH="163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5791" y="3682660"/>
                        <a:ext cx="2954747" cy="238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3372745" y="76397"/>
            <a:ext cx="3194991" cy="3131080"/>
            <a:chOff x="3368386" y="1278082"/>
            <a:chExt cx="3194991" cy="3131080"/>
          </a:xfrm>
        </p:grpSpPr>
        <p:sp>
          <p:nvSpPr>
            <p:cNvPr id="4" name="타원 3"/>
            <p:cNvSpPr/>
            <p:nvPr/>
          </p:nvSpPr>
          <p:spPr>
            <a:xfrm>
              <a:off x="3368386" y="1278082"/>
              <a:ext cx="3194991" cy="313108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733502" y="3006247"/>
              <a:ext cx="433934" cy="718028"/>
            </a:xfrm>
            <a:prstGeom prst="ellipse">
              <a:avLst/>
            </a:prstGeom>
            <a:solidFill>
              <a:srgbClr val="FB96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978407" y="2831096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416825" y="2808132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783826" y="2677633"/>
              <a:ext cx="376636" cy="353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669874" y="2617939"/>
              <a:ext cx="87682" cy="1753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686146" y="2653538"/>
              <a:ext cx="45719" cy="706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13077" y="2634607"/>
              <a:ext cx="87682" cy="1753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29349" y="2670206"/>
              <a:ext cx="45719" cy="706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5353050" y="2831096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60024" y="3133725"/>
              <a:ext cx="356281" cy="7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4297827" y="3098447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77386" y="2954600"/>
              <a:ext cx="316677" cy="5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7140890" y="1487009"/>
            <a:ext cx="962025" cy="9334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171616" y="1496534"/>
            <a:ext cx="962025" cy="9334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0433" y="1696559"/>
            <a:ext cx="2733675" cy="2619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9048271" y="2429984"/>
            <a:ext cx="4524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7800496" y="24109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224483" y="2696684"/>
            <a:ext cx="15240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005283" y="2677634"/>
            <a:ext cx="15240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91083" y="3001484"/>
            <a:ext cx="319088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71995" y="2991959"/>
            <a:ext cx="319088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7800496" y="239188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7800496" y="23728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67321" y="24109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048271" y="239188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/>
          <p:cNvSpPr/>
          <p:nvPr/>
        </p:nvSpPr>
        <p:spPr>
          <a:xfrm>
            <a:off x="138591" y="3485662"/>
            <a:ext cx="2586853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78484" y="248759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25725" y="64512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Bonobono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5453" y="47170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Ryan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435634" y="3287234"/>
            <a:ext cx="3194991" cy="3131080"/>
            <a:chOff x="3368386" y="1278082"/>
            <a:chExt cx="3194991" cy="3131080"/>
          </a:xfrm>
        </p:grpSpPr>
        <p:sp>
          <p:nvSpPr>
            <p:cNvPr id="45" name="타원 44"/>
            <p:cNvSpPr/>
            <p:nvPr/>
          </p:nvSpPr>
          <p:spPr>
            <a:xfrm>
              <a:off x="3368386" y="1278082"/>
              <a:ext cx="3194991" cy="3131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733502" y="3006247"/>
              <a:ext cx="433934" cy="718028"/>
            </a:xfrm>
            <a:prstGeom prst="ellipse">
              <a:avLst/>
            </a:prstGeom>
            <a:solidFill>
              <a:srgbClr val="FB96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978407" y="2831096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416825" y="2808132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783826" y="2677633"/>
              <a:ext cx="376636" cy="353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5353050" y="2831096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0024" y="3133725"/>
              <a:ext cx="356281" cy="7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297827" y="3098447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277386" y="2954600"/>
              <a:ext cx="316677" cy="5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/>
          <p:cNvCxnSpPr/>
          <p:nvPr/>
        </p:nvCxnSpPr>
        <p:spPr>
          <a:xfrm flipH="1">
            <a:off x="5996890" y="4611627"/>
            <a:ext cx="156260" cy="8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994724" y="4692104"/>
            <a:ext cx="126949" cy="13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339611" y="4760333"/>
            <a:ext cx="156260" cy="8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300908" y="4566750"/>
            <a:ext cx="126949" cy="13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E94F86-8D91-4D86-ADD1-920E45420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178" y="4041513"/>
            <a:ext cx="3282120" cy="2567728"/>
          </a:xfrm>
          <a:prstGeom prst="rect">
            <a:avLst/>
          </a:prstGeom>
        </p:spPr>
      </p:pic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DBF9AE96-706E-4AEB-AC8A-9A907125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049883"/>
              </p:ext>
            </p:extLst>
          </p:nvPr>
        </p:nvGraphicFramePr>
        <p:xfrm>
          <a:off x="2368154" y="3611766"/>
          <a:ext cx="4129408" cy="324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6" imgW="4368240" imgH="3428280" progId="">
                  <p:embed/>
                </p:oleObj>
              </mc:Choice>
              <mc:Fallback>
                <p:oleObj r:id="rId6" imgW="4368240" imgH="3428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8154" y="3611766"/>
                        <a:ext cx="4129408" cy="3241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94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474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Midterm Exam 중간 시험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</dc:title>
  <dc:creator>ES Lee</dc:creator>
  <cp:lastModifiedBy>nv4563 nv4563</cp:lastModifiedBy>
  <cp:revision>40</cp:revision>
  <dcterms:created xsi:type="dcterms:W3CDTF">2023-10-24T01:45:37Z</dcterms:created>
  <dcterms:modified xsi:type="dcterms:W3CDTF">2023-11-26T00:39:26Z</dcterms:modified>
</cp:coreProperties>
</file>