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A2A7-5B82-4C7F-B415-E3C1B1426840}" type="datetimeFigureOut">
              <a:rPr lang="nl-NL" smtClean="0"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593D-019D-4EBE-A166-D367E0373E97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835696" y="332656"/>
            <a:ext cx="2376264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Simulation</a:t>
            </a:r>
            <a:r>
              <a:rPr lang="nl-NL" dirty="0" smtClean="0"/>
              <a:t> der </a:t>
            </a:r>
            <a:r>
              <a:rPr lang="nl-NL" dirty="0" err="1" smtClean="0"/>
              <a:t>Außenanlage</a:t>
            </a:r>
            <a:r>
              <a:rPr lang="nl-NL" dirty="0" smtClean="0"/>
              <a:t>:</a:t>
            </a:r>
          </a:p>
          <a:p>
            <a:pPr algn="ctr"/>
            <a:r>
              <a:rPr lang="nl-NL" dirty="0" err="1" smtClean="0"/>
              <a:t>Infrastruktur</a:t>
            </a:r>
            <a:endParaRPr lang="nl-NL" dirty="0" smtClean="0"/>
          </a:p>
          <a:p>
            <a:pPr algn="ctr"/>
            <a:r>
              <a:rPr lang="nl-NL" dirty="0" err="1" smtClean="0"/>
              <a:t>Fahrzeuge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835696" y="2780928"/>
            <a:ext cx="237626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Stellwerkslogik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835696" y="4941168"/>
            <a:ext cx="237626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Automatische</a:t>
            </a:r>
          </a:p>
          <a:p>
            <a:pPr algn="ctr"/>
            <a:r>
              <a:rPr lang="nl-NL" dirty="0" err="1" smtClean="0"/>
              <a:t>Fahrstraßeneinstellung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2627784" y="16288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971600" y="1772816"/>
            <a:ext cx="1429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 smtClean="0"/>
              <a:t>Gleisfreimeldung</a:t>
            </a:r>
            <a:endParaRPr lang="nl-NL" sz="1400" dirty="0"/>
          </a:p>
        </p:txBody>
      </p:sp>
      <p:sp>
        <p:nvSpPr>
          <p:cNvPr id="10" name="Tekstvak 9"/>
          <p:cNvSpPr txBox="1"/>
          <p:nvPr/>
        </p:nvSpPr>
        <p:spPr>
          <a:xfrm>
            <a:off x="1049627" y="2276872"/>
            <a:ext cx="1359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 smtClean="0"/>
              <a:t>Rückmeldungen</a:t>
            </a:r>
            <a:endParaRPr lang="nl-NL" sz="1400" dirty="0"/>
          </a:p>
        </p:txBody>
      </p:sp>
      <p:cxnSp>
        <p:nvCxnSpPr>
          <p:cNvPr id="12" name="Rechte verbindingslijn met pijl 11"/>
          <p:cNvCxnSpPr/>
          <p:nvPr/>
        </p:nvCxnSpPr>
        <p:spPr>
          <a:xfrm flipV="1">
            <a:off x="3419872" y="16288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491880" y="1916832"/>
            <a:ext cx="1202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Weichen</a:t>
            </a:r>
            <a:r>
              <a:rPr lang="nl-NL" sz="1400" dirty="0" smtClean="0"/>
              <a:t>- </a:t>
            </a:r>
            <a:r>
              <a:rPr lang="nl-NL" sz="1400" dirty="0" err="1" smtClean="0"/>
              <a:t>und</a:t>
            </a:r>
            <a:endParaRPr lang="nl-NL" sz="1400" dirty="0" smtClean="0"/>
          </a:p>
          <a:p>
            <a:r>
              <a:rPr lang="nl-NL" sz="1400" dirty="0" err="1" smtClean="0"/>
              <a:t>Signalstellung</a:t>
            </a:r>
            <a:endParaRPr lang="nl-NL" sz="1400" dirty="0" smtClean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2627784" y="37890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971600" y="3933056"/>
            <a:ext cx="1429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 smtClean="0"/>
              <a:t>Gleisfreimeldung</a:t>
            </a:r>
            <a:endParaRPr lang="nl-NL" sz="1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83568" y="4365104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 smtClean="0"/>
              <a:t>Zugnummermeldung</a:t>
            </a:r>
            <a:endParaRPr lang="nl-NL" sz="1400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V="1">
            <a:off x="3419872" y="378904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3491880" y="4437112"/>
            <a:ext cx="1856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Fahrstraßeneinstellung</a:t>
            </a:r>
            <a:endParaRPr lang="nl-NL" sz="1400" dirty="0" smtClean="0"/>
          </a:p>
        </p:txBody>
      </p:sp>
      <p:sp>
        <p:nvSpPr>
          <p:cNvPr id="21" name="Rechthoek 20"/>
          <p:cNvSpPr/>
          <p:nvPr/>
        </p:nvSpPr>
        <p:spPr>
          <a:xfrm>
            <a:off x="6372200" y="332656"/>
            <a:ext cx="2088232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Benutzeroberfläche</a:t>
            </a:r>
            <a:endParaRPr lang="nl-NL" dirty="0"/>
          </a:p>
        </p:txBody>
      </p:sp>
      <p:cxnSp>
        <p:nvCxnSpPr>
          <p:cNvPr id="23" name="Rechte verbindingslijn met pijl 22"/>
          <p:cNvCxnSpPr>
            <a:endCxn id="4" idx="3"/>
          </p:cNvCxnSpPr>
          <p:nvPr/>
        </p:nvCxnSpPr>
        <p:spPr>
          <a:xfrm flipH="1">
            <a:off x="4211960" y="98072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flipH="1">
            <a:off x="4211960" y="357301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4283968" y="3645024"/>
            <a:ext cx="1993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 err="1" smtClean="0"/>
              <a:t>Fahrstraßeneinstellung</a:t>
            </a:r>
            <a:endParaRPr lang="nl-NL" sz="1400" dirty="0" smtClean="0"/>
          </a:p>
          <a:p>
            <a:pPr algn="ctr"/>
            <a:r>
              <a:rPr lang="nl-NL" sz="1400" dirty="0" err="1" smtClean="0"/>
              <a:t>Einzelelementbedienung</a:t>
            </a:r>
            <a:endParaRPr lang="nl-NL" sz="1400" dirty="0"/>
          </a:p>
        </p:txBody>
      </p:sp>
      <p:sp>
        <p:nvSpPr>
          <p:cNvPr id="33" name="Tekstvak 32"/>
          <p:cNvSpPr txBox="1"/>
          <p:nvPr/>
        </p:nvSpPr>
        <p:spPr>
          <a:xfrm>
            <a:off x="4355976" y="1052736"/>
            <a:ext cx="1862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 err="1" smtClean="0"/>
              <a:t>Fahrplan</a:t>
            </a:r>
            <a:endParaRPr lang="nl-NL" sz="1400" dirty="0" smtClean="0"/>
          </a:p>
          <a:p>
            <a:pPr algn="ctr"/>
            <a:r>
              <a:rPr lang="nl-NL" sz="1400" dirty="0" err="1" smtClean="0"/>
              <a:t>Fahrzeugeigenschaften</a:t>
            </a:r>
            <a:endParaRPr lang="nl-NL" sz="1400" dirty="0" smtClean="0"/>
          </a:p>
        </p:txBody>
      </p:sp>
      <p:cxnSp>
        <p:nvCxnSpPr>
          <p:cNvPr id="36" name="Rechte verbindingslijn met pijl 35"/>
          <p:cNvCxnSpPr>
            <a:endCxn id="6" idx="3"/>
          </p:cNvCxnSpPr>
          <p:nvPr/>
        </p:nvCxnSpPr>
        <p:spPr>
          <a:xfrm flipH="1">
            <a:off x="4211960" y="530120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788024" y="53732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Fahrplan</a:t>
            </a:r>
            <a:endParaRPr lang="nl-NL" sz="1400" dirty="0"/>
          </a:p>
        </p:txBody>
      </p:sp>
      <p:cxnSp>
        <p:nvCxnSpPr>
          <p:cNvPr id="41" name="Rechte verbindingslijn met pijl 40"/>
          <p:cNvCxnSpPr/>
          <p:nvPr/>
        </p:nvCxnSpPr>
        <p:spPr>
          <a:xfrm>
            <a:off x="4211960" y="2924944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4443311" y="2996952"/>
            <a:ext cx="1674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 err="1" smtClean="0"/>
              <a:t>Gleisplandarstellung</a:t>
            </a:r>
            <a:endParaRPr lang="nl-NL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24</Words>
  <Application>Microsoft Office PowerPoint</Application>
  <PresentationFormat>Diavoorstelling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Daan Goedkoop</dc:creator>
  <cp:lastModifiedBy>Daan Goedkoop</cp:lastModifiedBy>
  <cp:revision>307</cp:revision>
  <dcterms:created xsi:type="dcterms:W3CDTF">2014-10-03T17:01:04Z</dcterms:created>
  <dcterms:modified xsi:type="dcterms:W3CDTF">2014-10-07T15:27:47Z</dcterms:modified>
</cp:coreProperties>
</file>