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80BD-4AFD-4A00-9389-345A09641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4B95-005E-42CF-95B4-C9117810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C5B6-51A8-467E-891C-85270660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46BD-2C4A-477D-9C99-FAD49E1E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AB85E-B7D4-457C-9B66-1309C290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0D9D-8A1E-4977-9FF1-DE6B9175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F576A-69FE-41A6-B763-E75BF547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4E48-5D07-4433-9D1F-915D8D6F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CCBF-4C30-4FCE-B20B-76E9142E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6771-70E4-4EF4-8D89-18EAB49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21544-1993-47A8-A66D-CBC92BF09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52478-1826-4ADD-A870-CF814FD0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F5AD-623B-4E06-8EFE-0E039704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9248-AD4D-4EE2-8175-C3F82D4F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7756-9CC9-4CBE-A4F5-73753A93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D88D-5E1D-46E6-BA83-C6EB9773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E6D8-D5CA-4E59-8371-2590A723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8B76-6AB7-4849-86E7-6E218791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B081-33A8-4787-9AA1-E3EA887B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BCD2-9277-4872-B77A-62E30573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3A5F-0746-48AF-90C4-5DB547F7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730B4-1E5E-41E3-97BF-A2354B60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8EA1-E518-42D9-862C-7E07D662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443E-5623-4B4C-8A71-7FC76F9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76C0-7100-4713-9594-71F75F14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361F-F0BE-4ECE-81A6-F175A0B4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F714-02DB-4A4B-95D5-0BF8AC600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3169-0EF8-4F47-8E52-F8CB68F1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B623-D1B7-4317-82CB-F230408F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0182C-4379-40CF-902F-848D657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1EF78-63F4-4B03-BE52-55829F42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0DDC-E887-4682-9A30-53D428FE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A3591-9D27-4CB6-B442-E81A0663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AEDB5-B465-4F84-9F1F-54A7D82B3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CF163-2D27-413A-8EF1-B488ECA03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182F2-C353-42BF-867A-373E7068D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EFCDE-30F6-4C0F-800E-11C9C802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72F42-6EA2-44BD-BA55-EC661487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130FF-2CF4-42F4-A14A-1B4A2E43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F511-2AA9-4658-8EE6-4E9B46E0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7E27B-7556-4C61-9E7F-64EF8E14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C2128-5A61-421B-A9BC-6DE03509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804F4-AB48-4F4D-B190-8975A458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8C0F9-EC7A-42E8-A9DE-8C7F0918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24C86-96F4-4B80-88F8-05F25568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022B-38A8-4AF7-A1C7-2DFD3805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FBC9-0240-48E0-BE4D-4F57A839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6F9D-8EE8-4A52-A15C-789FE686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3340E-6685-4E09-AAE9-90F01976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9B81-1ACB-4FC8-A6D7-58D97686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4DC99-9170-4E85-954A-ECFDA3C1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AD8C0-7CB5-4218-8D6A-BA84BC6A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45EA-D59D-4262-AD1E-B7C2D214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20F8D-9CF1-438A-864C-3122BE8B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8CE0-41F2-429C-8104-9C4546AE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EC01-8BC2-42EA-ACBC-17B10FD8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9E21C-EC9F-4CD4-9A74-58A388BF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B2E84-701F-4405-8D2B-E7BDECD8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13F57-5678-43B8-96F7-81A06A4D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8972-AC9F-4121-A02E-00893C12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F56D-91AF-4341-B1F3-37AC08D02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B974-255D-4D90-8609-DC12E1D78BE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234E-71F6-4F92-BBCC-4FF6612B5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509A-9F14-402C-9EB6-3F30544A0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6AAC-5B75-49C2-B79D-4E467673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eclip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nsole.aws.amazon.com/iam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n_us/toolkit-for-eclipse/v1/user-guide/lambda-tutori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en_us/toolkit-for-eclipse/v1/user-guide/setup-credentials.html" TargetMode="External"/><Relationship Id="rId2" Type="http://schemas.openxmlformats.org/officeDocument/2006/relationships/hyperlink" Target="https://docs.aws.amazon.com/en_us/toolkit-for-eclipse/v1/user-guide/setup-instal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en_us/toolkit-for-eclipse/v1/user-guide/lambda-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16D305-79DB-4C8D-AF10-B6CFDB696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Creating</a:t>
            </a:r>
            <a:r>
              <a:rPr lang="tr-TR" dirty="0"/>
              <a:t>, </a:t>
            </a:r>
            <a:r>
              <a:rPr lang="tr-TR" dirty="0" err="1"/>
              <a:t>Uploading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Invoking</a:t>
            </a:r>
            <a:r>
              <a:rPr lang="tr-TR" dirty="0"/>
              <a:t> AWS 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on </a:t>
            </a:r>
            <a:r>
              <a:rPr lang="tr-TR" dirty="0" err="1"/>
              <a:t>Eclipse</a:t>
            </a:r>
            <a:r>
              <a:rPr lang="tr-TR" dirty="0"/>
              <a:t> IDE.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716614-6D3E-42A4-BCCD-0ECC00BFAA35}"/>
              </a:ext>
            </a:extLst>
          </p:cNvPr>
          <p:cNvSpPr txBox="1">
            <a:spLocks/>
          </p:cNvSpPr>
          <p:nvPr/>
        </p:nvSpPr>
        <p:spPr>
          <a:xfrm>
            <a:off x="1524000" y="1402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Distributed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Cloud</a:t>
            </a:r>
            <a:r>
              <a:rPr lang="tr-TR" dirty="0"/>
              <a:t>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7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7AB4-562F-4381-A435-0EF72F1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732"/>
          </a:xfrm>
        </p:spPr>
        <p:txBody>
          <a:bodyPr/>
          <a:lstStyle/>
          <a:p>
            <a:r>
              <a:rPr lang="tr-TR" dirty="0" err="1"/>
              <a:t>Getting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6907-4E8C-49A7-8EF4-FE1B1D80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733"/>
            <a:ext cx="10515600" cy="5579534"/>
          </a:xfrm>
        </p:spPr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2 </a:t>
            </a:r>
            <a:r>
              <a:rPr lang="tr-TR" dirty="0" err="1"/>
              <a:t>prerequiries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deploying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AWS.</a:t>
            </a:r>
          </a:p>
          <a:p>
            <a:pPr lvl="1"/>
            <a:r>
              <a:rPr lang="tr-TR" dirty="0"/>
              <a:t>Set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Toolkit (</a:t>
            </a:r>
            <a:r>
              <a:rPr lang="tr-TR" dirty="0" err="1"/>
              <a:t>Eclipse</a:t>
            </a:r>
            <a:r>
              <a:rPr lang="tr-TR" dirty="0"/>
              <a:t> IDE)</a:t>
            </a:r>
          </a:p>
          <a:p>
            <a:pPr lvl="2"/>
            <a:r>
              <a:rPr lang="en-US" i="1" dirty="0"/>
              <a:t>Java 1.8</a:t>
            </a:r>
            <a:endParaRPr lang="tr-TR" i="1" dirty="0"/>
          </a:p>
          <a:p>
            <a:pPr lvl="2"/>
            <a:r>
              <a:rPr lang="en-US" i="1" dirty="0"/>
              <a:t>Eclipse IDE for Java Developers 4.2 or later</a:t>
            </a:r>
            <a:endParaRPr lang="tr-TR" i="1" dirty="0"/>
          </a:p>
          <a:p>
            <a:pPr lvl="2"/>
            <a:r>
              <a:rPr lang="tr-TR" dirty="0" err="1"/>
              <a:t>Amazon’s</a:t>
            </a:r>
            <a:r>
              <a:rPr lang="tr-TR" dirty="0"/>
              <a:t> </a:t>
            </a:r>
            <a:r>
              <a:rPr lang="tr-TR" dirty="0" err="1"/>
              <a:t>comment</a:t>
            </a:r>
            <a:r>
              <a:rPr lang="tr-TR" dirty="0"/>
              <a:t> on </a:t>
            </a:r>
            <a:r>
              <a:rPr lang="tr-TR" dirty="0" err="1"/>
              <a:t>Eclipse</a:t>
            </a:r>
            <a:r>
              <a:rPr lang="tr-TR" dirty="0"/>
              <a:t> IDE </a:t>
            </a:r>
            <a:r>
              <a:rPr lang="tr-TR" dirty="0" err="1"/>
              <a:t>selection</a:t>
            </a:r>
            <a:r>
              <a:rPr lang="tr-TR" dirty="0"/>
              <a:t>: </a:t>
            </a:r>
            <a:r>
              <a:rPr lang="en-US" dirty="0"/>
              <a:t>Eclipse provides a number of different downloads. We recommend installing the </a:t>
            </a:r>
            <a:r>
              <a:rPr lang="en-US" i="1" dirty="0"/>
              <a:t>Eclipse IDE for Enterprise Java Developers</a:t>
            </a:r>
            <a:r>
              <a:rPr lang="tr-TR" i="1" dirty="0"/>
              <a:t>. </a:t>
            </a:r>
            <a:r>
              <a:rPr lang="en-US" dirty="0"/>
              <a:t>If you install another version of Eclipse, make sure that you have (or that you install, using the provided links) support for these features.</a:t>
            </a:r>
            <a:endParaRPr lang="tr-TR" i="1" dirty="0"/>
          </a:p>
          <a:p>
            <a:pPr lvl="1"/>
            <a:r>
              <a:rPr lang="tr-TR" dirty="0"/>
              <a:t>Set </a:t>
            </a:r>
            <a:r>
              <a:rPr lang="tr-TR" dirty="0" err="1"/>
              <a:t>up</a:t>
            </a:r>
            <a:r>
              <a:rPr lang="tr-TR" dirty="0"/>
              <a:t> AWS </a:t>
            </a:r>
            <a:r>
              <a:rPr lang="tr-TR" dirty="0" err="1"/>
              <a:t>Credentials</a:t>
            </a:r>
            <a:endParaRPr lang="tr-TR" dirty="0"/>
          </a:p>
          <a:p>
            <a:pPr lvl="2"/>
            <a:r>
              <a:rPr lang="en-US" dirty="0"/>
              <a:t>To access Amazon Web Services with the AWS Toolkit for Eclipse, you must configure the AWS Toolkit for Eclipse with AWS account credentials.</a:t>
            </a:r>
            <a:endParaRPr lang="tr-TR" dirty="0"/>
          </a:p>
          <a:p>
            <a:pPr lvl="2"/>
            <a:r>
              <a:rPr lang="en-US" dirty="0"/>
              <a:t>Access keys consist of an </a:t>
            </a:r>
            <a:r>
              <a:rPr lang="en-US" i="1" dirty="0"/>
              <a:t>access key ID</a:t>
            </a:r>
            <a:r>
              <a:rPr lang="en-US" dirty="0"/>
              <a:t> and </a:t>
            </a:r>
            <a:r>
              <a:rPr lang="en-US" i="1" dirty="0"/>
              <a:t>secret access key</a:t>
            </a:r>
            <a:r>
              <a:rPr lang="en-US" dirty="0"/>
              <a:t>, which are used to sign programmatic requests that you make to AWS.</a:t>
            </a:r>
            <a:endParaRPr lang="tr-TR" dirty="0"/>
          </a:p>
          <a:p>
            <a:pPr lvl="2"/>
            <a:r>
              <a:rPr lang="en-US" dirty="0"/>
              <a:t>We recommend that you use IAM access keys instead of AWS root account access keys. </a:t>
            </a:r>
            <a:endParaRPr lang="tr-T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6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3F9-5948-4F37-AA05-E0032D3D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199"/>
          </a:xfrm>
        </p:spPr>
        <p:txBody>
          <a:bodyPr/>
          <a:lstStyle/>
          <a:p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Eclipse</a:t>
            </a:r>
            <a:r>
              <a:rPr lang="tr-TR" dirty="0"/>
              <a:t>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1870-5106-4297-BF96-F4F0139E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1371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To install the AWS Toolkit for Eclipse</a:t>
            </a:r>
            <a:endParaRPr lang="tr-TR" b="1" dirty="0"/>
          </a:p>
          <a:p>
            <a:pPr lvl="1"/>
            <a:r>
              <a:rPr lang="en-US" dirty="0"/>
              <a:t>Within Eclipse, click </a:t>
            </a:r>
            <a:r>
              <a:rPr lang="en-US" b="1" dirty="0"/>
              <a:t>Help</a:t>
            </a:r>
            <a:r>
              <a:rPr lang="en-US" dirty="0"/>
              <a:t> and then click </a:t>
            </a:r>
            <a:r>
              <a:rPr lang="en-US" b="1" dirty="0"/>
              <a:t>Install New Software</a:t>
            </a:r>
            <a:r>
              <a:rPr lang="en-US" dirty="0"/>
              <a:t>.</a:t>
            </a:r>
            <a:endParaRPr lang="tr-TR" dirty="0"/>
          </a:p>
          <a:p>
            <a:pPr lvl="1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Work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dirty="0" err="1"/>
              <a:t>box</a:t>
            </a:r>
            <a:r>
              <a:rPr lang="tr-TR" dirty="0"/>
              <a:t>,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https://aws.amazon.com/eclipse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Enter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Select </a:t>
            </a:r>
            <a:r>
              <a:rPr lang="tr-TR" b="1" dirty="0"/>
              <a:t>AWS Toolkit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Eclipse</a:t>
            </a:r>
            <a:r>
              <a:rPr lang="tr-TR" b="1" dirty="0"/>
              <a:t> </a:t>
            </a:r>
            <a:r>
              <a:rPr lang="tr-TR" b="1" dirty="0" err="1"/>
              <a:t>Core</a:t>
            </a:r>
            <a:r>
              <a:rPr lang="tr-TR" dirty="0"/>
              <a:t>, it is </a:t>
            </a:r>
            <a:r>
              <a:rPr lang="tr-TR" b="1" dirty="0" err="1"/>
              <a:t>required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b="1" dirty="0"/>
              <a:t>AWS </a:t>
            </a:r>
            <a:r>
              <a:rPr lang="tr-TR" b="1" dirty="0" err="1"/>
              <a:t>Lambda</a:t>
            </a:r>
            <a:r>
              <a:rPr lang="tr-TR" b="1" dirty="0"/>
              <a:t> </a:t>
            </a:r>
            <a:r>
              <a:rPr lang="tr-TR" b="1" dirty="0" err="1"/>
              <a:t>Plugin</a:t>
            </a:r>
            <a:r>
              <a:rPr lang="tr-TR" b="1" dirty="0"/>
              <a:t> </a:t>
            </a:r>
            <a:r>
              <a:rPr lang="tr-TR" dirty="0" err="1"/>
              <a:t>from</a:t>
            </a:r>
            <a:r>
              <a:rPr lang="tr-TR" b="1" dirty="0"/>
              <a:t> AWS Deployment Tools</a:t>
            </a:r>
            <a:r>
              <a:rPr lang="tr-TR" dirty="0"/>
              <a:t>.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optional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Finish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installation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6943BF-E6FC-45EF-A2F3-514ACBD15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49" y="2686771"/>
            <a:ext cx="4786501" cy="37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DBE6-7DB7-436F-B9D0-1208D8D0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132"/>
          </a:xfrm>
        </p:spPr>
        <p:txBody>
          <a:bodyPr/>
          <a:lstStyle/>
          <a:p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AWS </a:t>
            </a:r>
            <a:r>
              <a:rPr lang="tr-TR" dirty="0" err="1"/>
              <a:t>Credentials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ED54-7066-4939-AA79-9FDC96FD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29273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To get your access key ID and secret access key</a:t>
            </a:r>
          </a:p>
          <a:p>
            <a:pPr lvl="1"/>
            <a:r>
              <a:rPr lang="tr-TR" dirty="0"/>
              <a:t>Open </a:t>
            </a:r>
            <a:r>
              <a:rPr lang="tr-TR" dirty="0" err="1"/>
              <a:t>the</a:t>
            </a:r>
            <a:r>
              <a:rPr lang="tr-TR" dirty="0"/>
              <a:t> IAM Console: </a:t>
            </a:r>
            <a:r>
              <a:rPr lang="en-US" dirty="0">
                <a:hlinkClick r:id="rId2"/>
              </a:rPr>
              <a:t>https://console.aws.amazon.com/iam/home</a:t>
            </a:r>
            <a:endParaRPr lang="tr-TR" dirty="0"/>
          </a:p>
          <a:p>
            <a:pPr lvl="1"/>
            <a:r>
              <a:rPr lang="en-US" dirty="0"/>
              <a:t>On the navigation menu, choose </a:t>
            </a:r>
            <a:r>
              <a:rPr lang="en-US" b="1" dirty="0"/>
              <a:t>Users</a:t>
            </a:r>
            <a:r>
              <a:rPr lang="en-US" dirty="0"/>
              <a:t>.</a:t>
            </a:r>
            <a:endParaRPr lang="tr-TR" dirty="0"/>
          </a:p>
          <a:p>
            <a:pPr lvl="1"/>
            <a:r>
              <a:rPr lang="en-US" dirty="0"/>
              <a:t>Choose your IAM user name (</a:t>
            </a:r>
            <a:r>
              <a:rPr lang="tr-TR" dirty="0"/>
              <a:t>do </a:t>
            </a:r>
            <a:r>
              <a:rPr lang="en-US" dirty="0"/>
              <a:t>not check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en-US" dirty="0"/>
              <a:t> box</a:t>
            </a:r>
            <a:r>
              <a:rPr lang="tr-TR" dirty="0"/>
              <a:t>, </a:t>
            </a:r>
            <a:r>
              <a:rPr lang="tr-TR" dirty="0" err="1"/>
              <a:t>click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name</a:t>
            </a:r>
            <a:r>
              <a:rPr lang="en-US" dirty="0"/>
              <a:t>).</a:t>
            </a:r>
            <a:endParaRPr lang="tr-TR" dirty="0"/>
          </a:p>
          <a:p>
            <a:pPr lvl="1"/>
            <a:r>
              <a:rPr lang="en-US" dirty="0"/>
              <a:t>Open the </a:t>
            </a:r>
            <a:r>
              <a:rPr lang="en-US" b="1" dirty="0"/>
              <a:t>Security credentials</a:t>
            </a:r>
            <a:r>
              <a:rPr lang="en-US" dirty="0"/>
              <a:t> tab, and then choose </a:t>
            </a:r>
            <a:r>
              <a:rPr lang="en-US" b="1" dirty="0"/>
              <a:t>Create access key</a:t>
            </a:r>
            <a:r>
              <a:rPr lang="en-US" dirty="0"/>
              <a:t>.</a:t>
            </a:r>
            <a:endParaRPr lang="tr-TR" dirty="0"/>
          </a:p>
          <a:p>
            <a:pPr lvl="1"/>
            <a:r>
              <a:rPr lang="en-US" dirty="0"/>
              <a:t>To see the new access key, choose </a:t>
            </a:r>
            <a:r>
              <a:rPr lang="en-US" b="1" dirty="0"/>
              <a:t>Show</a:t>
            </a:r>
            <a:r>
              <a:rPr lang="en-US" dirty="0"/>
              <a:t>. Your credentials resemble the following:</a:t>
            </a:r>
            <a:endParaRPr lang="tr-TR" dirty="0"/>
          </a:p>
          <a:p>
            <a:pPr lvl="1"/>
            <a:r>
              <a:rPr lang="en-US" dirty="0"/>
              <a:t>To download the key pair, choose </a:t>
            </a:r>
            <a:r>
              <a:rPr lang="en-US" b="1" dirty="0"/>
              <a:t>Download .csv file</a:t>
            </a:r>
            <a:r>
              <a:rPr lang="en-US" dirty="0"/>
              <a:t>. Store the keys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CDF99B-DBA1-4511-A29F-EE431F12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8" y="4069036"/>
            <a:ext cx="4789943" cy="24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3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3AC9-D446-41E9-9423-4F7F17A6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1466"/>
          </a:xfrm>
        </p:spPr>
        <p:txBody>
          <a:bodyPr/>
          <a:lstStyle/>
          <a:p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AWS </a:t>
            </a:r>
            <a:r>
              <a:rPr lang="tr-TR" dirty="0" err="1"/>
              <a:t>Credentials</a:t>
            </a:r>
            <a:r>
              <a:rPr lang="tr-TR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9C6B-0D24-4F3B-913B-FBF3D13C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149546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To add your access keys to the AWS Toolkit for Eclipse</a:t>
            </a:r>
            <a:endParaRPr lang="tr-TR" b="1" dirty="0"/>
          </a:p>
          <a:p>
            <a:pPr lvl="1"/>
            <a:r>
              <a:rPr lang="en-US" dirty="0"/>
              <a:t>Open Eclipse’s </a:t>
            </a:r>
            <a:r>
              <a:rPr lang="tr-TR" b="1" dirty="0" err="1"/>
              <a:t>Window</a:t>
            </a:r>
            <a:r>
              <a:rPr lang="tr-TR" b="1" dirty="0"/>
              <a:t> &gt;</a:t>
            </a:r>
            <a:r>
              <a:rPr lang="tr-TR" dirty="0"/>
              <a:t> </a:t>
            </a:r>
            <a:r>
              <a:rPr lang="en-US" b="1" dirty="0"/>
              <a:t>Preferences</a:t>
            </a:r>
            <a:r>
              <a:rPr lang="en-US" dirty="0"/>
              <a:t> dialog box and click </a:t>
            </a:r>
            <a:r>
              <a:rPr lang="en-US" b="1" dirty="0"/>
              <a:t>AWS Toolkit</a:t>
            </a:r>
            <a:r>
              <a:rPr lang="en-US" dirty="0"/>
              <a:t> in the sidebar.</a:t>
            </a:r>
            <a:endParaRPr lang="tr-TR" dirty="0"/>
          </a:p>
          <a:p>
            <a:pPr lvl="1"/>
            <a:r>
              <a:rPr lang="en-US" dirty="0"/>
              <a:t>Type or paste your AWS access key ID in the </a:t>
            </a:r>
            <a:r>
              <a:rPr lang="en-US" b="1" dirty="0"/>
              <a:t>Access Key ID</a:t>
            </a:r>
            <a:r>
              <a:rPr lang="en-US" dirty="0"/>
              <a:t> box.</a:t>
            </a:r>
            <a:endParaRPr lang="tr-TR" dirty="0"/>
          </a:p>
          <a:p>
            <a:pPr lvl="1"/>
            <a:r>
              <a:rPr lang="en-US" dirty="0"/>
              <a:t>Type or paste your AWS secret access key in the </a:t>
            </a:r>
            <a:r>
              <a:rPr lang="en-US" b="1" dirty="0"/>
              <a:t>Secret Access Key</a:t>
            </a:r>
            <a:r>
              <a:rPr lang="en-US" dirty="0"/>
              <a:t> box.</a:t>
            </a:r>
            <a:endParaRPr lang="tr-TR" dirty="0"/>
          </a:p>
          <a:p>
            <a:pPr lvl="1"/>
            <a:r>
              <a:rPr lang="en-US" dirty="0"/>
              <a:t>Click </a:t>
            </a:r>
            <a:r>
              <a:rPr lang="en-US" b="1" dirty="0"/>
              <a:t>Apply</a:t>
            </a:r>
            <a:r>
              <a:rPr lang="en-US" dirty="0"/>
              <a:t> or </a:t>
            </a:r>
            <a:r>
              <a:rPr lang="en-US" b="1" dirty="0"/>
              <a:t>OK</a:t>
            </a:r>
            <a:r>
              <a:rPr lang="en-US" dirty="0"/>
              <a:t> to store your access key information.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6083BF-9936-4526-9916-39C254813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37" y="2833544"/>
            <a:ext cx="5604726" cy="352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9FD4-5DFE-4FAA-9078-246FCD5A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9132"/>
          </a:xfrm>
        </p:spPr>
        <p:txBody>
          <a:bodyPr/>
          <a:lstStyle/>
          <a:p>
            <a:r>
              <a:rPr lang="tr-TR" dirty="0" err="1"/>
              <a:t>Creating</a:t>
            </a:r>
            <a:r>
              <a:rPr lang="tr-TR" dirty="0"/>
              <a:t> an AWS </a:t>
            </a:r>
            <a:r>
              <a:rPr lang="tr-TR" dirty="0" err="1"/>
              <a:t>Lambda</a:t>
            </a:r>
            <a:r>
              <a:rPr lang="tr-TR" dirty="0"/>
              <a:t>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C428-D84D-4BDE-8D4C-6915C56B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867"/>
            <a:ext cx="10515600" cy="5000096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Amazon’s</a:t>
            </a:r>
            <a:r>
              <a:rPr lang="tr-TR" dirty="0"/>
              <a:t> Guide has </a:t>
            </a:r>
            <a:r>
              <a:rPr lang="tr-TR" dirty="0" err="1"/>
              <a:t>created</a:t>
            </a:r>
            <a:r>
              <a:rPr lang="tr-TR" dirty="0"/>
              <a:t> a </a:t>
            </a:r>
            <a:r>
              <a:rPr lang="tr-TR" dirty="0" err="1"/>
              <a:t>guide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Project on </a:t>
            </a:r>
            <a:r>
              <a:rPr lang="tr-TR" dirty="0" err="1"/>
              <a:t>Eclipse</a:t>
            </a:r>
            <a:r>
              <a:rPr lang="tr-TR" dirty="0"/>
              <a:t> IDE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deploy</a:t>
            </a:r>
            <a:r>
              <a:rPr lang="tr-TR" dirty="0"/>
              <a:t> it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S3 </a:t>
            </a:r>
            <a:r>
              <a:rPr lang="tr-TR" dirty="0" err="1"/>
              <a:t>Bucket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Link: </a:t>
            </a:r>
            <a:r>
              <a:rPr lang="en-US" dirty="0">
                <a:hlinkClick r:id="rId2"/>
              </a:rPr>
              <a:t>https://docs.aws.amazon.com/en_us/toolkit-for-eclipse/v1/user-guide/lambda-tutorial.html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582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3C3-384A-494E-A2DA-DA0357DA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4532"/>
          </a:xfrm>
        </p:spPr>
        <p:txBody>
          <a:bodyPr/>
          <a:lstStyle/>
          <a:p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notes</a:t>
            </a:r>
            <a:r>
              <a:rPr lang="tr-TR" dirty="0"/>
              <a:t> on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49CC-B17C-4DF1-8DFE-20E454C9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533"/>
            <a:ext cx="10515600" cy="824896"/>
          </a:xfrm>
        </p:spPr>
        <p:txBody>
          <a:bodyPr>
            <a:normAutofit fontScale="85000" lnSpcReduction="10000"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Lambda</a:t>
            </a:r>
            <a:r>
              <a:rPr lang="tr-TR" dirty="0"/>
              <a:t> Java Project,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b="1" dirty="0" err="1"/>
              <a:t>RequestHandler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handleRequest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B5BCB7-B689-4AC6-B176-43AF598A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36" y="1959429"/>
            <a:ext cx="6088728" cy="17761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50E32B-87D7-4F94-8D8D-0E7D0901ED79}"/>
              </a:ext>
            </a:extLst>
          </p:cNvPr>
          <p:cNvSpPr txBox="1">
            <a:spLocks/>
          </p:cNvSpPr>
          <p:nvPr/>
        </p:nvSpPr>
        <p:spPr>
          <a:xfrm>
            <a:off x="990600" y="4019355"/>
            <a:ext cx="10515600" cy="442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b="1" dirty="0" err="1"/>
              <a:t>input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output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invoking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4DF5E-CF7E-4E8C-BF95-87D67D9BC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61933"/>
            <a:ext cx="3023570" cy="2036494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191A3E-38B5-4024-A827-5D74CCC5E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69" y="4869651"/>
            <a:ext cx="7563044" cy="12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4DDA-5F19-4525-9ED2-D94FA2E9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1399"/>
          </a:xfrm>
        </p:spPr>
        <p:txBody>
          <a:bodyPr/>
          <a:lstStyle/>
          <a:p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notes</a:t>
            </a:r>
            <a:r>
              <a:rPr lang="tr-TR" dirty="0"/>
              <a:t> on Guide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DDA1-34A3-4107-87F2-BF62E968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867"/>
            <a:ext cx="10515600" cy="2751321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guide</a:t>
            </a:r>
            <a:r>
              <a:rPr lang="tr-TR" dirty="0"/>
              <a:t>, y</a:t>
            </a:r>
            <a:r>
              <a:rPr lang="en-US" dirty="0" err="1"/>
              <a:t>ou</a:t>
            </a:r>
            <a:r>
              <a:rPr lang="en-US" dirty="0"/>
              <a:t> can create an Amazon S3 bucket in two ways, either through the AWS Management Console or by using the AWS Toolkit for Eclipse.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bucket</a:t>
            </a:r>
            <a:r>
              <a:rPr lang="tr-TR" dirty="0"/>
              <a:t> </a:t>
            </a:r>
            <a:r>
              <a:rPr lang="tr-TR" dirty="0" err="1"/>
              <a:t>choosing</a:t>
            </a:r>
            <a:r>
              <a:rPr lang="tr-TR" dirty="0"/>
              <a:t> </a:t>
            </a:r>
            <a:r>
              <a:rPr lang="tr-TR" dirty="0" err="1"/>
              <a:t>either</a:t>
            </a:r>
            <a:r>
              <a:rPr lang="tr-TR" dirty="0"/>
              <a:t> of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do not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bucket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time.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option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console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, </a:t>
            </a:r>
            <a:r>
              <a:rPr lang="tr-TR" b="1" dirty="0" err="1"/>
              <a:t>you</a:t>
            </a:r>
            <a:r>
              <a:rPr lang="tr-TR" b="1" dirty="0"/>
              <a:t> do not </a:t>
            </a:r>
            <a:r>
              <a:rPr lang="tr-TR" b="1" dirty="0" err="1"/>
              <a:t>need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create</a:t>
            </a:r>
            <a:r>
              <a:rPr lang="tr-TR" b="1" dirty="0"/>
              <a:t> S3 </a:t>
            </a:r>
            <a:r>
              <a:rPr lang="tr-TR" b="1" dirty="0" err="1"/>
              <a:t>bucket</a:t>
            </a:r>
            <a:r>
              <a:rPr lang="tr-TR" b="1" dirty="0"/>
              <a:t> </a:t>
            </a:r>
            <a:r>
              <a:rPr lang="tr-TR" b="1" dirty="0" err="1"/>
              <a:t>second</a:t>
            </a:r>
            <a:r>
              <a:rPr lang="tr-TR" b="1" dirty="0"/>
              <a:t> time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deploying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B38DB6-66D5-4C0D-80F7-DDF76ACC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35" y="4201544"/>
            <a:ext cx="8774529" cy="18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7F5-7EC9-4D8F-AC46-0950DE9A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3666"/>
          </a:xfrm>
        </p:spPr>
        <p:txBody>
          <a:bodyPr/>
          <a:lstStyle/>
          <a:p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1916-26C1-4550-B60B-82434854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333"/>
            <a:ext cx="10515600" cy="5118630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Eclipse</a:t>
            </a:r>
            <a:r>
              <a:rPr lang="tr-TR" dirty="0"/>
              <a:t> IDE (</a:t>
            </a:r>
            <a:r>
              <a:rPr lang="tr-TR" dirty="0" err="1"/>
              <a:t>Prerequisite</a:t>
            </a:r>
            <a:r>
              <a:rPr lang="tr-TR" dirty="0"/>
              <a:t>): </a:t>
            </a:r>
            <a:r>
              <a:rPr lang="en-US" dirty="0">
                <a:hlinkClick r:id="rId2"/>
              </a:rPr>
              <a:t>https://docs.aws.amazon.com/en_us/toolkit-for-eclipse/v1/user-guide/setup-install.html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AWS </a:t>
            </a:r>
            <a:r>
              <a:rPr lang="tr-TR" dirty="0" err="1"/>
              <a:t>Credentials</a:t>
            </a:r>
            <a:r>
              <a:rPr lang="tr-TR" dirty="0"/>
              <a:t> (</a:t>
            </a:r>
            <a:r>
              <a:rPr lang="tr-TR" dirty="0" err="1"/>
              <a:t>Prerequisite</a:t>
            </a:r>
            <a:r>
              <a:rPr lang="tr-TR" dirty="0"/>
              <a:t>): </a:t>
            </a:r>
            <a:r>
              <a:rPr lang="en-US" dirty="0">
                <a:hlinkClick r:id="rId3"/>
              </a:rPr>
              <a:t>https://docs.aws.amazon.com/en_us/toolkit-for-eclipse/v1/user-guide/setup-credentials.html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Create</a:t>
            </a:r>
            <a:r>
              <a:rPr lang="tr-TR" dirty="0"/>
              <a:t>, </a:t>
            </a:r>
            <a:r>
              <a:rPr lang="tr-TR" dirty="0" err="1"/>
              <a:t>Upload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Invoke</a:t>
            </a:r>
            <a:r>
              <a:rPr lang="tr-TR" dirty="0"/>
              <a:t> an AWS 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: </a:t>
            </a:r>
            <a:r>
              <a:rPr lang="en-US" dirty="0">
                <a:hlinkClick r:id="rId4"/>
              </a:rPr>
              <a:t>https://docs.aws.amazon.com/en_us/toolkit-for-eclipse/v1/user-guide/lambda-tutorial.html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, do not </a:t>
            </a:r>
            <a:r>
              <a:rPr lang="tr-TR" dirty="0" err="1"/>
              <a:t>hesitate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email</a:t>
            </a:r>
            <a:r>
              <a:rPr lang="tr-TR" dirty="0"/>
              <a:t>. </a:t>
            </a:r>
          </a:p>
          <a:p>
            <a:pPr lvl="1"/>
            <a:r>
              <a:rPr lang="tr-TR"/>
              <a:t>umut.cakan@ozu.edu.tr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446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Getting Started </vt:lpstr>
      <vt:lpstr>Setting up Eclipse IDE</vt:lpstr>
      <vt:lpstr>Setting up AWS Credentials</vt:lpstr>
      <vt:lpstr>Setting up AWS Credentials (2)</vt:lpstr>
      <vt:lpstr>Creating an AWS Lambda Project</vt:lpstr>
      <vt:lpstr>Important notes on Guide</vt:lpstr>
      <vt:lpstr>Important notes on Guide (2)</vt:lpstr>
      <vt:lpstr>Related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Umut Cakan</dc:creator>
  <cp:lastModifiedBy>Umut Cakan</cp:lastModifiedBy>
  <cp:revision>21</cp:revision>
  <dcterms:created xsi:type="dcterms:W3CDTF">2019-11-08T13:39:28Z</dcterms:created>
  <dcterms:modified xsi:type="dcterms:W3CDTF">2019-11-08T16:31:27Z</dcterms:modified>
</cp:coreProperties>
</file>