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4046a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4046a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c5df795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c5df795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5df795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5df795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5df795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5df795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4046ac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4046ac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4046ac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4046ac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046ac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4046ac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4046ac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4046ac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www.oracle.com/technetwork/java/javase/downloads/jdk8-downloads-2133151.html" TargetMode="External"/><Relationship Id="rId5" Type="http://schemas.openxmlformats.org/officeDocument/2006/relationships/hyperlink" Target="https://netbeans.apache.org/download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technetwork/java/javase/downloads/jdk8-downloads-2133151.html" TargetMode="External"/><Relationship Id="rId4" Type="http://schemas.openxmlformats.org/officeDocument/2006/relationships/hyperlink" Target="https://netbeans.apache.org/download/index.html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8250"/>
            <a:ext cx="85206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Automobile Insurance Database GUI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by: Daniel Gomes</a:t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675" y="1152475"/>
            <a:ext cx="4310649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33325" y="1363000"/>
            <a:ext cx="3313764" cy="19337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used Java SE Development Kit 8 and might require it installed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https://www.oracle.com/technetwork/java/javase/downloads/jdk8-downloads-2133151.html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72825" y="3244975"/>
            <a:ext cx="3038364" cy="18455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application was developed using Apache Netbeans IDE 11.2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https://netbeans.apache.org/download/index.html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3 - 4: How to install and run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5 - 7: How to use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8: How the code was </a:t>
            </a:r>
            <a:r>
              <a:rPr lang="en"/>
              <a:t>structured. Answers: </a:t>
            </a:r>
            <a:r>
              <a:rPr lang="en"/>
              <a:t>Where are the SQL queries </a:t>
            </a:r>
            <a:r>
              <a:rPr lang="en"/>
              <a:t>located?</a:t>
            </a:r>
            <a:br>
              <a:rPr lang="en"/>
            </a:b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run it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3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was created using the latest version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JDK 8 (1.8.0_231)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Apache Netbeans IDE 11.2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this project doesn’t run with other JDKs, i’d recommend installing JDK 8</a:t>
            </a:r>
            <a:endParaRPr sz="1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700" y="2264775"/>
            <a:ext cx="5303150" cy="27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run it continued 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7324"/>
            <a:ext cx="4237675" cy="22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970025"/>
            <a:ext cx="83964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extracting the folder...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you can run the application (besides running it with Apache Netbeans IDE 11.2):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030025"/>
            <a:ext cx="37581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 to and double click: AutoDB-UI-Project/dist/AutoDB-UI-Project.jar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800" y="2551325"/>
            <a:ext cx="4289824" cy="22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08800" y="2030025"/>
            <a:ext cx="36135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Run it through the command line. You will be able to see all SQL queries I performed.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885275" y="3888375"/>
            <a:ext cx="2113344" cy="9064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Ensure that you are in AutoDB-Project\dist before executing: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java -jar AutoDB-UI-Project.jar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Adding a new accident</a:t>
            </a:r>
            <a:endParaRPr b="1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date in the date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Enter city and state in respected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VIN dropdown, damages textfield, and driver ssn dropdown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add to add the vehicle/person/damages to the specific accident (multi entry)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add accident to add accident and vehicles involved into db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5" y="1152475"/>
            <a:ext cx="4310633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Searching by accident id</a:t>
            </a:r>
            <a:endParaRPr b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in an aid in the accident id textfield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Search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Reset reset/re-populate table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310633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Searching for accidents using date and damages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search for a range of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 starting date in from date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Enter ending date in to date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 Reset to reset/re-populate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search for range of avg damages of an accident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similar structure to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search for total damages of an accident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similar structure to above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67" y="1152475"/>
            <a:ext cx="4310633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Code Structure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om.danny.main - contains MainApp.java, responsible for launching AccidentsView.fxml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om.danny.controller - contains AccidentsController.java and AccidentsView.fxml. AccidentsController.java contains the code for the functionality of AccidentsView.fxml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com.danny.model - contains AccidentsDetails.java and AccidentsCriteria.java. This contains the model classes for the two different types of data i will be accessing. Also contains AccidentsDetailsDAO.java and AccidentsCriteriaDAO.java where all SQL queries are located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om.danny.util - contains DBUtil.java which is responsible for providing basic connection to the AutoDB.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