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8f5ab607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8f5ab607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8f5ab6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8f5ab6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8f5ab60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8f5ab60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8f5ab607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8f5ab607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8f5ab607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8f5ab607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8f5ab607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8f5ab607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13a13d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13a13d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13a13d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13a13d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13a13d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13a13d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9752ddc3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9752ddc3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9752ddc3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9752ddc3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13a13d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13a13d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9752ddc3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9752ddc3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13a13d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13a13d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8f5ab60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8f5ab60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8f5ab607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8f5ab607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8f5ab607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8f5ab607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tmdb/tmdb-movie-metadata" TargetMode="External"/><Relationship Id="rId4" Type="http://schemas.openxmlformats.org/officeDocument/2006/relationships/hyperlink" Target="https://www.kaggle.com/rush4ratio/video-game-sales-with-rating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Success of Movies and Video Games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056625"/>
            <a:ext cx="85206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Daniel Gomes, John Gomes and Blake Simmons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Movies Dataset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RMSE: </a:t>
            </a:r>
            <a:r>
              <a:rPr b="1" lang="en"/>
              <a:t>94.6004570140387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R-squared: </a:t>
            </a:r>
            <a:r>
              <a:rPr b="1" lang="en"/>
              <a:t>0.6660517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018" y="1152475"/>
            <a:ext cx="4950182" cy="38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Dataset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Cleaning the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used completed rows from our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cut our dataset pretty much in half (~14,000   →</a:t>
            </a:r>
            <a:r>
              <a:rPr lang="en"/>
              <a:t> </a:t>
            </a:r>
            <a:r>
              <a:rPr lang="en"/>
              <a:t>  ~7000)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to reformat some of the columns so they could fit our methods (i.e. Factor to Numeric)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to remove some columns due to factors of too many levels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Games Dataset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Lasso Regression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Lambda: 0.5612952</a:t>
            </a:r>
            <a:endParaRPr/>
          </a:p>
          <a:p>
            <a:pPr indent="457200" lvl="0" marL="4572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variables eliminated except for </a:t>
            </a:r>
            <a:endParaRPr/>
          </a:p>
          <a:p>
            <a:pPr indent="0" lvl="0" marL="502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Critic Count </a:t>
            </a:r>
            <a:endParaRPr/>
          </a:p>
          <a:p>
            <a:pPr indent="0" lvl="0" marL="502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(given tiny coefficient)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		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8567"/>
          <a:stretch/>
        </p:blipFill>
        <p:spPr>
          <a:xfrm>
            <a:off x="97625" y="2066425"/>
            <a:ext cx="3279875" cy="23189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4">
            <a:alphaModFix/>
          </a:blip>
          <a:srcRect b="4231" l="0" r="0" t="8887"/>
          <a:stretch/>
        </p:blipFill>
        <p:spPr>
          <a:xfrm>
            <a:off x="1959000" y="2824675"/>
            <a:ext cx="3375750" cy="22678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4"/>
          <p:cNvPicPr preferRelativeResize="0"/>
          <p:nvPr/>
        </p:nvPicPr>
        <p:blipFill rotWithShape="1">
          <a:blip r:embed="rId5">
            <a:alphaModFix/>
          </a:blip>
          <a:srcRect b="4278" l="0" r="0" t="0"/>
          <a:stretch/>
        </p:blipFill>
        <p:spPr>
          <a:xfrm>
            <a:off x="5909700" y="2328674"/>
            <a:ext cx="2324100" cy="8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6">
            <a:alphaModFix/>
          </a:blip>
          <a:srcRect b="0" l="0" r="4689" t="4379"/>
          <a:stretch/>
        </p:blipFill>
        <p:spPr>
          <a:xfrm>
            <a:off x="5909700" y="1263075"/>
            <a:ext cx="2324100" cy="10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Games Dataset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Lasso Regression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RMSE: </a:t>
            </a:r>
            <a:r>
              <a:rPr b="1" lang="en"/>
              <a:t>2.02496867599784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R-squared: </a:t>
            </a:r>
            <a:r>
              <a:rPr b="1" lang="en"/>
              <a:t>0.1774034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Formula: 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Global sales = 0.7615562719 + (Critic Count * 0.0001908167)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4572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029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		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350" y="1398725"/>
            <a:ext cx="4077575" cy="315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5696025" y="731525"/>
            <a:ext cx="2445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  <a:endParaRPr b="1" sz="36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Games Dataset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175 trees								 Mtry = 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-5329" r="0" t="-5329"/>
          <a:stretch/>
        </p:blipFill>
        <p:spPr>
          <a:xfrm>
            <a:off x="75425" y="1913050"/>
            <a:ext cx="4008350" cy="30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100" y="2055075"/>
            <a:ext cx="3824700" cy="29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Games Dataset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RMSE: </a:t>
            </a:r>
            <a:r>
              <a:rPr b="1" lang="en"/>
              <a:t>1.44290201087766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R-squared: </a:t>
            </a:r>
            <a:r>
              <a:rPr b="1" lang="en"/>
              <a:t>0.4921552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600" y="1057450"/>
            <a:ext cx="51244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methods were decent at predicting movie revenue but used very few attributes from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regression was not good for predicting game sales based on attributes other than specified nation sales.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was much better for predicting game sales.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datasets were not ideal for our purposes, but could serve as a basis of experimentation for collecting data in the future - keep good predictors, try adding new data attributes to datasets.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406400" marR="2159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(TMDb), The Movie Database. “TMDB 5000 Movie Dataset.” </a:t>
            </a:r>
            <a:r>
              <a:rPr i="1"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r>
              <a:rPr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28 Sept. 2017, www.kaggle.com/tmdb/tmdb-movie-metadata.</a:t>
            </a:r>
            <a:endParaRPr sz="12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406400" marR="2159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Kirubi, Rush. “Video Game Sales with Ratings.” </a:t>
            </a:r>
            <a:r>
              <a:rPr i="1"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r>
              <a:rPr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30 Dec. 2016, www.kaggle.com/rush4ratio/video-game-sales-with-ratings.</a:t>
            </a:r>
            <a:endParaRPr sz="12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406400" marR="2159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“RandomForest.” </a:t>
            </a:r>
            <a:r>
              <a:rPr i="1"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Documentation</a:t>
            </a:r>
            <a:r>
              <a:rPr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www.rdocumentation.org/packages/randomForest/versions/4.6-14/topics/randomForest.</a:t>
            </a:r>
            <a:endParaRPr sz="12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406400" marR="2159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“Ridge Regression and the Lasso.” </a:t>
            </a:r>
            <a:r>
              <a:rPr i="1"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R-Bloggers</a:t>
            </a:r>
            <a:r>
              <a:rPr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23 May 2017, www.r-bloggers.com/ridge-regression-and-the-lasso/.</a:t>
            </a:r>
            <a:endParaRPr sz="12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1740000" y="2294700"/>
            <a:ext cx="5664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group members contributed equally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Our goal:</a:t>
            </a:r>
            <a:r>
              <a:rPr lang="en"/>
              <a:t> Analyze how different </a:t>
            </a:r>
            <a:r>
              <a:rPr i="1" lang="en"/>
              <a:t>qualities </a:t>
            </a:r>
            <a:r>
              <a:rPr lang="en"/>
              <a:t>predict the success of both movies (</a:t>
            </a:r>
            <a:r>
              <a:rPr lang="en"/>
              <a:t>revenue)</a:t>
            </a:r>
            <a:r>
              <a:rPr lang="en"/>
              <a:t> and video games (global sales).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What we mean by q</a:t>
            </a:r>
            <a:r>
              <a:rPr lang="en" u="sng"/>
              <a:t>ualities: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Movies: Lead role, budget, production company,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Games: Platform, developer, </a:t>
            </a:r>
            <a:r>
              <a:rPr lang="en"/>
              <a:t>publisher,</a:t>
            </a:r>
            <a:r>
              <a:rPr lang="en"/>
              <a:t> genre,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Our motivation:</a:t>
            </a:r>
            <a:r>
              <a:rPr lang="en"/>
              <a:t> Due to our own personal interests in the movie and </a:t>
            </a:r>
            <a:r>
              <a:rPr lang="en"/>
              <a:t>video game </a:t>
            </a:r>
            <a:r>
              <a:rPr lang="en"/>
              <a:t>industries.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datasets</a:t>
            </a:r>
            <a:r>
              <a:rPr lang="en"/>
              <a:t> we will be using for the creation of our final project are: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Movies:</a:t>
            </a:r>
            <a:r>
              <a:rPr lang="en"/>
              <a:t>  </a:t>
            </a:r>
            <a:r>
              <a:rPr b="1" lang="en"/>
              <a:t>TMDB 5000 Movie Dataset</a:t>
            </a:r>
            <a:r>
              <a:rPr lang="en"/>
              <a:t> - </a:t>
            </a:r>
            <a:r>
              <a:rPr lang="en"/>
              <a:t>Metadata on ~5,000 movies from TMDb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https://www.kaggle.com/tmdb/tmdb-movie-metadata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Video Games:</a:t>
            </a:r>
            <a:r>
              <a:rPr lang="en"/>
              <a:t> </a:t>
            </a:r>
            <a:r>
              <a:rPr b="1" lang="en"/>
              <a:t>Video Game Sales with Ratings</a:t>
            </a:r>
            <a:r>
              <a:rPr lang="en"/>
              <a:t> - video game sales from Vgchartz and corresponding ratings from Metacritic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https://www.kaggle.com/rush4ratio/video-game-sales-with-ratings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(Further Look)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895900" y="972950"/>
            <a:ext cx="47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Video Game Dataset:</a:t>
            </a:r>
            <a:endParaRPr sz="14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Name		Name of the video game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Platform		Console on which the game is running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Year_of_Release	Year of the game released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Genre		Game's category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Publisher		Publisher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NA_Sales	Game sales in North America (in millions of units)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EU_Sales		Game sales in the European Union (in millions of units)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JP_Sales		Game sales in Japan (in millions of units)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Other_Sales	Game sales in the rest of the world, i.e. Africa, Asia excluding       </a:t>
            </a:r>
            <a:endParaRPr sz="900"/>
          </a:p>
          <a:p>
            <a:pPr indent="0" lvl="0" marL="13716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Japan, Australia, </a:t>
            </a:r>
            <a:r>
              <a:rPr lang="en" sz="900"/>
              <a:t>Europe excluding the E.U. and South America (in millions of units)        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Global_Sales	Total sales in the world (in millions of units)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Critic_Sco</a:t>
            </a:r>
            <a:r>
              <a:rPr lang="en" sz="900"/>
              <a:t>r</a:t>
            </a:r>
            <a:r>
              <a:rPr lang="en" sz="900"/>
              <a:t>e	Aggregate score compiled by Metacritic staff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Critic_Coun</a:t>
            </a:r>
            <a:r>
              <a:rPr lang="en" sz="900"/>
              <a:t>t</a:t>
            </a:r>
            <a:r>
              <a:rPr lang="en" sz="900"/>
              <a:t>	The number of critics used in coming up with the Critic_score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User_Score	Score by Metacritic's subscribers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User_Count            Number of users who gave the user_score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Developer               Party responsible for creating the game</a:t>
            </a:r>
            <a:endParaRPr sz="900"/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Rating                     The ESRB ratings (E.g. Everyone, Teen, Adults Only..etc)</a:t>
            </a:r>
            <a:endParaRPr sz="900"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1017725"/>
            <a:ext cx="39057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Movies Dataset:</a:t>
            </a:r>
            <a:endParaRPr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budget			Money spent creating movie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genres			Type of movie (Horror, Comedy)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homepage		Movies internet home address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id			Identification of movie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keywords		Iterated words throughout movie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original_language	                Language movie was created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original_title		Name given to movie in production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overview		                Summary of movie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popularity		General Public interest in movie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production_companies	Companies involved in filming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production_countries	Countries movie was filmed in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release_date		MM/DD/YYYY movie came out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revenue                                   How much the movie made ($US)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runtime                                   How long the move is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spoken_languages                  Languages in the movie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status                                       In theatres, dvd, digital copy, etc.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tagline		                Catchphrase/Slogan of movie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title		                Name of the movie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vote_average                          Average vote score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vote_count                             Number of votes for the movie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Techniques and Evaluation Methods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</a:t>
            </a:r>
            <a:r>
              <a:rPr lang="en" u="sng"/>
              <a:t>upervised Learning:</a:t>
            </a:r>
            <a:endParaRPr u="sng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predicting an outcome based on independent variables.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financial success, in the form of revenue.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Lasso Regression:</a:t>
            </a:r>
            <a:endParaRPr u="sng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and effective and easy to evaluate correlative variables.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Evaluation Methods:</a:t>
            </a:r>
            <a:r>
              <a:rPr lang="en"/>
              <a:t> Cross validation to evaluate prediction accuracy and determine best lambda, RMSE to analyze the fit of the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/>
              <a:t>Regression Tree (Random Forest):</a:t>
            </a:r>
            <a:endParaRPr u="sng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Simplicity of results (easy to understand a tree model), ability for fine tuning.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Evaluation Methods:</a:t>
            </a:r>
            <a:r>
              <a:rPr lang="en"/>
              <a:t> CV for tree size, RMSE to analyze the model.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Dataset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Cleaning the Data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to eliminate several columns due to more than 53 factor levels (including starring, director, production_company, others)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function can not process factors with more than 53 levels. In order to compare the two models, the attributes needed to be identical.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clean-up required - nearly a quarter of rows were missing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Movies Dataset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Lasso Regression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Lambda: </a:t>
            </a:r>
            <a:r>
              <a:rPr b="1" lang="en"/>
              <a:t>24.13829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variables eliminated except for     </a:t>
            </a:r>
            <a:endParaRPr/>
          </a:p>
          <a:p>
            <a:pPr indent="457200" lvl="0" marL="45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and vote_count.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" y="2030700"/>
            <a:ext cx="4186233" cy="198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800" y="3110450"/>
            <a:ext cx="4186233" cy="198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5">
            <a:alphaModFix/>
          </a:blip>
          <a:srcRect b="1417" l="0" r="18949" t="43872"/>
          <a:stretch/>
        </p:blipFill>
        <p:spPr>
          <a:xfrm>
            <a:off x="5502350" y="1286925"/>
            <a:ext cx="26865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2350" y="2440275"/>
            <a:ext cx="26865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Movies Dataset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Lasso Regression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RMSE: </a:t>
            </a:r>
            <a:r>
              <a:rPr b="1" lang="en"/>
              <a:t>96.5230200967387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R-squared: </a:t>
            </a:r>
            <a:r>
              <a:rPr b="1" lang="en"/>
              <a:t>0.6987305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Formula: 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revenue = 6.79905830 + (budget * 1.411) + (vote_count * 0.058)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825" y="765975"/>
            <a:ext cx="44183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Movies Dataset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125 trees								 Mtry =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00" y="2082600"/>
            <a:ext cx="3939076" cy="18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082600"/>
            <a:ext cx="3939076" cy="186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