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F22C0-7036-4FA3-8080-DABA5CB26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712DE-4844-461E-B86F-655839F14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2C732-39EB-4960-B5D6-68028108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3B774-64E6-4A88-A8B4-70CA3443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DA105-8C3A-4170-9357-B8D42B10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8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74B6-FC24-4206-819E-C6137D9C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64EBDB-ACEF-45DF-9ADC-387432A5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F299F-FC57-42D0-AE6A-6240E95C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25562-5534-4DA0-96DC-81B44E2C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3B5F-6AAF-49C7-A550-423E176E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8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EBD420-F539-4C20-95C6-9AF84C6E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F84DD2-1EEC-4DA7-9C6D-DABF2D08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E40DB-C861-4F31-B011-FCBEFCCC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E01BD6-5238-4C9E-BFED-F29A2C52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D540C-2226-4F69-9ADB-078EBFC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99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692E5-DE1D-49C6-A2DC-166EF487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8F900-3CD4-4487-971F-98337BDB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BD87B3-F3CA-4270-9C3E-7129A4C1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93ABF-40A0-4C6B-94A9-92902A43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9A4D4-328D-4D75-9F55-9C99294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7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B0528-163D-4C29-8E70-3192ADB3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B0CCD1-C5CF-4A8C-BB9B-1730F685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1AD41-0239-4E1F-976D-F8BBDAEB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F402B-26C9-4A87-B530-FC2D395D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F9DF8-3B70-42CA-8595-656380C8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4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26331-7473-49CA-989C-C8D75482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D9DF3-5273-47C3-9993-8B6B9CDB4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19DC78-9C27-4773-979C-174348FD9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3A19CD-29DB-4CB7-805B-FA2914E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0986E-8145-4398-93EA-CB96466C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67511-B823-4B9B-B62D-47B96FA1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8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B3BD3-29FC-4FE3-BF79-D16619C7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B1136-10F1-4FBD-8B83-50A15BFD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188AF0-E97D-4582-9B31-13A3B3A0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276578-CE96-46A8-BDD7-E7722F4E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7ED1FA-7AB7-46D6-8D6E-1ADAAA48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8CB4D9-D802-4075-A4E4-F90126BA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5A5019-9634-4617-84D6-C9D49115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1B465A-5048-4FE8-AFB4-1B86FFD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0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FD0A5-EC80-4167-936A-A6A834F9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C23505-CEC1-448C-9CC5-45D75574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D72AF4-C034-45E8-87E6-5B674E8C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C4A419-C5CD-4EBE-80A8-BE7966EF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4B470C-9940-4D5E-8541-0F60BD5B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EBE275-4A7F-4C90-84B0-1F324973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C3174E-DB97-4357-A68C-80261569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1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E7D15-E659-416A-A1B4-51F25B14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5D110-D629-4346-B32F-C594C90A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8D07D8-4134-41A4-81AF-0CAA2F35C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1061AB-B42D-4463-AFB0-37A15DA2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36EFB7-B040-4392-8CA8-E4EB2ABB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0C0BA7-818A-48ED-99DC-F8EEF44F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1ACCC-07BA-4577-BECA-95290792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F685C5-3AB6-4C30-8349-AA3918F4E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7D7AD2-C140-422F-AF38-AFB82F2F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A9122C-AE73-4C61-8948-45725072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F8423-9A94-42BE-8E65-60FCC22C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1A2774-8071-4BD8-AE04-007544C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7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707997-467F-4F0A-A013-F233E34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BDE65-97C8-4FEB-A251-71186835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A2788-7DAF-43D6-8F50-02BC4D17D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5EA4-10A8-4064-B787-C1B733FBD024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52158-B043-4C53-A348-5C7EED631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C018F-123C-4825-8386-B7262FEFC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F50C-DD26-43E1-A96F-8D7BB9449D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06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B2EB705-E271-4B1C-9569-4A32CF90491D}"/>
              </a:ext>
            </a:extLst>
          </p:cNvPr>
          <p:cNvSpPr/>
          <p:nvPr/>
        </p:nvSpPr>
        <p:spPr>
          <a:xfrm>
            <a:off x="321577" y="871978"/>
            <a:ext cx="1950441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C714DD-08F7-46D1-83BD-E3992E7923B7}"/>
              </a:ext>
            </a:extLst>
          </p:cNvPr>
          <p:cNvSpPr/>
          <p:nvPr/>
        </p:nvSpPr>
        <p:spPr>
          <a:xfrm>
            <a:off x="1756094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83278C-6225-4B45-93FB-B68AEE62AFEF}"/>
              </a:ext>
            </a:extLst>
          </p:cNvPr>
          <p:cNvSpPr/>
          <p:nvPr/>
        </p:nvSpPr>
        <p:spPr>
          <a:xfrm>
            <a:off x="1444656" y="2895597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Login</a:t>
            </a:r>
            <a:endParaRPr lang="es-ES" sz="1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46CC3-E754-488A-A515-724E7FD882E1}"/>
              </a:ext>
            </a:extLst>
          </p:cNvPr>
          <p:cNvSpPr txBox="1"/>
          <p:nvPr/>
        </p:nvSpPr>
        <p:spPr>
          <a:xfrm>
            <a:off x="400921" y="507609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Login Page</a:t>
            </a:r>
            <a:endParaRPr lang="es-ES" sz="1400" u="sng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D9C20D-13D0-4C03-B45F-8D3D8DE1FDFD}"/>
              </a:ext>
            </a:extLst>
          </p:cNvPr>
          <p:cNvSpPr txBox="1"/>
          <p:nvPr/>
        </p:nvSpPr>
        <p:spPr>
          <a:xfrm>
            <a:off x="707119" y="1238850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236CF1-2562-4BE7-8B6C-8110B4C5E552}"/>
              </a:ext>
            </a:extLst>
          </p:cNvPr>
          <p:cNvSpPr txBox="1"/>
          <p:nvPr/>
        </p:nvSpPr>
        <p:spPr>
          <a:xfrm>
            <a:off x="707119" y="1856579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Password</a:t>
            </a:r>
            <a:endParaRPr lang="es-ES" sz="1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C27BDD-50AF-46F9-BC5E-AD1380BBA9F7}"/>
              </a:ext>
            </a:extLst>
          </p:cNvPr>
          <p:cNvSpPr/>
          <p:nvPr/>
        </p:nvSpPr>
        <p:spPr>
          <a:xfrm>
            <a:off x="506486" y="2895596"/>
            <a:ext cx="79380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Forgot pass</a:t>
            </a:r>
            <a:endParaRPr lang="es-ES" sz="1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3605DE-B1FB-4F4D-A659-001451C9C725}"/>
              </a:ext>
            </a:extLst>
          </p:cNvPr>
          <p:cNvSpPr/>
          <p:nvPr/>
        </p:nvSpPr>
        <p:spPr>
          <a:xfrm>
            <a:off x="506486" y="1546627"/>
            <a:ext cx="155056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521F733-019E-49D1-B978-295D8C60DC38}"/>
              </a:ext>
            </a:extLst>
          </p:cNvPr>
          <p:cNvSpPr/>
          <p:nvPr/>
        </p:nvSpPr>
        <p:spPr>
          <a:xfrm>
            <a:off x="506486" y="2218535"/>
            <a:ext cx="155056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D36DCBA-6254-4D9B-81AC-BA6DCB563F82}"/>
              </a:ext>
            </a:extLst>
          </p:cNvPr>
          <p:cNvSpPr txBox="1"/>
          <p:nvPr/>
        </p:nvSpPr>
        <p:spPr>
          <a:xfrm>
            <a:off x="1228283" y="977830"/>
            <a:ext cx="90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FORM</a:t>
            </a:r>
            <a:endParaRPr lang="es-ES" sz="1400" b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F13EA5E-D617-4D4A-A7F9-5D773CB7490B}"/>
              </a:ext>
            </a:extLst>
          </p:cNvPr>
          <p:cNvSpPr/>
          <p:nvPr/>
        </p:nvSpPr>
        <p:spPr>
          <a:xfrm>
            <a:off x="2748793" y="871978"/>
            <a:ext cx="1908495" cy="982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09D338-26F6-4C47-BFF3-FBF5358BBDC1}"/>
              </a:ext>
            </a:extLst>
          </p:cNvPr>
          <p:cNvSpPr/>
          <p:nvPr/>
        </p:nvSpPr>
        <p:spPr>
          <a:xfrm>
            <a:off x="4145559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1D73FC-016B-432E-8A65-C87EBA52BCFF}"/>
              </a:ext>
            </a:extLst>
          </p:cNvPr>
          <p:cNvSpPr txBox="1"/>
          <p:nvPr/>
        </p:nvSpPr>
        <p:spPr>
          <a:xfrm>
            <a:off x="2699857" y="1097987"/>
            <a:ext cx="1950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check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user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info</a:t>
            </a:r>
            <a:endParaRPr lang="es-ES" sz="1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FEC9F6-4AAD-4A42-B36B-60D53D7304A8}"/>
              </a:ext>
            </a:extLst>
          </p:cNvPr>
          <p:cNvSpPr txBox="1"/>
          <p:nvPr/>
        </p:nvSpPr>
        <p:spPr>
          <a:xfrm>
            <a:off x="3366082" y="1476195"/>
            <a:ext cx="67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Redirect</a:t>
            </a:r>
            <a:endParaRPr lang="es-ES" sz="10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26513D9-F5B5-47BA-86B8-527D0264609F}"/>
              </a:ext>
            </a:extLst>
          </p:cNvPr>
          <p:cNvCxnSpPr/>
          <p:nvPr/>
        </p:nvCxnSpPr>
        <p:spPr>
          <a:xfrm>
            <a:off x="2217489" y="1392738"/>
            <a:ext cx="622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9087726-34D7-43B2-88B9-925405036E97}"/>
              </a:ext>
            </a:extLst>
          </p:cNvPr>
          <p:cNvCxnSpPr>
            <a:stCxn id="20" idx="2"/>
          </p:cNvCxnSpPr>
          <p:nvPr/>
        </p:nvCxnSpPr>
        <p:spPr>
          <a:xfrm flipH="1">
            <a:off x="3703040" y="1854404"/>
            <a:ext cx="1" cy="58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BC74F8D-77B5-4B1F-9070-972B12222603}"/>
              </a:ext>
            </a:extLst>
          </p:cNvPr>
          <p:cNvSpPr/>
          <p:nvPr/>
        </p:nvSpPr>
        <p:spPr>
          <a:xfrm>
            <a:off x="2748793" y="2791747"/>
            <a:ext cx="1950441" cy="982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9020EBB-44EC-4B4E-BDE9-02756B024746}"/>
              </a:ext>
            </a:extLst>
          </p:cNvPr>
          <p:cNvSpPr/>
          <p:nvPr/>
        </p:nvSpPr>
        <p:spPr>
          <a:xfrm>
            <a:off x="4183310" y="2637767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DEF2EF4-9D92-4BB7-ABEA-C3C88B9854D5}"/>
              </a:ext>
            </a:extLst>
          </p:cNvPr>
          <p:cNvSpPr/>
          <p:nvPr/>
        </p:nvSpPr>
        <p:spPr>
          <a:xfrm>
            <a:off x="3839361" y="3436510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Back</a:t>
            </a:r>
            <a:endParaRPr lang="es-ES" sz="1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1EED36F-D829-4CF6-9D5F-F46E4E9F434F}"/>
              </a:ext>
            </a:extLst>
          </p:cNvPr>
          <p:cNvSpPr txBox="1"/>
          <p:nvPr/>
        </p:nvSpPr>
        <p:spPr>
          <a:xfrm>
            <a:off x="2828137" y="2427378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Error page</a:t>
            </a:r>
            <a:endParaRPr lang="es-ES" sz="1400" u="sng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B1FFDD8-212D-4F7A-9B03-09CF4112A5E2}"/>
              </a:ext>
            </a:extLst>
          </p:cNvPr>
          <p:cNvSpPr txBox="1"/>
          <p:nvPr/>
        </p:nvSpPr>
        <p:spPr>
          <a:xfrm>
            <a:off x="2871831" y="3024885"/>
            <a:ext cx="170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ERROR MSG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8DD574C-356D-4262-8D06-6EE8CEA5FBD3}"/>
              </a:ext>
            </a:extLst>
          </p:cNvPr>
          <p:cNvCxnSpPr>
            <a:cxnSpLocks/>
          </p:cNvCxnSpPr>
          <p:nvPr/>
        </p:nvCxnSpPr>
        <p:spPr>
          <a:xfrm>
            <a:off x="4606954" y="1392738"/>
            <a:ext cx="1604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569C516-6D1E-4A9C-BDA4-8C56F8654A57}"/>
              </a:ext>
            </a:extLst>
          </p:cNvPr>
          <p:cNvSpPr/>
          <p:nvPr/>
        </p:nvSpPr>
        <p:spPr>
          <a:xfrm>
            <a:off x="6240366" y="850580"/>
            <a:ext cx="1950441" cy="711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70243A-BD6A-445D-89DB-A8A68F18A6CE}"/>
              </a:ext>
            </a:extLst>
          </p:cNvPr>
          <p:cNvSpPr/>
          <p:nvPr/>
        </p:nvSpPr>
        <p:spPr>
          <a:xfrm>
            <a:off x="7674883" y="696599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B364C0C-DCCF-4E18-8B5A-DBAB485657C0}"/>
              </a:ext>
            </a:extLst>
          </p:cNvPr>
          <p:cNvSpPr txBox="1"/>
          <p:nvPr/>
        </p:nvSpPr>
        <p:spPr>
          <a:xfrm>
            <a:off x="6577323" y="915684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See slide 2 and 3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25DA8DF-B278-464A-9581-1CE70D7EB34A}"/>
              </a:ext>
            </a:extLst>
          </p:cNvPr>
          <p:cNvSpPr txBox="1"/>
          <p:nvPr/>
        </p:nvSpPr>
        <p:spPr>
          <a:xfrm>
            <a:off x="6211698" y="500874"/>
            <a:ext cx="1463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User Home Page</a:t>
            </a:r>
            <a:endParaRPr lang="es-ES" sz="1400" u="sng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B3C0715-D865-46FC-BE84-6B66F3BC95D5}"/>
              </a:ext>
            </a:extLst>
          </p:cNvPr>
          <p:cNvSpPr/>
          <p:nvPr/>
        </p:nvSpPr>
        <p:spPr>
          <a:xfrm>
            <a:off x="5189462" y="693623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75765E-3E3F-42CA-B46D-158F2E6E5518}"/>
              </a:ext>
            </a:extLst>
          </p:cNvPr>
          <p:cNvSpPr txBox="1"/>
          <p:nvPr/>
        </p:nvSpPr>
        <p:spPr>
          <a:xfrm>
            <a:off x="4850141" y="956766"/>
            <a:ext cx="111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Bean.Control</a:t>
            </a:r>
            <a:endParaRPr lang="es-ES" sz="12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EDF9E3D-3438-4A97-92B4-75C30BF96605}"/>
              </a:ext>
            </a:extLst>
          </p:cNvPr>
          <p:cNvSpPr/>
          <p:nvPr/>
        </p:nvSpPr>
        <p:spPr>
          <a:xfrm>
            <a:off x="4850141" y="595618"/>
            <a:ext cx="1118369" cy="63814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B48F93D-6544-4460-A514-427F859BD2D6}"/>
              </a:ext>
            </a:extLst>
          </p:cNvPr>
          <p:cNvCxnSpPr/>
          <p:nvPr/>
        </p:nvCxnSpPr>
        <p:spPr>
          <a:xfrm>
            <a:off x="5311536" y="1392737"/>
            <a:ext cx="0" cy="889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A7B09CF-26C0-4EAC-9FD2-BEB1D323AE01}"/>
              </a:ext>
            </a:extLst>
          </p:cNvPr>
          <p:cNvCxnSpPr/>
          <p:nvPr/>
        </p:nvCxnSpPr>
        <p:spPr>
          <a:xfrm>
            <a:off x="5311536" y="2281806"/>
            <a:ext cx="92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15A98F1-6C06-4C76-A4D1-C8DB5B41F97A}"/>
              </a:ext>
            </a:extLst>
          </p:cNvPr>
          <p:cNvSpPr/>
          <p:nvPr/>
        </p:nvSpPr>
        <p:spPr>
          <a:xfrm>
            <a:off x="6265783" y="2115407"/>
            <a:ext cx="1950441" cy="711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E75296E-4B32-4A71-9643-7996FBADD115}"/>
              </a:ext>
            </a:extLst>
          </p:cNvPr>
          <p:cNvSpPr/>
          <p:nvPr/>
        </p:nvSpPr>
        <p:spPr>
          <a:xfrm>
            <a:off x="7700300" y="1961426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0F16C93-1E68-40D8-AB56-0C14B314DD19}"/>
              </a:ext>
            </a:extLst>
          </p:cNvPr>
          <p:cNvSpPr txBox="1"/>
          <p:nvPr/>
        </p:nvSpPr>
        <p:spPr>
          <a:xfrm>
            <a:off x="6602740" y="2180511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See slide 4 and 5</a:t>
            </a:r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B69D73-2B62-4D93-B4B5-CF7A45146428}"/>
              </a:ext>
            </a:extLst>
          </p:cNvPr>
          <p:cNvSpPr txBox="1"/>
          <p:nvPr/>
        </p:nvSpPr>
        <p:spPr>
          <a:xfrm>
            <a:off x="6162669" y="1765701"/>
            <a:ext cx="160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Admin Home Page</a:t>
            </a:r>
            <a:endParaRPr lang="es-ES" sz="1400" u="sng" dirty="0"/>
          </a:p>
        </p:txBody>
      </p:sp>
    </p:spTree>
    <p:extLst>
      <p:ext uri="{BB962C8B-B14F-4D97-AF65-F5344CB8AC3E}">
        <p14:creationId xmlns:p14="http://schemas.microsoft.com/office/powerpoint/2010/main" val="346807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ángulo 108">
            <a:extLst>
              <a:ext uri="{FF2B5EF4-FFF2-40B4-BE49-F238E27FC236}">
                <a16:creationId xmlns:a16="http://schemas.microsoft.com/office/drawing/2014/main" id="{70DBB5DF-B7D3-4846-AC5F-34464D0E945F}"/>
              </a:ext>
            </a:extLst>
          </p:cNvPr>
          <p:cNvSpPr/>
          <p:nvPr/>
        </p:nvSpPr>
        <p:spPr>
          <a:xfrm>
            <a:off x="3120635" y="2631574"/>
            <a:ext cx="1391674" cy="77937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DA94184-8434-46B2-9BCF-31C6CB1428DF}"/>
              </a:ext>
            </a:extLst>
          </p:cNvPr>
          <p:cNvSpPr/>
          <p:nvPr/>
        </p:nvSpPr>
        <p:spPr>
          <a:xfrm>
            <a:off x="343243" y="3849407"/>
            <a:ext cx="1908495" cy="2224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F0175E6-C266-434C-9AE2-568721356F9A}"/>
              </a:ext>
            </a:extLst>
          </p:cNvPr>
          <p:cNvSpPr/>
          <p:nvPr/>
        </p:nvSpPr>
        <p:spPr>
          <a:xfrm>
            <a:off x="9739620" y="871978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0AD51E2-8667-4672-9406-EC348CFBA865}"/>
              </a:ext>
            </a:extLst>
          </p:cNvPr>
          <p:cNvSpPr/>
          <p:nvPr/>
        </p:nvSpPr>
        <p:spPr>
          <a:xfrm>
            <a:off x="2748793" y="871978"/>
            <a:ext cx="1908495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4B69DF0-AB0F-430E-AD18-4ED4F1897AE6}"/>
              </a:ext>
            </a:extLst>
          </p:cNvPr>
          <p:cNvSpPr/>
          <p:nvPr/>
        </p:nvSpPr>
        <p:spPr>
          <a:xfrm>
            <a:off x="5145947" y="871978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507F4D-3A3B-4086-BC29-1CE797DD1F58}"/>
              </a:ext>
            </a:extLst>
          </p:cNvPr>
          <p:cNvSpPr txBox="1"/>
          <p:nvPr/>
        </p:nvSpPr>
        <p:spPr>
          <a:xfrm>
            <a:off x="5439561" y="1567523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58E7DA-FC39-4077-8D3B-C8B0461640E8}"/>
              </a:ext>
            </a:extLst>
          </p:cNvPr>
          <p:cNvSpPr/>
          <p:nvPr/>
        </p:nvSpPr>
        <p:spPr>
          <a:xfrm>
            <a:off x="6221485" y="1155605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1 page</a:t>
            </a:r>
            <a:endParaRPr lang="es-ES" sz="1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9F2F890-E02C-4D80-A0A4-42BF1B6C0B08}"/>
              </a:ext>
            </a:extLst>
          </p:cNvPr>
          <p:cNvSpPr/>
          <p:nvPr/>
        </p:nvSpPr>
        <p:spPr>
          <a:xfrm>
            <a:off x="1714143" y="3703832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2EC2AA2-3992-49B0-B123-80587F6CFC09}"/>
              </a:ext>
            </a:extLst>
          </p:cNvPr>
          <p:cNvCxnSpPr>
            <a:cxnSpLocks/>
          </p:cNvCxnSpPr>
          <p:nvPr/>
        </p:nvCxnSpPr>
        <p:spPr>
          <a:xfrm>
            <a:off x="7035218" y="1606840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A729977-EF56-4380-9585-0420BE0307D2}"/>
              </a:ext>
            </a:extLst>
          </p:cNvPr>
          <p:cNvSpPr/>
          <p:nvPr/>
        </p:nvSpPr>
        <p:spPr>
          <a:xfrm>
            <a:off x="321577" y="871978"/>
            <a:ext cx="1950441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B101E95-8062-4963-8C88-5618A0701A14}"/>
              </a:ext>
            </a:extLst>
          </p:cNvPr>
          <p:cNvSpPr/>
          <p:nvPr/>
        </p:nvSpPr>
        <p:spPr>
          <a:xfrm>
            <a:off x="1756094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7423B61-7714-4DA8-9524-531ADA3EF6F0}"/>
              </a:ext>
            </a:extLst>
          </p:cNvPr>
          <p:cNvSpPr/>
          <p:nvPr/>
        </p:nvSpPr>
        <p:spPr>
          <a:xfrm>
            <a:off x="395680" y="1201023"/>
            <a:ext cx="527109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</a:t>
            </a:r>
            <a:endParaRPr lang="es-ES" sz="1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4E034AA-86A6-4D12-AE31-9A55187F9EFB}"/>
              </a:ext>
            </a:extLst>
          </p:cNvPr>
          <p:cNvSpPr/>
          <p:nvPr/>
        </p:nvSpPr>
        <p:spPr>
          <a:xfrm>
            <a:off x="922789" y="1201022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Catalog</a:t>
            </a:r>
            <a:endParaRPr lang="es-ES" sz="10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5150CFB-43E3-48C1-BE17-2DFEAE5E3D6B}"/>
              </a:ext>
            </a:extLst>
          </p:cNvPr>
          <p:cNvSpPr/>
          <p:nvPr/>
        </p:nvSpPr>
        <p:spPr>
          <a:xfrm>
            <a:off x="1535185" y="1201021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Cart</a:t>
            </a:r>
            <a:endParaRPr lang="es-ES" sz="100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3F3B975-DF98-44F1-910A-12FC8C29BAF4}"/>
              </a:ext>
            </a:extLst>
          </p:cNvPr>
          <p:cNvCxnSpPr>
            <a:stCxn id="15" idx="2"/>
          </p:cNvCxnSpPr>
          <p:nvPr/>
        </p:nvCxnSpPr>
        <p:spPr>
          <a:xfrm>
            <a:off x="1228987" y="1459601"/>
            <a:ext cx="4194" cy="53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671695F-F109-4FA6-9DC6-2D3C0EFA5A79}"/>
              </a:ext>
            </a:extLst>
          </p:cNvPr>
          <p:cNvCxnSpPr/>
          <p:nvPr/>
        </p:nvCxnSpPr>
        <p:spPr>
          <a:xfrm>
            <a:off x="1226890" y="1995579"/>
            <a:ext cx="1480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765C86E-F234-47F9-8B36-89EF462147EA}"/>
              </a:ext>
            </a:extLst>
          </p:cNvPr>
          <p:cNvSpPr txBox="1"/>
          <p:nvPr/>
        </p:nvSpPr>
        <p:spPr>
          <a:xfrm>
            <a:off x="793456" y="2260035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Home</a:t>
            </a:r>
          </a:p>
          <a:p>
            <a:pPr algn="ctr"/>
            <a:r>
              <a:rPr lang="en-GB" dirty="0"/>
              <a:t>Page</a:t>
            </a:r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7BB4315-C6B1-43DB-8D03-E7761CF193D5}"/>
              </a:ext>
            </a:extLst>
          </p:cNvPr>
          <p:cNvSpPr/>
          <p:nvPr/>
        </p:nvSpPr>
        <p:spPr>
          <a:xfrm>
            <a:off x="4145559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952294F-55BB-485E-A379-C659C1A2100D}"/>
              </a:ext>
            </a:extLst>
          </p:cNvPr>
          <p:cNvCxnSpPr>
            <a:cxnSpLocks/>
          </p:cNvCxnSpPr>
          <p:nvPr/>
        </p:nvCxnSpPr>
        <p:spPr>
          <a:xfrm>
            <a:off x="4657288" y="1995579"/>
            <a:ext cx="59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C9A04A-3978-491D-89D0-7ED31A4B38CF}"/>
              </a:ext>
            </a:extLst>
          </p:cNvPr>
          <p:cNvSpPr txBox="1"/>
          <p:nvPr/>
        </p:nvSpPr>
        <p:spPr>
          <a:xfrm>
            <a:off x="2699857" y="1097987"/>
            <a:ext cx="195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Persistence.createEntityManagerFactory</a:t>
            </a:r>
            <a:r>
              <a:rPr lang="es-ES" sz="1000" dirty="0"/>
              <a:t>("</a:t>
            </a:r>
            <a:r>
              <a:rPr lang="es-ES" sz="1000" dirty="0" err="1"/>
              <a:t>myPersistence</a:t>
            </a:r>
            <a:r>
              <a:rPr lang="es-ES" sz="1000" dirty="0"/>
              <a:t>");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9BB126E-5A21-4F09-BA5E-12A1B18181CB}"/>
              </a:ext>
            </a:extLst>
          </p:cNvPr>
          <p:cNvSpPr txBox="1"/>
          <p:nvPr/>
        </p:nvSpPr>
        <p:spPr>
          <a:xfrm>
            <a:off x="2987180" y="1715717"/>
            <a:ext cx="138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Retrieve all products id and names *</a:t>
            </a:r>
            <a:endParaRPr lang="es-ES" sz="10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2F2990-ABC2-4B4E-B572-9136E5B428C9}"/>
              </a:ext>
            </a:extLst>
          </p:cNvPr>
          <p:cNvSpPr/>
          <p:nvPr/>
        </p:nvSpPr>
        <p:spPr>
          <a:xfrm>
            <a:off x="10830189" y="2906366"/>
            <a:ext cx="805343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 to Cart</a:t>
            </a:r>
            <a:endParaRPr lang="es-ES" sz="10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55335A5-9205-4103-A89A-66316FA583DA}"/>
              </a:ext>
            </a:extLst>
          </p:cNvPr>
          <p:cNvSpPr/>
          <p:nvPr/>
        </p:nvSpPr>
        <p:spPr>
          <a:xfrm>
            <a:off x="6236516" y="1498097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2 page</a:t>
            </a:r>
            <a:endParaRPr lang="es-ES" sz="10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CD8A7A4-1520-4F11-BA28-EF8EFDB6772E}"/>
              </a:ext>
            </a:extLst>
          </p:cNvPr>
          <p:cNvSpPr/>
          <p:nvPr/>
        </p:nvSpPr>
        <p:spPr>
          <a:xfrm>
            <a:off x="6234244" y="1827729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3 page</a:t>
            </a:r>
            <a:endParaRPr lang="es-ES" sz="10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5215D5E-1DCE-4654-92CA-C94FDE21B83D}"/>
              </a:ext>
            </a:extLst>
          </p:cNvPr>
          <p:cNvSpPr/>
          <p:nvPr/>
        </p:nvSpPr>
        <p:spPr>
          <a:xfrm>
            <a:off x="6221485" y="2164443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4 page</a:t>
            </a:r>
            <a:endParaRPr lang="es-ES" sz="1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2DA225E-9A74-4808-9155-861F3C275CD6}"/>
              </a:ext>
            </a:extLst>
          </p:cNvPr>
          <p:cNvSpPr/>
          <p:nvPr/>
        </p:nvSpPr>
        <p:spPr>
          <a:xfrm>
            <a:off x="6221485" y="2507729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product 5 page</a:t>
            </a:r>
            <a:endParaRPr lang="es-ES" sz="10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5CB4AB2-7B42-4BD0-B964-A0E4A3ED9EB7}"/>
              </a:ext>
            </a:extLst>
          </p:cNvPr>
          <p:cNvSpPr/>
          <p:nvPr/>
        </p:nvSpPr>
        <p:spPr>
          <a:xfrm>
            <a:off x="7610213" y="880350"/>
            <a:ext cx="1832994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F11A0F1-0F19-4355-92CF-8BB56085ED36}"/>
              </a:ext>
            </a:extLst>
          </p:cNvPr>
          <p:cNvSpPr/>
          <p:nvPr/>
        </p:nvSpPr>
        <p:spPr>
          <a:xfrm>
            <a:off x="8899321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26FE8FD-D9D9-47CC-A752-5876E364D30A}"/>
              </a:ext>
            </a:extLst>
          </p:cNvPr>
          <p:cNvSpPr txBox="1"/>
          <p:nvPr/>
        </p:nvSpPr>
        <p:spPr>
          <a:xfrm>
            <a:off x="7585747" y="1106358"/>
            <a:ext cx="183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Persistence.createEntityManagerFactory</a:t>
            </a:r>
            <a:r>
              <a:rPr lang="es-ES" sz="1000" dirty="0"/>
              <a:t>("</a:t>
            </a:r>
            <a:r>
              <a:rPr lang="es-ES" sz="1000" dirty="0" err="1"/>
              <a:t>myPersistence</a:t>
            </a:r>
            <a:r>
              <a:rPr lang="es-ES" sz="1000" dirty="0"/>
              <a:t>");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4FB3406-551F-42A5-B580-4C2623C2F554}"/>
              </a:ext>
            </a:extLst>
          </p:cNvPr>
          <p:cNvSpPr txBox="1"/>
          <p:nvPr/>
        </p:nvSpPr>
        <p:spPr>
          <a:xfrm>
            <a:off x="7877264" y="1597244"/>
            <a:ext cx="1389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Retrieve product id, name, description, price ….. *</a:t>
            </a:r>
            <a:endParaRPr lang="es-ES" sz="10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B4EDB5F-DAB7-4B29-8726-440AAC1A0B17}"/>
              </a:ext>
            </a:extLst>
          </p:cNvPr>
          <p:cNvSpPr txBox="1"/>
          <p:nvPr/>
        </p:nvSpPr>
        <p:spPr>
          <a:xfrm>
            <a:off x="292909" y="522273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Home Page</a:t>
            </a:r>
            <a:endParaRPr lang="es-ES" sz="1400" u="sng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375A4AE-7A08-4B6C-BC9A-F34190C628B4}"/>
              </a:ext>
            </a:extLst>
          </p:cNvPr>
          <p:cNvSpPr txBox="1"/>
          <p:nvPr/>
        </p:nvSpPr>
        <p:spPr>
          <a:xfrm>
            <a:off x="577092" y="3975723"/>
            <a:ext cx="8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799C8B7-E3A2-4544-B536-F952B3BF8E2A}"/>
              </a:ext>
            </a:extLst>
          </p:cNvPr>
          <p:cNvSpPr/>
          <p:nvPr/>
        </p:nvSpPr>
        <p:spPr>
          <a:xfrm>
            <a:off x="11174137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A5A26AD-64E4-4960-9B7B-50A45B489D8B}"/>
              </a:ext>
            </a:extLst>
          </p:cNvPr>
          <p:cNvSpPr txBox="1"/>
          <p:nvPr/>
        </p:nvSpPr>
        <p:spPr>
          <a:xfrm>
            <a:off x="9725806" y="444139"/>
            <a:ext cx="125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Product Page</a:t>
            </a:r>
            <a:endParaRPr lang="es-ES" sz="1400" u="sng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0F9222B-4611-4C9F-8223-26FD66C0A438}"/>
              </a:ext>
            </a:extLst>
          </p:cNvPr>
          <p:cNvSpPr txBox="1"/>
          <p:nvPr/>
        </p:nvSpPr>
        <p:spPr>
          <a:xfrm>
            <a:off x="10181442" y="1315229"/>
            <a:ext cx="101576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Product IMG</a:t>
            </a:r>
            <a:endParaRPr lang="es-E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9C87B75-427F-4BFB-BCF9-0022AB1B8C2F}"/>
              </a:ext>
            </a:extLst>
          </p:cNvPr>
          <p:cNvSpPr txBox="1"/>
          <p:nvPr/>
        </p:nvSpPr>
        <p:spPr>
          <a:xfrm>
            <a:off x="9953542" y="2328568"/>
            <a:ext cx="874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Quantity</a:t>
            </a:r>
            <a:endParaRPr lang="es-ES" sz="10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B1520E4-1BE1-41E8-842D-70805C7CDCAB}"/>
              </a:ext>
            </a:extLst>
          </p:cNvPr>
          <p:cNvSpPr txBox="1"/>
          <p:nvPr/>
        </p:nvSpPr>
        <p:spPr>
          <a:xfrm>
            <a:off x="10925790" y="2328567"/>
            <a:ext cx="614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Price</a:t>
            </a:r>
            <a:endParaRPr lang="es-ES" sz="1000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4E2139C-ADEE-4C2B-B961-EC996B5C5F52}"/>
              </a:ext>
            </a:extLst>
          </p:cNvPr>
          <p:cNvCxnSpPr>
            <a:cxnSpLocks/>
          </p:cNvCxnSpPr>
          <p:nvPr/>
        </p:nvCxnSpPr>
        <p:spPr>
          <a:xfrm>
            <a:off x="9312479" y="1574378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1FB1C7A-5974-43AB-B240-1602094F8D3B}"/>
              </a:ext>
            </a:extLst>
          </p:cNvPr>
          <p:cNvSpPr txBox="1"/>
          <p:nvPr/>
        </p:nvSpPr>
        <p:spPr>
          <a:xfrm>
            <a:off x="493726" y="6458813"/>
            <a:ext cx="1120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We can use methods from the </a:t>
            </a:r>
            <a:r>
              <a:rPr lang="en-GB" sz="1200" dirty="0" err="1"/>
              <a:t>EntityManager</a:t>
            </a:r>
            <a:r>
              <a:rPr lang="en-GB" sz="1200" dirty="0"/>
              <a:t> interface like .find(</a:t>
            </a:r>
            <a:r>
              <a:rPr lang="en-GB" sz="1200" dirty="0" err="1"/>
              <a:t>entityClass</a:t>
            </a:r>
            <a:r>
              <a:rPr lang="en-GB" sz="1200" dirty="0"/>
              <a:t>, </a:t>
            </a:r>
            <a:r>
              <a:rPr lang="en-GB" sz="1200" dirty="0" err="1"/>
              <a:t>PrimaryKey</a:t>
            </a:r>
            <a:r>
              <a:rPr lang="en-GB" sz="1200" dirty="0"/>
              <a:t>) or </a:t>
            </a:r>
            <a:r>
              <a:rPr lang="en-GB" sz="1200" dirty="0" err="1"/>
              <a:t>TypedQuery</a:t>
            </a:r>
            <a:r>
              <a:rPr lang="en-GB" sz="1200" dirty="0"/>
              <a:t> and @</a:t>
            </a:r>
            <a:r>
              <a:rPr lang="en-GB" sz="1200" dirty="0" err="1"/>
              <a:t>NamedQuery</a:t>
            </a:r>
            <a:endParaRPr lang="es-ES" sz="1200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E181C7D-F0D0-4FEE-B89E-97E23A240522}"/>
              </a:ext>
            </a:extLst>
          </p:cNvPr>
          <p:cNvCxnSpPr>
            <a:cxnSpLocks/>
          </p:cNvCxnSpPr>
          <p:nvPr/>
        </p:nvCxnSpPr>
        <p:spPr>
          <a:xfrm flipH="1">
            <a:off x="1451295" y="1468408"/>
            <a:ext cx="390088" cy="238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2C65C9-89C0-45B6-8773-49DCE95F9AC0}"/>
              </a:ext>
            </a:extLst>
          </p:cNvPr>
          <p:cNvSpPr/>
          <p:nvPr/>
        </p:nvSpPr>
        <p:spPr>
          <a:xfrm>
            <a:off x="927681" y="3425477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DA2AAA4-50DC-4E66-801F-2FFF37BE8709}"/>
              </a:ext>
            </a:extLst>
          </p:cNvPr>
          <p:cNvSpPr txBox="1"/>
          <p:nvPr/>
        </p:nvSpPr>
        <p:spPr>
          <a:xfrm>
            <a:off x="267745" y="3502595"/>
            <a:ext cx="59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Cart</a:t>
            </a:r>
            <a:endParaRPr lang="es-ES" sz="1400" u="sng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9632DBA-2456-4553-A8C5-9FF5F3E64493}"/>
              </a:ext>
            </a:extLst>
          </p:cNvPr>
          <p:cNvSpPr txBox="1"/>
          <p:nvPr/>
        </p:nvSpPr>
        <p:spPr>
          <a:xfrm>
            <a:off x="437625" y="4322226"/>
            <a:ext cx="1476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9CED0DB-86F5-49C2-B115-F5953CCC8BF1}"/>
              </a:ext>
            </a:extLst>
          </p:cNvPr>
          <p:cNvSpPr txBox="1"/>
          <p:nvPr/>
        </p:nvSpPr>
        <p:spPr>
          <a:xfrm>
            <a:off x="5263734" y="522047"/>
            <a:ext cx="1476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err="1"/>
              <a:t>Catalog</a:t>
            </a:r>
            <a:endParaRPr lang="en-GB" sz="1400" u="sng" dirty="0"/>
          </a:p>
          <a:p>
            <a:endParaRPr lang="en-GB" sz="1400" dirty="0"/>
          </a:p>
          <a:p>
            <a:r>
              <a:rPr lang="en-GB" sz="1400" dirty="0"/>
              <a:t>Products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  <a:endParaRPr lang="es-ES" sz="14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BB6A180-FA0F-4065-BD31-EB2376C94B8A}"/>
              </a:ext>
            </a:extLst>
          </p:cNvPr>
          <p:cNvSpPr/>
          <p:nvPr/>
        </p:nvSpPr>
        <p:spPr>
          <a:xfrm>
            <a:off x="1411263" y="4404194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8222A63-E457-4196-91EB-7947789A5101}"/>
              </a:ext>
            </a:extLst>
          </p:cNvPr>
          <p:cNvSpPr/>
          <p:nvPr/>
        </p:nvSpPr>
        <p:spPr>
          <a:xfrm>
            <a:off x="1411263" y="4658927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7CFDED3B-B887-43B5-8CFB-64664D81579A}"/>
              </a:ext>
            </a:extLst>
          </p:cNvPr>
          <p:cNvSpPr/>
          <p:nvPr/>
        </p:nvSpPr>
        <p:spPr>
          <a:xfrm>
            <a:off x="1411263" y="4901768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9D7B625-EA6B-4126-88A4-9998A4FC3CD5}"/>
              </a:ext>
            </a:extLst>
          </p:cNvPr>
          <p:cNvSpPr/>
          <p:nvPr/>
        </p:nvSpPr>
        <p:spPr>
          <a:xfrm>
            <a:off x="1411263" y="5151112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B9A7B636-70A0-4491-B532-D9AE4B9A13D4}"/>
              </a:ext>
            </a:extLst>
          </p:cNvPr>
          <p:cNvSpPr/>
          <p:nvPr/>
        </p:nvSpPr>
        <p:spPr>
          <a:xfrm>
            <a:off x="948653" y="5776050"/>
            <a:ext cx="507359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Order</a:t>
            </a:r>
            <a:endParaRPr lang="es-ES" sz="10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EB1992E-50A6-468F-9DA7-094005DFCEEA}"/>
              </a:ext>
            </a:extLst>
          </p:cNvPr>
          <p:cNvSpPr/>
          <p:nvPr/>
        </p:nvSpPr>
        <p:spPr>
          <a:xfrm>
            <a:off x="388691" y="5776254"/>
            <a:ext cx="507359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Clear</a:t>
            </a:r>
            <a:endParaRPr lang="es-ES" sz="1000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C1E7B18-EFA0-4FC1-B6D6-6928314A9A43}"/>
              </a:ext>
            </a:extLst>
          </p:cNvPr>
          <p:cNvSpPr/>
          <p:nvPr/>
        </p:nvSpPr>
        <p:spPr>
          <a:xfrm>
            <a:off x="1507216" y="5776050"/>
            <a:ext cx="705898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 more items</a:t>
            </a:r>
            <a:endParaRPr lang="es-ES" sz="1000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CEBEF24A-1030-4ED5-8D07-4D42544E8C2C}"/>
              </a:ext>
            </a:extLst>
          </p:cNvPr>
          <p:cNvCxnSpPr/>
          <p:nvPr/>
        </p:nvCxnSpPr>
        <p:spPr>
          <a:xfrm>
            <a:off x="659234" y="6019585"/>
            <a:ext cx="0" cy="28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8D11F801-0543-46EC-B39E-B1BB4D96B38D}"/>
              </a:ext>
            </a:extLst>
          </p:cNvPr>
          <p:cNvCxnSpPr/>
          <p:nvPr/>
        </p:nvCxnSpPr>
        <p:spPr>
          <a:xfrm>
            <a:off x="659234" y="6316910"/>
            <a:ext cx="189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7261A828-4D00-4388-862C-A0D42C699BB2}"/>
              </a:ext>
            </a:extLst>
          </p:cNvPr>
          <p:cNvCxnSpPr/>
          <p:nvPr/>
        </p:nvCxnSpPr>
        <p:spPr>
          <a:xfrm flipV="1">
            <a:off x="2558642" y="2507729"/>
            <a:ext cx="0" cy="379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19D15E28-0877-4CD1-8678-4BE225F42E03}"/>
              </a:ext>
            </a:extLst>
          </p:cNvPr>
          <p:cNvCxnSpPr/>
          <p:nvPr/>
        </p:nvCxnSpPr>
        <p:spPr>
          <a:xfrm flipH="1" flipV="1">
            <a:off x="793456" y="1566006"/>
            <a:ext cx="1756797" cy="94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64CE0E9F-7BBE-4F32-BB52-2C275D1E767C}"/>
              </a:ext>
            </a:extLst>
          </p:cNvPr>
          <p:cNvSpPr/>
          <p:nvPr/>
        </p:nvSpPr>
        <p:spPr>
          <a:xfrm>
            <a:off x="2614569" y="6037722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D084A196-42D4-4FC1-B284-B3FBCB302F5D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13114" y="5897817"/>
            <a:ext cx="2438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4994CC4-FC3C-467A-BA9A-11103731312C}"/>
              </a:ext>
            </a:extLst>
          </p:cNvPr>
          <p:cNvCxnSpPr/>
          <p:nvPr/>
        </p:nvCxnSpPr>
        <p:spPr>
          <a:xfrm flipV="1">
            <a:off x="2464677" y="2881167"/>
            <a:ext cx="0" cy="300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95D3C702-14AC-4550-9D2A-AA6F5A45A948}"/>
              </a:ext>
            </a:extLst>
          </p:cNvPr>
          <p:cNvCxnSpPr/>
          <p:nvPr/>
        </p:nvCxnSpPr>
        <p:spPr>
          <a:xfrm flipH="1" flipV="1">
            <a:off x="1336644" y="1506468"/>
            <a:ext cx="1120328" cy="139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D41E7F45-1F0E-45EA-96AC-80FEF2DC7418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1202332" y="5489709"/>
            <a:ext cx="1" cy="28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7CC05203-F93C-4325-BD69-AE2E94870454}"/>
              </a:ext>
            </a:extLst>
          </p:cNvPr>
          <p:cNvCxnSpPr/>
          <p:nvPr/>
        </p:nvCxnSpPr>
        <p:spPr>
          <a:xfrm>
            <a:off x="1202332" y="5489709"/>
            <a:ext cx="1642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BBA99508-10D4-49FF-9201-42667BE8A4F3}"/>
              </a:ext>
            </a:extLst>
          </p:cNvPr>
          <p:cNvSpPr/>
          <p:nvPr/>
        </p:nvSpPr>
        <p:spPr>
          <a:xfrm>
            <a:off x="6603533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0ED1924-3239-47D7-A26F-891C0EA5A1DE}"/>
              </a:ext>
            </a:extLst>
          </p:cNvPr>
          <p:cNvSpPr/>
          <p:nvPr/>
        </p:nvSpPr>
        <p:spPr>
          <a:xfrm>
            <a:off x="5142450" y="3685424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85E256D-70D0-4113-8486-98277B3294E8}"/>
              </a:ext>
            </a:extLst>
          </p:cNvPr>
          <p:cNvSpPr txBox="1"/>
          <p:nvPr/>
        </p:nvSpPr>
        <p:spPr>
          <a:xfrm>
            <a:off x="5676533" y="3685366"/>
            <a:ext cx="8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07C8BF6-6D70-4036-93BE-5A6F269353FE}"/>
              </a:ext>
            </a:extLst>
          </p:cNvPr>
          <p:cNvSpPr txBox="1"/>
          <p:nvPr/>
        </p:nvSpPr>
        <p:spPr>
          <a:xfrm>
            <a:off x="5084127" y="3327998"/>
            <a:ext cx="748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Order</a:t>
            </a:r>
            <a:endParaRPr lang="es-ES" sz="1400" u="sng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D8E973-7BD5-40A7-BFF1-291EF40A0AC1}"/>
              </a:ext>
            </a:extLst>
          </p:cNvPr>
          <p:cNvSpPr txBox="1"/>
          <p:nvPr/>
        </p:nvSpPr>
        <p:spPr>
          <a:xfrm>
            <a:off x="5263734" y="4542485"/>
            <a:ext cx="14764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 in cart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  <a:p>
            <a:r>
              <a:rPr lang="en-GB" sz="1400" dirty="0"/>
              <a:t>-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483AC5-A087-4E4D-876C-6D81BB111B8B}"/>
              </a:ext>
            </a:extLst>
          </p:cNvPr>
          <p:cNvSpPr txBox="1"/>
          <p:nvPr/>
        </p:nvSpPr>
        <p:spPr>
          <a:xfrm>
            <a:off x="5258490" y="4045497"/>
            <a:ext cx="176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Invoice &amp; customer data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CD8BF28-A40F-4CEE-87D4-D7E15DB75012}"/>
              </a:ext>
            </a:extLst>
          </p:cNvPr>
          <p:cNvSpPr/>
          <p:nvPr/>
        </p:nvSpPr>
        <p:spPr>
          <a:xfrm>
            <a:off x="6414771" y="5761685"/>
            <a:ext cx="507359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Pay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985D7866-9DFF-411F-A1A0-B14BE5C17392}"/>
              </a:ext>
            </a:extLst>
          </p:cNvPr>
          <p:cNvSpPr/>
          <p:nvPr/>
        </p:nvSpPr>
        <p:spPr>
          <a:xfrm>
            <a:off x="5470022" y="5761685"/>
            <a:ext cx="620375" cy="24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Cancel</a:t>
            </a:r>
            <a:endParaRPr lang="es-ES" sz="10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53E7259E-3DFF-431F-96D9-C1A82AB78ABC}"/>
              </a:ext>
            </a:extLst>
          </p:cNvPr>
          <p:cNvSpPr/>
          <p:nvPr/>
        </p:nvSpPr>
        <p:spPr>
          <a:xfrm>
            <a:off x="2887725" y="4224011"/>
            <a:ext cx="1908495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34B8668B-DEA1-4CF2-A1EB-4DDF4CB46EC7}"/>
              </a:ext>
            </a:extLst>
          </p:cNvPr>
          <p:cNvSpPr/>
          <p:nvPr/>
        </p:nvSpPr>
        <p:spPr>
          <a:xfrm>
            <a:off x="4284491" y="4103093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CDA391E-BECC-4B90-9BE6-415343304D01}"/>
              </a:ext>
            </a:extLst>
          </p:cNvPr>
          <p:cNvSpPr txBox="1"/>
          <p:nvPr/>
        </p:nvSpPr>
        <p:spPr>
          <a:xfrm>
            <a:off x="2918899" y="5132168"/>
            <a:ext cx="186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read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data </a:t>
            </a:r>
            <a:r>
              <a:rPr lang="es-ES" sz="1000" dirty="0" err="1">
                <a:sym typeface="Wingdings" panose="05000000000000000000" pitchFamily="2" charset="2"/>
              </a:rPr>
              <a:t>to</a:t>
            </a:r>
            <a:r>
              <a:rPr lang="es-ES" sz="1000" dirty="0">
                <a:sym typeface="Wingdings" panose="05000000000000000000" pitchFamily="2" charset="2"/>
              </a:rPr>
              <a:t> display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18A2DE5-2623-45B5-917F-49E8CDE96AD4}"/>
              </a:ext>
            </a:extLst>
          </p:cNvPr>
          <p:cNvSpPr/>
          <p:nvPr/>
        </p:nvSpPr>
        <p:spPr>
          <a:xfrm>
            <a:off x="1411263" y="5390411"/>
            <a:ext cx="656094" cy="198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Remove</a:t>
            </a:r>
            <a:endParaRPr lang="es-ES" sz="10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1B0F968-D806-4EAA-BD5A-4837DA36FA8D}"/>
              </a:ext>
            </a:extLst>
          </p:cNvPr>
          <p:cNvSpPr/>
          <p:nvPr/>
        </p:nvSpPr>
        <p:spPr>
          <a:xfrm>
            <a:off x="3731044" y="4103093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EE362C8-6B1C-40A5-9156-E1F2695A1A02}"/>
              </a:ext>
            </a:extLst>
          </p:cNvPr>
          <p:cNvCxnSpPr>
            <a:cxnSpLocks/>
          </p:cNvCxnSpPr>
          <p:nvPr/>
        </p:nvCxnSpPr>
        <p:spPr>
          <a:xfrm>
            <a:off x="4606954" y="4918039"/>
            <a:ext cx="69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0610D7A-E001-40DF-ACE2-A3E52EF81C58}"/>
              </a:ext>
            </a:extLst>
          </p:cNvPr>
          <p:cNvSpPr txBox="1"/>
          <p:nvPr/>
        </p:nvSpPr>
        <p:spPr>
          <a:xfrm>
            <a:off x="6202867" y="5401409"/>
            <a:ext cx="80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Total Price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1B766C7-26C9-413E-BD0A-E7480BBA0C20}"/>
              </a:ext>
            </a:extLst>
          </p:cNvPr>
          <p:cNvCxnSpPr>
            <a:stCxn id="82" idx="3"/>
          </p:cNvCxnSpPr>
          <p:nvPr/>
        </p:nvCxnSpPr>
        <p:spPr>
          <a:xfrm flipV="1">
            <a:off x="6922130" y="5333298"/>
            <a:ext cx="518905" cy="55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>
            <a:extLst>
              <a:ext uri="{FF2B5EF4-FFF2-40B4-BE49-F238E27FC236}">
                <a16:creationId xmlns:a16="http://schemas.microsoft.com/office/drawing/2014/main" id="{465777B8-1FAE-4CCA-B35F-F44CF29F1106}"/>
              </a:ext>
            </a:extLst>
          </p:cNvPr>
          <p:cNvSpPr/>
          <p:nvPr/>
        </p:nvSpPr>
        <p:spPr>
          <a:xfrm>
            <a:off x="7593251" y="4105207"/>
            <a:ext cx="1908495" cy="1388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AF70C43B-ABAC-4ECA-910C-E64810857D1D}"/>
              </a:ext>
            </a:extLst>
          </p:cNvPr>
          <p:cNvSpPr/>
          <p:nvPr/>
        </p:nvSpPr>
        <p:spPr>
          <a:xfrm>
            <a:off x="8964850" y="397590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8C2CB649-644F-4B88-9F54-3BEEDFAD4FA4}"/>
              </a:ext>
            </a:extLst>
          </p:cNvPr>
          <p:cNvSpPr txBox="1"/>
          <p:nvPr/>
        </p:nvSpPr>
        <p:spPr>
          <a:xfrm>
            <a:off x="7640802" y="4556705"/>
            <a:ext cx="186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confirm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and </a:t>
            </a:r>
            <a:r>
              <a:rPr lang="es-ES" sz="1000" dirty="0" err="1">
                <a:sym typeface="Wingdings" panose="05000000000000000000" pitchFamily="2" charset="2"/>
              </a:rPr>
              <a:t>generate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invoice</a:t>
            </a:r>
            <a:endParaRPr lang="es-ES" sz="1000" dirty="0">
              <a:sym typeface="Wingdings" panose="05000000000000000000" pitchFamily="2" charset="2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72C780A-0B5E-4D27-A688-B36630991CD8}"/>
              </a:ext>
            </a:extLst>
          </p:cNvPr>
          <p:cNvSpPr txBox="1"/>
          <p:nvPr/>
        </p:nvSpPr>
        <p:spPr>
          <a:xfrm>
            <a:off x="2911500" y="4809142"/>
            <a:ext cx="1860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new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in DB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A813339-1CDE-4C46-B80C-EF3E1F43EF0B}"/>
              </a:ext>
            </a:extLst>
          </p:cNvPr>
          <p:cNvSpPr txBox="1"/>
          <p:nvPr/>
        </p:nvSpPr>
        <p:spPr>
          <a:xfrm>
            <a:off x="2930041" y="4509033"/>
            <a:ext cx="1528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Bean </a:t>
            </a:r>
            <a:r>
              <a:rPr lang="en-GB" sz="1000" dirty="0">
                <a:sym typeface="Wingdings" panose="05000000000000000000" pitchFamily="2" charset="2"/>
              </a:rPr>
              <a:t> products list</a:t>
            </a:r>
            <a:endParaRPr lang="es-ES" sz="1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F03DBA-ECD8-4B8E-939E-D227E5D61396}"/>
              </a:ext>
            </a:extLst>
          </p:cNvPr>
          <p:cNvSpPr txBox="1"/>
          <p:nvPr/>
        </p:nvSpPr>
        <p:spPr>
          <a:xfrm>
            <a:off x="3819186" y="91996"/>
            <a:ext cx="25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Customer scheme (1)</a:t>
            </a:r>
            <a:endParaRPr lang="es-ES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F582E83-98B1-4681-92BD-9799C6B1F8CE}"/>
              </a:ext>
            </a:extLst>
          </p:cNvPr>
          <p:cNvSpPr txBox="1"/>
          <p:nvPr/>
        </p:nvSpPr>
        <p:spPr>
          <a:xfrm>
            <a:off x="10270747" y="898827"/>
            <a:ext cx="87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466A6A89-C038-42C4-876F-5B5B280AB449}"/>
              </a:ext>
            </a:extLst>
          </p:cNvPr>
          <p:cNvSpPr/>
          <p:nvPr/>
        </p:nvSpPr>
        <p:spPr>
          <a:xfrm>
            <a:off x="916313" y="933634"/>
            <a:ext cx="659588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Invoices</a:t>
            </a:r>
            <a:endParaRPr lang="es-ES" sz="1000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796BF41-E0F5-4D0A-B0DF-3C2BE5DE47A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1232860" y="3164945"/>
            <a:ext cx="1" cy="52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5A4DCFA2-4AB2-4A57-AF98-291880E53D31}"/>
              </a:ext>
            </a:extLst>
          </p:cNvPr>
          <p:cNvSpPr/>
          <p:nvPr/>
        </p:nvSpPr>
        <p:spPr>
          <a:xfrm>
            <a:off x="11002162" y="3717296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5C392B28-776E-46A5-9B32-24FF51FF1580}"/>
              </a:ext>
            </a:extLst>
          </p:cNvPr>
          <p:cNvSpPr/>
          <p:nvPr/>
        </p:nvSpPr>
        <p:spPr>
          <a:xfrm>
            <a:off x="6614185" y="3554249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4ED29DA-4DC0-4C2B-BFC1-436C7882E65E}"/>
              </a:ext>
            </a:extLst>
          </p:cNvPr>
          <p:cNvSpPr/>
          <p:nvPr/>
        </p:nvSpPr>
        <p:spPr>
          <a:xfrm>
            <a:off x="3581250" y="2651111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Bean</a:t>
            </a:r>
            <a:endParaRPr lang="es-ES" sz="1000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BF1B653-C466-406B-A6F2-E12D3D7F42A1}"/>
              </a:ext>
            </a:extLst>
          </p:cNvPr>
          <p:cNvSpPr txBox="1"/>
          <p:nvPr/>
        </p:nvSpPr>
        <p:spPr>
          <a:xfrm>
            <a:off x="3085568" y="2984362"/>
            <a:ext cx="1389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Control access in all app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41790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56C7AFA-4AC0-477F-B2C5-3C7D00D77A6D}"/>
              </a:ext>
            </a:extLst>
          </p:cNvPr>
          <p:cNvSpPr/>
          <p:nvPr/>
        </p:nvSpPr>
        <p:spPr>
          <a:xfrm>
            <a:off x="321577" y="871978"/>
            <a:ext cx="1950441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5C3678-37DB-4540-857F-2DA3071747A8}"/>
              </a:ext>
            </a:extLst>
          </p:cNvPr>
          <p:cNvSpPr/>
          <p:nvPr/>
        </p:nvSpPr>
        <p:spPr>
          <a:xfrm>
            <a:off x="1756094" y="717998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7AB227A-C1A4-4075-85C0-FD8E85570CCB}"/>
              </a:ext>
            </a:extLst>
          </p:cNvPr>
          <p:cNvSpPr/>
          <p:nvPr/>
        </p:nvSpPr>
        <p:spPr>
          <a:xfrm>
            <a:off x="395680" y="1201023"/>
            <a:ext cx="527109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</a:t>
            </a:r>
            <a:endParaRPr lang="es-ES" sz="1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E3F1BA-6C5D-44E1-9017-C0B62A27EA66}"/>
              </a:ext>
            </a:extLst>
          </p:cNvPr>
          <p:cNvSpPr/>
          <p:nvPr/>
        </p:nvSpPr>
        <p:spPr>
          <a:xfrm>
            <a:off x="922789" y="1201022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Catalog</a:t>
            </a:r>
            <a:endParaRPr lang="es-ES" sz="1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22EC17-C3B0-4282-8B3D-960AB494C6B3}"/>
              </a:ext>
            </a:extLst>
          </p:cNvPr>
          <p:cNvSpPr/>
          <p:nvPr/>
        </p:nvSpPr>
        <p:spPr>
          <a:xfrm>
            <a:off x="1535185" y="1201021"/>
            <a:ext cx="612396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Cart</a:t>
            </a:r>
            <a:endParaRPr lang="es-ES" sz="1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8E0644-CC88-4559-AE5A-B4F69713C41D}"/>
              </a:ext>
            </a:extLst>
          </p:cNvPr>
          <p:cNvSpPr txBox="1"/>
          <p:nvPr/>
        </p:nvSpPr>
        <p:spPr>
          <a:xfrm>
            <a:off x="793456" y="2260035"/>
            <a:ext cx="105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Home</a:t>
            </a:r>
          </a:p>
          <a:p>
            <a:pPr algn="ctr"/>
            <a:r>
              <a:rPr lang="en-GB" dirty="0"/>
              <a:t>Page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108853-2767-454B-B3F1-485668DB3884}"/>
              </a:ext>
            </a:extLst>
          </p:cNvPr>
          <p:cNvSpPr txBox="1"/>
          <p:nvPr/>
        </p:nvSpPr>
        <p:spPr>
          <a:xfrm>
            <a:off x="292909" y="522273"/>
            <a:ext cx="1043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/>
              <a:t>Home Page</a:t>
            </a:r>
            <a:endParaRPr lang="es-ES" sz="1400" u="sng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A7ADB1-9CE0-441C-9CE1-0DEEC4CC6303}"/>
              </a:ext>
            </a:extLst>
          </p:cNvPr>
          <p:cNvSpPr/>
          <p:nvPr/>
        </p:nvSpPr>
        <p:spPr>
          <a:xfrm>
            <a:off x="916313" y="933634"/>
            <a:ext cx="659588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Invoices</a:t>
            </a:r>
            <a:endParaRPr lang="es-ES" sz="1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A407AB-B75E-41A7-8DB9-2FD9A830DE45}"/>
              </a:ext>
            </a:extLst>
          </p:cNvPr>
          <p:cNvSpPr txBox="1"/>
          <p:nvPr/>
        </p:nvSpPr>
        <p:spPr>
          <a:xfrm>
            <a:off x="3819186" y="91996"/>
            <a:ext cx="25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Customer scheme (2)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7D24EB6-A7A8-45CA-A6B4-0A0F3FBFE463}"/>
              </a:ext>
            </a:extLst>
          </p:cNvPr>
          <p:cNvCxnSpPr/>
          <p:nvPr/>
        </p:nvCxnSpPr>
        <p:spPr>
          <a:xfrm>
            <a:off x="1575901" y="1073791"/>
            <a:ext cx="112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52E4C19-9D6B-44A4-8245-AC36E174ED4E}"/>
              </a:ext>
            </a:extLst>
          </p:cNvPr>
          <p:cNvSpPr/>
          <p:nvPr/>
        </p:nvSpPr>
        <p:spPr>
          <a:xfrm>
            <a:off x="2748793" y="871978"/>
            <a:ext cx="1908495" cy="78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6B305A-019C-451A-A6AD-4121EE505A5A}"/>
              </a:ext>
            </a:extLst>
          </p:cNvPr>
          <p:cNvSpPr/>
          <p:nvPr/>
        </p:nvSpPr>
        <p:spPr>
          <a:xfrm>
            <a:off x="4145559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5885C8-A343-4CF4-B946-DA23548B3F61}"/>
              </a:ext>
            </a:extLst>
          </p:cNvPr>
          <p:cNvSpPr txBox="1"/>
          <p:nvPr/>
        </p:nvSpPr>
        <p:spPr>
          <a:xfrm>
            <a:off x="2699857" y="1097987"/>
            <a:ext cx="1950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</a:t>
            </a:r>
            <a:r>
              <a:rPr lang="es-ES" sz="1000" dirty="0" err="1">
                <a:sym typeface="Wingdings" panose="05000000000000000000" pitchFamily="2" charset="2"/>
              </a:rPr>
              <a:t>all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invoices</a:t>
            </a:r>
            <a:endParaRPr lang="es-ES" sz="10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A1E7D3A-BEC3-4528-A7C9-7DC854B9A66C}"/>
              </a:ext>
            </a:extLst>
          </p:cNvPr>
          <p:cNvSpPr/>
          <p:nvPr/>
        </p:nvSpPr>
        <p:spPr>
          <a:xfrm>
            <a:off x="5145947" y="871978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94F972-74D7-4DAB-9C00-B1F8395B350F}"/>
              </a:ext>
            </a:extLst>
          </p:cNvPr>
          <p:cNvSpPr txBox="1"/>
          <p:nvPr/>
        </p:nvSpPr>
        <p:spPr>
          <a:xfrm>
            <a:off x="5725836" y="91467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4E3A986-FA53-46F4-A46F-7858B4168869}"/>
              </a:ext>
            </a:extLst>
          </p:cNvPr>
          <p:cNvSpPr/>
          <p:nvPr/>
        </p:nvSpPr>
        <p:spPr>
          <a:xfrm>
            <a:off x="6145635" y="1320565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1 page</a:t>
            </a:r>
            <a:endParaRPr lang="es-ES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1807677-1CB8-4DBF-8F7F-F9343D8794DD}"/>
              </a:ext>
            </a:extLst>
          </p:cNvPr>
          <p:cNvCxnSpPr>
            <a:cxnSpLocks/>
          </p:cNvCxnSpPr>
          <p:nvPr/>
        </p:nvCxnSpPr>
        <p:spPr>
          <a:xfrm>
            <a:off x="7061780" y="1258457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A8ED6B-D499-429E-85E9-418210F5556E}"/>
              </a:ext>
            </a:extLst>
          </p:cNvPr>
          <p:cNvSpPr/>
          <p:nvPr/>
        </p:nvSpPr>
        <p:spPr>
          <a:xfrm>
            <a:off x="6160666" y="1663057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2 page</a:t>
            </a:r>
            <a:endParaRPr lang="es-ES" sz="10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37B26DA-8050-488C-B5B5-341CC7EB185C}"/>
              </a:ext>
            </a:extLst>
          </p:cNvPr>
          <p:cNvSpPr/>
          <p:nvPr/>
        </p:nvSpPr>
        <p:spPr>
          <a:xfrm>
            <a:off x="6158394" y="1992689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3 page</a:t>
            </a:r>
            <a:endParaRPr lang="es-ES" sz="10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54A0847-D2EC-4A5D-AB1E-5BC4FC90E0F8}"/>
              </a:ext>
            </a:extLst>
          </p:cNvPr>
          <p:cNvSpPr/>
          <p:nvPr/>
        </p:nvSpPr>
        <p:spPr>
          <a:xfrm>
            <a:off x="6145635" y="2329403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To invoice 4 page</a:t>
            </a:r>
            <a:endParaRPr lang="es-ES" sz="10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7B0FCA5-6713-48D8-8C53-68944F5CA47A}"/>
              </a:ext>
            </a:extLst>
          </p:cNvPr>
          <p:cNvSpPr/>
          <p:nvPr/>
        </p:nvSpPr>
        <p:spPr>
          <a:xfrm>
            <a:off x="6603533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0582171-4F99-4176-8BD5-0D77409EAC92}"/>
              </a:ext>
            </a:extLst>
          </p:cNvPr>
          <p:cNvCxnSpPr>
            <a:cxnSpLocks/>
          </p:cNvCxnSpPr>
          <p:nvPr/>
        </p:nvCxnSpPr>
        <p:spPr>
          <a:xfrm>
            <a:off x="4606954" y="1281068"/>
            <a:ext cx="53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795DEC5-84E4-4190-B72D-DC1D2A81D826}"/>
              </a:ext>
            </a:extLst>
          </p:cNvPr>
          <p:cNvSpPr txBox="1"/>
          <p:nvPr/>
        </p:nvSpPr>
        <p:spPr>
          <a:xfrm>
            <a:off x="5209563" y="1281068"/>
            <a:ext cx="88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Invoice List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endParaRPr lang="es-ES" sz="12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6C2EB5E-DA17-42FA-A7B7-BCDC5CEB0159}"/>
              </a:ext>
            </a:extLst>
          </p:cNvPr>
          <p:cNvSpPr/>
          <p:nvPr/>
        </p:nvSpPr>
        <p:spPr>
          <a:xfrm>
            <a:off x="7594132" y="871978"/>
            <a:ext cx="1908495" cy="780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4E68F92-5E3B-4F99-9DFE-1963262F73D7}"/>
              </a:ext>
            </a:extLst>
          </p:cNvPr>
          <p:cNvSpPr/>
          <p:nvPr/>
        </p:nvSpPr>
        <p:spPr>
          <a:xfrm>
            <a:off x="8990898" y="75106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08D72C7-4F6A-4B08-9CAB-3C88ACBB55E1}"/>
              </a:ext>
            </a:extLst>
          </p:cNvPr>
          <p:cNvSpPr txBox="1"/>
          <p:nvPr/>
        </p:nvSpPr>
        <p:spPr>
          <a:xfrm>
            <a:off x="7545196" y="1097987"/>
            <a:ext cx="1950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invoice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details</a:t>
            </a:r>
            <a:endParaRPr lang="es-ES" sz="10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49F4B60-7C90-4A1C-8E46-327A8DA13234}"/>
              </a:ext>
            </a:extLst>
          </p:cNvPr>
          <p:cNvSpPr/>
          <p:nvPr/>
        </p:nvSpPr>
        <p:spPr>
          <a:xfrm>
            <a:off x="9727734" y="2017053"/>
            <a:ext cx="1996580" cy="238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AD359DA-2F49-4608-9CF7-51502C58A977}"/>
              </a:ext>
            </a:extLst>
          </p:cNvPr>
          <p:cNvSpPr txBox="1"/>
          <p:nvPr/>
        </p:nvSpPr>
        <p:spPr>
          <a:xfrm>
            <a:off x="10307623" y="2059753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</a:t>
            </a:r>
            <a:endParaRPr lang="es-E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2F8396F-1100-4E3A-83A7-2D5558CC6EDC}"/>
              </a:ext>
            </a:extLst>
          </p:cNvPr>
          <p:cNvSpPr/>
          <p:nvPr/>
        </p:nvSpPr>
        <p:spPr>
          <a:xfrm>
            <a:off x="11185320" y="1896135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View</a:t>
            </a:r>
            <a:endParaRPr lang="es-ES" sz="10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0B5D2BF-FB86-4180-9271-FFFD1EB76F32}"/>
              </a:ext>
            </a:extLst>
          </p:cNvPr>
          <p:cNvCxnSpPr>
            <a:stCxn id="34" idx="3"/>
          </p:cNvCxnSpPr>
          <p:nvPr/>
        </p:nvCxnSpPr>
        <p:spPr>
          <a:xfrm flipV="1">
            <a:off x="9495637" y="1201021"/>
            <a:ext cx="856378" cy="2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8A2E9B6-A0C8-4000-B2AC-D06C12A4791B}"/>
              </a:ext>
            </a:extLst>
          </p:cNvPr>
          <p:cNvCxnSpPr>
            <a:cxnSpLocks/>
          </p:cNvCxnSpPr>
          <p:nvPr/>
        </p:nvCxnSpPr>
        <p:spPr>
          <a:xfrm>
            <a:off x="10307623" y="1201021"/>
            <a:ext cx="0" cy="79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0623D4F-8EAF-498A-8CA8-F16224FADD64}"/>
              </a:ext>
            </a:extLst>
          </p:cNvPr>
          <p:cNvSpPr txBox="1"/>
          <p:nvPr/>
        </p:nvSpPr>
        <p:spPr>
          <a:xfrm>
            <a:off x="9923826" y="2431194"/>
            <a:ext cx="1566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Invoice Details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  <a:p>
            <a:r>
              <a:rPr lang="en-GB" sz="1200" dirty="0"/>
              <a:t>-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553099C-58E1-42C3-AA86-55F65D88C708}"/>
              </a:ext>
            </a:extLst>
          </p:cNvPr>
          <p:cNvSpPr/>
          <p:nvPr/>
        </p:nvSpPr>
        <p:spPr>
          <a:xfrm>
            <a:off x="10352015" y="4018388"/>
            <a:ext cx="801847" cy="25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Generate pdf</a:t>
            </a:r>
            <a:endParaRPr lang="es-ES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6EF84D9-DB07-4E12-B1F1-6245EE652004}"/>
              </a:ext>
            </a:extLst>
          </p:cNvPr>
          <p:cNvCxnSpPr>
            <a:cxnSpLocks/>
          </p:cNvCxnSpPr>
          <p:nvPr/>
        </p:nvCxnSpPr>
        <p:spPr>
          <a:xfrm>
            <a:off x="10352015" y="4405202"/>
            <a:ext cx="0" cy="71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1076951-C65B-43D6-A492-801ACAEE5D3F}"/>
              </a:ext>
            </a:extLst>
          </p:cNvPr>
          <p:cNvSpPr/>
          <p:nvPr/>
        </p:nvSpPr>
        <p:spPr>
          <a:xfrm>
            <a:off x="9771776" y="5120757"/>
            <a:ext cx="1908495" cy="1288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D6CACD7-5E16-40D2-9AF7-731D50E5C5F1}"/>
              </a:ext>
            </a:extLst>
          </p:cNvPr>
          <p:cNvSpPr txBox="1"/>
          <p:nvPr/>
        </p:nvSpPr>
        <p:spPr>
          <a:xfrm>
            <a:off x="9722840" y="5346766"/>
            <a:ext cx="195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Persistence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all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order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dateils</a:t>
            </a:r>
            <a:r>
              <a:rPr lang="es-ES" sz="1000" dirty="0">
                <a:sym typeface="Wingdings" panose="05000000000000000000" pitchFamily="2" charset="2"/>
              </a:rPr>
              <a:t> (</a:t>
            </a:r>
            <a:r>
              <a:rPr lang="es-ES" sz="1000" dirty="0" err="1">
                <a:sym typeface="Wingdings" panose="05000000000000000000" pitchFamily="2" charset="2"/>
              </a:rPr>
              <a:t>with</a:t>
            </a:r>
            <a:r>
              <a:rPr lang="es-ES" sz="1000" dirty="0">
                <a:sym typeface="Wingdings" panose="05000000000000000000" pitchFamily="2" charset="2"/>
              </a:rPr>
              <a:t> </a:t>
            </a:r>
            <a:r>
              <a:rPr lang="es-ES" sz="1000" dirty="0" err="1">
                <a:sym typeface="Wingdings" panose="05000000000000000000" pitchFamily="2" charset="2"/>
              </a:rPr>
              <a:t>relations</a:t>
            </a:r>
            <a:r>
              <a:rPr lang="es-ES" sz="1000" dirty="0">
                <a:sym typeface="Wingdings" panose="05000000000000000000" pitchFamily="2" charset="2"/>
              </a:rPr>
              <a:t>)</a:t>
            </a:r>
            <a:endParaRPr lang="es-ES" sz="10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1D58DEF-72A0-474E-B5C7-C5C2D1F38E7C}"/>
              </a:ext>
            </a:extLst>
          </p:cNvPr>
          <p:cNvSpPr txBox="1"/>
          <p:nvPr/>
        </p:nvSpPr>
        <p:spPr>
          <a:xfrm>
            <a:off x="9777718" y="5855393"/>
            <a:ext cx="1712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Export</a:t>
            </a:r>
            <a:r>
              <a:rPr lang="es-ES" sz="1000" dirty="0"/>
              <a:t> .</a:t>
            </a:r>
            <a:r>
              <a:rPr lang="es-ES" sz="1000" dirty="0" err="1"/>
              <a:t>pdf</a:t>
            </a:r>
            <a:endParaRPr lang="es-ES" sz="10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FB9CACB-BC16-46FB-82E0-8C2CB89024FD}"/>
              </a:ext>
            </a:extLst>
          </p:cNvPr>
          <p:cNvSpPr/>
          <p:nvPr/>
        </p:nvSpPr>
        <p:spPr>
          <a:xfrm>
            <a:off x="11153862" y="4979670"/>
            <a:ext cx="461395" cy="2585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JPA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077788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304</Words>
  <Application>Microsoft Office PowerPoint</Application>
  <PresentationFormat>Panorámica</PresentationFormat>
  <Paragraphs>142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Gomez</dc:creator>
  <cp:lastModifiedBy>Daniel Gomez</cp:lastModifiedBy>
  <cp:revision>27</cp:revision>
  <dcterms:created xsi:type="dcterms:W3CDTF">2020-03-05T08:51:13Z</dcterms:created>
  <dcterms:modified xsi:type="dcterms:W3CDTF">2020-03-09T15:08:31Z</dcterms:modified>
</cp:coreProperties>
</file>