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55"/>
  </p:normalViewPr>
  <p:slideViewPr>
    <p:cSldViewPr snapToGrid="0" snapToObjects="1">
      <p:cViewPr varScale="1">
        <p:scale>
          <a:sx n="104" d="100"/>
          <a:sy n="104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F1230-17C4-292F-C8F9-0C90DF4BF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4933C-208A-4E78-853E-B69A2E237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938BD-50DB-5B68-505E-20D931CA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E868B8-FED4-30FD-D6D4-071CBDCB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A9C3F-F7CB-E4D6-14A4-8F7AB55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2963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8ADBD-63F5-4992-506C-A706B76A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416598-E91A-E060-BAFC-083D56099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705C8-C64D-DD01-8EC4-65D0FE15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B01F33-C8FE-E982-968C-961EDFDB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51CB7-09FF-7D32-339B-D41E9FEF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184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BC4DDA-C78E-4D55-A5A3-404070E42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EA8304-C5AB-47F0-35F6-E52C5A26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34D09-D5C5-9447-619E-624E8770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19A03-C853-D7E9-E4DB-DF981CD7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FD289-257D-CB45-07E1-1BD48C2D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5135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7FC96-3F33-1976-29FE-C4E86F81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27357-5A50-A964-4913-4FE5764F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EDF92-20CC-4C05-7C22-407BBE5A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A63B2-87D8-C900-406A-9C0BE5C2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DA13A-0C8F-44BC-DAF3-E66919CF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762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5273F-E6E9-9B09-A254-EC01F88B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6FEF5-DB66-8ABA-04BC-7FC35D5A5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953EB-D086-8FB8-1D70-CAB750B8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13B645-98F7-2C57-CB91-69C7D442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19114-9A36-80CB-E58F-25285DF8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33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7B3A9-4DF3-3E56-13D0-5E9D2AC2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17F8B-1761-474E-8923-015A5BCCE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803464-A386-0ADA-FF63-34CA426BE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E909A-4B32-5125-C4C6-1C53CE45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3651F3-03F1-97B7-19F5-456B0767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88B47E-8FDD-B0E9-A9F8-33FE0FD1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7468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3600D-6B83-8346-757D-70C6844A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BC01C5-71CB-DBF0-F899-74EE125C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BE827D-49E9-F87F-1EEE-C0371FA29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2C04AA-FDB0-FB69-60E7-DA9C3FDAC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97F665-0C9F-14EB-9F28-86EF36115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E75270-9D93-A1F0-128D-18E2B674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C9359C-865F-AF49-C9C8-5E290496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44E0D8-8C3A-1F0E-EF23-E7BD6BA1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0406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F702-A25B-C9D2-F740-29FBCFC8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4DCEC2-0197-1CE8-6FA1-69A35A5A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0D1703-95BA-03D0-46F1-9C0F1449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0D8765-570B-0446-A0C2-53A015A0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647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7BF5E5-A3C1-3D4D-7BF2-328D8B1C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F797B4-7FFF-0B2F-16AB-7FB907C3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2A4B7-43C1-8997-03F7-A65F585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2778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94CBE-4046-FD2A-F4A1-1C10EE1A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4D9C1-6394-68DD-0086-D3A6FA3D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9043D3-EFFF-0C3B-105A-19F836A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A83EEC-AD69-B639-EC89-6CED32A5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E19B95-0FC3-59B9-F3DE-B6ECE464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528D41-BFA7-1D8B-55CD-42310341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55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BDA78-CE74-9833-A709-E23156DB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9069EA-7401-A181-F233-6984476DD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775DCA-4D17-E2AF-7009-9E5673C1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FB861A-025A-6D90-3B33-F9757C46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0403AD-FF4F-0755-07E4-9791E8A4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7C1A25-F18F-A562-43E3-B34B567F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260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3A7DDA-A28E-DC14-4186-40B8B9D2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C59F7-63D3-6689-DF7E-9469E0E2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CC5F00-7A2E-3595-7893-4838216DC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DB85-5459-5746-A42A-A42024FD81D0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EB11BA-1CCB-BEC2-3C0A-F64824CF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56527E-E39B-F86F-141B-F9E3676DB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7594-E2A9-2B49-A55B-AB163297AE6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8320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A16BE7AC-A59A-FC42-5509-21E734FEF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1" y="0"/>
            <a:ext cx="12172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CC14336D-B4D3-3287-0481-BC386D52C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8900"/>
            <a:ext cx="12192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1E149DE6-BFD5-2329-6D8B-6C5ED8B0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8900"/>
            <a:ext cx="12192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5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áfico 38">
            <a:extLst>
              <a:ext uri="{FF2B5EF4-FFF2-40B4-BE49-F238E27FC236}">
                <a16:creationId xmlns:a16="http://schemas.microsoft.com/office/drawing/2014/main" id="{75F0E644-A598-548C-CE96-73ECDEEC0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8900"/>
            <a:ext cx="12192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4608FD40-279D-CE7B-9DCF-CD0DDB48C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8900"/>
            <a:ext cx="12192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4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GOMEZ-LECHON BARRACHINA</dc:creator>
  <cp:lastModifiedBy>DANIEL GOMEZ-LECHON BARRACHINA</cp:lastModifiedBy>
  <cp:revision>1</cp:revision>
  <dcterms:created xsi:type="dcterms:W3CDTF">2022-07-05T07:26:35Z</dcterms:created>
  <dcterms:modified xsi:type="dcterms:W3CDTF">2022-07-05T07:29:06Z</dcterms:modified>
</cp:coreProperties>
</file>