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7"/>
  </p:normalViewPr>
  <p:slideViewPr>
    <p:cSldViewPr snapToGrid="0" snapToObjects="1">
      <p:cViewPr varScale="1">
        <p:scale>
          <a:sx n="104" d="100"/>
          <a:sy n="104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1457C-C9CF-09CA-3112-C298823D3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D9CF60-C865-5B84-F494-89188C47B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A5147B-FE9B-8BB5-748D-CFA1CDE8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AC46D-3270-C33A-C7F8-1B9F0AB2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3DF48-518B-DE64-3644-F1CDCC72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05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63026-8ADE-0354-C2C7-AC782FA4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C392A1-CDE2-F86E-62E9-9FAE99449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B07BA-E079-0D96-BA6C-E2544FF1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6E3C2-A40B-5AA6-B4B5-F002A7C2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72EA9A-2EC4-28D7-52E1-13BC6EC8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51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85F6CF-45F3-8722-0096-AE9847B91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BCD877-9F88-F2C0-CE0F-96A98BEF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10CFF-C5E1-647B-1FAF-D5B8A10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1AF1E-B211-C13D-10D7-F922BAC3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F4691-2CA4-40C8-07E5-F395AE72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8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2A8FB-6E5D-C144-9C8A-35D5917E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AC9D6-47DF-DEDB-711F-3B8C7C43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9E33A7-3ED8-7C9B-9BE6-E7D7AF6D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9ED9E-8C48-F6B0-394A-1EA0CC8B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55D2A-237B-EEFC-0BB6-E82F567F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109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F6A3-7D96-5AA9-CCCE-BD7C394F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C33816-2CC4-A6F0-65D5-47C115C8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B11D04-96A8-63BC-FF04-BA8EE43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FEDE0-4E92-93AA-3D23-B02BA85C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DC568-BE53-34CA-21A2-4E525E2B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8491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F2F04-6544-01DE-F9C8-E2F7D193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F801D-DC7B-0358-0F5B-1C7BF2778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F08A2A-096A-455B-8867-9C36827B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0121BA-14AF-EDF1-55E3-FA7F3AEA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C8A8EB-FC5A-1CCA-2FD7-9EF7D53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F2723-E0BF-502D-BA40-6A1E7CF6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4363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C9BE9-9919-EE8A-C026-79D3517E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618FC-8FC9-164A-A58F-D2DF3843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42631E-15AC-85B2-6D31-C53B0239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B4F0A2-6772-D1E2-7FA0-06D78AB90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F4D9EA-C3AE-F348-2309-C5978CA45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429F37-5A87-76F5-5344-0714FDAE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1CC5D1-7086-6CBC-2BDF-85382657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1C9EC5-4512-CCDF-735E-523140EC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1336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3DF74-B04F-CE1B-177C-58BDB612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B13BAB-C7E2-4B48-BB49-ABD403EA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EBFC40-3518-C0FE-4A3A-A0C6D47D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FF2A6E-AE44-5FBC-168E-63C0A76C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5570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00AC2E-3048-1C0B-5181-1819E409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D26349-D6E5-FD7C-FFD4-0E189613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662406-6437-83FB-CD91-893202A9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2102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4403F-7E24-F771-FD3A-8F30900B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AFE82-A676-757D-21E4-542AF225E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01AA0F-0826-56AF-7E88-5A9553A50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58B96F-3661-259C-15AA-54966BDE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3F0FA-6015-82E9-EB88-D3D8EED5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C3C349-30AA-3D44-909E-F679B441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768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3E395-C935-09C8-E9EE-B00CCFE9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74F41D-5804-2FA1-8CDD-A71D2F121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3D8114-11D8-57F2-983A-BAED34C3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881DD-D801-75F9-92C0-D2A9DB4E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70A92-A6C8-2025-7901-7785A5A6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17890-9132-24BF-59B2-BAA292D6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8689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2DDE21-735B-0C6C-DDA4-33958DAE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6EFDB4-BE83-B210-A226-B7C7BC85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18A4E-C4F6-AE00-D499-8A252BD6B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4E08C-1CE7-EE40-866F-EBCDCEC758B9}" type="datetimeFigureOut">
              <a:rPr lang="es-US" smtClean="0"/>
              <a:t>7/5/22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813EF-4110-B8B4-A45E-65C42F69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012C7-BE2C-14F1-FE90-8A5B74620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77AFD-DDD9-FC49-BF10-B75B7A2F3AE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202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1338E80-2BEB-39FF-8A09-F3F2F07D4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1" y="0"/>
            <a:ext cx="12172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A11FC77E-A44C-F795-0879-0E3892D85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1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F654267A-6867-E5A9-D3A7-F9981E07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4228"/>
            <a:ext cx="12192000" cy="68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3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F31569D-95D6-93EA-2645-AC7EB9B0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6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F1F667A-CDF8-1F8F-D1CD-43821AB67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19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GOMEZ-LECHON BARRACHINA</dc:creator>
  <cp:lastModifiedBy>DANIEL GOMEZ-LECHON BARRACHINA</cp:lastModifiedBy>
  <cp:revision>1</cp:revision>
  <dcterms:created xsi:type="dcterms:W3CDTF">2022-07-05T09:59:45Z</dcterms:created>
  <dcterms:modified xsi:type="dcterms:W3CDTF">2022-07-05T10:05:01Z</dcterms:modified>
</cp:coreProperties>
</file>