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71"/>
  </p:notesMasterIdLst>
  <p:handoutMasterIdLst>
    <p:handoutMasterId r:id="rId72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4291" autoAdjust="0"/>
  </p:normalViewPr>
  <p:slideViewPr>
    <p:cSldViewPr>
      <p:cViewPr varScale="1">
        <p:scale>
          <a:sx n="98" d="100"/>
          <a:sy n="98" d="100"/>
        </p:scale>
        <p:origin x="-24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3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1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7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76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7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46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F-Coding-Boot-Camp/01-17-LM-Class-Cont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F-Coding-Boot-Camp/01-17-LM-Class-Content/tree/master/homework-assignments/01-html-c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kMBinXTCrXI&amp;list=PLgJ8UgkiorCnMLsUevoQRxH8t9bt7ne14&amp;index=2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bootcamp.hosted.panopto.com/Panopto/Pages/Viewer.aspx?id=9e53cfe7-8808-4d9d-90d1-bdf0ee00498b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 err="1"/>
              <a:t>Git’n</a:t>
            </a:r>
            <a:r>
              <a:rPr lang="en-US" i="1" dirty="0"/>
              <a:t> Pro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2954198" cy="381000"/>
          </a:xfrm>
        </p:spPr>
        <p:txBody>
          <a:bodyPr numCol="1"/>
          <a:lstStyle/>
          <a:p>
            <a:r>
              <a:rPr lang="en-US" dirty="0" smtClean="0"/>
              <a:t>January 19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31836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 – Tragedy #2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(SpongeBob's)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SpongeBob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The Group Project – Tragedy 2 (Revisited)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(bad) code deletions.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this time, SpongeBob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30162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you are working on your first project and you say ….</a:t>
            </a:r>
          </a:p>
          <a:p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neighbor, and have one of you explain to the other:</a:t>
            </a:r>
          </a:p>
          <a:p>
            <a:endParaRPr lang="en-US" sz="2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Get Started 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</a:t>
            </a:r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47309" cy="504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 algn="ctr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Daily MANTRA – pull, make changes, add, commit, push – REPEAT until project is COMPLETE </a:t>
            </a:r>
            <a:r>
              <a:rPr lang="en-US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class, and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REPO is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lvl="1" indent="0">
              <a:buNone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github.com/UCF-Coding-Boot-Camp/01-17-LM-Class-Content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Links to class videos are on our REPO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1 (Largest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2 (Next 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3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http://www.w3schools.com/tags/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114149684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in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 ON OUR REPO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github.com/UCF-Coding-Boot-Camp/01-17-LM-Class-Content/tree/master/homework-assignments/01-html-css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week</a:t>
            </a:r>
          </a:p>
          <a:p>
            <a:endParaRPr lang="en-US" sz="2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01-html-css homework submission due by 11:59pm on Wednesday the 25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of January, 2017.</a:t>
            </a:r>
          </a:p>
          <a:p>
            <a:pPr marL="342900" lvl="1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do not use this as an excuse to stay up late – get it done early and get your rest.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71800" y="4925943"/>
            <a:ext cx="6224781" cy="707886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say… BORING?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Padding-top(bottom/left/right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https://www.youtube.com/watch?v=kMBinXTCrXI&amp;list=PLgJ8UgkiorCnMLsUevoQRxH8t9bt7ne14&amp;index=2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3178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Remember! We’ve got video guides for key activities like that last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feel like you are EVER falling behind, use those online walkthroughs to help catch back up. They are made to be easy to understand.</a:t>
            </a:r>
          </a:p>
          <a:p>
            <a:endParaRPr lang="en-US" dirty="0"/>
          </a:p>
          <a:p>
            <a:r>
              <a:rPr lang="en-US" dirty="0"/>
              <a:t>Still having trouble? Shoot your instructor or one of your TAs a message!</a:t>
            </a:r>
          </a:p>
          <a:p>
            <a:r>
              <a:rPr lang="en-US" dirty="0"/>
              <a:t>We are here to help you out in whatever way we can! </a:t>
            </a:r>
          </a:p>
        </p:txBody>
      </p:sp>
      <p:pic>
        <p:nvPicPr>
          <p:cNvPr id="205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90" y="1371600"/>
            <a:ext cx="4192710" cy="309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986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53854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Tonight’s mission</a:t>
            </a:r>
            <a:r>
              <a:rPr lang="en-US" dirty="0" smtClean="0"/>
              <a:t>, should you choose to accept it…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importance of Git Version Control and of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GitHub Repositories, push code into them,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ake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earn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for, and how it works with HTML.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What / 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id="{62F939B6-93AF-4DB8-9C6B-D6C7DFDC589F}" name="Office Theme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id="{62F939B6-93AF-4DB8-9C6B-D6C7DFDC589F}" name="Office Theme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id="{62F939B6-93AF-4DB8-9C6B-D6C7DFDC589F}" name="Office Theme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9881</TotalTime>
  <Words>2050</Words>
  <Application>Microsoft Office PowerPoint</Application>
  <PresentationFormat>On-screen Show (4:3)</PresentationFormat>
  <Paragraphs>470</Paragraphs>
  <Slides>65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UCF - Theme</vt:lpstr>
      <vt:lpstr>1_Unbranded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Tonight’s mission, should you choose to accept it…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1443</cp:revision>
  <cp:lastPrinted>2016-01-30T16:23:56Z</cp:lastPrinted>
  <dcterms:created xsi:type="dcterms:W3CDTF">2015-01-20T17:19:00Z</dcterms:created>
  <dcterms:modified xsi:type="dcterms:W3CDTF">2017-01-19T02:35:49Z</dcterms:modified>
</cp:coreProperties>
</file>