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5"/>
  </p:notesMasterIdLst>
  <p:handoutMasterIdLst>
    <p:handoutMasterId r:id="rId36"/>
  </p:handoutMasterIdLst>
  <p:sldIdLst>
    <p:sldId id="265" r:id="rId5"/>
    <p:sldId id="680" r:id="rId6"/>
    <p:sldId id="681" r:id="rId7"/>
    <p:sldId id="682" r:id="rId8"/>
    <p:sldId id="611" r:id="rId9"/>
    <p:sldId id="617" r:id="rId10"/>
    <p:sldId id="685" r:id="rId11"/>
    <p:sldId id="684" r:id="rId12"/>
    <p:sldId id="686" r:id="rId13"/>
    <p:sldId id="687" r:id="rId14"/>
    <p:sldId id="688" r:id="rId15"/>
    <p:sldId id="689" r:id="rId16"/>
    <p:sldId id="690" r:id="rId17"/>
    <p:sldId id="691" r:id="rId18"/>
    <p:sldId id="692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693" r:id="rId29"/>
    <p:sldId id="703" r:id="rId30"/>
    <p:sldId id="706" r:id="rId31"/>
    <p:sldId id="705" r:id="rId32"/>
    <p:sldId id="708" r:id="rId33"/>
    <p:sldId id="616" r:id="rId34"/>
  </p:sldIdLst>
  <p:sldSz cx="9144000" cy="6858000" type="screen4x3"/>
  <p:notesSz cx="7315200" cy="9601200"/>
  <p:embeddedFontLst>
    <p:embeddedFont>
      <p:font typeface="Calibri Light" panose="020B0604020202020204" charset="0"/>
      <p:regular r:id="rId37"/>
      <p: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84255" autoAdjust="0"/>
  </p:normalViewPr>
  <p:slideViewPr>
    <p:cSldViewPr>
      <p:cViewPr varScale="1">
        <p:scale>
          <a:sx n="98" d="100"/>
          <a:sy n="98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0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9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3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1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1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6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92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38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0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1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Juggernauts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70402" y="4034789"/>
            <a:ext cx="2801798" cy="381000"/>
          </a:xfrm>
        </p:spPr>
        <p:txBody>
          <a:bodyPr/>
          <a:lstStyle/>
          <a:p>
            <a:r>
              <a:rPr lang="en-US" dirty="0" smtClean="0"/>
              <a:t>February 3</a:t>
            </a:r>
            <a:r>
              <a:rPr lang="en-US" baseline="30000" dirty="0" smtClean="0"/>
              <a:t>rd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Mondo Repetitive…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800600" y="1142999"/>
            <a:ext cx="4038600" cy="4695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Who wants to maintain this??</a:t>
            </a:r>
          </a:p>
          <a:p>
            <a:pPr algn="l"/>
            <a:endParaRPr lang="en-US" sz="60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l"/>
            <a:r>
              <a:rPr lang="en-US" sz="42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Hint</a:t>
            </a:r>
            <a:r>
              <a:rPr lang="en-US" sz="4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No one.</a:t>
            </a:r>
          </a:p>
        </p:txBody>
      </p:sp>
      <p:pic>
        <p:nvPicPr>
          <p:cNvPr id="1026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9" y="914400"/>
            <a:ext cx="447901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(SuperHeroLogging_WithFunctions.html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9245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 with Functions!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Squeaky Clean Code.</a:t>
            </a:r>
          </a:p>
          <a:p>
            <a:r>
              <a:rPr lang="en-US" sz="3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Minimal repetition</a:t>
            </a:r>
          </a:p>
        </p:txBody>
      </p:sp>
      <p:pic>
        <p:nvPicPr>
          <p:cNvPr id="2050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6601"/>
            <a:ext cx="8770059" cy="25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03 My First Functions – Partners – 20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03-MyFirstFunctions/my-first-functions-unsolved.html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Instructor Do – Order Pizza…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3-MyFirstFunctions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izza s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810000" cy="25431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1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2229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(GoodArray.html | 4-GoodArray)</a:t>
            </a:r>
          </a:p>
        </p:txBody>
      </p:sp>
    </p:spTree>
    <p:extLst>
      <p:ext uri="{BB962C8B-B14F-4D97-AF65-F5344CB8AC3E}">
        <p14:creationId xmlns:p14="http://schemas.microsoft.com/office/powerpoint/2010/main" val="387317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(JoanOfArcArrays.html | 5-JoanOfArcArrays)</a:t>
            </a:r>
          </a:p>
        </p:txBody>
      </p:sp>
    </p:spTree>
    <p:extLst>
      <p:ext uri="{BB962C8B-B14F-4D97-AF65-F5344CB8AC3E}">
        <p14:creationId xmlns:p14="http://schemas.microsoft.com/office/powerpoint/2010/main" val="9619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Data ==/== Arrays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Relating two separate arrays is </a:t>
            </a:r>
            <a:r>
              <a:rPr lang="en-US" sz="6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 fun</a:t>
            </a:r>
            <a:r>
              <a:rPr lang="en-US" sz="60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42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1676400"/>
            <a:ext cx="8915400" cy="14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21409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Joan of Arc – The Maid of </a:t>
            </a:r>
            <a:r>
              <a:rPr lang="en-US" dirty="0" err="1"/>
              <a:t>Le’Objects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" y="4191000"/>
            <a:ext cx="8503920" cy="13110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Joan’s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and “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 are associated in object form, making it easy to recall specific data.</a:t>
            </a:r>
          </a:p>
        </p:txBody>
      </p:sp>
      <p:pic>
        <p:nvPicPr>
          <p:cNvPr id="4098" name="Picture 2" descr="C:\Users\Kevin\Desktop\fo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976608"/>
            <a:ext cx="8915400" cy="32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will soon be you…</a:t>
            </a:r>
          </a:p>
        </p:txBody>
      </p:sp>
      <p:pic>
        <p:nvPicPr>
          <p:cNvPr id="1028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89338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Juggernauts.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Joan. According to code… Joan is an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Object.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06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295400" y="2057400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295400" y="2819400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95400" y="3309791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Joan’s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properties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(like descriptors).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159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60140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These are the 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“values” 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 Joan’s Properties.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62801" y="2060178"/>
            <a:ext cx="2286000" cy="3276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62801" y="2822178"/>
            <a:ext cx="2286000" cy="25146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62801" y="3312569"/>
            <a:ext cx="2320571" cy="202420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78174" cy="653854"/>
          </a:xfrm>
        </p:spPr>
        <p:txBody>
          <a:bodyPr/>
          <a:lstStyle/>
          <a:p>
            <a:r>
              <a:rPr lang="en-US" dirty="0"/>
              <a:t>Objects Visualized</a:t>
            </a:r>
          </a:p>
        </p:txBody>
      </p:sp>
      <p:pic>
        <p:nvPicPr>
          <p:cNvPr id="3074" name="Picture 2" descr="http://cdn.thedailybeast.com/content/dailybeast/articles/2015/06/08/the-joan-of-arc-nobody-knows/jcr:content/image.crop.800.500.jpg/47793520.cach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r="19000"/>
          <a:stretch/>
        </p:blipFill>
        <p:spPr bwMode="auto">
          <a:xfrm>
            <a:off x="304800" y="1447800"/>
            <a:ext cx="2892552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835075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40999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352800" y="3831336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220127" y="835075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0586" y="5486400"/>
            <a:ext cx="7385614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Thus: </a:t>
            </a:r>
            <a:r>
              <a:rPr lang="en-US" sz="24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Joan.Scars</a:t>
            </a: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= “Took an arrow to shoulder…”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5380271" y="1676400"/>
            <a:ext cx="841248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581400" y="1676400"/>
            <a:ext cx="1645920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“Real Name”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324600" y="1676400"/>
            <a:ext cx="2177374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Jehanne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La </a:t>
            </a:r>
            <a:r>
              <a:rPr lang="en-US" sz="24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Pucelle</a:t>
            </a: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382200" y="2362200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583329" y="2362200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“Scars”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326529" y="2362200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“Took an arrow to shoulder…”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63554" y="16764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563553" y="2362200"/>
            <a:ext cx="398891" cy="457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3581400" y="3070127"/>
            <a:ext cx="1645920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“Symbolism”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359171" y="3070127"/>
            <a:ext cx="2177374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“Stands for French unity..”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5382200" y="3065712"/>
            <a:ext cx="841248" cy="47932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95600" y="2746325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02889" y="1292275"/>
            <a:ext cx="598007" cy="42319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80510" y="2793926"/>
            <a:ext cx="909023" cy="27400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Repeat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(JoanOfArcObjects.html | 6-JoanOfArcObjects)</a:t>
            </a:r>
          </a:p>
        </p:txBody>
      </p:sp>
    </p:spTree>
    <p:extLst>
      <p:ext uri="{BB962C8B-B14F-4D97-AF65-F5344CB8AC3E}">
        <p14:creationId xmlns:p14="http://schemas.microsoft.com/office/powerpoint/2010/main" val="42140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07 My First Object – Partners – 15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07-MyFirstObject/car-object-unsolved.html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Instructions are in the file 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7-MyFirstObject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in Browser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(carGame_Solved.html | 8-CarGame)</a:t>
            </a:r>
          </a:p>
        </p:txBody>
      </p:sp>
    </p:spTree>
    <p:extLst>
      <p:ext uri="{BB962C8B-B14F-4D97-AF65-F5344CB8AC3E}">
        <p14:creationId xmlns:p14="http://schemas.microsoft.com/office/powerpoint/2010/main" val="35893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08-CarGame – Individual Effort – 30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08-CarGame/Instructions.txt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8-CarGame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20-30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Stuff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Everyone Do: Scope &amp; Callbacks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Question Game – Partner Activity – 45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10-QuestionGame/instructions.txt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9-TriviaGame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right now…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Maybe feeling like</a:t>
            </a:r>
          </a:p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Jellybeans.</a:t>
            </a:r>
            <a:endParaRPr lang="en-US" sz="4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3" t="11586" r="2793" b="-1655"/>
          <a:stretch/>
        </p:blipFill>
        <p:spPr bwMode="auto">
          <a:xfrm>
            <a:off x="320040" y="806254"/>
            <a:ext cx="8184792" cy="41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Come</a:t>
            </a:r>
          </a:p>
        </p:txBody>
      </p:sp>
      <p:pic>
        <p:nvPicPr>
          <p:cNvPr id="5" name="Picture 2" descr="https://i.ytimg.com/vi/TBp2KUJI0f4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5" t="11586" r="2793" b="11586"/>
          <a:stretch/>
        </p:blipFill>
        <p:spPr bwMode="auto">
          <a:xfrm>
            <a:off x="457200" y="1143000"/>
            <a:ext cx="2485032" cy="3537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vignette2.wikia.nocookie.net/avengersalliance/images/8/8a/Juggernaut_Dialogue_1.png/revision/latest?cb=2013052202264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8" r="28826"/>
          <a:stretch/>
        </p:blipFill>
        <p:spPr bwMode="auto">
          <a:xfrm>
            <a:off x="5105400" y="1066800"/>
            <a:ext cx="3756977" cy="36133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36867" y="2340073"/>
            <a:ext cx="1912937" cy="11430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HANG IN THERE!</a:t>
            </a:r>
          </a:p>
        </p:txBody>
      </p:sp>
    </p:spTree>
    <p:extLst>
      <p:ext uri="{BB962C8B-B14F-4D97-AF65-F5344CB8AC3E}">
        <p14:creationId xmlns:p14="http://schemas.microsoft.com/office/powerpoint/2010/main" val="16753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30277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Functions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Objects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Simple JavaScript Applications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380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01-Loop TV Partners – 10 Minutes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01-LoopTV/loop-</a:t>
            </a:r>
            <a:r>
              <a:rPr lang="en-US" sz="2400" b="1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tv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-unsolved-html</a:t>
            </a:r>
          </a:p>
          <a:p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*** Replace the ????s with comments that explain what the code does.  </a:t>
            </a: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objective is to understand the code, not to create any yourself. ***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1-LoopTV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(SuperHeroLogging_NoFunctions.html | 2-SuperHeroLogging)</a:t>
            </a:r>
          </a:p>
        </p:txBody>
      </p:sp>
    </p:spTree>
    <p:extLst>
      <p:ext uri="{BB962C8B-B14F-4D97-AF65-F5344CB8AC3E}">
        <p14:creationId xmlns:p14="http://schemas.microsoft.com/office/powerpoint/2010/main" val="21816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11478</TotalTime>
  <Words>587</Words>
  <Application>Microsoft Office PowerPoint</Application>
  <PresentationFormat>On-screen Show (4:3)</PresentationFormat>
  <Paragraphs>186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JavaScript Juggernauts</vt:lpstr>
      <vt:lpstr>This will soon be you…</vt:lpstr>
      <vt:lpstr>But right now…</vt:lpstr>
      <vt:lpstr>Transformation to Come</vt:lpstr>
      <vt:lpstr>Today’s Class</vt:lpstr>
      <vt:lpstr>Objectives</vt:lpstr>
      <vt:lpstr>Functions</vt:lpstr>
      <vt:lpstr>PowerPoint Presentation</vt:lpstr>
      <vt:lpstr>Demo Time</vt:lpstr>
      <vt:lpstr>Mondo Repetitive…</vt:lpstr>
      <vt:lpstr>Demo Time</vt:lpstr>
      <vt:lpstr>Much Better with Functions!</vt:lpstr>
      <vt:lpstr>PowerPoint Presentation</vt:lpstr>
      <vt:lpstr>Objects</vt:lpstr>
      <vt:lpstr>Demo Time</vt:lpstr>
      <vt:lpstr>Demo Time</vt:lpstr>
      <vt:lpstr>Associated Data ==/== Arrays</vt:lpstr>
      <vt:lpstr>Demo Time</vt:lpstr>
      <vt:lpstr>Joan of Arc – The Maid of Le’Objects</vt:lpstr>
      <vt:lpstr>Objects Visualized</vt:lpstr>
      <vt:lpstr>Objects Visualized</vt:lpstr>
      <vt:lpstr>Objects Visualized</vt:lpstr>
      <vt:lpstr>Objects Visualized</vt:lpstr>
      <vt:lpstr>Demo Time</vt:lpstr>
      <vt:lpstr>PowerPoint Presentation</vt:lpstr>
      <vt:lpstr>Demo Time</vt:lpstr>
      <vt:lpstr>PowerPoint Presentation</vt:lpstr>
      <vt:lpstr>Scope &amp; Stuff</vt:lpstr>
      <vt:lpstr>PowerPoint Presentation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1523</cp:revision>
  <cp:lastPrinted>2016-01-30T16:23:56Z</cp:lastPrinted>
  <dcterms:created xsi:type="dcterms:W3CDTF">2015-01-20T17:19:00Z</dcterms:created>
  <dcterms:modified xsi:type="dcterms:W3CDTF">2017-02-04T05:08:32Z</dcterms:modified>
</cp:coreProperties>
</file>