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84255" autoAdjust="0"/>
  </p:normalViewPr>
  <p:slideViewPr>
    <p:cSldViewPr>
      <p:cViewPr varScale="1">
        <p:scale>
          <a:sx n="98" d="100"/>
          <a:sy n="98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2573198" cy="381000"/>
          </a:xfrm>
        </p:spPr>
        <p:txBody>
          <a:bodyPr/>
          <a:lstStyle/>
          <a:p>
            <a:r>
              <a:rPr lang="en-US" dirty="0" smtClean="0"/>
              <a:t>February 7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02 – JS Drink List – Individual Effort – 15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02-JSDrinkList/drinklist-unsolved.html</a:t>
            </a: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Instructions are in the file…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la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320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</a:t>
            </a:r>
            <a:r>
              <a:rPr lang="en-US" dirty="0" smtClean="0">
                <a:ea typeface="Roboto" pitchFamily="2" charset="0"/>
              </a:rPr>
              <a:t>jQuery involves</a:t>
            </a:r>
            <a:r>
              <a:rPr lang="en-US" dirty="0">
                <a:ea typeface="Roboto" pitchFamily="2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2" y="1371600"/>
            <a:ext cx="8782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204392" y="-1"/>
            <a:ext cx="2743200" cy="124917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ME THE….</a:t>
            </a:r>
          </a:p>
          <a:p>
            <a:pPr algn="ctr"/>
            <a:r>
              <a:rPr lang="en-US" dirty="0" smtClean="0"/>
              <a:t>LIBRARY!!!!!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979412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04 jQuery Drink List – Individual Effort – 12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04-jQueryDrinkList/jquery-drinklist-unsolved.html</a:t>
            </a:r>
          </a:p>
          <a:p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Instructions are in the file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06 Sandwich Click – Partners – 20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06-SandwichClick/sandwich-click-unsolved.html</a:t>
            </a: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Instructions are in the file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73" y="2590800"/>
            <a:ext cx="4832146" cy="3209926"/>
          </a:xfrm>
          <a:prstGeom prst="rect">
            <a:avLst/>
          </a:prstGeom>
          <a:noFill/>
          <a:ln w="38100" cmpd="thickThin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07 Trigger Random – Partner Activity – 12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07-TriggerRandom/trigger-random-unsolved.html</a:t>
            </a: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Instructions are in the file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Maybe you can be the next…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48125"/>
            <a:ext cx="7886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08 Lottery Generator – Partner Activity – 20 Minutes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08-LotteryGenerator/lottery-generator-starting-point.html</a:t>
            </a: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Instructions are in the file.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powerball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55662"/>
            <a:ext cx="5105400" cy="286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43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BONUS ROUND!!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09 Number Checker – Individual Effort – 20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09-NumberChecker/number-checker.html</a:t>
            </a: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Instructions are in the file.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11430</TotalTime>
  <Words>464</Words>
  <Application>Microsoft Office PowerPoint</Application>
  <PresentationFormat>On-screen Show (4:3)</PresentationFormat>
  <Paragraphs>129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1522</cp:revision>
  <cp:lastPrinted>2016-01-30T16:23:56Z</cp:lastPrinted>
  <dcterms:created xsi:type="dcterms:W3CDTF">2015-01-20T17:19:00Z</dcterms:created>
  <dcterms:modified xsi:type="dcterms:W3CDTF">2017-02-07T04:47:23Z</dcterms:modified>
</cp:coreProperties>
</file>