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39"/>
  </p:notesMasterIdLst>
  <p:handoutMasterIdLst>
    <p:handoutMasterId r:id="rId40"/>
  </p:handoutMasterIdLst>
  <p:sldIdLst>
    <p:sldId id="265" r:id="rId5"/>
    <p:sldId id="711" r:id="rId6"/>
    <p:sldId id="712" r:id="rId7"/>
    <p:sldId id="714" r:id="rId8"/>
    <p:sldId id="715" r:id="rId9"/>
    <p:sldId id="716" r:id="rId10"/>
    <p:sldId id="717" r:id="rId11"/>
    <p:sldId id="719" r:id="rId12"/>
    <p:sldId id="718" r:id="rId13"/>
    <p:sldId id="720" r:id="rId14"/>
    <p:sldId id="721" r:id="rId15"/>
    <p:sldId id="722" r:id="rId16"/>
    <p:sldId id="723" r:id="rId17"/>
    <p:sldId id="725" r:id="rId18"/>
    <p:sldId id="726" r:id="rId19"/>
    <p:sldId id="727" r:id="rId20"/>
    <p:sldId id="738" r:id="rId21"/>
    <p:sldId id="730" r:id="rId22"/>
    <p:sldId id="746" r:id="rId23"/>
    <p:sldId id="747" r:id="rId24"/>
    <p:sldId id="728" r:id="rId25"/>
    <p:sldId id="740" r:id="rId26"/>
    <p:sldId id="741" r:id="rId27"/>
    <p:sldId id="742"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55" autoAdjust="0"/>
  </p:normalViewPr>
  <p:slideViewPr>
    <p:cSldViewPr>
      <p:cViewPr>
        <p:scale>
          <a:sx n="100" d="100"/>
          <a:sy n="100" d="100"/>
        </p:scale>
        <p:origin x="-2346" y="-7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2/8/2017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2/8/2017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593454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7212145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2/8/2017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2/8/2017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a:xfrm>
            <a:off x="3370402" y="4034789"/>
            <a:ext cx="2496998" cy="381000"/>
          </a:xfrm>
        </p:spPr>
        <p:txBody>
          <a:bodyPr/>
          <a:lstStyle/>
          <a:p>
            <a:r>
              <a:rPr lang="en-US" dirty="0" smtClean="0"/>
              <a:t>February 9</a:t>
            </a:r>
            <a:r>
              <a:rPr lang="en-US" baseline="30000" dirty="0" smtClean="0"/>
              <a:t>th</a:t>
            </a:r>
            <a:r>
              <a:rPr lang="en-US" dirty="0" smtClean="0"/>
              <a:t>, 2017</a:t>
            </a:r>
            <a:endParaRPr lang="en-US" dirty="0"/>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algn="ctr"/>
            <a:r>
              <a:rPr lang="en-US" sz="2400" dirty="0" smtClean="0">
                <a:latin typeface="Arial" panose="020B0604020202020204" pitchFamily="34" charset="0"/>
                <a:ea typeface="Roboto" pitchFamily="2" charset="0"/>
                <a:cs typeface="Arial" panose="020B0604020202020204" pitchFamily="34" charset="0"/>
              </a:rPr>
              <a:t>(Still using in-class-activities/</a:t>
            </a:r>
          </a:p>
          <a:p>
            <a:pPr algn="ctr"/>
            <a:r>
              <a:rPr lang="en-US" sz="2400" dirty="0" smtClean="0">
                <a:latin typeface="Arial" panose="020B0604020202020204" pitchFamily="34" charset="0"/>
                <a:ea typeface="Roboto" pitchFamily="2" charset="0"/>
                <a:cs typeface="Arial" panose="020B0604020202020204" pitchFamily="34" charset="0"/>
              </a:rPr>
              <a:t>01-CaptainPlanetGame/captain-planet-game.html)</a:t>
            </a: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1938992"/>
          </a:xfrm>
          <a:prstGeom prst="rect">
            <a:avLst/>
          </a:prstGeom>
          <a:noFill/>
        </p:spPr>
        <p:txBody>
          <a:bodyPr wrap="square" rtlCol="0">
            <a:spAutoFit/>
          </a:bodyPr>
          <a:lstStyle/>
          <a:p>
            <a:pPr lvl="1"/>
            <a:r>
              <a:rPr lang="en-US" sz="2400" dirty="0" smtClean="0">
                <a:latin typeface="Arial" panose="020B0604020202020204" pitchFamily="34" charset="0"/>
                <a:ea typeface="Roboto" pitchFamily="2" charset="0"/>
                <a:cs typeface="Arial" panose="020B0604020202020204" pitchFamily="34" charset="0"/>
              </a:rPr>
              <a:t>02 Fridge Game</a:t>
            </a:r>
          </a:p>
          <a:p>
            <a:pPr lvl="1"/>
            <a:endParaRPr lang="en-US" sz="2400" dirty="0">
              <a:latin typeface="Arial" panose="020B0604020202020204" pitchFamily="34" charset="0"/>
              <a:ea typeface="Roboto" pitchFamily="2" charset="0"/>
              <a:cs typeface="Arial" panose="020B0604020202020204" pitchFamily="34" charset="0"/>
            </a:endParaRPr>
          </a:p>
          <a:p>
            <a:pPr lvl="1"/>
            <a:r>
              <a:rPr lang="en-US" sz="2400" dirty="0" smtClean="0">
                <a:latin typeface="Arial" panose="020B0604020202020204" pitchFamily="34" charset="0"/>
                <a:ea typeface="Roboto" pitchFamily="2" charset="0"/>
                <a:cs typeface="Arial" panose="020B0604020202020204" pitchFamily="34" charset="0"/>
              </a:rPr>
              <a:t>02-FridgeGame/fridge.html</a:t>
            </a:r>
          </a:p>
          <a:p>
            <a:pPr lvl="1"/>
            <a:r>
              <a:rPr lang="en-US" sz="2400" dirty="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Instructions are in the file</a:t>
            </a: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3419475"/>
            <a:ext cx="576262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53854"/>
          </a:xfrm>
        </p:spPr>
        <p:txBody>
          <a:bodyPr>
            <a:normAutofit fontScale="90000"/>
          </a:bodyPr>
          <a:lstStyle/>
          <a:p>
            <a:r>
              <a:rPr lang="en-US" dirty="0"/>
              <a:t>Remember this</a:t>
            </a:r>
            <a:r>
              <a:rPr lang="en-US" dirty="0" smtClean="0"/>
              <a:t>!  </a:t>
            </a:r>
            <a:br>
              <a:rPr lang="en-US" dirty="0" smtClean="0"/>
            </a:br>
            <a:r>
              <a:rPr lang="en-US" dirty="0" smtClean="0"/>
              <a:t>    -- You shouldn’t be freaking out as much as you have been </a:t>
            </a:r>
            <a:r>
              <a:rPr lang="en-US" dirty="0" smtClean="0">
                <a:sym typeface="Wingdings" panose="05000000000000000000" pitchFamily="2" charset="2"/>
              </a:rPr>
              <a:t></a:t>
            </a:r>
            <a:endParaRPr lang="en-US" dirty="0"/>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In </a:t>
            </a:r>
            <a:r>
              <a:rPr lang="en-US" sz="2000" dirty="0" err="1">
                <a:latin typeface="Arial" panose="020B0604020202020204" pitchFamily="34" charset="0"/>
                <a:ea typeface="Roboto" panose="02000000000000000000" pitchFamily="2" charset="0"/>
                <a:cs typeface="Arial" panose="020B0604020202020204" pitchFamily="34" charset="0"/>
              </a:rPr>
              <a:t>Javascript</a:t>
            </a:r>
            <a:r>
              <a:rPr lang="en-US" sz="2000" dirty="0">
                <a:latin typeface="Arial" panose="020B0604020202020204" pitchFamily="34" charset="0"/>
                <a:ea typeface="Roboto" panose="02000000000000000000" pitchFamily="2" charset="0"/>
                <a:cs typeface="Arial" panose="020B0604020202020204" pitchFamily="34" charset="0"/>
              </a:rPr>
              <a:t> </a:t>
            </a:r>
            <a:r>
              <a:rPr lang="en-US" sz="2000" u="sng" dirty="0">
                <a:latin typeface="Arial" panose="020B0604020202020204" pitchFamily="34" charset="0"/>
                <a:ea typeface="Roboto" panose="02000000000000000000" pitchFamily="2" charset="0"/>
                <a:cs typeface="Arial" panose="020B0604020202020204" pitchFamily="34" charset="0"/>
              </a:rPr>
              <a:t>curly brackets { } </a:t>
            </a:r>
            <a:r>
              <a:rPr lang="en-US" sz="2000" dirty="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dirty="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dirty="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0505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smtClean="0"/>
              <a:t>evenInner</a:t>
            </a:r>
            <a:r>
              <a:rPr lang="en-US" b="1" dirty="0"/>
              <a:t>()</a:t>
            </a:r>
          </a:p>
        </p:txBody>
      </p:sp>
      <p:sp>
        <p:nvSpPr>
          <p:cNvPr id="10" name="TextBox 9"/>
          <p:cNvSpPr txBox="1"/>
          <p:nvPr/>
        </p:nvSpPr>
        <p:spPr>
          <a:xfrm>
            <a:off x="2535216" y="2210890"/>
            <a:ext cx="2666692" cy="369332"/>
          </a:xfrm>
          <a:prstGeom prst="rect">
            <a:avLst/>
          </a:prstGeom>
          <a:noFill/>
        </p:spPr>
        <p:txBody>
          <a:bodyPr wrap="none" rtlCol="0">
            <a:spAutoFit/>
          </a:bodyPr>
          <a:lstStyle/>
          <a:p>
            <a:r>
              <a:rPr lang="en-US" b="1" dirty="0"/>
              <a:t>function </a:t>
            </a:r>
            <a:r>
              <a:rPr lang="en-US" b="1" dirty="0" err="1" smtClean="0"/>
              <a:t>evenMoreInner</a:t>
            </a:r>
            <a:r>
              <a:rPr lang="en-US" b="1" dirty="0" smtClean="0"/>
              <a:t>()</a:t>
            </a:r>
            <a:endParaRPr lang="en-US" b="1" dirty="0"/>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1938992"/>
          </a:xfrm>
          <a:prstGeom prst="rect">
            <a:avLst/>
          </a:prstGeom>
          <a:noFill/>
        </p:spPr>
        <p:txBody>
          <a:bodyPr wrap="square" rtlCol="0">
            <a:spAutoFit/>
          </a:bodyPr>
          <a:lstStyle/>
          <a:p>
            <a:r>
              <a:rPr lang="en-US" sz="2400" b="1" dirty="0" smtClean="0">
                <a:latin typeface="Arial" panose="020B0604020202020204" pitchFamily="34" charset="0"/>
                <a:ea typeface="Roboto" pitchFamily="2" charset="0"/>
                <a:cs typeface="Arial" panose="020B0604020202020204" pitchFamily="34" charset="0"/>
              </a:rPr>
              <a:t>04 Lexical Scope – Partner Activity – 5 Minutes</a:t>
            </a:r>
          </a:p>
          <a:p>
            <a:endParaRPr lang="en-US" sz="2400" b="1" dirty="0">
              <a:latin typeface="Arial" panose="020B0604020202020204" pitchFamily="34" charset="0"/>
              <a:ea typeface="Roboto" pitchFamily="2" charset="0"/>
              <a:cs typeface="Arial" panose="020B0604020202020204" pitchFamily="34" charset="0"/>
            </a:endParaRPr>
          </a:p>
          <a:p>
            <a:r>
              <a:rPr lang="en-US" sz="2400" b="1" dirty="0" smtClean="0">
                <a:latin typeface="Arial" panose="020B0604020202020204" pitchFamily="34" charset="0"/>
                <a:ea typeface="Roboto" pitchFamily="2" charset="0"/>
                <a:cs typeface="Arial" panose="020B0604020202020204" pitchFamily="34" charset="0"/>
              </a:rPr>
              <a:t>04-ScopeOne/lexical-scope1.html</a:t>
            </a:r>
          </a:p>
          <a:p>
            <a:r>
              <a:rPr lang="en-US" sz="2400" b="1" dirty="0">
                <a:latin typeface="Arial" panose="020B0604020202020204" pitchFamily="34" charset="0"/>
                <a:ea typeface="Roboto" pitchFamily="2" charset="0"/>
                <a:cs typeface="Arial" panose="020B0604020202020204" pitchFamily="34" charset="0"/>
              </a:rPr>
              <a:t>	</a:t>
            </a:r>
            <a:r>
              <a:rPr lang="en-US" sz="2400" b="1" dirty="0" smtClean="0">
                <a:latin typeface="Arial" panose="020B0604020202020204" pitchFamily="34" charset="0"/>
                <a:ea typeface="Roboto" pitchFamily="2" charset="0"/>
                <a:cs typeface="Arial" panose="020B0604020202020204" pitchFamily="34" charset="0"/>
              </a:rPr>
              <a:t>Instructions are in the file</a:t>
            </a:r>
          </a:p>
          <a:p>
            <a:endParaRPr lang="en-US" sz="2400" b="1"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1569660"/>
          </a:xfrm>
          <a:prstGeom prst="rect">
            <a:avLst/>
          </a:prstGeom>
          <a:noFill/>
        </p:spPr>
        <p:txBody>
          <a:bodyPr wrap="square" rtlCol="0">
            <a:spAutoFit/>
          </a:bodyPr>
          <a:lstStyle/>
          <a:p>
            <a:r>
              <a:rPr lang="en-US" sz="2400" dirty="0" smtClean="0">
                <a:latin typeface="Arial" panose="020B0604020202020204" pitchFamily="34" charset="0"/>
                <a:ea typeface="Roboto" pitchFamily="2" charset="0"/>
                <a:cs typeface="Arial" panose="020B0604020202020204" pitchFamily="34" charset="0"/>
              </a:rPr>
              <a:t>…and more scoping – 05 Scope Two – Individual Effort – 7Min</a:t>
            </a:r>
          </a:p>
          <a:p>
            <a:endParaRPr lang="en-US" sz="2400" dirty="0">
              <a:latin typeface="Arial" panose="020B0604020202020204" pitchFamily="34" charset="0"/>
              <a:ea typeface="Roboto" pitchFamily="2" charset="0"/>
              <a:cs typeface="Arial" panose="020B0604020202020204" pitchFamily="34" charset="0"/>
            </a:endParaRPr>
          </a:p>
          <a:p>
            <a:r>
              <a:rPr lang="en-US" sz="2400" dirty="0" smtClean="0">
                <a:latin typeface="Arial" panose="020B0604020202020204" pitchFamily="34" charset="0"/>
                <a:ea typeface="Roboto" pitchFamily="2" charset="0"/>
                <a:cs typeface="Arial" panose="020B0604020202020204" pitchFamily="34" charset="0"/>
              </a:rPr>
              <a:t>05-ScopeTwo/lexical-scope2.html</a:t>
            </a:r>
          </a:p>
          <a:p>
            <a:r>
              <a:rPr lang="en-US" sz="2400" dirty="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Instructions are in the file</a:t>
            </a: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1938992"/>
          </a:xfrm>
          <a:prstGeom prst="rect">
            <a:avLst/>
          </a:prstGeom>
          <a:noFill/>
        </p:spPr>
        <p:txBody>
          <a:bodyPr wrap="square" rtlCol="0">
            <a:spAutoFit/>
          </a:bodyPr>
          <a:lstStyle/>
          <a:p>
            <a:r>
              <a:rPr lang="en-US" sz="2400" b="1" dirty="0" smtClean="0">
                <a:latin typeface="Arial" panose="020B0604020202020204" pitchFamily="34" charset="0"/>
                <a:ea typeface="Roboto" pitchFamily="2" charset="0"/>
                <a:cs typeface="Arial" panose="020B0604020202020204" pitchFamily="34" charset="0"/>
              </a:rPr>
              <a:t>Last scope activity – promise!  </a:t>
            </a:r>
            <a:endParaRPr lang="en-US" sz="2400" b="1" dirty="0">
              <a:latin typeface="Arial" panose="020B0604020202020204" pitchFamily="34" charset="0"/>
              <a:ea typeface="Roboto" pitchFamily="2" charset="0"/>
              <a:cs typeface="Arial" panose="020B0604020202020204" pitchFamily="34" charset="0"/>
            </a:endParaRPr>
          </a:p>
          <a:p>
            <a:endParaRPr lang="en-US" sz="2400" b="1" dirty="0" smtClean="0">
              <a:latin typeface="Arial" panose="020B0604020202020204" pitchFamily="34" charset="0"/>
              <a:ea typeface="Roboto" pitchFamily="2" charset="0"/>
              <a:cs typeface="Arial" panose="020B0604020202020204" pitchFamily="34" charset="0"/>
            </a:endParaRPr>
          </a:p>
          <a:p>
            <a:r>
              <a:rPr lang="en-US" sz="2400" b="1" dirty="0" smtClean="0">
                <a:latin typeface="Arial" panose="020B0604020202020204" pitchFamily="34" charset="0"/>
                <a:ea typeface="Roboto" pitchFamily="2" charset="0"/>
                <a:cs typeface="Arial" panose="020B0604020202020204" pitchFamily="34" charset="0"/>
              </a:rPr>
              <a:t>06-ScopeThree/lexical-scope3.html</a:t>
            </a:r>
          </a:p>
          <a:p>
            <a:r>
              <a:rPr lang="en-US" sz="2400" b="1" dirty="0">
                <a:latin typeface="Arial" panose="020B0604020202020204" pitchFamily="34" charset="0"/>
                <a:ea typeface="Roboto" pitchFamily="2" charset="0"/>
                <a:cs typeface="Arial" panose="020B0604020202020204" pitchFamily="34" charset="0"/>
              </a:rPr>
              <a:t>	</a:t>
            </a:r>
            <a:r>
              <a:rPr lang="en-US" sz="2400" b="1" dirty="0" smtClean="0">
                <a:latin typeface="Arial" panose="020B0604020202020204" pitchFamily="34" charset="0"/>
                <a:ea typeface="Roboto" pitchFamily="2" charset="0"/>
                <a:cs typeface="Arial" panose="020B0604020202020204" pitchFamily="34" charset="0"/>
              </a:rPr>
              <a:t>Instructions are in the file</a:t>
            </a: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a:t>
            </a:r>
            <a:r>
              <a:rPr lang="en-US" sz="2200" dirty="0" smtClean="0">
                <a:latin typeface="Arial" panose="020B0604020202020204" pitchFamily="34" charset="0"/>
                <a:cs typeface="Arial" panose="020B0604020202020204" pitchFamily="34" charset="0"/>
              </a:rPr>
              <a:t>.  {You guys are doing great at asking for this} </a:t>
            </a: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ea typeface="Roboto" pitchFamily="2" charset="0"/>
                <a:cs typeface="Arial" panose="020B0604020202020204" pitchFamily="34" charset="0"/>
              </a:rPr>
              <a:t>07-ColorCorrector/color-correct.html as </a:t>
            </a:r>
            <a:r>
              <a:rPr lang="en-US" sz="2400" dirty="0">
                <a:latin typeface="Arial" panose="020B0604020202020204" pitchFamily="34" charset="0"/>
                <a:ea typeface="Roboto" pitchFamily="2" charset="0"/>
                <a:cs typeface="Arial" panose="020B0604020202020204" pitchFamily="34" charset="0"/>
              </a:rPr>
              <a:t>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4524315"/>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a:t>
            </a:r>
            <a:r>
              <a:rPr lang="en-US" sz="3600" b="1" dirty="0" smtClean="0">
                <a:latin typeface="Arial" panose="020B0604020202020204" pitchFamily="34" charset="0"/>
                <a:ea typeface="Roboto" pitchFamily="2" charset="0"/>
                <a:cs typeface="Arial" panose="020B0604020202020204" pitchFamily="34" charset="0"/>
              </a:rPr>
              <a:t>scoping, and we aren’t talking about mouthwash…</a:t>
            </a: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524315"/>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a:t>
            </a:r>
            <a:r>
              <a:rPr lang="en-US" sz="2400" dirty="0" smtClean="0">
                <a:latin typeface="Arial" panose="020B0604020202020204" pitchFamily="34" charset="0"/>
                <a:ea typeface="Roboto" pitchFamily="2" charset="0"/>
                <a:cs typeface="Arial" panose="020B0604020202020204" pitchFamily="34" charset="0"/>
              </a:rPr>
              <a:t>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smtClean="0">
                <a:latin typeface="Arial" panose="020B0604020202020204" pitchFamily="34" charset="0"/>
                <a:ea typeface="Roboto" pitchFamily="2" charset="0"/>
                <a:cs typeface="Arial" panose="020B0604020202020204" pitchFamily="34" charset="0"/>
              </a:rPr>
              <a:t>Class Repo: </a:t>
            </a:r>
            <a:r>
              <a:rPr lang="en-US" sz="2400" dirty="0" smtClean="0">
                <a:latin typeface="Arial" panose="020B0604020202020204" pitchFamily="34" charset="0"/>
                <a:ea typeface="Roboto" pitchFamily="2" charset="0"/>
                <a:cs typeface="Arial" panose="020B0604020202020204" pitchFamily="34" charset="0"/>
              </a:rPr>
              <a:t>in-class-activities/01-CaptainPlanetGame/</a:t>
            </a:r>
          </a:p>
          <a:p>
            <a:r>
              <a:rPr lang="en-US" sz="2400" dirty="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				</a:t>
            </a:r>
            <a:r>
              <a:rPr lang="en-US" sz="2400" dirty="0" smtClean="0">
                <a:latin typeface="Arial" panose="020B0604020202020204" pitchFamily="34" charset="0"/>
                <a:ea typeface="Roboto" pitchFamily="2" charset="0"/>
                <a:cs typeface="Arial" panose="020B0604020202020204" pitchFamily="34" charset="0"/>
              </a:rPr>
              <a:t>captain-planet-game.html</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a:t>
            </a:r>
            <a:r>
              <a:rPr lang="en-US" sz="2400" b="1" u="sng" dirty="0">
                <a:latin typeface="Arial" panose="020B0604020202020204" pitchFamily="34" charset="0"/>
                <a:ea typeface="Roboto" pitchFamily="2" charset="0"/>
                <a:cs typeface="Arial" panose="020B0604020202020204" pitchFamily="34" charset="0"/>
              </a:rPr>
              <a:t>groups</a:t>
            </a:r>
            <a:r>
              <a:rPr lang="en-US" sz="2400" dirty="0">
                <a:latin typeface="Arial" panose="020B0604020202020204" pitchFamily="34" charset="0"/>
                <a:ea typeface="Roboto" pitchFamily="2" charset="0"/>
                <a:cs typeface="Arial" panose="020B0604020202020204" pitchFamily="34" charset="0"/>
              </a:rPr>
              <a:t>,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r>
              <a:rPr lang="en-US" sz="2400" dirty="0" smtClean="0">
                <a:latin typeface="Arial" panose="020B0604020202020204" pitchFamily="34" charset="0"/>
                <a:ea typeface="Roboto" pitchFamily="2" charset="0"/>
                <a:cs typeface="Arial" panose="020B0604020202020204" pitchFamily="34" charset="0"/>
              </a:rPr>
              <a:t>1</a:t>
            </a:r>
            <a:r>
              <a:rPr lang="en-US" sz="2400" dirty="0">
                <a:latin typeface="Arial" panose="020B0604020202020204" pitchFamily="34" charset="0"/>
                <a:ea typeface="Roboto" pitchFamily="2" charset="0"/>
                <a:cs typeface="Arial" panose="020B0604020202020204" pitchFamily="34" charset="0"/>
              </a:rPr>
              <a:t>. </a:t>
            </a:r>
          </a:p>
          <a:p>
            <a:r>
              <a:rPr lang="en-US" sz="2400" dirty="0" smtClean="0">
                <a:latin typeface="Arial" panose="020B0604020202020204" pitchFamily="34" charset="0"/>
                <a:ea typeface="Roboto" pitchFamily="2" charset="0"/>
                <a:cs typeface="Arial" panose="020B0604020202020204" pitchFamily="34" charset="0"/>
              </a:rPr>
              <a:t>2</a:t>
            </a:r>
            <a:r>
              <a:rPr lang="en-US" sz="2400" dirty="0">
                <a:latin typeface="Arial" panose="020B0604020202020204" pitchFamily="34" charset="0"/>
                <a:ea typeface="Roboto" pitchFamily="2" charset="0"/>
                <a:cs typeface="Arial" panose="020B0604020202020204" pitchFamily="34" charset="0"/>
              </a:rPr>
              <a:t>. </a:t>
            </a:r>
          </a:p>
          <a:p>
            <a:r>
              <a:rPr lang="en-US" sz="2400" dirty="0" smtClean="0">
                <a:latin typeface="Arial" panose="020B0604020202020204" pitchFamily="34" charset="0"/>
                <a:ea typeface="Roboto" pitchFamily="2" charset="0"/>
                <a:cs typeface="Arial" panose="020B0604020202020204" pitchFamily="34" charset="0"/>
              </a:rPr>
              <a:t>3</a:t>
            </a:r>
            <a:r>
              <a:rPr lang="en-US" sz="2400" dirty="0">
                <a:latin typeface="Arial" panose="020B0604020202020204" pitchFamily="34" charset="0"/>
                <a:ea typeface="Roboto" pitchFamily="2" charset="0"/>
                <a:cs typeface="Arial" panose="020B0604020202020204" pitchFamily="34" charset="0"/>
              </a:rPr>
              <a:t>. </a:t>
            </a:r>
          </a:p>
          <a:p>
            <a:r>
              <a:rPr lang="en-US" sz="2400" dirty="0" smtClean="0">
                <a:latin typeface="Arial" panose="020B0604020202020204" pitchFamily="34" charset="0"/>
                <a:ea typeface="Roboto" pitchFamily="2" charset="0"/>
                <a:cs typeface="Arial" panose="020B0604020202020204" pitchFamily="34" charset="0"/>
              </a:rPr>
              <a:t>4</a:t>
            </a:r>
            <a:r>
              <a:rPr lang="en-US" sz="2400" dirty="0">
                <a:latin typeface="Arial" panose="020B0604020202020204" pitchFamily="34" charset="0"/>
                <a:ea typeface="Roboto" pitchFamily="2" charset="0"/>
                <a:cs typeface="Arial" panose="020B0604020202020204" pitchFamily="34" charset="0"/>
              </a:rPr>
              <a:t>.</a:t>
            </a:r>
          </a:p>
          <a:p>
            <a:r>
              <a:rPr lang="en-US" sz="2400" dirty="0" smtClean="0">
                <a:latin typeface="Arial" panose="020B0604020202020204" pitchFamily="34" charset="0"/>
                <a:ea typeface="Roboto" pitchFamily="2" charset="0"/>
                <a:cs typeface="Arial" panose="020B0604020202020204" pitchFamily="34" charset="0"/>
              </a:rPr>
              <a:t>5</a:t>
            </a:r>
            <a:r>
              <a:rPr lang="en-US" sz="2400" dirty="0">
                <a:latin typeface="Arial" panose="020B0604020202020204" pitchFamily="34" charset="0"/>
                <a:ea typeface="Roboto" pitchFamily="2" charset="0"/>
                <a:cs typeface="Arial" panose="020B0604020202020204" pitchFamily="34" charset="0"/>
              </a:rPr>
              <a:t>.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11626</TotalTime>
  <Words>865</Words>
  <Application>Microsoft Office PowerPoint</Application>
  <PresentationFormat>On-screen Show (4:3)</PresentationFormat>
  <Paragraphs>187</Paragraphs>
  <Slides>34</Slides>
  <Notes>34</Notes>
  <HiddenSlides>0</HiddenSlides>
  <MMClips>0</MMClip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UCF - Theme</vt:lpstr>
      <vt:lpstr>Rutgers - Theme</vt:lpstr>
      <vt:lpstr>Unbranded</vt:lpstr>
      <vt:lpstr>UTAustin</vt:lpstr>
      <vt:lpstr>JS and jQuery Jubilee</vt:lpstr>
      <vt:lpstr>Remember this!       -- You shouldn’t be freaking out as much as you have been </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Dan Kaltenbaugh</cp:lastModifiedBy>
  <cp:revision>1538</cp:revision>
  <cp:lastPrinted>2016-01-30T16:23:56Z</cp:lastPrinted>
  <dcterms:created xsi:type="dcterms:W3CDTF">2015-01-20T17:19:00Z</dcterms:created>
  <dcterms:modified xsi:type="dcterms:W3CDTF">2017-02-09T04:21:36Z</dcterms:modified>
</cp:coreProperties>
</file>