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8" r:id="rId6"/>
    <p:sldId id="62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 varScale="1">
        <p:scale>
          <a:sx n="98" d="100"/>
          <a:sy n="98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954198" cy="381000"/>
          </a:xfrm>
        </p:spPr>
        <p:txBody>
          <a:bodyPr/>
          <a:lstStyle/>
          <a:p>
            <a:r>
              <a:rPr lang="en-US" dirty="0" smtClean="0"/>
              <a:t>February 14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notes.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{Remember, your task was to write down anything that you may need to work on}</a:t>
            </a: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Now that you have it all written:</a:t>
            </a: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 we review the important topics we have covered in the class so far: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</a:t>
            </a:r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rite </a:t>
            </a:r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 Notes &lt;/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h1&gt;</a:t>
            </a:r>
          </a:p>
        </p:txBody>
      </p:sp>
    </p:spTree>
    <p:extLst>
      <p:ext uri="{BB962C8B-B14F-4D97-AF65-F5344CB8AC3E}">
        <p14:creationId xmlns:p14="http://schemas.microsoft.com/office/powerpoint/2010/main" val="12187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… )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stylesheets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assets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styles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Git and source control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management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Git Bash or Terminal to perform basic Git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commands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Git clone, add/commit,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push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 and 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Prompts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 – Else Statements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Loops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500188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Arguments/Parameters</a:t>
            </a:r>
          </a:p>
          <a:p>
            <a:pPr marL="1500188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Return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11514</TotalTime>
  <Words>658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UCF - Theme</vt:lpstr>
      <vt:lpstr>Rutgers - Theme</vt:lpstr>
      <vt:lpstr>Unbranded</vt:lpstr>
      <vt:lpstr>UTAustin</vt:lpstr>
      <vt:lpstr>JS Catch Up!</vt:lpstr>
      <vt:lpstr>Recap of Subjects</vt:lpstr>
      <vt:lpstr>PowerPoint Presentation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1529</cp:revision>
  <cp:lastPrinted>2016-01-30T16:23:56Z</cp:lastPrinted>
  <dcterms:created xsi:type="dcterms:W3CDTF">2015-01-20T17:19:00Z</dcterms:created>
  <dcterms:modified xsi:type="dcterms:W3CDTF">2017-02-14T13:24:08Z</dcterms:modified>
</cp:coreProperties>
</file>