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95A1D-8820-48F0-B882-5DA0F776579F}" v="8" vWet="9" dt="2022-02-04T14:07:58.026"/>
    <p1510:client id="{E3E4406A-B41A-43CB-B8D7-9DF5A5F7D0B8}" v="304" dt="2022-02-04T14:13:1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" userId="f1c82eec-7087-4526-8548-30ba6b27c459" providerId="ADAL" clId="{E3E4406A-B41A-43CB-B8D7-9DF5A5F7D0B8}"/>
    <pc:docChg chg="undo custSel addSld modSld sldOrd addMainMaster delMainMaster">
      <pc:chgData name="Duncan" userId="f1c82eec-7087-4526-8548-30ba6b27c459" providerId="ADAL" clId="{E3E4406A-B41A-43CB-B8D7-9DF5A5F7D0B8}" dt="2022-02-04T14:13:16.118" v="664" actId="20577"/>
      <pc:docMkLst>
        <pc:docMk/>
      </pc:docMkLst>
      <pc:sldChg chg="addSp delSp modSp mod setBg modClrScheme addAnim delAnim delDesignElem chgLayout">
        <pc:chgData name="Duncan" userId="f1c82eec-7087-4526-8548-30ba6b27c459" providerId="ADAL" clId="{E3E4406A-B41A-43CB-B8D7-9DF5A5F7D0B8}" dt="2022-02-02T14:44:21.753" v="420" actId="26606"/>
        <pc:sldMkLst>
          <pc:docMk/>
          <pc:sldMk cId="109857222" sldId="256"/>
        </pc:sldMkLst>
        <pc:spChg chg="mod">
          <ac:chgData name="Duncan" userId="f1c82eec-7087-4526-8548-30ba6b27c459" providerId="ADAL" clId="{E3E4406A-B41A-43CB-B8D7-9DF5A5F7D0B8}" dt="2022-02-02T14:44:21.750" v="419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uncan" userId="f1c82eec-7087-4526-8548-30ba6b27c459" providerId="ADAL" clId="{E3E4406A-B41A-43CB-B8D7-9DF5A5F7D0B8}" dt="2022-02-02T14:44:21.750" v="419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uncan" userId="f1c82eec-7087-4526-8548-30ba6b27c459" providerId="ADAL" clId="{E3E4406A-B41A-43CB-B8D7-9DF5A5F7D0B8}" dt="2022-02-02T14:11:36.533" v="28" actId="26606"/>
          <ac:spMkLst>
            <pc:docMk/>
            <pc:sldMk cId="109857222" sldId="256"/>
            <ac:spMk id="5" creationId="{1E644DE9-8D09-43E2-BA69-F57482CFC93A}"/>
          </ac:spMkLst>
        </pc:spChg>
        <pc:spChg chg="add del">
          <ac:chgData name="Duncan" userId="f1c82eec-7087-4526-8548-30ba6b27c459" providerId="ADAL" clId="{E3E4406A-B41A-43CB-B8D7-9DF5A5F7D0B8}" dt="2022-02-02T14:11:36.533" v="28" actId="26606"/>
          <ac:spMkLst>
            <pc:docMk/>
            <pc:sldMk cId="109857222" sldId="256"/>
            <ac:spMk id="6" creationId="{6C23C919-B32E-40FF-B3D8-631316E84E3E}"/>
          </ac:spMkLst>
        </pc:spChg>
        <pc:spChg chg="add del">
          <ac:chgData name="Duncan" userId="f1c82eec-7087-4526-8548-30ba6b27c459" providerId="ADAL" clId="{E3E4406A-B41A-43CB-B8D7-9DF5A5F7D0B8}" dt="2022-02-02T14:11:36.533" v="28" actId="26606"/>
          <ac:spMkLst>
            <pc:docMk/>
            <pc:sldMk cId="109857222" sldId="256"/>
            <ac:spMk id="7" creationId="{61B17B84-F8A7-4053-9C9D-91E3CA7FFEFA}"/>
          </ac:spMkLst>
        </pc:spChg>
        <pc:spChg chg="add del">
          <ac:chgData name="Duncan" userId="f1c82eec-7087-4526-8548-30ba6b27c459" providerId="ADAL" clId="{E3E4406A-B41A-43CB-B8D7-9DF5A5F7D0B8}" dt="2022-02-02T14:10:21.803" v="2" actId="26606"/>
          <ac:spMkLst>
            <pc:docMk/>
            <pc:sldMk cId="109857222" sldId="256"/>
            <ac:spMk id="9" creationId="{82950D9A-4705-4314-961A-4F88B2CE412D}"/>
          </ac:spMkLst>
        </pc:spChg>
        <pc:spChg chg="add del">
          <ac:chgData name="Duncan" userId="f1c82eec-7087-4526-8548-30ba6b27c459" providerId="ADAL" clId="{E3E4406A-B41A-43CB-B8D7-9DF5A5F7D0B8}" dt="2022-02-02T14:10:21.803" v="2" actId="26606"/>
          <ac:spMkLst>
            <pc:docMk/>
            <pc:sldMk cId="109857222" sldId="256"/>
            <ac:spMk id="11" creationId="{B13969F2-ED52-4E5C-B3FC-01E01B8B9FBC}"/>
          </ac:spMkLst>
        </pc:spChg>
        <pc:spChg chg="add del">
          <ac:chgData name="Duncan" userId="f1c82eec-7087-4526-8548-30ba6b27c459" providerId="ADAL" clId="{E3E4406A-B41A-43CB-B8D7-9DF5A5F7D0B8}" dt="2022-02-02T14:14:00.578" v="33" actId="26606"/>
          <ac:spMkLst>
            <pc:docMk/>
            <pc:sldMk cId="109857222" sldId="256"/>
            <ac:spMk id="12" creationId="{6E0D4398-84C2-41B8-BF30-3157F7B18DF2}"/>
          </ac:spMkLst>
        </pc:spChg>
        <pc:spChg chg="add del">
          <ac:chgData name="Duncan" userId="f1c82eec-7087-4526-8548-30ba6b27c459" providerId="ADAL" clId="{E3E4406A-B41A-43CB-B8D7-9DF5A5F7D0B8}" dt="2022-02-02T14:10:23.644" v="4" actId="26606"/>
          <ac:spMkLst>
            <pc:docMk/>
            <pc:sldMk cId="109857222" sldId="256"/>
            <ac:spMk id="15" creationId="{41AC6C06-99FE-4BA1-BC82-8406A424CD67}"/>
          </ac:spMkLst>
        </pc:spChg>
        <pc:spChg chg="add del">
          <ac:chgData name="Duncan" userId="f1c82eec-7087-4526-8548-30ba6b27c459" providerId="ADAL" clId="{E3E4406A-B41A-43CB-B8D7-9DF5A5F7D0B8}" dt="2022-02-02T14:10:23.644" v="4" actId="26606"/>
          <ac:spMkLst>
            <pc:docMk/>
            <pc:sldMk cId="109857222" sldId="256"/>
            <ac:spMk id="16" creationId="{1DB043B4-68C6-45B9-82AC-A5800EADB8DB}"/>
          </ac:spMkLst>
        </pc:spChg>
        <pc:spChg chg="add del">
          <ac:chgData name="Duncan" userId="f1c82eec-7087-4526-8548-30ba6b27c459" providerId="ADAL" clId="{E3E4406A-B41A-43CB-B8D7-9DF5A5F7D0B8}" dt="2022-02-02T14:10:23.644" v="4" actId="26606"/>
          <ac:spMkLst>
            <pc:docMk/>
            <pc:sldMk cId="109857222" sldId="256"/>
            <ac:spMk id="17" creationId="{7AEC842D-C905-4DEA-B1C3-CA51995C572A}"/>
          </ac:spMkLst>
        </pc:spChg>
        <pc:spChg chg="add del">
          <ac:chgData name="Duncan" userId="f1c82eec-7087-4526-8548-30ba6b27c459" providerId="ADAL" clId="{E3E4406A-B41A-43CB-B8D7-9DF5A5F7D0B8}" dt="2022-02-02T14:14:00.578" v="33" actId="26606"/>
          <ac:spMkLst>
            <pc:docMk/>
            <pc:sldMk cId="109857222" sldId="256"/>
            <ac:spMk id="19" creationId="{1E519840-CB5B-442F-AF8C-F848E7699768}"/>
          </ac:spMkLst>
        </pc:spChg>
        <pc:spChg chg="add del">
          <ac:chgData name="Duncan" userId="f1c82eec-7087-4526-8548-30ba6b27c459" providerId="ADAL" clId="{E3E4406A-B41A-43CB-B8D7-9DF5A5F7D0B8}" dt="2022-02-02T14:10:26.153" v="6" actId="26606"/>
          <ac:spMkLst>
            <pc:docMk/>
            <pc:sldMk cId="109857222" sldId="256"/>
            <ac:spMk id="23" creationId="{4063B759-00FC-46D1-9898-8E8625268FAF}"/>
          </ac:spMkLst>
        </pc:spChg>
        <pc:spChg chg="add del">
          <ac:chgData name="Duncan" userId="f1c82eec-7087-4526-8548-30ba6b27c459" providerId="ADAL" clId="{E3E4406A-B41A-43CB-B8D7-9DF5A5F7D0B8}" dt="2022-02-02T14:10:26.153" v="6" actId="26606"/>
          <ac:spMkLst>
            <pc:docMk/>
            <pc:sldMk cId="109857222" sldId="256"/>
            <ac:spMk id="24" creationId="{D5B012D8-7F27-4758-9AC6-C889B154BD73}"/>
          </ac:spMkLst>
        </pc:spChg>
        <pc:spChg chg="add del">
          <ac:chgData name="Duncan" userId="f1c82eec-7087-4526-8548-30ba6b27c459" providerId="ADAL" clId="{E3E4406A-B41A-43CB-B8D7-9DF5A5F7D0B8}" dt="2022-02-02T14:10:57.781" v="20" actId="26606"/>
          <ac:spMkLst>
            <pc:docMk/>
            <pc:sldMk cId="109857222" sldId="256"/>
            <ac:spMk id="26" creationId="{4D90D76C-184F-4A96-8FE8-1114F8EE1F56}"/>
          </ac:spMkLst>
        </pc:spChg>
        <pc:spChg chg="add del">
          <ac:chgData name="Duncan" userId="f1c82eec-7087-4526-8548-30ba6b27c459" providerId="ADAL" clId="{E3E4406A-B41A-43CB-B8D7-9DF5A5F7D0B8}" dt="2022-02-02T14:10:57.781" v="20" actId="26606"/>
          <ac:spMkLst>
            <pc:docMk/>
            <pc:sldMk cId="109857222" sldId="256"/>
            <ac:spMk id="27" creationId="{2F9DE355-E8A7-498B-A6A0-54D03B953F89}"/>
          </ac:spMkLst>
        </pc:spChg>
        <pc:spChg chg="add del">
          <ac:chgData name="Duncan" userId="f1c82eec-7087-4526-8548-30ba6b27c459" providerId="ADAL" clId="{E3E4406A-B41A-43CB-B8D7-9DF5A5F7D0B8}" dt="2022-02-02T14:14:10.318" v="38" actId="26606"/>
          <ac:spMkLst>
            <pc:docMk/>
            <pc:sldMk cId="109857222" sldId="256"/>
            <ac:spMk id="29" creationId="{1DB043B4-68C6-45B9-82AC-A5800EADB8DB}"/>
          </ac:spMkLst>
        </pc:spChg>
        <pc:spChg chg="add del">
          <ac:chgData name="Duncan" userId="f1c82eec-7087-4526-8548-30ba6b27c459" providerId="ADAL" clId="{E3E4406A-B41A-43CB-B8D7-9DF5A5F7D0B8}" dt="2022-02-02T14:10:42.350" v="11" actId="26606"/>
          <ac:spMkLst>
            <pc:docMk/>
            <pc:sldMk cId="109857222" sldId="256"/>
            <ac:spMk id="33" creationId="{8677094E-F0FE-4EC2-9511-5A411A2E1154}"/>
          </ac:spMkLst>
        </pc:spChg>
        <pc:spChg chg="add del">
          <ac:chgData name="Duncan" userId="f1c82eec-7087-4526-8548-30ba6b27c459" providerId="ADAL" clId="{E3E4406A-B41A-43CB-B8D7-9DF5A5F7D0B8}" dt="2022-02-02T14:10:42.350" v="11" actId="26606"/>
          <ac:spMkLst>
            <pc:docMk/>
            <pc:sldMk cId="109857222" sldId="256"/>
            <ac:spMk id="35" creationId="{E0E1ADA3-256B-436F-BB84-15BF272B4BC8}"/>
          </ac:spMkLst>
        </pc:spChg>
        <pc:spChg chg="add del">
          <ac:chgData name="Duncan" userId="f1c82eec-7087-4526-8548-30ba6b27c459" providerId="ADAL" clId="{E3E4406A-B41A-43CB-B8D7-9DF5A5F7D0B8}" dt="2022-02-02T14:14:10.318" v="38" actId="26606"/>
          <ac:spMkLst>
            <pc:docMk/>
            <pc:sldMk cId="109857222" sldId="256"/>
            <ac:spMk id="36" creationId="{41AC6C06-99FE-4BA1-BC82-8406A424CD67}"/>
          </ac:spMkLst>
        </pc:spChg>
        <pc:spChg chg="add del">
          <ac:chgData name="Duncan" userId="f1c82eec-7087-4526-8548-30ba6b27c459" providerId="ADAL" clId="{E3E4406A-B41A-43CB-B8D7-9DF5A5F7D0B8}" dt="2022-02-02T14:14:10.318" v="38" actId="26606"/>
          <ac:spMkLst>
            <pc:docMk/>
            <pc:sldMk cId="109857222" sldId="256"/>
            <ac:spMk id="38" creationId="{7AEC842D-C905-4DEA-B1C3-CA51995C572A}"/>
          </ac:spMkLst>
        </pc:spChg>
        <pc:spChg chg="add del">
          <ac:chgData name="Duncan" userId="f1c82eec-7087-4526-8548-30ba6b27c459" providerId="ADAL" clId="{E3E4406A-B41A-43CB-B8D7-9DF5A5F7D0B8}" dt="2022-02-02T14:10:42.350" v="11" actId="26606"/>
          <ac:spMkLst>
            <pc:docMk/>
            <pc:sldMk cId="109857222" sldId="256"/>
            <ac:spMk id="39" creationId="{5C091E65-5627-4CC0-82AA-74A3C89D7CF7}"/>
          </ac:spMkLst>
        </pc:spChg>
        <pc:spChg chg="add del">
          <ac:chgData name="Duncan" userId="f1c82eec-7087-4526-8548-30ba6b27c459" providerId="ADAL" clId="{E3E4406A-B41A-43CB-B8D7-9DF5A5F7D0B8}" dt="2022-02-02T14:14:21.982" v="41"/>
          <ac:spMkLst>
            <pc:docMk/>
            <pc:sldMk cId="109857222" sldId="256"/>
            <ac:spMk id="40" creationId="{82950D9A-4705-4314-961A-4F88B2CE412D}"/>
          </ac:spMkLst>
        </pc:spChg>
        <pc:spChg chg="add del">
          <ac:chgData name="Duncan" userId="f1c82eec-7087-4526-8548-30ba6b27c459" providerId="ADAL" clId="{E3E4406A-B41A-43CB-B8D7-9DF5A5F7D0B8}" dt="2022-02-02T14:10:56.269" v="18" actId="26606"/>
          <ac:spMkLst>
            <pc:docMk/>
            <pc:sldMk cId="109857222" sldId="256"/>
            <ac:spMk id="41" creationId="{F7726A94-1EF0-4D91-B7BF-C033E3D6E51B}"/>
          </ac:spMkLst>
        </pc:spChg>
        <pc:spChg chg="add del">
          <ac:chgData name="Duncan" userId="f1c82eec-7087-4526-8548-30ba6b27c459" providerId="ADAL" clId="{E3E4406A-B41A-43CB-B8D7-9DF5A5F7D0B8}" dt="2022-02-02T14:10:56.269" v="18" actId="26606"/>
          <ac:spMkLst>
            <pc:docMk/>
            <pc:sldMk cId="109857222" sldId="256"/>
            <ac:spMk id="43" creationId="{24FB4153-1E3E-4AE9-8306-E8C292894B04}"/>
          </ac:spMkLst>
        </pc:spChg>
        <pc:spChg chg="add del">
          <ac:chgData name="Duncan" userId="f1c82eec-7087-4526-8548-30ba6b27c459" providerId="ADAL" clId="{E3E4406A-B41A-43CB-B8D7-9DF5A5F7D0B8}" dt="2022-02-02T14:14:21.982" v="41"/>
          <ac:spMkLst>
            <pc:docMk/>
            <pc:sldMk cId="109857222" sldId="256"/>
            <ac:spMk id="44" creationId="{B13969F2-ED52-4E5C-B3FC-01E01B8B9FBC}"/>
          </ac:spMkLst>
        </pc:spChg>
        <pc:spChg chg="add del">
          <ac:chgData name="Duncan" userId="f1c82eec-7087-4526-8548-30ba6b27c459" providerId="ADAL" clId="{E3E4406A-B41A-43CB-B8D7-9DF5A5F7D0B8}" dt="2022-02-02T14:44:21.753" v="420" actId="26606"/>
          <ac:spMkLst>
            <pc:docMk/>
            <pc:sldMk cId="109857222" sldId="256"/>
            <ac:spMk id="55" creationId="{24AF37F0-1E8F-443E-AA28-4BC6348204B4}"/>
          </ac:spMkLst>
        </pc:spChg>
        <pc:spChg chg="add del">
          <ac:chgData name="Duncan" userId="f1c82eec-7087-4526-8548-30ba6b27c459" providerId="ADAL" clId="{E3E4406A-B41A-43CB-B8D7-9DF5A5F7D0B8}" dt="2022-02-02T14:44:21.753" v="420" actId="26606"/>
          <ac:spMkLst>
            <pc:docMk/>
            <pc:sldMk cId="109857222" sldId="256"/>
            <ac:spMk id="57" creationId="{3DBE9D54-6250-40F2-A23A-F9CEBF5F9196}"/>
          </ac:spMkLst>
        </pc:spChg>
        <pc:spChg chg="add del">
          <ac:chgData name="Duncan" userId="f1c82eec-7087-4526-8548-30ba6b27c459" providerId="ADAL" clId="{E3E4406A-B41A-43CB-B8D7-9DF5A5F7D0B8}" dt="2022-02-02T14:44:16.472" v="415" actId="26606"/>
          <ac:spMkLst>
            <pc:docMk/>
            <pc:sldMk cId="109857222" sldId="256"/>
            <ac:spMk id="64" creationId="{F7726A94-1EF0-4D91-B7BF-C033E3D6E51B}"/>
          </ac:spMkLst>
        </pc:spChg>
        <pc:spChg chg="add del">
          <ac:chgData name="Duncan" userId="f1c82eec-7087-4526-8548-30ba6b27c459" providerId="ADAL" clId="{E3E4406A-B41A-43CB-B8D7-9DF5A5F7D0B8}" dt="2022-02-02T14:44:16.472" v="415" actId="26606"/>
          <ac:spMkLst>
            <pc:docMk/>
            <pc:sldMk cId="109857222" sldId="256"/>
            <ac:spMk id="68" creationId="{24FB4153-1E3E-4AE9-8306-E8C292894B04}"/>
          </ac:spMkLst>
        </pc:spChg>
        <pc:spChg chg="add del">
          <ac:chgData name="Duncan" userId="f1c82eec-7087-4526-8548-30ba6b27c459" providerId="ADAL" clId="{E3E4406A-B41A-43CB-B8D7-9DF5A5F7D0B8}" dt="2022-02-02T14:44:21.750" v="419" actId="26606"/>
          <ac:spMkLst>
            <pc:docMk/>
            <pc:sldMk cId="109857222" sldId="256"/>
            <ac:spMk id="72" creationId="{6C9CCC80-7A96-41CB-8626-BBA75D236F1B}"/>
          </ac:spMkLst>
        </pc:spChg>
        <pc:spChg chg="add">
          <ac:chgData name="Duncan" userId="f1c82eec-7087-4526-8548-30ba6b27c459" providerId="ADAL" clId="{E3E4406A-B41A-43CB-B8D7-9DF5A5F7D0B8}" dt="2022-02-02T14:44:21.753" v="420" actId="26606"/>
          <ac:spMkLst>
            <pc:docMk/>
            <pc:sldMk cId="109857222" sldId="256"/>
            <ac:spMk id="75" creationId="{24AF37F0-1E8F-443E-AA28-4BC6348204B4}"/>
          </ac:spMkLst>
        </pc:spChg>
        <pc:spChg chg="add">
          <ac:chgData name="Duncan" userId="f1c82eec-7087-4526-8548-30ba6b27c459" providerId="ADAL" clId="{E3E4406A-B41A-43CB-B8D7-9DF5A5F7D0B8}" dt="2022-02-02T14:44:21.753" v="420" actId="26606"/>
          <ac:spMkLst>
            <pc:docMk/>
            <pc:sldMk cId="109857222" sldId="256"/>
            <ac:spMk id="76" creationId="{3DBE9D54-6250-40F2-A23A-F9CEBF5F9196}"/>
          </ac:spMkLst>
        </pc:spChg>
        <pc:grpChg chg="add del">
          <ac:chgData name="Duncan" userId="f1c82eec-7087-4526-8548-30ba6b27c459" providerId="ADAL" clId="{E3E4406A-B41A-43CB-B8D7-9DF5A5F7D0B8}" dt="2022-02-02T14:10:23.644" v="4" actId="26606"/>
          <ac:grpSpMkLst>
            <pc:docMk/>
            <pc:sldMk cId="109857222" sldId="256"/>
            <ac:grpSpMk id="18" creationId="{4592A8CB-0B0A-43A5-86F4-712B0C469671}"/>
          </ac:grpSpMkLst>
        </pc:grpChg>
        <pc:grpChg chg="add del">
          <ac:chgData name="Duncan" userId="f1c82eec-7087-4526-8548-30ba6b27c459" providerId="ADAL" clId="{E3E4406A-B41A-43CB-B8D7-9DF5A5F7D0B8}" dt="2022-02-02T14:14:10.318" v="38" actId="26606"/>
          <ac:grpSpMkLst>
            <pc:docMk/>
            <pc:sldMk cId="109857222" sldId="256"/>
            <ac:grpSpMk id="30" creationId="{4592A8CB-0B0A-43A5-86F4-712B0C469671}"/>
          </ac:grpSpMkLst>
        </pc:grpChg>
        <pc:picChg chg="add del">
          <ac:chgData name="Duncan" userId="f1c82eec-7087-4526-8548-30ba6b27c459" providerId="ADAL" clId="{E3E4406A-B41A-43CB-B8D7-9DF5A5F7D0B8}" dt="2022-02-02T14:10:21.803" v="2" actId="26606"/>
          <ac:picMkLst>
            <pc:docMk/>
            <pc:sldMk cId="109857222" sldId="256"/>
            <ac:picMk id="4" creationId="{AC4801C7-29D9-4A79-875E-D9874F7C102F}"/>
          </ac:picMkLst>
        </pc:picChg>
        <pc:picChg chg="add del mod ord">
          <ac:chgData name="Duncan" userId="f1c82eec-7087-4526-8548-30ba6b27c459" providerId="ADAL" clId="{E3E4406A-B41A-43CB-B8D7-9DF5A5F7D0B8}" dt="2022-02-02T14:11:36.533" v="28" actId="26606"/>
          <ac:picMkLst>
            <pc:docMk/>
            <pc:sldMk cId="109857222" sldId="256"/>
            <ac:picMk id="8" creationId="{5E916D01-D622-4EDE-ADE7-7A24DA77FC85}"/>
          </ac:picMkLst>
        </pc:picChg>
        <pc:picChg chg="add del">
          <ac:chgData name="Duncan" userId="f1c82eec-7087-4526-8548-30ba6b27c459" providerId="ADAL" clId="{E3E4406A-B41A-43CB-B8D7-9DF5A5F7D0B8}" dt="2022-02-02T14:14:00.578" v="33" actId="26606"/>
          <ac:picMkLst>
            <pc:docMk/>
            <pc:sldMk cId="109857222" sldId="256"/>
            <ac:picMk id="14" creationId="{49444928-3923-4A5B-8B23-9671AEB8ABAE}"/>
          </ac:picMkLst>
        </pc:picChg>
        <pc:picChg chg="add del">
          <ac:chgData name="Duncan" userId="f1c82eec-7087-4526-8548-30ba6b27c459" providerId="ADAL" clId="{E3E4406A-B41A-43CB-B8D7-9DF5A5F7D0B8}" dt="2022-02-02T14:10:23.644" v="4" actId="26606"/>
          <ac:picMkLst>
            <pc:docMk/>
            <pc:sldMk cId="109857222" sldId="256"/>
            <ac:picMk id="20" creationId="{528B73E6-C4F5-404D-8CA7-31CDDEC72584}"/>
          </ac:picMkLst>
        </pc:picChg>
        <pc:picChg chg="add del">
          <ac:chgData name="Duncan" userId="f1c82eec-7087-4526-8548-30ba6b27c459" providerId="ADAL" clId="{E3E4406A-B41A-43CB-B8D7-9DF5A5F7D0B8}" dt="2022-02-02T14:10:26.153" v="6" actId="26606"/>
          <ac:picMkLst>
            <pc:docMk/>
            <pc:sldMk cId="109857222" sldId="256"/>
            <ac:picMk id="22" creationId="{A3E5FF3D-51D7-468D-8567-57C884564F5A}"/>
          </ac:picMkLst>
        </pc:picChg>
        <pc:picChg chg="add del mod ord">
          <ac:chgData name="Duncan" userId="f1c82eec-7087-4526-8548-30ba6b27c459" providerId="ADAL" clId="{E3E4406A-B41A-43CB-B8D7-9DF5A5F7D0B8}" dt="2022-02-02T14:10:57.781" v="20" actId="26606"/>
          <ac:picMkLst>
            <pc:docMk/>
            <pc:sldMk cId="109857222" sldId="256"/>
            <ac:picMk id="28" creationId="{B460B893-6393-46B3-9E62-EF8240BCFC75}"/>
          </ac:picMkLst>
        </pc:picChg>
        <pc:picChg chg="add del">
          <ac:chgData name="Duncan" userId="f1c82eec-7087-4526-8548-30ba6b27c459" providerId="ADAL" clId="{E3E4406A-B41A-43CB-B8D7-9DF5A5F7D0B8}" dt="2022-02-02T14:14:10.318" v="38" actId="26606"/>
          <ac:picMkLst>
            <pc:docMk/>
            <pc:sldMk cId="109857222" sldId="256"/>
            <ac:picMk id="34" creationId="{BFDBBAA2-A3E8-4186-843A-497168E8EFCF}"/>
          </ac:picMkLst>
        </pc:picChg>
        <pc:picChg chg="add del">
          <ac:chgData name="Duncan" userId="f1c82eec-7087-4526-8548-30ba6b27c459" providerId="ADAL" clId="{E3E4406A-B41A-43CB-B8D7-9DF5A5F7D0B8}" dt="2022-02-02T14:43:05.061" v="404" actId="478"/>
          <ac:picMkLst>
            <pc:docMk/>
            <pc:sldMk cId="109857222" sldId="256"/>
            <ac:picMk id="45" creationId="{9C7B5888-2A21-4A22-8077-F0773ABA0426}"/>
          </ac:picMkLst>
        </pc:picChg>
        <pc:picChg chg="add del mod">
          <ac:chgData name="Duncan" userId="f1c82eec-7087-4526-8548-30ba6b27c459" providerId="ADAL" clId="{E3E4406A-B41A-43CB-B8D7-9DF5A5F7D0B8}" dt="2022-02-02T14:37:17.033" v="244" actId="478"/>
          <ac:picMkLst>
            <pc:docMk/>
            <pc:sldMk cId="109857222" sldId="256"/>
            <ac:picMk id="48" creationId="{4F97850F-5148-467C-90CF-A856FFC952FC}"/>
          </ac:picMkLst>
        </pc:picChg>
        <pc:picChg chg="add mod ord">
          <ac:chgData name="Duncan" userId="f1c82eec-7087-4526-8548-30ba6b27c459" providerId="ADAL" clId="{E3E4406A-B41A-43CB-B8D7-9DF5A5F7D0B8}" dt="2022-02-02T14:44:21.750" v="419" actId="26606"/>
          <ac:picMkLst>
            <pc:docMk/>
            <pc:sldMk cId="109857222" sldId="256"/>
            <ac:picMk id="50" creationId="{977BD209-00A3-4F14-8728-B646A747AAAA}"/>
          </ac:picMkLst>
        </pc:picChg>
        <pc:picChg chg="add del mod">
          <ac:chgData name="Duncan" userId="f1c82eec-7087-4526-8548-30ba6b27c459" providerId="ADAL" clId="{E3E4406A-B41A-43CB-B8D7-9DF5A5F7D0B8}" dt="2022-02-02T14:43:54.936" v="410" actId="478"/>
          <ac:picMkLst>
            <pc:docMk/>
            <pc:sldMk cId="109857222" sldId="256"/>
            <ac:picMk id="1026" creationId="{2EF0AAD2-8FCE-4580-AD59-C57E13BA99CA}"/>
          </ac:picMkLst>
        </pc:picChg>
        <pc:cxnChg chg="add del">
          <ac:chgData name="Duncan" userId="f1c82eec-7087-4526-8548-30ba6b27c459" providerId="ADAL" clId="{E3E4406A-B41A-43CB-B8D7-9DF5A5F7D0B8}" dt="2022-02-02T14:11:34.998" v="26" actId="26606"/>
          <ac:cxnSpMkLst>
            <pc:docMk/>
            <pc:sldMk cId="109857222" sldId="256"/>
            <ac:cxnSpMk id="10" creationId="{63FED537-3AF1-4C36-9904-77B6A54D27B5}"/>
          </ac:cxnSpMkLst>
        </pc:cxnChg>
        <pc:cxnChg chg="add del">
          <ac:chgData name="Duncan" userId="f1c82eec-7087-4526-8548-30ba6b27c459" providerId="ADAL" clId="{E3E4406A-B41A-43CB-B8D7-9DF5A5F7D0B8}" dt="2022-02-02T14:10:21.803" v="2" actId="26606"/>
          <ac:cxnSpMkLst>
            <pc:docMk/>
            <pc:sldMk cId="109857222" sldId="256"/>
            <ac:cxnSpMk id="13" creationId="{13AC671C-E66F-43C5-A66A-C477339DD232}"/>
          </ac:cxnSpMkLst>
        </pc:cxnChg>
        <pc:cxnChg chg="add del">
          <ac:chgData name="Duncan" userId="f1c82eec-7087-4526-8548-30ba6b27c459" providerId="ADAL" clId="{E3E4406A-B41A-43CB-B8D7-9DF5A5F7D0B8}" dt="2022-02-02T14:14:00.578" v="33" actId="26606"/>
          <ac:cxnSpMkLst>
            <pc:docMk/>
            <pc:sldMk cId="109857222" sldId="256"/>
            <ac:cxnSpMk id="21" creationId="{AC7EF422-3076-48F2-A38B-7CA851778E05}"/>
          </ac:cxnSpMkLst>
        </pc:cxnChg>
        <pc:cxnChg chg="add del">
          <ac:chgData name="Duncan" userId="f1c82eec-7087-4526-8548-30ba6b27c459" providerId="ADAL" clId="{E3E4406A-B41A-43CB-B8D7-9DF5A5F7D0B8}" dt="2022-02-02T14:14:00.578" v="33" actId="26606"/>
          <ac:cxnSpMkLst>
            <pc:docMk/>
            <pc:sldMk cId="109857222" sldId="256"/>
            <ac:cxnSpMk id="25" creationId="{6896548C-21A4-493D-B220-64E89F1EF6D7}"/>
          </ac:cxnSpMkLst>
        </pc:cxnChg>
        <pc:cxnChg chg="add del">
          <ac:chgData name="Duncan" userId="f1c82eec-7087-4526-8548-30ba6b27c459" providerId="ADAL" clId="{E3E4406A-B41A-43CB-B8D7-9DF5A5F7D0B8}" dt="2022-02-02T14:10:42.350" v="11" actId="26606"/>
          <ac:cxnSpMkLst>
            <pc:docMk/>
            <pc:sldMk cId="109857222" sldId="256"/>
            <ac:cxnSpMk id="37" creationId="{7DDC7D3D-A4F6-4638-B02B-2DBB6C11F5D3}"/>
          </ac:cxnSpMkLst>
        </pc:cxnChg>
        <pc:cxnChg chg="add del">
          <ac:chgData name="Duncan" userId="f1c82eec-7087-4526-8548-30ba6b27c459" providerId="ADAL" clId="{E3E4406A-B41A-43CB-B8D7-9DF5A5F7D0B8}" dt="2022-02-02T14:10:56.269" v="18" actId="26606"/>
          <ac:cxnSpMkLst>
            <pc:docMk/>
            <pc:sldMk cId="109857222" sldId="256"/>
            <ac:cxnSpMk id="42" creationId="{98F0650C-11DF-45E6-8EC2-E3B298F0D80A}"/>
          </ac:cxnSpMkLst>
        </pc:cxnChg>
        <pc:cxnChg chg="add del">
          <ac:chgData name="Duncan" userId="f1c82eec-7087-4526-8548-30ba6b27c459" providerId="ADAL" clId="{E3E4406A-B41A-43CB-B8D7-9DF5A5F7D0B8}" dt="2022-02-02T14:14:21.982" v="41"/>
          <ac:cxnSpMkLst>
            <pc:docMk/>
            <pc:sldMk cId="109857222" sldId="256"/>
            <ac:cxnSpMk id="46" creationId="{13AC671C-E66F-43C5-A66A-C477339DD232}"/>
          </ac:cxnSpMkLst>
        </pc:cxnChg>
        <pc:cxnChg chg="add del">
          <ac:chgData name="Duncan" userId="f1c82eec-7087-4526-8548-30ba6b27c459" providerId="ADAL" clId="{E3E4406A-B41A-43CB-B8D7-9DF5A5F7D0B8}" dt="2022-02-02T14:44:21.753" v="420" actId="26606"/>
          <ac:cxnSpMkLst>
            <pc:docMk/>
            <pc:sldMk cId="109857222" sldId="256"/>
            <ac:cxnSpMk id="59" creationId="{E46E6328-0D82-4747-8B39-60373321BB39}"/>
          </ac:cxnSpMkLst>
        </pc:cxnChg>
        <pc:cxnChg chg="add del">
          <ac:chgData name="Duncan" userId="f1c82eec-7087-4526-8548-30ba6b27c459" providerId="ADAL" clId="{E3E4406A-B41A-43CB-B8D7-9DF5A5F7D0B8}" dt="2022-02-02T14:44:16.472" v="415" actId="26606"/>
          <ac:cxnSpMkLst>
            <pc:docMk/>
            <pc:sldMk cId="109857222" sldId="256"/>
            <ac:cxnSpMk id="66" creationId="{98F0650C-11DF-45E6-8EC2-E3B298F0D80A}"/>
          </ac:cxnSpMkLst>
        </pc:cxnChg>
        <pc:cxnChg chg="add del">
          <ac:chgData name="Duncan" userId="f1c82eec-7087-4526-8548-30ba6b27c459" providerId="ADAL" clId="{E3E4406A-B41A-43CB-B8D7-9DF5A5F7D0B8}" dt="2022-02-02T14:44:19.009" v="417" actId="26606"/>
          <ac:cxnSpMkLst>
            <pc:docMk/>
            <pc:sldMk cId="109857222" sldId="256"/>
            <ac:cxnSpMk id="70" creationId="{63FED537-3AF1-4C36-9904-77B6A54D27B5}"/>
          </ac:cxnSpMkLst>
        </pc:cxnChg>
        <pc:cxnChg chg="add del">
          <ac:chgData name="Duncan" userId="f1c82eec-7087-4526-8548-30ba6b27c459" providerId="ADAL" clId="{E3E4406A-B41A-43CB-B8D7-9DF5A5F7D0B8}" dt="2022-02-02T14:44:21.750" v="419" actId="26606"/>
          <ac:cxnSpMkLst>
            <pc:docMk/>
            <pc:sldMk cId="109857222" sldId="256"/>
            <ac:cxnSpMk id="73" creationId="{2DAD7A7A-010A-4015-B647-7A27BB535DA0}"/>
          </ac:cxnSpMkLst>
        </pc:cxnChg>
        <pc:cxnChg chg="add">
          <ac:chgData name="Duncan" userId="f1c82eec-7087-4526-8548-30ba6b27c459" providerId="ADAL" clId="{E3E4406A-B41A-43CB-B8D7-9DF5A5F7D0B8}" dt="2022-02-02T14:44:21.753" v="420" actId="26606"/>
          <ac:cxnSpMkLst>
            <pc:docMk/>
            <pc:sldMk cId="109857222" sldId="256"/>
            <ac:cxnSpMk id="77" creationId="{E46E6328-0D82-4747-8B39-60373321BB39}"/>
          </ac:cxnSpMkLst>
        </pc:cxnChg>
      </pc:sldChg>
      <pc:sldChg chg="addSp modSp new mod setBg">
        <pc:chgData name="Duncan" userId="f1c82eec-7087-4526-8548-30ba6b27c459" providerId="ADAL" clId="{E3E4406A-B41A-43CB-B8D7-9DF5A5F7D0B8}" dt="2022-02-02T14:44:55.458" v="456" actId="20577"/>
        <pc:sldMkLst>
          <pc:docMk/>
          <pc:sldMk cId="816327261" sldId="257"/>
        </pc:sldMkLst>
        <pc:spChg chg="mod">
          <ac:chgData name="Duncan" userId="f1c82eec-7087-4526-8548-30ba6b27c459" providerId="ADAL" clId="{E3E4406A-B41A-43CB-B8D7-9DF5A5F7D0B8}" dt="2022-02-02T14:42:13.813" v="403"/>
          <ac:spMkLst>
            <pc:docMk/>
            <pc:sldMk cId="816327261" sldId="257"/>
            <ac:spMk id="2" creationId="{609494DF-B52A-403D-AFF8-2D96EFB79BC7}"/>
          </ac:spMkLst>
        </pc:spChg>
        <pc:spChg chg="mod">
          <ac:chgData name="Duncan" userId="f1c82eec-7087-4526-8548-30ba6b27c459" providerId="ADAL" clId="{E3E4406A-B41A-43CB-B8D7-9DF5A5F7D0B8}" dt="2022-02-02T14:44:55.458" v="456" actId="20577"/>
          <ac:spMkLst>
            <pc:docMk/>
            <pc:sldMk cId="816327261" sldId="257"/>
            <ac:spMk id="3" creationId="{FEB8F4D5-0619-4502-927E-8FE53692EC60}"/>
          </ac:spMkLst>
        </pc:spChg>
        <pc:picChg chg="add mod">
          <ac:chgData name="Duncan" userId="f1c82eec-7087-4526-8548-30ba6b27c459" providerId="ADAL" clId="{E3E4406A-B41A-43CB-B8D7-9DF5A5F7D0B8}" dt="2022-02-02T14:38:03.270" v="250"/>
          <ac:picMkLst>
            <pc:docMk/>
            <pc:sldMk cId="816327261" sldId="257"/>
            <ac:picMk id="4" creationId="{25222679-A799-47AF-B5C0-D097631DAD10}"/>
          </ac:picMkLst>
        </pc:picChg>
      </pc:sldChg>
      <pc:sldChg chg="addSp delSp modSp new mod setBg setClrOvrMap">
        <pc:chgData name="Duncan" userId="f1c82eec-7087-4526-8548-30ba6b27c459" providerId="ADAL" clId="{E3E4406A-B41A-43CB-B8D7-9DF5A5F7D0B8}" dt="2022-02-04T14:04:52.973" v="513" actId="1076"/>
        <pc:sldMkLst>
          <pc:docMk/>
          <pc:sldMk cId="2208139898" sldId="258"/>
        </pc:sldMkLst>
        <pc:spChg chg="mod">
          <ac:chgData name="Duncan" userId="f1c82eec-7087-4526-8548-30ba6b27c459" providerId="ADAL" clId="{E3E4406A-B41A-43CB-B8D7-9DF5A5F7D0B8}" dt="2022-02-02T14:42:13.813" v="403"/>
          <ac:spMkLst>
            <pc:docMk/>
            <pc:sldMk cId="2208139898" sldId="258"/>
            <ac:spMk id="2" creationId="{47DE7B31-E480-49D7-AD11-03CE2EC4E4DE}"/>
          </ac:spMkLst>
        </pc:spChg>
        <pc:spChg chg="del mod">
          <ac:chgData name="Duncan" userId="f1c82eec-7087-4526-8548-30ba6b27c459" providerId="ADAL" clId="{E3E4406A-B41A-43CB-B8D7-9DF5A5F7D0B8}" dt="2022-02-02T14:29:27.521" v="218" actId="478"/>
          <ac:spMkLst>
            <pc:docMk/>
            <pc:sldMk cId="2208139898" sldId="258"/>
            <ac:spMk id="3" creationId="{6E63FC64-5034-4093-8D97-46E1DE857EE8}"/>
          </ac:spMkLst>
        </pc:spChg>
        <pc:spChg chg="add del">
          <ac:chgData name="Duncan" userId="f1c82eec-7087-4526-8548-30ba6b27c459" providerId="ADAL" clId="{E3E4406A-B41A-43CB-B8D7-9DF5A5F7D0B8}" dt="2022-02-02T14:23:53.455" v="145" actId="26606"/>
          <ac:spMkLst>
            <pc:docMk/>
            <pc:sldMk cId="2208139898" sldId="258"/>
            <ac:spMk id="8" creationId="{E001500C-A1A5-4375-A2D5-17B9940C8652}"/>
          </ac:spMkLst>
        </pc:spChg>
        <pc:spChg chg="add del">
          <ac:chgData name="Duncan" userId="f1c82eec-7087-4526-8548-30ba6b27c459" providerId="ADAL" clId="{E3E4406A-B41A-43CB-B8D7-9DF5A5F7D0B8}" dt="2022-02-02T14:23:53.455" v="145" actId="26606"/>
          <ac:spMkLst>
            <pc:docMk/>
            <pc:sldMk cId="2208139898" sldId="258"/>
            <ac:spMk id="10" creationId="{98E1F8CE-D0B9-46E1-9994-B0EB7F220CD9}"/>
          </ac:spMkLst>
        </pc:spChg>
        <pc:picChg chg="add del mod">
          <ac:chgData name="Duncan" userId="f1c82eec-7087-4526-8548-30ba6b27c459" providerId="ADAL" clId="{E3E4406A-B41A-43CB-B8D7-9DF5A5F7D0B8}" dt="2022-02-04T11:48:33.204" v="464" actId="478"/>
          <ac:picMkLst>
            <pc:docMk/>
            <pc:sldMk cId="2208139898" sldId="258"/>
            <ac:picMk id="4" creationId="{03EE0B84-6DBA-4CD0-91DE-3A78F4B86BE8}"/>
          </ac:picMkLst>
        </pc:picChg>
        <pc:picChg chg="add mod">
          <ac:chgData name="Duncan" userId="f1c82eec-7087-4526-8548-30ba6b27c459" providerId="ADAL" clId="{E3E4406A-B41A-43CB-B8D7-9DF5A5F7D0B8}" dt="2022-02-04T14:04:45.537" v="507" actId="1076"/>
          <ac:picMkLst>
            <pc:docMk/>
            <pc:sldMk cId="2208139898" sldId="258"/>
            <ac:picMk id="5" creationId="{C9F79C3C-7155-4EA4-BD41-6285D500AD7E}"/>
          </ac:picMkLst>
        </pc:picChg>
        <pc:picChg chg="add mod">
          <ac:chgData name="Duncan" userId="f1c82eec-7087-4526-8548-30ba6b27c459" providerId="ADAL" clId="{E3E4406A-B41A-43CB-B8D7-9DF5A5F7D0B8}" dt="2022-02-04T14:04:44.603" v="506" actId="1076"/>
          <ac:picMkLst>
            <pc:docMk/>
            <pc:sldMk cId="2208139898" sldId="258"/>
            <ac:picMk id="7" creationId="{7752C868-3426-4E7E-8752-34B3EF9F5BC7}"/>
          </ac:picMkLst>
        </pc:picChg>
        <pc:picChg chg="add mod">
          <ac:chgData name="Duncan" userId="f1c82eec-7087-4526-8548-30ba6b27c459" providerId="ADAL" clId="{E3E4406A-B41A-43CB-B8D7-9DF5A5F7D0B8}" dt="2022-02-04T14:04:52.973" v="513" actId="1076"/>
          <ac:picMkLst>
            <pc:docMk/>
            <pc:sldMk cId="2208139898" sldId="258"/>
            <ac:picMk id="8" creationId="{9BFD0482-CC34-4978-9F07-65FB50B9E40F}"/>
          </ac:picMkLst>
        </pc:picChg>
        <pc:picChg chg="add mod">
          <ac:chgData name="Duncan" userId="f1c82eec-7087-4526-8548-30ba6b27c459" providerId="ADAL" clId="{E3E4406A-B41A-43CB-B8D7-9DF5A5F7D0B8}" dt="2022-02-04T14:04:46.481" v="508" actId="1076"/>
          <ac:picMkLst>
            <pc:docMk/>
            <pc:sldMk cId="2208139898" sldId="258"/>
            <ac:picMk id="10" creationId="{3AA419F4-EED2-4F68-9F3E-A25348C12D95}"/>
          </ac:picMkLst>
        </pc:picChg>
        <pc:picChg chg="add mod">
          <ac:chgData name="Duncan" userId="f1c82eec-7087-4526-8548-30ba6b27c459" providerId="ADAL" clId="{E3E4406A-B41A-43CB-B8D7-9DF5A5F7D0B8}" dt="2022-02-02T14:38:06.356" v="251"/>
          <ac:picMkLst>
            <pc:docMk/>
            <pc:sldMk cId="2208139898" sldId="258"/>
            <ac:picMk id="11" creationId="{E4E167DB-45FD-4990-A42B-0BC307311996}"/>
          </ac:picMkLst>
        </pc:picChg>
        <pc:picChg chg="add mod">
          <ac:chgData name="Duncan" userId="f1c82eec-7087-4526-8548-30ba6b27c459" providerId="ADAL" clId="{E3E4406A-B41A-43CB-B8D7-9DF5A5F7D0B8}" dt="2022-02-04T14:04:48.670" v="510" actId="1076"/>
          <ac:picMkLst>
            <pc:docMk/>
            <pc:sldMk cId="2208139898" sldId="258"/>
            <ac:picMk id="13" creationId="{808A3A7B-E7A4-4A01-8093-FD2BD08A740C}"/>
          </ac:picMkLst>
        </pc:picChg>
        <pc:picChg chg="add mod">
          <ac:chgData name="Duncan" userId="f1c82eec-7087-4526-8548-30ba6b27c459" providerId="ADAL" clId="{E3E4406A-B41A-43CB-B8D7-9DF5A5F7D0B8}" dt="2022-02-04T14:04:42.014" v="505" actId="1076"/>
          <ac:picMkLst>
            <pc:docMk/>
            <pc:sldMk cId="2208139898" sldId="258"/>
            <ac:picMk id="15" creationId="{908EFB85-517B-426C-88B9-9A73A13D3404}"/>
          </ac:picMkLst>
        </pc:picChg>
        <pc:picChg chg="add mod">
          <ac:chgData name="Duncan" userId="f1c82eec-7087-4526-8548-30ba6b27c459" providerId="ADAL" clId="{E3E4406A-B41A-43CB-B8D7-9DF5A5F7D0B8}" dt="2022-02-04T14:04:52.168" v="512" actId="1076"/>
          <ac:picMkLst>
            <pc:docMk/>
            <pc:sldMk cId="2208139898" sldId="258"/>
            <ac:picMk id="17" creationId="{12F5A4E5-D770-4F13-BBA0-EC2324BB9161}"/>
          </ac:picMkLst>
        </pc:picChg>
      </pc:sldChg>
      <pc:sldChg chg="addSp delSp modSp new mod setBg">
        <pc:chgData name="Duncan" userId="f1c82eec-7087-4526-8548-30ba6b27c459" providerId="ADAL" clId="{E3E4406A-B41A-43CB-B8D7-9DF5A5F7D0B8}" dt="2022-02-02T14:41:20.902" v="369"/>
        <pc:sldMkLst>
          <pc:docMk/>
          <pc:sldMk cId="3312842550" sldId="259"/>
        </pc:sldMkLst>
        <pc:spChg chg="mod">
          <ac:chgData name="Duncan" userId="f1c82eec-7087-4526-8548-30ba6b27c459" providerId="ADAL" clId="{E3E4406A-B41A-43CB-B8D7-9DF5A5F7D0B8}" dt="2022-02-02T14:29:17.138" v="217" actId="20577"/>
          <ac:spMkLst>
            <pc:docMk/>
            <pc:sldMk cId="3312842550" sldId="259"/>
            <ac:spMk id="2" creationId="{34407111-3D18-4295-A9F3-876E27717443}"/>
          </ac:spMkLst>
        </pc:spChg>
        <pc:spChg chg="del">
          <ac:chgData name="Duncan" userId="f1c82eec-7087-4526-8548-30ba6b27c459" providerId="ADAL" clId="{E3E4406A-B41A-43CB-B8D7-9DF5A5F7D0B8}" dt="2022-02-02T14:29:03.397" v="214" actId="478"/>
          <ac:spMkLst>
            <pc:docMk/>
            <pc:sldMk cId="3312842550" sldId="259"/>
            <ac:spMk id="3" creationId="{D72BE7D7-974D-4BEF-935E-F1DFC341C24B}"/>
          </ac:spMkLst>
        </pc:spChg>
        <pc:picChg chg="add mod">
          <ac:chgData name="Duncan" userId="f1c82eec-7087-4526-8548-30ba6b27c459" providerId="ADAL" clId="{E3E4406A-B41A-43CB-B8D7-9DF5A5F7D0B8}" dt="2022-02-02T14:38:09.141" v="253"/>
          <ac:picMkLst>
            <pc:docMk/>
            <pc:sldMk cId="3312842550" sldId="259"/>
            <ac:picMk id="4" creationId="{8B80608E-2A66-4E91-96DE-C92257192461}"/>
          </ac:picMkLst>
        </pc:picChg>
      </pc:sldChg>
      <pc:sldChg chg="addSp modSp new mod ord setBg">
        <pc:chgData name="Duncan" userId="f1c82eec-7087-4526-8548-30ba6b27c459" providerId="ADAL" clId="{E3E4406A-B41A-43CB-B8D7-9DF5A5F7D0B8}" dt="2022-02-04T14:13:16.118" v="664" actId="20577"/>
        <pc:sldMkLst>
          <pc:docMk/>
          <pc:sldMk cId="195543853" sldId="260"/>
        </pc:sldMkLst>
        <pc:spChg chg="mod">
          <ac:chgData name="Duncan" userId="f1c82eec-7087-4526-8548-30ba6b27c459" providerId="ADAL" clId="{E3E4406A-B41A-43CB-B8D7-9DF5A5F7D0B8}" dt="2022-02-02T14:42:13.813" v="403"/>
          <ac:spMkLst>
            <pc:docMk/>
            <pc:sldMk cId="195543853" sldId="260"/>
            <ac:spMk id="2" creationId="{6D5F79A4-ADF3-407A-9512-72CB139221C5}"/>
          </ac:spMkLst>
        </pc:spChg>
        <pc:spChg chg="mod">
          <ac:chgData name="Duncan" userId="f1c82eec-7087-4526-8548-30ba6b27c459" providerId="ADAL" clId="{E3E4406A-B41A-43CB-B8D7-9DF5A5F7D0B8}" dt="2022-02-04T14:13:16.118" v="664" actId="20577"/>
          <ac:spMkLst>
            <pc:docMk/>
            <pc:sldMk cId="195543853" sldId="260"/>
            <ac:spMk id="3" creationId="{B9343CD8-3D85-4CF0-90D7-1262560F0E50}"/>
          </ac:spMkLst>
        </pc:spChg>
        <pc:picChg chg="add mod">
          <ac:chgData name="Duncan" userId="f1c82eec-7087-4526-8548-30ba6b27c459" providerId="ADAL" clId="{E3E4406A-B41A-43CB-B8D7-9DF5A5F7D0B8}" dt="2022-02-02T14:38:07.652" v="252"/>
          <ac:picMkLst>
            <pc:docMk/>
            <pc:sldMk cId="195543853" sldId="260"/>
            <ac:picMk id="4" creationId="{88AFCE06-A6AD-4E00-96ED-D598537AD45D}"/>
          </ac:picMkLst>
        </pc:picChg>
      </pc:sldChg>
      <pc:sldChg chg="addSp modSp new mod ord setBg">
        <pc:chgData name="Duncan" userId="f1c82eec-7087-4526-8548-30ba6b27c459" providerId="ADAL" clId="{E3E4406A-B41A-43CB-B8D7-9DF5A5F7D0B8}" dt="2022-02-04T14:13:03.904" v="661" actId="20577"/>
        <pc:sldMkLst>
          <pc:docMk/>
          <pc:sldMk cId="3414507121" sldId="261"/>
        </pc:sldMkLst>
        <pc:spChg chg="mod">
          <ac:chgData name="Duncan" userId="f1c82eec-7087-4526-8548-30ba6b27c459" providerId="ADAL" clId="{E3E4406A-B41A-43CB-B8D7-9DF5A5F7D0B8}" dt="2022-02-02T14:42:13.813" v="403"/>
          <ac:spMkLst>
            <pc:docMk/>
            <pc:sldMk cId="3414507121" sldId="261"/>
            <ac:spMk id="2" creationId="{5E055479-06C9-42E8-8974-715A853F5EFC}"/>
          </ac:spMkLst>
        </pc:spChg>
        <pc:spChg chg="mod">
          <ac:chgData name="Duncan" userId="f1c82eec-7087-4526-8548-30ba6b27c459" providerId="ADAL" clId="{E3E4406A-B41A-43CB-B8D7-9DF5A5F7D0B8}" dt="2022-02-04T14:13:03.904" v="661" actId="20577"/>
          <ac:spMkLst>
            <pc:docMk/>
            <pc:sldMk cId="3414507121" sldId="261"/>
            <ac:spMk id="3" creationId="{354E87A4-61FF-4B70-8740-2FB41ADA29C8}"/>
          </ac:spMkLst>
        </pc:spChg>
        <pc:picChg chg="add mod">
          <ac:chgData name="Duncan" userId="f1c82eec-7087-4526-8548-30ba6b27c459" providerId="ADAL" clId="{E3E4406A-B41A-43CB-B8D7-9DF5A5F7D0B8}" dt="2022-02-02T14:41:27.229" v="370"/>
          <ac:picMkLst>
            <pc:docMk/>
            <pc:sldMk cId="3414507121" sldId="261"/>
            <ac:picMk id="4" creationId="{6089D296-F5D6-48AB-B795-745978ADF34B}"/>
          </ac:picMkLst>
        </pc:picChg>
      </pc:sldChg>
      <pc:sldMasterChg chg="add del addSldLayout delSldLayout">
        <pc:chgData name="Duncan" userId="f1c82eec-7087-4526-8548-30ba6b27c459" providerId="ADAL" clId="{E3E4406A-B41A-43CB-B8D7-9DF5A5F7D0B8}" dt="2022-02-02T14:10:57.781" v="20" actId="26606"/>
        <pc:sldMasterMkLst>
          <pc:docMk/>
          <pc:sldMasterMk cId="3535976559" sldId="2147483672"/>
        </pc:sldMasterMkLst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116657030" sldId="2147483673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3058090200" sldId="2147483674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4172170019" sldId="2147483675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2343523500" sldId="2147483676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2231437284" sldId="2147483677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3787508146" sldId="2147483678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3546708655" sldId="2147483679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4161596637" sldId="2147483680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1361040180" sldId="2147483681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549322154" sldId="2147483682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3535976559" sldId="2147483672"/>
            <pc:sldLayoutMk cId="165238448" sldId="2147483683"/>
          </pc:sldLayoutMkLst>
        </pc:sldLayoutChg>
      </pc:sldMasterChg>
      <pc:sldMasterChg chg="add del replId addSldLayout delSldLayout">
        <pc:chgData name="Duncan" userId="f1c82eec-7087-4526-8548-30ba6b27c459" providerId="ADAL" clId="{E3E4406A-B41A-43CB-B8D7-9DF5A5F7D0B8}" dt="2022-02-02T14:10:26.153" v="6" actId="26606"/>
        <pc:sldMasterMkLst>
          <pc:docMk/>
          <pc:sldMasterMk cId="94098500" sldId="2147483684"/>
        </pc:sldMasterMkLst>
        <pc:sldLayoutChg chg="add del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3728413472" sldId="2147483685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1839391895" sldId="2147483686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2977504017" sldId="2147483687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1543042835" sldId="2147483688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4055214297" sldId="2147483689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4294624882" sldId="2147483690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2845771928" sldId="2147483691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647988198" sldId="2147483692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1889962256" sldId="2147483693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2557985964" sldId="2147483694"/>
          </pc:sldLayoutMkLst>
        </pc:sldLayoutChg>
        <pc:sldLayoutChg chg="add del replId">
          <pc:chgData name="Duncan" userId="f1c82eec-7087-4526-8548-30ba6b27c459" providerId="ADAL" clId="{E3E4406A-B41A-43CB-B8D7-9DF5A5F7D0B8}" dt="2022-02-02T14:10:26.153" v="6" actId="26606"/>
          <pc:sldLayoutMkLst>
            <pc:docMk/>
            <pc:sldMasterMk cId="94098500" sldId="2147483684"/>
            <pc:sldLayoutMk cId="354783137" sldId="2147483695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4:19.878" v="39" actId="26606"/>
        <pc:sldMasterMkLst>
          <pc:docMk/>
          <pc:sldMasterMk cId="3367541576" sldId="2147483684"/>
        </pc:sldMasterMkLst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662089347" sldId="2147483685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948134033" sldId="2147483686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2129493673" sldId="2147483687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3217495438" sldId="2147483688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2863162221" sldId="2147483689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505988099" sldId="2147483690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2505556228" sldId="2147483691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2863256468" sldId="2147483692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1582767254" sldId="2147483693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632805979" sldId="2147483694"/>
          </pc:sldLayoutMkLst>
        </pc:sldLayoutChg>
        <pc:sldLayoutChg chg="add del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367541576" sldId="2147483684"/>
            <pc:sldLayoutMk cId="322900117" sldId="2147483695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0:57.781" v="20" actId="26606"/>
        <pc:sldMasterMkLst>
          <pc:docMk/>
          <pc:sldMasterMk cId="4201916088" sldId="2147483697"/>
        </pc:sldMasterMkLst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985447838" sldId="2147483686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1197600747" sldId="2147483687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2044523973" sldId="2147483688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3131245029" sldId="2147483689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2123058047" sldId="2147483690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164763378" sldId="2147483691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745792997" sldId="2147483692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1469126724" sldId="2147483693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1999950610" sldId="2147483694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160998156" sldId="2147483695"/>
          </pc:sldLayoutMkLst>
        </pc:sldLayoutChg>
        <pc:sldLayoutChg chg="add del">
          <pc:chgData name="Duncan" userId="f1c82eec-7087-4526-8548-30ba6b27c459" providerId="ADAL" clId="{E3E4406A-B41A-43CB-B8D7-9DF5A5F7D0B8}" dt="2022-02-02T14:10:57.781" v="20" actId="26606"/>
          <pc:sldLayoutMkLst>
            <pc:docMk/>
            <pc:sldMasterMk cId="4201916088" sldId="2147483697"/>
            <pc:sldLayoutMk cId="3235274065" sldId="2147483696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0:23.644" v="4" actId="26606"/>
        <pc:sldMasterMkLst>
          <pc:docMk/>
          <pc:sldMasterMk cId="2020691465" sldId="2147483710"/>
        </pc:sldMasterMkLst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464796547" sldId="2147483699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3679293835" sldId="2147483700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545629001" sldId="2147483701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1024826273" sldId="2147483702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2910912037" sldId="2147483703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4050937563" sldId="2147483704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2104378148" sldId="2147483705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2957072641" sldId="2147483706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3757414469" sldId="2147483707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203544152" sldId="2147483708"/>
          </pc:sldLayoutMkLst>
        </pc:sldLayoutChg>
        <pc:sldLayoutChg chg="add del">
          <pc:chgData name="Duncan" userId="f1c82eec-7087-4526-8548-30ba6b27c459" providerId="ADAL" clId="{E3E4406A-B41A-43CB-B8D7-9DF5A5F7D0B8}" dt="2022-02-02T14:10:23.644" v="4" actId="26606"/>
          <pc:sldLayoutMkLst>
            <pc:docMk/>
            <pc:sldMasterMk cId="2020691465" sldId="2147483710"/>
            <pc:sldLayoutMk cId="2017975173" sldId="2147483709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4:10.318" v="38" actId="26606"/>
        <pc:sldMasterMkLst>
          <pc:docMk/>
          <pc:sldMasterMk cId="1359646384" sldId="2147483722"/>
        </pc:sldMasterMkLst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223152622" sldId="2147483711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111962968" sldId="2147483712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969412063" sldId="2147483713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409625768" sldId="2147483714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362893466" sldId="2147483715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467641556" sldId="2147483716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189607314" sldId="2147483717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1990478789" sldId="2147483718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591493993" sldId="2147483719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487530371" sldId="2147483720"/>
          </pc:sldLayoutMkLst>
        </pc:sldLayoutChg>
        <pc:sldLayoutChg chg="add del">
          <pc:chgData name="Duncan" userId="f1c82eec-7087-4526-8548-30ba6b27c459" providerId="ADAL" clId="{E3E4406A-B41A-43CB-B8D7-9DF5A5F7D0B8}" dt="2022-02-02T14:14:10.318" v="38" actId="26606"/>
          <pc:sldLayoutMkLst>
            <pc:docMk/>
            <pc:sldMasterMk cId="1359646384" sldId="2147483722"/>
            <pc:sldLayoutMk cId="3938326685" sldId="2147483721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1:36.533" v="28" actId="26606"/>
        <pc:sldMasterMkLst>
          <pc:docMk/>
          <pc:sldMasterMk cId="3587176177" sldId="2147483735"/>
        </pc:sldMasterMkLst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2471910982" sldId="2147483724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4242607427" sldId="2147483725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4157792768" sldId="2147483726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613625819" sldId="2147483727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3078615585" sldId="2147483728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2711271191" sldId="2147483729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2984389909" sldId="2147483730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2081145825" sldId="2147483731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3031950467" sldId="2147483732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2618545285" sldId="2147483733"/>
          </pc:sldLayoutMkLst>
        </pc:sldLayoutChg>
        <pc:sldLayoutChg chg="add del">
          <pc:chgData name="Duncan" userId="f1c82eec-7087-4526-8548-30ba6b27c459" providerId="ADAL" clId="{E3E4406A-B41A-43CB-B8D7-9DF5A5F7D0B8}" dt="2022-02-02T14:11:36.533" v="28" actId="26606"/>
          <pc:sldLayoutMkLst>
            <pc:docMk/>
            <pc:sldMasterMk cId="3587176177" sldId="2147483735"/>
            <pc:sldLayoutMk cId="3148181437" sldId="2147483734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0:21.803" v="2" actId="26606"/>
        <pc:sldMasterMkLst>
          <pc:docMk/>
          <pc:sldMasterMk cId="811820580" sldId="2147483762"/>
        </pc:sldMasterMkLst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623951855" sldId="2147483751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4252288506" sldId="2147483752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456097364" sldId="2147483753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1073417633" sldId="2147483754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2594214837" sldId="2147483755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995596225" sldId="2147483756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1659045736" sldId="2147483757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4156150790" sldId="2147483758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35164655" sldId="2147483759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1412132007" sldId="2147483760"/>
          </pc:sldLayoutMkLst>
        </pc:sldLayoutChg>
        <pc:sldLayoutChg chg="add del">
          <pc:chgData name="Duncan" userId="f1c82eec-7087-4526-8548-30ba6b27c459" providerId="ADAL" clId="{E3E4406A-B41A-43CB-B8D7-9DF5A5F7D0B8}" dt="2022-02-02T14:10:21.803" v="2" actId="26606"/>
          <pc:sldLayoutMkLst>
            <pc:docMk/>
            <pc:sldMasterMk cId="811820580" sldId="2147483762"/>
            <pc:sldLayoutMk cId="3680929472" sldId="2147483761"/>
          </pc:sldLayoutMkLst>
        </pc:sldLayoutChg>
      </pc:sldMasterChg>
      <pc:sldMasterChg chg="add addSldLayout">
        <pc:chgData name="Duncan" userId="f1c82eec-7087-4526-8548-30ba6b27c459" providerId="ADAL" clId="{E3E4406A-B41A-43CB-B8D7-9DF5A5F7D0B8}" dt="2022-02-02T14:14:19.878" v="39" actId="26606"/>
        <pc:sldMasterMkLst>
          <pc:docMk/>
          <pc:sldMasterMk cId="3489110593" sldId="2147483774"/>
        </pc:sldMasterMkLst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325062468" sldId="2147483763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1315361866" sldId="2147483764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725201882" sldId="2147483765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1570920951" sldId="2147483766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73206967" sldId="2147483767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276907781" sldId="2147483768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1899301668" sldId="2147483769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702188464" sldId="2147483770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21187543" sldId="2147483771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2735587490" sldId="2147483772"/>
          </pc:sldLayoutMkLst>
        </pc:sldLayoutChg>
        <pc:sldLayoutChg chg="add">
          <pc:chgData name="Duncan" userId="f1c82eec-7087-4526-8548-30ba6b27c459" providerId="ADAL" clId="{E3E4406A-B41A-43CB-B8D7-9DF5A5F7D0B8}" dt="2022-02-02T14:14:19.878" v="39" actId="26606"/>
          <pc:sldLayoutMkLst>
            <pc:docMk/>
            <pc:sldMasterMk cId="3489110593" sldId="2147483774"/>
            <pc:sldLayoutMk cId="3095142828" sldId="2147483773"/>
          </pc:sldLayoutMkLst>
        </pc:sldLayoutChg>
      </pc:sldMasterChg>
      <pc:sldMasterChg chg="add del addSldLayout delSldLayout">
        <pc:chgData name="Duncan" userId="f1c82eec-7087-4526-8548-30ba6b27c459" providerId="ADAL" clId="{E3E4406A-B41A-43CB-B8D7-9DF5A5F7D0B8}" dt="2022-02-02T14:14:00.578" v="33" actId="26606"/>
        <pc:sldMasterMkLst>
          <pc:docMk/>
          <pc:sldMasterMk cId="3726416632" sldId="2147483774"/>
        </pc:sldMasterMkLst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2654917026" sldId="2147483763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388712187" sldId="2147483764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1686722264" sldId="2147483765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1781245278" sldId="2147483766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560774629" sldId="2147483767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24195023" sldId="2147483768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922382729" sldId="2147483769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4148793418" sldId="2147483770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3356263866" sldId="2147483771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3346658973" sldId="2147483772"/>
          </pc:sldLayoutMkLst>
        </pc:sldLayoutChg>
        <pc:sldLayoutChg chg="add del">
          <pc:chgData name="Duncan" userId="f1c82eec-7087-4526-8548-30ba6b27c459" providerId="ADAL" clId="{E3E4406A-B41A-43CB-B8D7-9DF5A5F7D0B8}" dt="2022-02-02T14:14:00.578" v="33" actId="26606"/>
          <pc:sldLayoutMkLst>
            <pc:docMk/>
            <pc:sldMasterMk cId="3726416632" sldId="2147483774"/>
            <pc:sldLayoutMk cId="1496179432" sldId="2147483773"/>
          </pc:sldLayoutMkLst>
        </pc:sldLayoutChg>
      </pc:sldMasterChg>
    </pc:docChg>
  </pc:docChgLst>
  <pc:docChgLst>
    <pc:chgData name="Cameron Russell (Student)" userId="S::cjrussell@dundee.ac.uk::8ea3daf0-6463-489a-8d3f-c0ad8f1b74ae" providerId="AD" clId="Web-{56B95A1D-8820-48F0-B882-5DA0F776579F}"/>
    <pc:docChg chg="modSld">
      <pc:chgData name="Cameron Russell (Student)" userId="S::cjrussell@dundee.ac.uk::8ea3daf0-6463-489a-8d3f-c0ad8f1b74ae" providerId="AD" clId="Web-{56B95A1D-8820-48F0-B882-5DA0F776579F}" dt="2022-02-04T14:07:56.338" v="7" actId="20577"/>
      <pc:docMkLst>
        <pc:docMk/>
      </pc:docMkLst>
      <pc:sldChg chg="modSp">
        <pc:chgData name="Cameron Russell (Student)" userId="S::cjrussell@dundee.ac.uk::8ea3daf0-6463-489a-8d3f-c0ad8f1b74ae" providerId="AD" clId="Web-{56B95A1D-8820-48F0-B882-5DA0F776579F}" dt="2022-02-04T14:07:56.338" v="7" actId="20577"/>
        <pc:sldMkLst>
          <pc:docMk/>
          <pc:sldMk cId="195543853" sldId="260"/>
        </pc:sldMkLst>
        <pc:spChg chg="mod">
          <ac:chgData name="Cameron Russell (Student)" userId="S::cjrussell@dundee.ac.uk::8ea3daf0-6463-489a-8d3f-c0ad8f1b74ae" providerId="AD" clId="Web-{56B95A1D-8820-48F0-B882-5DA0F776579F}" dt="2022-02-04T14:07:56.338" v="7" actId="20577"/>
          <ac:spMkLst>
            <pc:docMk/>
            <pc:sldMk cId="195543853" sldId="260"/>
            <ac:spMk id="3" creationId="{B9343CD8-3D85-4CF0-90D7-1262560F0E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9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3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67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chemeClr val="accent1"/>
                </a:solidFill>
              </a:rPr>
              <a:t>Sustainable Dundee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>
            <a:normAutofit/>
          </a:bodyPr>
          <a:lstStyle/>
          <a:p>
            <a:r>
              <a:rPr lang="en-GB" sz="1000">
                <a:solidFill>
                  <a:schemeClr val="accent1"/>
                </a:solidFill>
              </a:rPr>
              <a:t>Group 6</a:t>
            </a:r>
          </a:p>
          <a:p>
            <a:r>
              <a:rPr lang="en-GB" sz="1000">
                <a:solidFill>
                  <a:schemeClr val="accent1"/>
                </a:solidFill>
              </a:rPr>
              <a:t>Sprint Review</a:t>
            </a:r>
          </a:p>
        </p:txBody>
      </p:sp>
      <p:pic>
        <p:nvPicPr>
          <p:cNvPr id="50" name="Picture 49" descr="A picture containing window&#10;&#10;Description automatically generated">
            <a:extLst>
              <a:ext uri="{FF2B5EF4-FFF2-40B4-BE49-F238E27FC236}">
                <a16:creationId xmlns:a16="http://schemas.microsoft.com/office/drawing/2014/main" id="{977BD209-00A3-4F14-8728-B646A747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94DF-B52A-403D-AFF8-2D96EFB7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F4D5-0619-4502-927E-8FE53692EC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New features we have been working on</a:t>
            </a:r>
          </a:p>
          <a:p>
            <a:r>
              <a:rPr lang="en-GB">
                <a:solidFill>
                  <a:schemeClr val="tx1"/>
                </a:solidFill>
              </a:rPr>
              <a:t>Discussion of our development Process</a:t>
            </a:r>
          </a:p>
          <a:p>
            <a:r>
              <a:rPr lang="en-GB">
                <a:solidFill>
                  <a:schemeClr val="tx1"/>
                </a:solidFill>
              </a:rPr>
              <a:t>What we have planned for the future</a:t>
            </a:r>
          </a:p>
          <a:p>
            <a:r>
              <a:rPr lang="en-GB">
                <a:solidFill>
                  <a:schemeClr val="tx1"/>
                </a:solidFill>
              </a:rPr>
              <a:t>Time for questions</a:t>
            </a:r>
          </a:p>
        </p:txBody>
      </p:sp>
      <p:pic>
        <p:nvPicPr>
          <p:cNvPr id="4" name="Picture 2" descr="Sustainability logo">
            <a:extLst>
              <a:ext uri="{FF2B5EF4-FFF2-40B4-BE49-F238E27FC236}">
                <a16:creationId xmlns:a16="http://schemas.microsoft.com/office/drawing/2014/main" id="{25222679-A799-47AF-B5C0-D097631D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94"/>
            <a:ext cx="4124827" cy="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7B31-E480-49D7-AD11-03CE2EC4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79C3C-7155-4EA4-BD41-6285D500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3" y="1811600"/>
            <a:ext cx="3153215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2C868-3426-4E7E-8752-34B3EF9F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3" y="3612513"/>
            <a:ext cx="3153215" cy="1186072"/>
          </a:xfrm>
          <a:prstGeom prst="rect">
            <a:avLst/>
          </a:prstGeom>
        </p:spPr>
      </p:pic>
      <p:pic>
        <p:nvPicPr>
          <p:cNvPr id="11" name="Picture 2" descr="Sustainability logo">
            <a:extLst>
              <a:ext uri="{FF2B5EF4-FFF2-40B4-BE49-F238E27FC236}">
                <a16:creationId xmlns:a16="http://schemas.microsoft.com/office/drawing/2014/main" id="{E4E167DB-45FD-4990-A42B-0BC30731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94"/>
            <a:ext cx="4124827" cy="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D0482-CC34-4978-9F07-65FB50B9E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387" y="3140597"/>
            <a:ext cx="2953162" cy="1486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419F4-EED2-4F68-9F3E-A25348C12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058" y="1894016"/>
            <a:ext cx="2962688" cy="1324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8A3A7B-E7A4-4A01-8093-FD2BD08A7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8912" y="1598733"/>
            <a:ext cx="2953162" cy="1276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8EFB85-517B-426C-88B9-9A73A13D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188" y="3253512"/>
            <a:ext cx="2972215" cy="1638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F5A4E5-D770-4F13-BBA0-EC2324BB91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2687" y="4892040"/>
            <a:ext cx="297221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79A4-ADF3-407A-9512-72CB1392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3CD8-3D85-4CF0-90D7-1262560F0E5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Problems we have faced</a:t>
            </a:r>
          </a:p>
        </p:txBody>
      </p:sp>
      <p:pic>
        <p:nvPicPr>
          <p:cNvPr id="4" name="Picture 2" descr="Sustainability logo">
            <a:extLst>
              <a:ext uri="{FF2B5EF4-FFF2-40B4-BE49-F238E27FC236}">
                <a16:creationId xmlns:a16="http://schemas.microsoft.com/office/drawing/2014/main" id="{88AFCE06-A6AD-4E00-96ED-D598537A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94"/>
            <a:ext cx="4124827" cy="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479-06C9-42E8-8974-715A853F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87A4-61FF-4B70-8740-2FB41ADA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Fix problems with connection to database</a:t>
            </a:r>
          </a:p>
          <a:p>
            <a:r>
              <a:rPr lang="en-GB">
                <a:solidFill>
                  <a:schemeClr val="tx1"/>
                </a:solidFill>
              </a:rPr>
              <a:t>Develop Goals page to be interactive</a:t>
            </a:r>
          </a:p>
          <a:p>
            <a:r>
              <a:rPr lang="en-GB">
                <a:solidFill>
                  <a:schemeClr val="tx1"/>
                </a:solidFill>
              </a:rPr>
              <a:t>Get user’s location data to show nearby activities</a:t>
            </a:r>
          </a:p>
          <a:p>
            <a:endParaRPr lang="en-GB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2" descr="Sustainability logo">
            <a:extLst>
              <a:ext uri="{FF2B5EF4-FFF2-40B4-BE49-F238E27FC236}">
                <a16:creationId xmlns:a16="http://schemas.microsoft.com/office/drawing/2014/main" id="{6089D296-F5D6-48AB-B795-745978AD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94"/>
            <a:ext cx="4124827" cy="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0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7111-3D18-4295-A9F3-876E2771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4" name="Picture 2" descr="Sustainability logo">
            <a:extLst>
              <a:ext uri="{FF2B5EF4-FFF2-40B4-BE49-F238E27FC236}">
                <a16:creationId xmlns:a16="http://schemas.microsoft.com/office/drawing/2014/main" id="{8B80608E-2A66-4E91-96DE-C9225719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94"/>
            <a:ext cx="4124827" cy="8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425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49A9B"/>
      </a:accent1>
      <a:accent2>
        <a:srgbClr val="C6025C"/>
      </a:accent2>
      <a:accent3>
        <a:srgbClr val="F9C513"/>
      </a:accent3>
      <a:accent4>
        <a:srgbClr val="93C718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EA816594F01499CFFC00C2C075B48" ma:contentTypeVersion="4" ma:contentTypeDescription="Create a new document." ma:contentTypeScope="" ma:versionID="d22ec2869c25ebbe6055457f71364d25">
  <xsd:schema xmlns:xsd="http://www.w3.org/2001/XMLSchema" xmlns:xs="http://www.w3.org/2001/XMLSchema" xmlns:p="http://schemas.microsoft.com/office/2006/metadata/properties" xmlns:ns2="d8287c81-3df2-4323-80d5-6235b2ea6f07" targetNamespace="http://schemas.microsoft.com/office/2006/metadata/properties" ma:root="true" ma:fieldsID="fc83d21e50fe5d1c991bc8b33e664364" ns2:_="">
    <xsd:import namespace="d8287c81-3df2-4323-80d5-6235b2ea6f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87c81-3df2-4323-80d5-6235b2ea6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2D524C-0C71-4AFD-807A-45758BE8A196}">
  <ds:schemaRefs>
    <ds:schemaRef ds:uri="d8287c81-3df2-4323-80d5-6235b2ea6f0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51B9E8-9A11-4451-9FB4-EA90AE8924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8815F-9D9F-4B5E-9C27-F91BAF09D54E}">
  <ds:schemaRefs>
    <ds:schemaRef ds:uri="d8287c81-3df2-4323-80d5-6235b2ea6f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Basis</vt:lpstr>
      <vt:lpstr>Sustainable Dundee</vt:lpstr>
      <vt:lpstr>What will be covered</vt:lpstr>
      <vt:lpstr>User Stories</vt:lpstr>
      <vt:lpstr>Development Process</vt:lpstr>
      <vt:lpstr>Future Plans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2022-02-02T14:07:22Z</dcterms:created>
  <dcterms:modified xsi:type="dcterms:W3CDTF">2022-02-04T14:13:36Z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0x010100786EA816594F01499CFFC00C2C075B48</vt:lpwstr>
  </property>
</Properties>
</file>