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89" r:id="rId2"/>
    <p:sldId id="258" r:id="rId3"/>
    <p:sldId id="291" r:id="rId4"/>
    <p:sldId id="259" r:id="rId5"/>
    <p:sldId id="261" r:id="rId6"/>
    <p:sldId id="257" r:id="rId7"/>
    <p:sldId id="263" r:id="rId8"/>
    <p:sldId id="280" r:id="rId9"/>
    <p:sldId id="279" r:id="rId10"/>
    <p:sldId id="283" r:id="rId11"/>
    <p:sldId id="269" r:id="rId12"/>
    <p:sldId id="292" r:id="rId13"/>
    <p:sldId id="293" r:id="rId14"/>
    <p:sldId id="270" r:id="rId15"/>
    <p:sldId id="294" r:id="rId16"/>
    <p:sldId id="272" r:id="rId17"/>
    <p:sldId id="27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443DC5-2D87-4745-BC14-D011D202DD8B}">
          <p14:sldIdLst>
            <p14:sldId id="289"/>
            <p14:sldId id="258"/>
            <p14:sldId id="291"/>
            <p14:sldId id="259"/>
            <p14:sldId id="261"/>
            <p14:sldId id="257"/>
            <p14:sldId id="263"/>
            <p14:sldId id="280"/>
            <p14:sldId id="279"/>
            <p14:sldId id="283"/>
            <p14:sldId id="269"/>
            <p14:sldId id="292"/>
            <p14:sldId id="293"/>
            <p14:sldId id="270"/>
            <p14:sldId id="294"/>
            <p14:sldId id="272"/>
            <p14:sldId id="27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89796" autoAdjust="0"/>
  </p:normalViewPr>
  <p:slideViewPr>
    <p:cSldViewPr snapToGrid="0" snapToObjects="1">
      <p:cViewPr varScale="1">
        <p:scale>
          <a:sx n="82" d="100"/>
          <a:sy n="82" d="100"/>
        </p:scale>
        <p:origin x="10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3C091-080E-4FB7-9D92-E202EDFE4357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03873267-40A4-4C02-BA53-3DB863170F73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4B3ADF74-FDE5-4B31-8FE3-0369F6F64BC7}" type="parTrans" cxnId="{DF828624-6ED9-4029-BDC8-442873DABA51}">
      <dgm:prSet/>
      <dgm:spPr/>
      <dgm:t>
        <a:bodyPr/>
        <a:lstStyle/>
        <a:p>
          <a:endParaRPr lang="en-US"/>
        </a:p>
      </dgm:t>
    </dgm:pt>
    <dgm:pt modelId="{F922E684-FDFC-4873-B632-562233D0E295}" type="sibTrans" cxnId="{DF828624-6ED9-4029-BDC8-442873DABA51}">
      <dgm:prSet/>
      <dgm:spPr/>
      <dgm:t>
        <a:bodyPr/>
        <a:lstStyle/>
        <a:p>
          <a:endParaRPr lang="en-US"/>
        </a:p>
      </dgm:t>
    </dgm:pt>
    <dgm:pt modelId="{40FB5146-DA5B-4F5F-8BBE-8EE826BC25DA}">
      <dgm:prSet phldrT="[Text]"/>
      <dgm:spPr/>
      <dgm:t>
        <a:bodyPr/>
        <a:lstStyle/>
        <a:p>
          <a:r>
            <a:rPr lang="en-US" dirty="0"/>
            <a:t>Data Exploration</a:t>
          </a:r>
        </a:p>
      </dgm:t>
    </dgm:pt>
    <dgm:pt modelId="{3A6C8D3C-3866-4FDC-9245-EF7291D937AF}" type="parTrans" cxnId="{3437DAD4-89C3-4B88-9140-7C2CE346D544}">
      <dgm:prSet/>
      <dgm:spPr/>
      <dgm:t>
        <a:bodyPr/>
        <a:lstStyle/>
        <a:p>
          <a:endParaRPr lang="en-US"/>
        </a:p>
      </dgm:t>
    </dgm:pt>
    <dgm:pt modelId="{FA63945A-D166-407E-84DD-A14932BD11AA}" type="sibTrans" cxnId="{3437DAD4-89C3-4B88-9140-7C2CE346D544}">
      <dgm:prSet/>
      <dgm:spPr/>
      <dgm:t>
        <a:bodyPr/>
        <a:lstStyle/>
        <a:p>
          <a:endParaRPr lang="en-US"/>
        </a:p>
      </dgm:t>
    </dgm:pt>
    <dgm:pt modelId="{5BC7B0DB-E990-4F47-8500-460A4B5AD226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D023232-FA30-47F3-8137-FEA4933C60D1}" type="parTrans" cxnId="{F3573DAE-343C-4C81-8730-78A959CF1E16}">
      <dgm:prSet/>
      <dgm:spPr/>
      <dgm:t>
        <a:bodyPr/>
        <a:lstStyle/>
        <a:p>
          <a:endParaRPr lang="en-US"/>
        </a:p>
      </dgm:t>
    </dgm:pt>
    <dgm:pt modelId="{7AD7B106-52AD-4921-9487-02F684C489E1}" type="sibTrans" cxnId="{F3573DAE-343C-4C81-8730-78A959CF1E16}">
      <dgm:prSet/>
      <dgm:spPr/>
      <dgm:t>
        <a:bodyPr/>
        <a:lstStyle/>
        <a:p>
          <a:endParaRPr lang="en-US"/>
        </a:p>
      </dgm:t>
    </dgm:pt>
    <dgm:pt modelId="{24758C29-AAFB-4230-BA39-433C501B84B1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B4282E8A-7014-4B3D-A1B7-75D9B7D6F016}" type="parTrans" cxnId="{8F3D6C6F-7268-4D6F-AE4D-26128D0F0EF7}">
      <dgm:prSet/>
      <dgm:spPr/>
      <dgm:t>
        <a:bodyPr/>
        <a:lstStyle/>
        <a:p>
          <a:endParaRPr lang="en-US"/>
        </a:p>
      </dgm:t>
    </dgm:pt>
    <dgm:pt modelId="{12564074-D5B4-40BC-ABBF-7989E82929BA}" type="sibTrans" cxnId="{8F3D6C6F-7268-4D6F-AE4D-26128D0F0EF7}">
      <dgm:prSet/>
      <dgm:spPr/>
      <dgm:t>
        <a:bodyPr/>
        <a:lstStyle/>
        <a:p>
          <a:endParaRPr lang="en-US"/>
        </a:p>
      </dgm:t>
    </dgm:pt>
    <dgm:pt modelId="{214CDF63-3930-4F8A-9774-A7AB00EC25D1}">
      <dgm:prSet phldrT="[Text]"/>
      <dgm:spPr/>
      <dgm:t>
        <a:bodyPr/>
        <a:lstStyle/>
        <a:p>
          <a:r>
            <a:rPr lang="en-US" dirty="0"/>
            <a:t>Results and Recommendations</a:t>
          </a:r>
        </a:p>
      </dgm:t>
    </dgm:pt>
    <dgm:pt modelId="{D9ED8673-0E3E-496F-BDDC-9294429E6CBE}" type="parTrans" cxnId="{941E638A-5545-4C1A-89DE-CD156A8F8170}">
      <dgm:prSet/>
      <dgm:spPr/>
      <dgm:t>
        <a:bodyPr/>
        <a:lstStyle/>
        <a:p>
          <a:endParaRPr lang="en-US"/>
        </a:p>
      </dgm:t>
    </dgm:pt>
    <dgm:pt modelId="{4A083020-AD71-4071-A704-6B74B7068C21}" type="sibTrans" cxnId="{941E638A-5545-4C1A-89DE-CD156A8F8170}">
      <dgm:prSet/>
      <dgm:spPr/>
      <dgm:t>
        <a:bodyPr/>
        <a:lstStyle/>
        <a:p>
          <a:endParaRPr lang="en-US"/>
        </a:p>
      </dgm:t>
    </dgm:pt>
    <dgm:pt modelId="{283F49DA-0ABE-44DB-B781-17C056902C5E}" type="pres">
      <dgm:prSet presAssocID="{9373C091-080E-4FB7-9D92-E202EDFE4357}" presName="Name0" presStyleCnt="0">
        <dgm:presLayoutVars>
          <dgm:dir/>
          <dgm:animLvl val="lvl"/>
          <dgm:resizeHandles val="exact"/>
        </dgm:presLayoutVars>
      </dgm:prSet>
      <dgm:spPr/>
    </dgm:pt>
    <dgm:pt modelId="{A528640A-59B0-43BF-AFA0-EFEC21300A5D}" type="pres">
      <dgm:prSet presAssocID="{03873267-40A4-4C02-BA53-3DB863170F7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21F722-498A-487C-A2B1-6A92940C2289}" type="pres">
      <dgm:prSet presAssocID="{F922E684-FDFC-4873-B632-562233D0E295}" presName="parTxOnlySpace" presStyleCnt="0"/>
      <dgm:spPr/>
    </dgm:pt>
    <dgm:pt modelId="{8E96A81E-CFAE-4D4C-BCB8-72EAEEA43CF6}" type="pres">
      <dgm:prSet presAssocID="{40FB5146-DA5B-4F5F-8BBE-8EE826BC25D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B27C4AE-2585-41BA-B8A8-477EAC23F32D}" type="pres">
      <dgm:prSet presAssocID="{FA63945A-D166-407E-84DD-A14932BD11AA}" presName="parTxOnlySpace" presStyleCnt="0"/>
      <dgm:spPr/>
    </dgm:pt>
    <dgm:pt modelId="{DB3EEDC5-BB09-40CB-BCBE-2AA4ECDB91E0}" type="pres">
      <dgm:prSet presAssocID="{5BC7B0DB-E990-4F47-8500-460A4B5AD22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413A9DA-466A-4E7E-9418-68B9E9EEEE55}" type="pres">
      <dgm:prSet presAssocID="{7AD7B106-52AD-4921-9487-02F684C489E1}" presName="parTxOnlySpace" presStyleCnt="0"/>
      <dgm:spPr/>
    </dgm:pt>
    <dgm:pt modelId="{7E2C82BB-B1B2-4E4F-AA0D-31570A466506}" type="pres">
      <dgm:prSet presAssocID="{24758C29-AAFB-4230-BA39-433C501B84B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D4CA4D7-7051-4C8D-BCA3-461A1D569196}" type="pres">
      <dgm:prSet presAssocID="{12564074-D5B4-40BC-ABBF-7989E82929BA}" presName="parTxOnlySpace" presStyleCnt="0"/>
      <dgm:spPr/>
    </dgm:pt>
    <dgm:pt modelId="{3B406010-78BE-4839-9BA8-DBC530018EB7}" type="pres">
      <dgm:prSet presAssocID="{214CDF63-3930-4F8A-9774-A7AB00EC25D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C6A4B02-6593-4AF9-BE06-F20961A43018}" type="presOf" srcId="{214CDF63-3930-4F8A-9774-A7AB00EC25D1}" destId="{3B406010-78BE-4839-9BA8-DBC530018EB7}" srcOrd="0" destOrd="0" presId="urn:microsoft.com/office/officeart/2005/8/layout/chevron1"/>
    <dgm:cxn modelId="{0ABD2B08-40DF-459E-BFF3-34D19A208991}" type="presOf" srcId="{9373C091-080E-4FB7-9D92-E202EDFE4357}" destId="{283F49DA-0ABE-44DB-B781-17C056902C5E}" srcOrd="0" destOrd="0" presId="urn:microsoft.com/office/officeart/2005/8/layout/chevron1"/>
    <dgm:cxn modelId="{93294911-B214-4E81-8DBB-242F05B98776}" type="presOf" srcId="{5BC7B0DB-E990-4F47-8500-460A4B5AD226}" destId="{DB3EEDC5-BB09-40CB-BCBE-2AA4ECDB91E0}" srcOrd="0" destOrd="0" presId="urn:microsoft.com/office/officeart/2005/8/layout/chevron1"/>
    <dgm:cxn modelId="{B2B72F15-F837-4BF7-A183-AD2B108220A2}" type="presOf" srcId="{40FB5146-DA5B-4F5F-8BBE-8EE826BC25DA}" destId="{8E96A81E-CFAE-4D4C-BCB8-72EAEEA43CF6}" srcOrd="0" destOrd="0" presId="urn:microsoft.com/office/officeart/2005/8/layout/chevron1"/>
    <dgm:cxn modelId="{DF828624-6ED9-4029-BDC8-442873DABA51}" srcId="{9373C091-080E-4FB7-9D92-E202EDFE4357}" destId="{03873267-40A4-4C02-BA53-3DB863170F73}" srcOrd="0" destOrd="0" parTransId="{4B3ADF74-FDE5-4B31-8FE3-0369F6F64BC7}" sibTransId="{F922E684-FDFC-4873-B632-562233D0E295}"/>
    <dgm:cxn modelId="{8F3D6C6F-7268-4D6F-AE4D-26128D0F0EF7}" srcId="{9373C091-080E-4FB7-9D92-E202EDFE4357}" destId="{24758C29-AAFB-4230-BA39-433C501B84B1}" srcOrd="3" destOrd="0" parTransId="{B4282E8A-7014-4B3D-A1B7-75D9B7D6F016}" sibTransId="{12564074-D5B4-40BC-ABBF-7989E82929BA}"/>
    <dgm:cxn modelId="{19DD9576-01F6-404B-B468-E4001A79D2F8}" type="presOf" srcId="{24758C29-AAFB-4230-BA39-433C501B84B1}" destId="{7E2C82BB-B1B2-4E4F-AA0D-31570A466506}" srcOrd="0" destOrd="0" presId="urn:microsoft.com/office/officeart/2005/8/layout/chevron1"/>
    <dgm:cxn modelId="{82F26B82-6126-415C-97CF-E1043619A009}" type="presOf" srcId="{03873267-40A4-4C02-BA53-3DB863170F73}" destId="{A528640A-59B0-43BF-AFA0-EFEC21300A5D}" srcOrd="0" destOrd="0" presId="urn:microsoft.com/office/officeart/2005/8/layout/chevron1"/>
    <dgm:cxn modelId="{941E638A-5545-4C1A-89DE-CD156A8F8170}" srcId="{9373C091-080E-4FB7-9D92-E202EDFE4357}" destId="{214CDF63-3930-4F8A-9774-A7AB00EC25D1}" srcOrd="4" destOrd="0" parTransId="{D9ED8673-0E3E-496F-BDDC-9294429E6CBE}" sibTransId="{4A083020-AD71-4071-A704-6B74B7068C21}"/>
    <dgm:cxn modelId="{F3573DAE-343C-4C81-8730-78A959CF1E16}" srcId="{9373C091-080E-4FB7-9D92-E202EDFE4357}" destId="{5BC7B0DB-E990-4F47-8500-460A4B5AD226}" srcOrd="2" destOrd="0" parTransId="{8D023232-FA30-47F3-8137-FEA4933C60D1}" sibTransId="{7AD7B106-52AD-4921-9487-02F684C489E1}"/>
    <dgm:cxn modelId="{3437DAD4-89C3-4B88-9140-7C2CE346D544}" srcId="{9373C091-080E-4FB7-9D92-E202EDFE4357}" destId="{40FB5146-DA5B-4F5F-8BBE-8EE826BC25DA}" srcOrd="1" destOrd="0" parTransId="{3A6C8D3C-3866-4FDC-9245-EF7291D937AF}" sibTransId="{FA63945A-D166-407E-84DD-A14932BD11AA}"/>
    <dgm:cxn modelId="{40DC5AD6-15D4-48D9-8279-E4AE24BD7786}" type="presParOf" srcId="{283F49DA-0ABE-44DB-B781-17C056902C5E}" destId="{A528640A-59B0-43BF-AFA0-EFEC21300A5D}" srcOrd="0" destOrd="0" presId="urn:microsoft.com/office/officeart/2005/8/layout/chevron1"/>
    <dgm:cxn modelId="{C629086B-DA55-48EB-8269-133A1B5A6E3C}" type="presParOf" srcId="{283F49DA-0ABE-44DB-B781-17C056902C5E}" destId="{9F21F722-498A-487C-A2B1-6A92940C2289}" srcOrd="1" destOrd="0" presId="urn:microsoft.com/office/officeart/2005/8/layout/chevron1"/>
    <dgm:cxn modelId="{29FABDA6-193E-4130-83A0-EAFB51E9DD56}" type="presParOf" srcId="{283F49DA-0ABE-44DB-B781-17C056902C5E}" destId="{8E96A81E-CFAE-4D4C-BCB8-72EAEEA43CF6}" srcOrd="2" destOrd="0" presId="urn:microsoft.com/office/officeart/2005/8/layout/chevron1"/>
    <dgm:cxn modelId="{8B8FF5CB-B77C-4316-905B-8432399341B1}" type="presParOf" srcId="{283F49DA-0ABE-44DB-B781-17C056902C5E}" destId="{3B27C4AE-2585-41BA-B8A8-477EAC23F32D}" srcOrd="3" destOrd="0" presId="urn:microsoft.com/office/officeart/2005/8/layout/chevron1"/>
    <dgm:cxn modelId="{4A2F1CDF-CDD3-4C2F-9679-E7ECC48AB263}" type="presParOf" srcId="{283F49DA-0ABE-44DB-B781-17C056902C5E}" destId="{DB3EEDC5-BB09-40CB-BCBE-2AA4ECDB91E0}" srcOrd="4" destOrd="0" presId="urn:microsoft.com/office/officeart/2005/8/layout/chevron1"/>
    <dgm:cxn modelId="{1484EFC7-5C9F-4B9E-8EF7-1B5B5D9C145F}" type="presParOf" srcId="{283F49DA-0ABE-44DB-B781-17C056902C5E}" destId="{7413A9DA-466A-4E7E-9418-68B9E9EEEE55}" srcOrd="5" destOrd="0" presId="urn:microsoft.com/office/officeart/2005/8/layout/chevron1"/>
    <dgm:cxn modelId="{C6BE3E08-331A-48AF-B243-CAE07013CF09}" type="presParOf" srcId="{283F49DA-0ABE-44DB-B781-17C056902C5E}" destId="{7E2C82BB-B1B2-4E4F-AA0D-31570A466506}" srcOrd="6" destOrd="0" presId="urn:microsoft.com/office/officeart/2005/8/layout/chevron1"/>
    <dgm:cxn modelId="{F5B1D9B1-30D0-4A18-8F14-C00CF2265F8B}" type="presParOf" srcId="{283F49DA-0ABE-44DB-B781-17C056902C5E}" destId="{0D4CA4D7-7051-4C8D-BCA3-461A1D569196}" srcOrd="7" destOrd="0" presId="urn:microsoft.com/office/officeart/2005/8/layout/chevron1"/>
    <dgm:cxn modelId="{E4CF7771-713A-4945-A948-4E43675B0F76}" type="presParOf" srcId="{283F49DA-0ABE-44DB-B781-17C056902C5E}" destId="{3B406010-78BE-4839-9BA8-DBC530018EB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18DF9-B3DB-4E96-AE2F-C3C25BDBAA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B23D01-49D4-4E48-B21F-4ED3ACB58400}">
      <dgm:prSet phldrT="[Text]"/>
      <dgm:spPr/>
      <dgm:t>
        <a:bodyPr/>
        <a:lstStyle/>
        <a:p>
          <a:r>
            <a:rPr lang="en-US" dirty="0"/>
            <a:t>Factor Variables</a:t>
          </a:r>
        </a:p>
      </dgm:t>
    </dgm:pt>
    <dgm:pt modelId="{7AA9BE57-639B-4811-AED2-E4C2AC2FDCAD}" type="parTrans" cxnId="{916FD8D3-2C97-4753-8BD2-55A8B7FD6A70}">
      <dgm:prSet/>
      <dgm:spPr/>
      <dgm:t>
        <a:bodyPr/>
        <a:lstStyle/>
        <a:p>
          <a:endParaRPr lang="en-US"/>
        </a:p>
      </dgm:t>
    </dgm:pt>
    <dgm:pt modelId="{D00B0A84-4B34-4976-A053-F9B347936E65}" type="sibTrans" cxnId="{916FD8D3-2C97-4753-8BD2-55A8B7FD6A70}">
      <dgm:prSet/>
      <dgm:spPr/>
      <dgm:t>
        <a:bodyPr/>
        <a:lstStyle/>
        <a:p>
          <a:endParaRPr lang="en-US"/>
        </a:p>
      </dgm:t>
    </dgm:pt>
    <dgm:pt modelId="{A2D2AE19-F55E-429F-B819-797C668F43AF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  <a:latin typeface="Calisto MT" panose="02040603050505030304" pitchFamily="18" charset="0"/>
              <a:ea typeface="+mn-ea"/>
              <a:cs typeface="+mn-cs"/>
            </a:rPr>
            <a:t>Course Category</a:t>
          </a:r>
        </a:p>
      </dgm:t>
    </dgm:pt>
    <dgm:pt modelId="{D396F4C5-771D-4FD1-A3AF-9FE003FA6BF3}" type="parTrans" cxnId="{F0E48442-68F9-4506-B87D-BAD226909FBF}">
      <dgm:prSet/>
      <dgm:spPr/>
      <dgm:t>
        <a:bodyPr/>
        <a:lstStyle/>
        <a:p>
          <a:endParaRPr lang="en-US"/>
        </a:p>
      </dgm:t>
    </dgm:pt>
    <dgm:pt modelId="{CF46AEF4-E2F0-419A-9478-A29D70EBD5B3}" type="sibTrans" cxnId="{F0E48442-68F9-4506-B87D-BAD226909FBF}">
      <dgm:prSet/>
      <dgm:spPr/>
      <dgm:t>
        <a:bodyPr/>
        <a:lstStyle/>
        <a:p>
          <a:endParaRPr lang="en-US"/>
        </a:p>
      </dgm:t>
    </dgm:pt>
    <dgm:pt modelId="{8258E4D4-CCB4-4EBB-91E2-D3166F30A616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  <a:latin typeface="Calisto MT" panose="02040603050505030304" pitchFamily="18" charset="0"/>
              <a:ea typeface="+mn-ea"/>
              <a:cs typeface="+mn-cs"/>
            </a:rPr>
            <a:t>Course Level</a:t>
          </a:r>
        </a:p>
      </dgm:t>
    </dgm:pt>
    <dgm:pt modelId="{DEC1F13A-8111-4985-890A-DDADDA514D93}" type="parTrans" cxnId="{372EBE1F-CF2F-4405-A778-03E2FB304241}">
      <dgm:prSet/>
      <dgm:spPr/>
      <dgm:t>
        <a:bodyPr/>
        <a:lstStyle/>
        <a:p>
          <a:endParaRPr lang="en-US"/>
        </a:p>
      </dgm:t>
    </dgm:pt>
    <dgm:pt modelId="{605DAFEE-8AA4-4A1B-966C-78B7798B6392}" type="sibTrans" cxnId="{372EBE1F-CF2F-4405-A778-03E2FB304241}">
      <dgm:prSet/>
      <dgm:spPr/>
      <dgm:t>
        <a:bodyPr/>
        <a:lstStyle/>
        <a:p>
          <a:endParaRPr lang="en-US"/>
        </a:p>
      </dgm:t>
    </dgm:pt>
    <dgm:pt modelId="{5DB7F440-F2F4-4BDE-B27B-0583F67BB2D0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Price</a:t>
          </a:r>
        </a:p>
      </dgm:t>
    </dgm:pt>
    <dgm:pt modelId="{23C18F61-50EA-4083-B7A6-160B4308DA79}" type="parTrans" cxnId="{DE3C5407-B3AB-4752-B7F6-6008B180A6E0}">
      <dgm:prSet/>
      <dgm:spPr/>
      <dgm:t>
        <a:bodyPr/>
        <a:lstStyle/>
        <a:p>
          <a:endParaRPr lang="en-US"/>
        </a:p>
      </dgm:t>
    </dgm:pt>
    <dgm:pt modelId="{10F6B776-2DFD-4567-8631-1071E51DFD37}" type="sibTrans" cxnId="{DE3C5407-B3AB-4752-B7F6-6008B180A6E0}">
      <dgm:prSet/>
      <dgm:spPr/>
      <dgm:t>
        <a:bodyPr/>
        <a:lstStyle/>
        <a:p>
          <a:endParaRPr lang="en-US"/>
        </a:p>
      </dgm:t>
    </dgm:pt>
    <dgm:pt modelId="{D1911EBC-6A28-4C2E-B8BE-97939275CBC2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Subscribers</a:t>
          </a:r>
        </a:p>
      </dgm:t>
    </dgm:pt>
    <dgm:pt modelId="{48F34DCD-DB62-4F8F-B105-4964EE72537A}" type="parTrans" cxnId="{3A9294B3-8826-484C-BF06-6B60CAC253CC}">
      <dgm:prSet/>
      <dgm:spPr/>
      <dgm:t>
        <a:bodyPr/>
        <a:lstStyle/>
        <a:p>
          <a:endParaRPr lang="en-US"/>
        </a:p>
      </dgm:t>
    </dgm:pt>
    <dgm:pt modelId="{51D55191-5FB0-43A7-90E0-306F08BCDAFE}" type="sibTrans" cxnId="{3A9294B3-8826-484C-BF06-6B60CAC253CC}">
      <dgm:prSet/>
      <dgm:spPr/>
      <dgm:t>
        <a:bodyPr/>
        <a:lstStyle/>
        <a:p>
          <a:endParaRPr lang="en-US"/>
        </a:p>
      </dgm:t>
    </dgm:pt>
    <dgm:pt modelId="{ADAED911-8DC9-41FB-96F4-B1A2E32F2FB7}">
      <dgm:prSet phldrT="[Text]"/>
      <dgm:spPr/>
      <dgm:t>
        <a:bodyPr/>
        <a:lstStyle/>
        <a:p>
          <a:r>
            <a:rPr lang="en-US" dirty="0"/>
            <a:t>Character Variables</a:t>
          </a:r>
        </a:p>
      </dgm:t>
    </dgm:pt>
    <dgm:pt modelId="{325C9BD9-1BA5-496C-A373-0DB8763BE639}" type="parTrans" cxnId="{8C4C2665-0365-4E87-9B30-7AA0A7A1ECC4}">
      <dgm:prSet/>
      <dgm:spPr/>
      <dgm:t>
        <a:bodyPr/>
        <a:lstStyle/>
        <a:p>
          <a:endParaRPr lang="en-US"/>
        </a:p>
      </dgm:t>
    </dgm:pt>
    <dgm:pt modelId="{50068D11-D680-44E9-95D2-B4DE916C902C}" type="sibTrans" cxnId="{8C4C2665-0365-4E87-9B30-7AA0A7A1ECC4}">
      <dgm:prSet/>
      <dgm:spPr/>
      <dgm:t>
        <a:bodyPr/>
        <a:lstStyle/>
        <a:p>
          <a:endParaRPr lang="en-US"/>
        </a:p>
      </dgm:t>
    </dgm:pt>
    <dgm:pt modelId="{0E6952D9-2C3E-46F9-9E9F-716322359664}">
      <dgm:prSet phldrT="[Text]" custT="1"/>
      <dgm:spPr>
        <a:solidFill>
          <a:srgbClr val="F6F0F0">
            <a:alpha val="89804"/>
          </a:srgbClr>
        </a:solidFill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 pitchFamily="18" charset="0"/>
              <a:ea typeface="+mn-ea"/>
              <a:cs typeface="+mn-cs"/>
            </a:rPr>
            <a:t>Course Title</a:t>
          </a:r>
        </a:p>
      </dgm:t>
    </dgm:pt>
    <dgm:pt modelId="{DEF31565-6DC6-4EB4-95E6-4C6915056F18}" type="sibTrans" cxnId="{9AD2EF5B-9310-4D8D-96F4-20BE270BAD03}">
      <dgm:prSet/>
      <dgm:spPr/>
      <dgm:t>
        <a:bodyPr/>
        <a:lstStyle/>
        <a:p>
          <a:endParaRPr lang="en-US"/>
        </a:p>
      </dgm:t>
    </dgm:pt>
    <dgm:pt modelId="{E9ABA6EF-F191-485C-B505-DA65F4235B9B}" type="parTrans" cxnId="{9AD2EF5B-9310-4D8D-96F4-20BE270BAD03}">
      <dgm:prSet/>
      <dgm:spPr/>
      <dgm:t>
        <a:bodyPr/>
        <a:lstStyle/>
        <a:p>
          <a:endParaRPr lang="en-US"/>
        </a:p>
      </dgm:t>
    </dgm:pt>
    <dgm:pt modelId="{2AA26DD5-EE85-4A1B-8C6E-184C65CDD2DA}">
      <dgm:prSet phldrT="[Text]" custT="1"/>
      <dgm:spPr>
        <a:solidFill>
          <a:srgbClr val="F6F0F0">
            <a:alpha val="89804"/>
          </a:srgbClr>
        </a:solidFill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 pitchFamily="18" charset="0"/>
              <a:ea typeface="+mn-ea"/>
              <a:cs typeface="+mn-cs"/>
            </a:rPr>
            <a:t>URL</a:t>
          </a:r>
        </a:p>
      </dgm:t>
    </dgm:pt>
    <dgm:pt modelId="{B72221BC-9D19-44D2-BE2B-82821354472B}" type="sibTrans" cxnId="{A08ECC68-A585-4922-801C-0630607EFB6E}">
      <dgm:prSet/>
      <dgm:spPr/>
      <dgm:t>
        <a:bodyPr/>
        <a:lstStyle/>
        <a:p>
          <a:endParaRPr lang="en-US"/>
        </a:p>
      </dgm:t>
    </dgm:pt>
    <dgm:pt modelId="{C83BA729-63B2-495B-94C2-B360ECF1F51E}" type="parTrans" cxnId="{A08ECC68-A585-4922-801C-0630607EFB6E}">
      <dgm:prSet/>
      <dgm:spPr/>
      <dgm:t>
        <a:bodyPr/>
        <a:lstStyle/>
        <a:p>
          <a:endParaRPr lang="en-US"/>
        </a:p>
      </dgm:t>
    </dgm:pt>
    <dgm:pt modelId="{7B01246E-6731-4481-B723-855133B784A4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rgbClr val="000000"/>
              </a:solidFill>
              <a:latin typeface="Calisto MT" panose="02040603050505030304" pitchFamily="18" charset="0"/>
              <a:ea typeface="+mn-ea"/>
              <a:cs typeface="+mn-cs"/>
            </a:rPr>
            <a:t>IsPaid</a:t>
          </a:r>
          <a:endParaRPr lang="en-US" sz="2000" kern="1200" dirty="0">
            <a:solidFill>
              <a:srgbClr val="000000"/>
            </a:solidFill>
            <a:latin typeface="Calisto MT" panose="02040603050505030304" pitchFamily="18" charset="0"/>
            <a:ea typeface="+mn-ea"/>
            <a:cs typeface="+mn-cs"/>
          </a:endParaRPr>
        </a:p>
      </dgm:t>
    </dgm:pt>
    <dgm:pt modelId="{28A827DE-917B-4C9F-A47F-FA3021FF8109}" type="parTrans" cxnId="{2CC46032-28F1-46E7-9DCE-DEC7BCD99A77}">
      <dgm:prSet/>
      <dgm:spPr/>
      <dgm:t>
        <a:bodyPr/>
        <a:lstStyle/>
        <a:p>
          <a:endParaRPr lang="en-US"/>
        </a:p>
      </dgm:t>
    </dgm:pt>
    <dgm:pt modelId="{6211F067-ECB5-48E6-A004-269D0C7AF5ED}" type="sibTrans" cxnId="{2CC46032-28F1-46E7-9DCE-DEC7BCD99A77}">
      <dgm:prSet/>
      <dgm:spPr/>
      <dgm:t>
        <a:bodyPr/>
        <a:lstStyle/>
        <a:p>
          <a:endParaRPr lang="en-US"/>
        </a:p>
      </dgm:t>
    </dgm:pt>
    <dgm:pt modelId="{68552BFA-0160-4982-BC85-D7EE4CBE1114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Reviews</a:t>
          </a:r>
        </a:p>
      </dgm:t>
    </dgm:pt>
    <dgm:pt modelId="{3490AF8A-78D0-4134-997D-39E3A20A1F24}" type="parTrans" cxnId="{6097EE5E-9E8C-47A7-B055-62AEF45E7174}">
      <dgm:prSet/>
      <dgm:spPr/>
      <dgm:t>
        <a:bodyPr/>
        <a:lstStyle/>
        <a:p>
          <a:endParaRPr lang="en-US"/>
        </a:p>
      </dgm:t>
    </dgm:pt>
    <dgm:pt modelId="{C7ECE11E-04BD-4BA9-8861-3A4EF521B044}" type="sibTrans" cxnId="{6097EE5E-9E8C-47A7-B055-62AEF45E7174}">
      <dgm:prSet/>
      <dgm:spPr/>
      <dgm:t>
        <a:bodyPr/>
        <a:lstStyle/>
        <a:p>
          <a:endParaRPr lang="en-US"/>
        </a:p>
      </dgm:t>
    </dgm:pt>
    <dgm:pt modelId="{D40D0F75-F337-43AB-A0F1-EE955046A094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Published Lectures</a:t>
          </a:r>
        </a:p>
      </dgm:t>
    </dgm:pt>
    <dgm:pt modelId="{4E414DF8-2B34-4228-9499-61AB7555590D}" type="parTrans" cxnId="{A7236040-59D6-4B62-8144-C8B93F86A783}">
      <dgm:prSet/>
      <dgm:spPr/>
      <dgm:t>
        <a:bodyPr/>
        <a:lstStyle/>
        <a:p>
          <a:endParaRPr lang="en-US"/>
        </a:p>
      </dgm:t>
    </dgm:pt>
    <dgm:pt modelId="{81B8DF58-D4E1-4912-B66F-573CB7978FF1}" type="sibTrans" cxnId="{A7236040-59D6-4B62-8144-C8B93F86A783}">
      <dgm:prSet/>
      <dgm:spPr/>
      <dgm:t>
        <a:bodyPr/>
        <a:lstStyle/>
        <a:p>
          <a:endParaRPr lang="en-US"/>
        </a:p>
      </dgm:t>
    </dgm:pt>
    <dgm:pt modelId="{B5CC7E80-1F4A-455B-AA0A-9A8AE2DA583A}">
      <dgm:prSet phldrT="[Text]" custT="1"/>
      <dgm:spPr>
        <a:solidFill>
          <a:srgbClr val="F6F0F0">
            <a:alpha val="89804"/>
          </a:srgbClr>
        </a:solidFill>
      </dgm:spPr>
      <dgm:t>
        <a:bodyPr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 pitchFamily="18" charset="0"/>
              <a:ea typeface="+mn-ea"/>
              <a:cs typeface="+mn-cs"/>
            </a:rPr>
            <a:t>Course Id</a:t>
          </a:r>
        </a:p>
      </dgm:t>
    </dgm:pt>
    <dgm:pt modelId="{D5618AEB-DD6D-4887-8818-9B841B0E6D8A}" type="parTrans" cxnId="{A48C5924-7E84-4296-8189-8B83D6EEB9F6}">
      <dgm:prSet/>
      <dgm:spPr/>
      <dgm:t>
        <a:bodyPr/>
        <a:lstStyle/>
        <a:p>
          <a:endParaRPr lang="en-US"/>
        </a:p>
      </dgm:t>
    </dgm:pt>
    <dgm:pt modelId="{019A5424-DAEE-41F2-8626-0E35683F9EA5}" type="sibTrans" cxnId="{A48C5924-7E84-4296-8189-8B83D6EEB9F6}">
      <dgm:prSet/>
      <dgm:spPr/>
      <dgm:t>
        <a:bodyPr/>
        <a:lstStyle/>
        <a:p>
          <a:endParaRPr lang="en-US"/>
        </a:p>
      </dgm:t>
    </dgm:pt>
    <dgm:pt modelId="{9B4C9031-BAEA-455E-ABAA-97BBB9F80B3D}">
      <dgm:prSet phldrT="[Text]" custT="1"/>
      <dgm:spPr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5344" tIns="85344" rIns="113792" bIns="128016" numCol="1" spcCol="1270" anchor="t" anchorCtr="0"/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Course Duration</a:t>
          </a:r>
        </a:p>
      </dgm:t>
    </dgm:pt>
    <dgm:pt modelId="{B1970784-C217-442D-90A3-4EE9F4DABA68}" type="parTrans" cxnId="{9152B39D-06B8-4C2B-9A9C-2F2E8F4C3467}">
      <dgm:prSet/>
      <dgm:spPr/>
      <dgm:t>
        <a:bodyPr/>
        <a:lstStyle/>
        <a:p>
          <a:endParaRPr lang="en-US"/>
        </a:p>
      </dgm:t>
    </dgm:pt>
    <dgm:pt modelId="{DD8A7579-504F-4CCB-8656-6948ECA7736F}" type="sibTrans" cxnId="{9152B39D-06B8-4C2B-9A9C-2F2E8F4C3467}">
      <dgm:prSet/>
      <dgm:spPr/>
      <dgm:t>
        <a:bodyPr/>
        <a:lstStyle/>
        <a:p>
          <a:endParaRPr lang="en-US"/>
        </a:p>
      </dgm:t>
    </dgm:pt>
    <dgm:pt modelId="{6EF2FC6E-E16F-4430-A9C5-3F5C00AB8722}">
      <dgm:prSet phldrT="[Text]"/>
      <dgm:spPr/>
      <dgm:t>
        <a:bodyPr/>
        <a:lstStyle/>
        <a:p>
          <a:r>
            <a:rPr lang="en-US" dirty="0"/>
            <a:t>Numeric Variables</a:t>
          </a:r>
        </a:p>
      </dgm:t>
    </dgm:pt>
    <dgm:pt modelId="{08FB70F4-9FF2-46A1-9DCF-53A5F7358008}" type="sibTrans" cxnId="{A5608460-0DCD-49FE-9A88-0001B1E6B5FB}">
      <dgm:prSet/>
      <dgm:spPr/>
      <dgm:t>
        <a:bodyPr/>
        <a:lstStyle/>
        <a:p>
          <a:endParaRPr lang="en-US"/>
        </a:p>
      </dgm:t>
    </dgm:pt>
    <dgm:pt modelId="{72943030-B3C0-4BFE-BFF7-7C8A8FBACD8F}" type="parTrans" cxnId="{A5608460-0DCD-49FE-9A88-0001B1E6B5FB}">
      <dgm:prSet/>
      <dgm:spPr/>
      <dgm:t>
        <a:bodyPr/>
        <a:lstStyle/>
        <a:p>
          <a:endParaRPr lang="en-US"/>
        </a:p>
      </dgm:t>
    </dgm:pt>
    <dgm:pt modelId="{619E8C14-E196-49C2-B412-9505205A4223}" type="pres">
      <dgm:prSet presAssocID="{91918DF9-B3DB-4E96-AE2F-C3C25BDBAA02}" presName="Name0" presStyleCnt="0">
        <dgm:presLayoutVars>
          <dgm:dir/>
          <dgm:animLvl val="lvl"/>
          <dgm:resizeHandles val="exact"/>
        </dgm:presLayoutVars>
      </dgm:prSet>
      <dgm:spPr/>
    </dgm:pt>
    <dgm:pt modelId="{1217CDCE-2A1B-447C-995B-4D15C2818AD9}" type="pres">
      <dgm:prSet presAssocID="{4FB23D01-49D4-4E48-B21F-4ED3ACB58400}" presName="composite" presStyleCnt="0"/>
      <dgm:spPr/>
    </dgm:pt>
    <dgm:pt modelId="{83C10404-2DFA-4342-A7B4-9C6DEE363E79}" type="pres">
      <dgm:prSet presAssocID="{4FB23D01-49D4-4E48-B21F-4ED3ACB5840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77EFD66-F8EA-489C-9917-066720847E28}" type="pres">
      <dgm:prSet presAssocID="{4FB23D01-49D4-4E48-B21F-4ED3ACB58400}" presName="desTx" presStyleLbl="alignAccFollowNode1" presStyleIdx="0" presStyleCnt="3">
        <dgm:presLayoutVars>
          <dgm:bulletEnabled val="1"/>
        </dgm:presLayoutVars>
      </dgm:prSet>
      <dgm:spPr>
        <a:xfrm>
          <a:off x="2325" y="595893"/>
          <a:ext cx="2266885" cy="1509750"/>
        </a:xfrm>
        <a:prstGeom prst="rect">
          <a:avLst/>
        </a:prstGeom>
      </dgm:spPr>
    </dgm:pt>
    <dgm:pt modelId="{E8C12837-5CD9-4A48-9BCD-5428AB560749}" type="pres">
      <dgm:prSet presAssocID="{D00B0A84-4B34-4976-A053-F9B347936E65}" presName="space" presStyleCnt="0"/>
      <dgm:spPr/>
    </dgm:pt>
    <dgm:pt modelId="{7AF9F743-0D6E-45C6-9BB5-A206C641297A}" type="pres">
      <dgm:prSet presAssocID="{6EF2FC6E-E16F-4430-A9C5-3F5C00AB8722}" presName="composite" presStyleCnt="0"/>
      <dgm:spPr/>
    </dgm:pt>
    <dgm:pt modelId="{C9B817D1-116A-4A89-8321-FB3599450937}" type="pres">
      <dgm:prSet presAssocID="{6EF2FC6E-E16F-4430-A9C5-3F5C00AB87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15090B1-1EBD-4723-883C-C8AF070EF78E}" type="pres">
      <dgm:prSet presAssocID="{6EF2FC6E-E16F-4430-A9C5-3F5C00AB8722}" presName="desTx" presStyleLbl="alignAccFollowNode1" presStyleIdx="1" presStyleCnt="3" custLinFactNeighborX="0" custLinFactNeighborY="4151">
        <dgm:presLayoutVars>
          <dgm:bulletEnabled val="1"/>
        </dgm:presLayoutVars>
      </dgm:prSet>
      <dgm:spPr>
        <a:xfrm>
          <a:off x="2586573" y="595893"/>
          <a:ext cx="2266885" cy="1509750"/>
        </a:xfrm>
        <a:prstGeom prst="rect">
          <a:avLst/>
        </a:prstGeom>
      </dgm:spPr>
    </dgm:pt>
    <dgm:pt modelId="{1FA2E762-CC1A-4C81-80D1-58673B3AD01E}" type="pres">
      <dgm:prSet presAssocID="{08FB70F4-9FF2-46A1-9DCF-53A5F7358008}" presName="space" presStyleCnt="0"/>
      <dgm:spPr/>
    </dgm:pt>
    <dgm:pt modelId="{DE658AD8-682C-49BF-B0FF-51642827E9EE}" type="pres">
      <dgm:prSet presAssocID="{ADAED911-8DC9-41FB-96F4-B1A2E32F2FB7}" presName="composite" presStyleCnt="0"/>
      <dgm:spPr/>
    </dgm:pt>
    <dgm:pt modelId="{28933633-BC06-4A2E-ADDF-1BA307826B0F}" type="pres">
      <dgm:prSet presAssocID="{ADAED911-8DC9-41FB-96F4-B1A2E32F2FB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7F696F-3742-4585-AF51-6C81E2D1AC6F}" type="pres">
      <dgm:prSet presAssocID="{ADAED911-8DC9-41FB-96F4-B1A2E32F2FB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E3C5407-B3AB-4752-B7F6-6008B180A6E0}" srcId="{6EF2FC6E-E16F-4430-A9C5-3F5C00AB8722}" destId="{5DB7F440-F2F4-4BDE-B27B-0583F67BB2D0}" srcOrd="0" destOrd="0" parTransId="{23C18F61-50EA-4083-B7A6-160B4308DA79}" sibTransId="{10F6B776-2DFD-4567-8631-1071E51DFD37}"/>
    <dgm:cxn modelId="{BD288410-5009-4498-9582-05877E691EDD}" type="presOf" srcId="{5DB7F440-F2F4-4BDE-B27B-0583F67BB2D0}" destId="{B15090B1-1EBD-4723-883C-C8AF070EF78E}" srcOrd="0" destOrd="0" presId="urn:microsoft.com/office/officeart/2005/8/layout/hList1"/>
    <dgm:cxn modelId="{A6F01714-89E5-4C35-A784-3191C06C6267}" type="presOf" srcId="{A2D2AE19-F55E-429F-B819-797C668F43AF}" destId="{F77EFD66-F8EA-489C-9917-066720847E28}" srcOrd="0" destOrd="0" presId="urn:microsoft.com/office/officeart/2005/8/layout/hList1"/>
    <dgm:cxn modelId="{533A2F14-2B4C-4624-8C08-315639D993E0}" type="presOf" srcId="{2AA26DD5-EE85-4A1B-8C6E-184C65CDD2DA}" destId="{877F696F-3742-4585-AF51-6C81E2D1AC6F}" srcOrd="0" destOrd="1" presId="urn:microsoft.com/office/officeart/2005/8/layout/hList1"/>
    <dgm:cxn modelId="{0F1AB918-9B8C-4E10-A6EF-B26B16FFE700}" type="presOf" srcId="{8258E4D4-CCB4-4EBB-91E2-D3166F30A616}" destId="{F77EFD66-F8EA-489C-9917-066720847E28}" srcOrd="0" destOrd="1" presId="urn:microsoft.com/office/officeart/2005/8/layout/hList1"/>
    <dgm:cxn modelId="{372EBE1F-CF2F-4405-A778-03E2FB304241}" srcId="{4FB23D01-49D4-4E48-B21F-4ED3ACB58400}" destId="{8258E4D4-CCB4-4EBB-91E2-D3166F30A616}" srcOrd="1" destOrd="0" parTransId="{DEC1F13A-8111-4985-890A-DDADDA514D93}" sibTransId="{605DAFEE-8AA4-4A1B-966C-78B7798B6392}"/>
    <dgm:cxn modelId="{A48C5924-7E84-4296-8189-8B83D6EEB9F6}" srcId="{ADAED911-8DC9-41FB-96F4-B1A2E32F2FB7}" destId="{B5CC7E80-1F4A-455B-AA0A-9A8AE2DA583A}" srcOrd="2" destOrd="0" parTransId="{D5618AEB-DD6D-4887-8818-9B841B0E6D8A}" sibTransId="{019A5424-DAEE-41F2-8626-0E35683F9EA5}"/>
    <dgm:cxn modelId="{2CC46032-28F1-46E7-9DCE-DEC7BCD99A77}" srcId="{4FB23D01-49D4-4E48-B21F-4ED3ACB58400}" destId="{7B01246E-6731-4481-B723-855133B784A4}" srcOrd="2" destOrd="0" parTransId="{28A827DE-917B-4C9F-A47F-FA3021FF8109}" sibTransId="{6211F067-ECB5-48E6-A004-269D0C7AF5ED}"/>
    <dgm:cxn modelId="{A7236040-59D6-4B62-8144-C8B93F86A783}" srcId="{6EF2FC6E-E16F-4430-A9C5-3F5C00AB8722}" destId="{D40D0F75-F337-43AB-A0F1-EE955046A094}" srcOrd="3" destOrd="0" parTransId="{4E414DF8-2B34-4228-9499-61AB7555590D}" sibTransId="{81B8DF58-D4E1-4912-B66F-573CB7978FF1}"/>
    <dgm:cxn modelId="{F0E48442-68F9-4506-B87D-BAD226909FBF}" srcId="{4FB23D01-49D4-4E48-B21F-4ED3ACB58400}" destId="{A2D2AE19-F55E-429F-B819-797C668F43AF}" srcOrd="0" destOrd="0" parTransId="{D396F4C5-771D-4FD1-A3AF-9FE003FA6BF3}" sibTransId="{CF46AEF4-E2F0-419A-9478-A29D70EBD5B3}"/>
    <dgm:cxn modelId="{9AD2EF5B-9310-4D8D-96F4-20BE270BAD03}" srcId="{ADAED911-8DC9-41FB-96F4-B1A2E32F2FB7}" destId="{0E6952D9-2C3E-46F9-9E9F-716322359664}" srcOrd="0" destOrd="0" parTransId="{E9ABA6EF-F191-485C-B505-DA65F4235B9B}" sibTransId="{DEF31565-6DC6-4EB4-95E6-4C6915056F18}"/>
    <dgm:cxn modelId="{6097EE5E-9E8C-47A7-B055-62AEF45E7174}" srcId="{6EF2FC6E-E16F-4430-A9C5-3F5C00AB8722}" destId="{68552BFA-0160-4982-BC85-D7EE4CBE1114}" srcOrd="2" destOrd="0" parTransId="{3490AF8A-78D0-4134-997D-39E3A20A1F24}" sibTransId="{C7ECE11E-04BD-4BA9-8861-3A4EF521B044}"/>
    <dgm:cxn modelId="{A5608460-0DCD-49FE-9A88-0001B1E6B5FB}" srcId="{91918DF9-B3DB-4E96-AE2F-C3C25BDBAA02}" destId="{6EF2FC6E-E16F-4430-A9C5-3F5C00AB8722}" srcOrd="1" destOrd="0" parTransId="{72943030-B3C0-4BFE-BFF7-7C8A8FBACD8F}" sibTransId="{08FB70F4-9FF2-46A1-9DCF-53A5F7358008}"/>
    <dgm:cxn modelId="{042BF960-D7D0-47B5-814B-E0695574E544}" type="presOf" srcId="{B5CC7E80-1F4A-455B-AA0A-9A8AE2DA583A}" destId="{877F696F-3742-4585-AF51-6C81E2D1AC6F}" srcOrd="0" destOrd="2" presId="urn:microsoft.com/office/officeart/2005/8/layout/hList1"/>
    <dgm:cxn modelId="{8C4C2665-0365-4E87-9B30-7AA0A7A1ECC4}" srcId="{91918DF9-B3DB-4E96-AE2F-C3C25BDBAA02}" destId="{ADAED911-8DC9-41FB-96F4-B1A2E32F2FB7}" srcOrd="2" destOrd="0" parTransId="{325C9BD9-1BA5-496C-A373-0DB8763BE639}" sibTransId="{50068D11-D680-44E9-95D2-B4DE916C902C}"/>
    <dgm:cxn modelId="{A08ECC68-A585-4922-801C-0630607EFB6E}" srcId="{ADAED911-8DC9-41FB-96F4-B1A2E32F2FB7}" destId="{2AA26DD5-EE85-4A1B-8C6E-184C65CDD2DA}" srcOrd="1" destOrd="0" parTransId="{C83BA729-63B2-495B-94C2-B360ECF1F51E}" sibTransId="{B72221BC-9D19-44D2-BE2B-82821354472B}"/>
    <dgm:cxn modelId="{245CC06D-F3D0-4767-AB76-0BD844D9C557}" type="presOf" srcId="{9B4C9031-BAEA-455E-ABAA-97BBB9F80B3D}" destId="{B15090B1-1EBD-4723-883C-C8AF070EF78E}" srcOrd="0" destOrd="4" presId="urn:microsoft.com/office/officeart/2005/8/layout/hList1"/>
    <dgm:cxn modelId="{75262F74-9533-4ABB-98E7-821CF903A93C}" type="presOf" srcId="{4FB23D01-49D4-4E48-B21F-4ED3ACB58400}" destId="{83C10404-2DFA-4342-A7B4-9C6DEE363E79}" srcOrd="0" destOrd="0" presId="urn:microsoft.com/office/officeart/2005/8/layout/hList1"/>
    <dgm:cxn modelId="{DF6DCC86-CBC1-4E22-838D-361B962F6440}" type="presOf" srcId="{68552BFA-0160-4982-BC85-D7EE4CBE1114}" destId="{B15090B1-1EBD-4723-883C-C8AF070EF78E}" srcOrd="0" destOrd="2" presId="urn:microsoft.com/office/officeart/2005/8/layout/hList1"/>
    <dgm:cxn modelId="{CAEC2598-1DCC-4A2C-B11A-08C58E68D1C1}" type="presOf" srcId="{D1911EBC-6A28-4C2E-B8BE-97939275CBC2}" destId="{B15090B1-1EBD-4723-883C-C8AF070EF78E}" srcOrd="0" destOrd="1" presId="urn:microsoft.com/office/officeart/2005/8/layout/hList1"/>
    <dgm:cxn modelId="{9152B39D-06B8-4C2B-9A9C-2F2E8F4C3467}" srcId="{6EF2FC6E-E16F-4430-A9C5-3F5C00AB8722}" destId="{9B4C9031-BAEA-455E-ABAA-97BBB9F80B3D}" srcOrd="4" destOrd="0" parTransId="{B1970784-C217-442D-90A3-4EE9F4DABA68}" sibTransId="{DD8A7579-504F-4CCB-8656-6948ECA7736F}"/>
    <dgm:cxn modelId="{7986D4AE-6418-4633-B14D-EECA5DAEABD0}" type="presOf" srcId="{0E6952D9-2C3E-46F9-9E9F-716322359664}" destId="{877F696F-3742-4585-AF51-6C81E2D1AC6F}" srcOrd="0" destOrd="0" presId="urn:microsoft.com/office/officeart/2005/8/layout/hList1"/>
    <dgm:cxn modelId="{3A9294B3-8826-484C-BF06-6B60CAC253CC}" srcId="{6EF2FC6E-E16F-4430-A9C5-3F5C00AB8722}" destId="{D1911EBC-6A28-4C2E-B8BE-97939275CBC2}" srcOrd="1" destOrd="0" parTransId="{48F34DCD-DB62-4F8F-B105-4964EE72537A}" sibTransId="{51D55191-5FB0-43A7-90E0-306F08BCDAFE}"/>
    <dgm:cxn modelId="{AD7C16B4-81C5-4F4C-BC41-C12104B90FE3}" type="presOf" srcId="{91918DF9-B3DB-4E96-AE2F-C3C25BDBAA02}" destId="{619E8C14-E196-49C2-B412-9505205A4223}" srcOrd="0" destOrd="0" presId="urn:microsoft.com/office/officeart/2005/8/layout/hList1"/>
    <dgm:cxn modelId="{5EEC91B5-2A13-4CEB-BFE2-560A627CA31B}" type="presOf" srcId="{D40D0F75-F337-43AB-A0F1-EE955046A094}" destId="{B15090B1-1EBD-4723-883C-C8AF070EF78E}" srcOrd="0" destOrd="3" presId="urn:microsoft.com/office/officeart/2005/8/layout/hList1"/>
    <dgm:cxn modelId="{FB580BCF-1146-470B-9375-DD346ADC10FE}" type="presOf" srcId="{6EF2FC6E-E16F-4430-A9C5-3F5C00AB8722}" destId="{C9B817D1-116A-4A89-8321-FB3599450937}" srcOrd="0" destOrd="0" presId="urn:microsoft.com/office/officeart/2005/8/layout/hList1"/>
    <dgm:cxn modelId="{916FD8D3-2C97-4753-8BD2-55A8B7FD6A70}" srcId="{91918DF9-B3DB-4E96-AE2F-C3C25BDBAA02}" destId="{4FB23D01-49D4-4E48-B21F-4ED3ACB58400}" srcOrd="0" destOrd="0" parTransId="{7AA9BE57-639B-4811-AED2-E4C2AC2FDCAD}" sibTransId="{D00B0A84-4B34-4976-A053-F9B347936E65}"/>
    <dgm:cxn modelId="{04C84CDF-F13B-4966-8647-F1781A67A35C}" type="presOf" srcId="{7B01246E-6731-4481-B723-855133B784A4}" destId="{F77EFD66-F8EA-489C-9917-066720847E28}" srcOrd="0" destOrd="2" presId="urn:microsoft.com/office/officeart/2005/8/layout/hList1"/>
    <dgm:cxn modelId="{92F6BCF4-8651-44A1-BC17-A44065A56F28}" type="presOf" srcId="{ADAED911-8DC9-41FB-96F4-B1A2E32F2FB7}" destId="{28933633-BC06-4A2E-ADDF-1BA307826B0F}" srcOrd="0" destOrd="0" presId="urn:microsoft.com/office/officeart/2005/8/layout/hList1"/>
    <dgm:cxn modelId="{898E55AA-B5B4-4B17-8596-5D14227BC4EB}" type="presParOf" srcId="{619E8C14-E196-49C2-B412-9505205A4223}" destId="{1217CDCE-2A1B-447C-995B-4D15C2818AD9}" srcOrd="0" destOrd="0" presId="urn:microsoft.com/office/officeart/2005/8/layout/hList1"/>
    <dgm:cxn modelId="{7850F159-D197-4D50-B07B-E3F4EB96AB43}" type="presParOf" srcId="{1217CDCE-2A1B-447C-995B-4D15C2818AD9}" destId="{83C10404-2DFA-4342-A7B4-9C6DEE363E79}" srcOrd="0" destOrd="0" presId="urn:microsoft.com/office/officeart/2005/8/layout/hList1"/>
    <dgm:cxn modelId="{25F6AC55-A7E7-47F9-BAB1-121C1E5339E8}" type="presParOf" srcId="{1217CDCE-2A1B-447C-995B-4D15C2818AD9}" destId="{F77EFD66-F8EA-489C-9917-066720847E28}" srcOrd="1" destOrd="0" presId="urn:microsoft.com/office/officeart/2005/8/layout/hList1"/>
    <dgm:cxn modelId="{F7850A54-E4A9-4808-BC5A-F7020095F52C}" type="presParOf" srcId="{619E8C14-E196-49C2-B412-9505205A4223}" destId="{E8C12837-5CD9-4A48-9BCD-5428AB560749}" srcOrd="1" destOrd="0" presId="urn:microsoft.com/office/officeart/2005/8/layout/hList1"/>
    <dgm:cxn modelId="{57BAB0A9-2BD5-452A-B404-CE9893209B50}" type="presParOf" srcId="{619E8C14-E196-49C2-B412-9505205A4223}" destId="{7AF9F743-0D6E-45C6-9BB5-A206C641297A}" srcOrd="2" destOrd="0" presId="urn:microsoft.com/office/officeart/2005/8/layout/hList1"/>
    <dgm:cxn modelId="{4AD574C1-44C9-4B62-9FE8-820F94B50958}" type="presParOf" srcId="{7AF9F743-0D6E-45C6-9BB5-A206C641297A}" destId="{C9B817D1-116A-4A89-8321-FB3599450937}" srcOrd="0" destOrd="0" presId="urn:microsoft.com/office/officeart/2005/8/layout/hList1"/>
    <dgm:cxn modelId="{98020E6E-032D-471E-966F-E1D1461013AF}" type="presParOf" srcId="{7AF9F743-0D6E-45C6-9BB5-A206C641297A}" destId="{B15090B1-1EBD-4723-883C-C8AF070EF78E}" srcOrd="1" destOrd="0" presId="urn:microsoft.com/office/officeart/2005/8/layout/hList1"/>
    <dgm:cxn modelId="{38FABAAB-D87E-4913-A0CE-025D5A590F8A}" type="presParOf" srcId="{619E8C14-E196-49C2-B412-9505205A4223}" destId="{1FA2E762-CC1A-4C81-80D1-58673B3AD01E}" srcOrd="3" destOrd="0" presId="urn:microsoft.com/office/officeart/2005/8/layout/hList1"/>
    <dgm:cxn modelId="{9052EA5A-3A5E-4A0B-AB0F-510AD0C3A604}" type="presParOf" srcId="{619E8C14-E196-49C2-B412-9505205A4223}" destId="{DE658AD8-682C-49BF-B0FF-51642827E9EE}" srcOrd="4" destOrd="0" presId="urn:microsoft.com/office/officeart/2005/8/layout/hList1"/>
    <dgm:cxn modelId="{257DD086-C26F-4731-BD37-7BB72071C8D0}" type="presParOf" srcId="{DE658AD8-682C-49BF-B0FF-51642827E9EE}" destId="{28933633-BC06-4A2E-ADDF-1BA307826B0F}" srcOrd="0" destOrd="0" presId="urn:microsoft.com/office/officeart/2005/8/layout/hList1"/>
    <dgm:cxn modelId="{270701E7-CB3A-4991-A593-907CA9217739}" type="presParOf" srcId="{DE658AD8-682C-49BF-B0FF-51642827E9EE}" destId="{877F696F-3742-4585-AF51-6C81E2D1AC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8CAEB-6C36-45AD-A682-3D95DDD9BAC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41155568-0EC5-4B82-985C-DC4EE1C8849D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Conversion to Numeric Variables</a:t>
          </a:r>
        </a:p>
      </dgm:t>
    </dgm:pt>
    <dgm:pt modelId="{145854D3-7B30-4310-9345-8EDB0E5C0235}" type="parTrans" cxnId="{9642D193-BEA3-4F82-BB36-3E9D1786CE08}">
      <dgm:prSet/>
      <dgm:spPr/>
      <dgm:t>
        <a:bodyPr/>
        <a:lstStyle/>
        <a:p>
          <a:endParaRPr lang="en-US"/>
        </a:p>
      </dgm:t>
    </dgm:pt>
    <dgm:pt modelId="{67B61B5C-DB23-404D-BFBF-D51A0B4B0385}" type="sibTrans" cxnId="{9642D193-BEA3-4F82-BB36-3E9D1786CE08}">
      <dgm:prSet/>
      <dgm:spPr/>
      <dgm:t>
        <a:bodyPr/>
        <a:lstStyle/>
        <a:p>
          <a:endParaRPr lang="en-US"/>
        </a:p>
      </dgm:t>
    </dgm:pt>
    <dgm:pt modelId="{1A32699B-C49B-407E-9287-362842040EEA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Conversion to Factor Variables</a:t>
          </a:r>
        </a:p>
      </dgm:t>
    </dgm:pt>
    <dgm:pt modelId="{853DAE83-045A-4F01-AF29-76AA71E60275}" type="parTrans" cxnId="{D5BB7C23-D9E5-4E99-BA02-2DD8EC809DA7}">
      <dgm:prSet/>
      <dgm:spPr/>
      <dgm:t>
        <a:bodyPr/>
        <a:lstStyle/>
        <a:p>
          <a:endParaRPr lang="en-US"/>
        </a:p>
      </dgm:t>
    </dgm:pt>
    <dgm:pt modelId="{0910660F-D767-463A-8A36-6196F2B189C5}" type="sibTrans" cxnId="{D5BB7C23-D9E5-4E99-BA02-2DD8EC809DA7}">
      <dgm:prSet/>
      <dgm:spPr/>
      <dgm:t>
        <a:bodyPr/>
        <a:lstStyle/>
        <a:p>
          <a:endParaRPr lang="en-US"/>
        </a:p>
      </dgm:t>
    </dgm:pt>
    <dgm:pt modelId="{1CB760B5-31EC-4D1C-9D17-3D76D46A3581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Data conversion</a:t>
          </a:r>
        </a:p>
      </dgm:t>
    </dgm:pt>
    <dgm:pt modelId="{B9A61B55-9173-4EA0-BC29-6AC9F497BAEB}" type="parTrans" cxnId="{2EF267BB-C3FB-4E22-BC99-B023FA41B5DF}">
      <dgm:prSet/>
      <dgm:spPr/>
      <dgm:t>
        <a:bodyPr/>
        <a:lstStyle/>
        <a:p>
          <a:endParaRPr lang="en-US"/>
        </a:p>
      </dgm:t>
    </dgm:pt>
    <dgm:pt modelId="{81133D48-07B7-433D-8C8E-0E681991BD2A}" type="sibTrans" cxnId="{2EF267BB-C3FB-4E22-BC99-B023FA41B5DF}">
      <dgm:prSet/>
      <dgm:spPr/>
      <dgm:t>
        <a:bodyPr/>
        <a:lstStyle/>
        <a:p>
          <a:endParaRPr lang="en-US"/>
        </a:p>
      </dgm:t>
    </dgm:pt>
    <dgm:pt modelId="{B19FED43-516D-46BD-AF27-CD9F2B094C4B}">
      <dgm:prSet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Data Variables</a:t>
          </a:r>
          <a:br>
            <a:rPr lang="en-US" dirty="0">
              <a:latin typeface="Calisto MT" panose="02040603050505030304" pitchFamily="18" charset="0"/>
            </a:rPr>
          </a:br>
          <a:br>
            <a:rPr lang="en-US" dirty="0">
              <a:latin typeface="Calisto MT" panose="02040603050505030304" pitchFamily="18" charset="0"/>
            </a:rPr>
          </a:br>
          <a:r>
            <a:rPr lang="en-US" dirty="0">
              <a:latin typeface="Calisto MT" panose="02040603050505030304" pitchFamily="18" charset="0"/>
            </a:rPr>
            <a:t>Price, </a:t>
          </a:r>
          <a:br>
            <a:rPr lang="en-US" dirty="0">
              <a:latin typeface="Calisto MT" panose="02040603050505030304" pitchFamily="18" charset="0"/>
            </a:rPr>
          </a:br>
          <a:r>
            <a:rPr lang="en-US" dirty="0">
              <a:latin typeface="Calisto MT" panose="02040603050505030304" pitchFamily="18" charset="0"/>
            </a:rPr>
            <a:t>Number of Subscribers, </a:t>
          </a:r>
          <a:br>
            <a:rPr lang="en-US" dirty="0">
              <a:latin typeface="Calisto MT" panose="02040603050505030304" pitchFamily="18" charset="0"/>
            </a:rPr>
          </a:br>
          <a:r>
            <a:rPr lang="en-US" dirty="0">
              <a:latin typeface="Calisto MT" panose="02040603050505030304" pitchFamily="18" charset="0"/>
            </a:rPr>
            <a:t>Number of Reviews , Number of Published Lectures </a:t>
          </a:r>
        </a:p>
      </dgm:t>
    </dgm:pt>
    <dgm:pt modelId="{6840D791-78EF-4735-8551-0EA5E20E086A}" type="parTrans" cxnId="{50913E8D-67A2-4CD7-8F87-1878EDAA5A90}">
      <dgm:prSet/>
      <dgm:spPr/>
      <dgm:t>
        <a:bodyPr/>
        <a:lstStyle/>
        <a:p>
          <a:endParaRPr lang="en-US"/>
        </a:p>
      </dgm:t>
    </dgm:pt>
    <dgm:pt modelId="{872D5348-CFFA-4101-82CD-E816C3866CF0}" type="sibTrans" cxnId="{50913E8D-67A2-4CD7-8F87-1878EDAA5A90}">
      <dgm:prSet/>
      <dgm:spPr/>
      <dgm:t>
        <a:bodyPr/>
        <a:lstStyle/>
        <a:p>
          <a:endParaRPr lang="en-US"/>
        </a:p>
      </dgm:t>
    </dgm:pt>
    <dgm:pt modelId="{D69008EF-D2A7-4F66-9440-2495E254F484}">
      <dgm:prSet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Data Variables</a:t>
          </a:r>
          <a:br>
            <a:rPr lang="en-US" dirty="0">
              <a:latin typeface="Calisto MT" panose="02040603050505030304" pitchFamily="18" charset="0"/>
            </a:rPr>
          </a:br>
          <a:br>
            <a:rPr lang="en-US" dirty="0">
              <a:latin typeface="Calisto MT" panose="02040603050505030304" pitchFamily="18" charset="0"/>
            </a:rPr>
          </a:br>
          <a:r>
            <a:rPr lang="en-US" dirty="0">
              <a:latin typeface="Calisto MT" panose="02040603050505030304" pitchFamily="18" charset="0"/>
            </a:rPr>
            <a:t>Instruction Level,  Category</a:t>
          </a:r>
          <a:br>
            <a:rPr lang="en-US" dirty="0">
              <a:latin typeface="Calisto MT" panose="02040603050505030304" pitchFamily="18" charset="0"/>
            </a:rPr>
          </a:br>
          <a:r>
            <a:rPr lang="en-US" dirty="0" err="1">
              <a:latin typeface="Calisto MT" panose="02040603050505030304" pitchFamily="18" charset="0"/>
            </a:rPr>
            <a:t>isPaid</a:t>
          </a:r>
          <a:endParaRPr lang="en-US" dirty="0">
            <a:latin typeface="Calisto MT" panose="02040603050505030304" pitchFamily="18" charset="0"/>
          </a:endParaRPr>
        </a:p>
      </dgm:t>
    </dgm:pt>
    <dgm:pt modelId="{52CC3250-91D1-42C5-9FCE-991DEDA2F72A}" type="parTrans" cxnId="{07DC9637-C1DF-44CF-B22C-FA059E377392}">
      <dgm:prSet/>
      <dgm:spPr/>
      <dgm:t>
        <a:bodyPr/>
        <a:lstStyle/>
        <a:p>
          <a:endParaRPr lang="en-US"/>
        </a:p>
      </dgm:t>
    </dgm:pt>
    <dgm:pt modelId="{C4836701-3001-4D58-8F67-423BE98D44BB}" type="sibTrans" cxnId="{07DC9637-C1DF-44CF-B22C-FA059E377392}">
      <dgm:prSet/>
      <dgm:spPr/>
      <dgm:t>
        <a:bodyPr/>
        <a:lstStyle/>
        <a:p>
          <a:endParaRPr lang="en-US"/>
        </a:p>
      </dgm:t>
    </dgm:pt>
    <dgm:pt modelId="{C29E52B4-FDF5-4B95-B01F-A8F268ACFD18}">
      <dgm:prSet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Price  “Free” -&gt; 0</a:t>
          </a:r>
        </a:p>
      </dgm:t>
    </dgm:pt>
    <dgm:pt modelId="{B53BA58E-F128-42A7-9E03-EB6EF8FD67F9}" type="parTrans" cxnId="{9F55DBBC-2D04-40EE-A480-4271E00D523D}">
      <dgm:prSet/>
      <dgm:spPr/>
      <dgm:t>
        <a:bodyPr/>
        <a:lstStyle/>
        <a:p>
          <a:endParaRPr lang="en-US"/>
        </a:p>
      </dgm:t>
    </dgm:pt>
    <dgm:pt modelId="{81E0089C-639E-4E00-A8CA-1611FDFCFDB7}" type="sibTrans" cxnId="{9F55DBBC-2D04-40EE-A480-4271E00D523D}">
      <dgm:prSet/>
      <dgm:spPr/>
      <dgm:t>
        <a:bodyPr/>
        <a:lstStyle/>
        <a:p>
          <a:endParaRPr lang="en-US"/>
        </a:p>
      </dgm:t>
    </dgm:pt>
    <dgm:pt modelId="{368A00FA-922A-478D-8A74-BA8096CFFD3B}">
      <dgm:prSet/>
      <dgm:spPr/>
      <dgm:t>
        <a:bodyPr/>
        <a:lstStyle/>
        <a:p>
          <a:r>
            <a:rPr lang="en-US" dirty="0" err="1">
              <a:latin typeface="Calisto MT" panose="02040603050505030304" pitchFamily="18" charset="0"/>
            </a:rPr>
            <a:t>Published_Time</a:t>
          </a:r>
          <a:r>
            <a:rPr lang="en-US" dirty="0">
              <a:latin typeface="Calisto MT" panose="02040603050505030304" pitchFamily="18" charset="0"/>
            </a:rPr>
            <a:t> </a:t>
          </a:r>
          <a:br>
            <a:rPr lang="en-US" dirty="0">
              <a:latin typeface="Calisto MT" panose="02040603050505030304" pitchFamily="18" charset="0"/>
            </a:rPr>
          </a:br>
          <a:r>
            <a:rPr lang="en-US" dirty="0">
              <a:latin typeface="Calisto MT" panose="02040603050505030304" pitchFamily="18" charset="0"/>
            </a:rPr>
            <a:t>-&gt; </a:t>
          </a:r>
          <a:r>
            <a:rPr lang="en-US" dirty="0" err="1">
              <a:latin typeface="Calisto MT" panose="02040603050505030304" pitchFamily="18" charset="0"/>
            </a:rPr>
            <a:t>Published_Year</a:t>
          </a:r>
          <a:endParaRPr lang="en-US" dirty="0">
            <a:latin typeface="Calisto MT" panose="02040603050505030304" pitchFamily="18" charset="0"/>
          </a:endParaRPr>
        </a:p>
      </dgm:t>
    </dgm:pt>
    <dgm:pt modelId="{30F93C77-9B7E-4E2F-8F18-CE8BFFDE5FD1}" type="parTrans" cxnId="{84B812C9-D361-4C2A-B3D9-D438728E7D43}">
      <dgm:prSet/>
      <dgm:spPr/>
      <dgm:t>
        <a:bodyPr/>
        <a:lstStyle/>
        <a:p>
          <a:endParaRPr lang="en-US"/>
        </a:p>
      </dgm:t>
    </dgm:pt>
    <dgm:pt modelId="{2112B1DC-0D73-4221-9656-B74F0C0859AA}" type="sibTrans" cxnId="{84B812C9-D361-4C2A-B3D9-D438728E7D43}">
      <dgm:prSet/>
      <dgm:spPr/>
      <dgm:t>
        <a:bodyPr/>
        <a:lstStyle/>
        <a:p>
          <a:endParaRPr lang="en-US"/>
        </a:p>
      </dgm:t>
    </dgm:pt>
    <dgm:pt modelId="{7B6939E9-8B04-4BA9-90C1-2C03FAA8A1F1}">
      <dgm:prSet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Removal of NA’s</a:t>
          </a:r>
        </a:p>
      </dgm:t>
    </dgm:pt>
    <dgm:pt modelId="{C4DA5C3B-37E3-432C-B68C-B60F9AD26476}" type="parTrans" cxnId="{A652E16C-EB57-4C8E-BCEB-26949B9092E6}">
      <dgm:prSet/>
      <dgm:spPr/>
      <dgm:t>
        <a:bodyPr/>
        <a:lstStyle/>
        <a:p>
          <a:endParaRPr lang="en-US"/>
        </a:p>
      </dgm:t>
    </dgm:pt>
    <dgm:pt modelId="{52653A8B-B4E4-4207-81A0-6B521DA3E542}" type="sibTrans" cxnId="{A652E16C-EB57-4C8E-BCEB-26949B9092E6}">
      <dgm:prSet/>
      <dgm:spPr/>
      <dgm:t>
        <a:bodyPr/>
        <a:lstStyle/>
        <a:p>
          <a:endParaRPr lang="en-US"/>
        </a:p>
      </dgm:t>
    </dgm:pt>
    <dgm:pt modelId="{4A014CC0-FFD6-4312-8F53-18FF4C2EC6C6}" type="pres">
      <dgm:prSet presAssocID="{0B68CAEB-6C36-45AD-A682-3D95DDD9BAC7}" presName="diagram" presStyleCnt="0">
        <dgm:presLayoutVars>
          <dgm:dir/>
          <dgm:animLvl val="lvl"/>
          <dgm:resizeHandles val="exact"/>
        </dgm:presLayoutVars>
      </dgm:prSet>
      <dgm:spPr/>
    </dgm:pt>
    <dgm:pt modelId="{E3A0CF32-E7AF-47D4-AD10-FDE6994F9DCB}" type="pres">
      <dgm:prSet presAssocID="{41155568-0EC5-4B82-985C-DC4EE1C8849D}" presName="compNode" presStyleCnt="0"/>
      <dgm:spPr/>
    </dgm:pt>
    <dgm:pt modelId="{708EB2F8-0AE6-4C1B-ACA6-0739DB028990}" type="pres">
      <dgm:prSet presAssocID="{41155568-0EC5-4B82-985C-DC4EE1C8849D}" presName="childRect" presStyleLbl="bgAcc1" presStyleIdx="0" presStyleCnt="3">
        <dgm:presLayoutVars>
          <dgm:bulletEnabled val="1"/>
        </dgm:presLayoutVars>
      </dgm:prSet>
      <dgm:spPr/>
    </dgm:pt>
    <dgm:pt modelId="{0A516EE2-D743-491A-A034-C8A3466C80E7}" type="pres">
      <dgm:prSet presAssocID="{41155568-0EC5-4B82-985C-DC4EE1C8849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2B5E25F-113C-4893-956E-3D29A2E636D6}" type="pres">
      <dgm:prSet presAssocID="{41155568-0EC5-4B82-985C-DC4EE1C8849D}" presName="parentRect" presStyleLbl="alignNode1" presStyleIdx="0" presStyleCnt="3"/>
      <dgm:spPr/>
    </dgm:pt>
    <dgm:pt modelId="{7C555167-B2EA-41A5-BFDF-6065F47A0760}" type="pres">
      <dgm:prSet presAssocID="{41155568-0EC5-4B82-985C-DC4EE1C8849D}" presName="adorn" presStyleLbl="fgAccFollowNode1" presStyleIdx="0" presStyleCnt="3"/>
      <dgm:spPr>
        <a:noFill/>
      </dgm:spPr>
    </dgm:pt>
    <dgm:pt modelId="{30F8DD5C-4AA8-4309-9727-7DDB72D69F40}" type="pres">
      <dgm:prSet presAssocID="{67B61B5C-DB23-404D-BFBF-D51A0B4B0385}" presName="sibTrans" presStyleLbl="sibTrans2D1" presStyleIdx="0" presStyleCnt="0"/>
      <dgm:spPr/>
    </dgm:pt>
    <dgm:pt modelId="{5E1744C1-C719-4925-AB3F-3D824706C134}" type="pres">
      <dgm:prSet presAssocID="{1A32699B-C49B-407E-9287-362842040EEA}" presName="compNode" presStyleCnt="0"/>
      <dgm:spPr/>
    </dgm:pt>
    <dgm:pt modelId="{B64FAC90-F1E1-4132-95A4-4F63E08A7989}" type="pres">
      <dgm:prSet presAssocID="{1A32699B-C49B-407E-9287-362842040EEA}" presName="childRect" presStyleLbl="bgAcc1" presStyleIdx="1" presStyleCnt="3">
        <dgm:presLayoutVars>
          <dgm:bulletEnabled val="1"/>
        </dgm:presLayoutVars>
      </dgm:prSet>
      <dgm:spPr/>
    </dgm:pt>
    <dgm:pt modelId="{3FF39E49-06D9-42C2-B881-1EF9046626BE}" type="pres">
      <dgm:prSet presAssocID="{1A32699B-C49B-407E-9287-362842040EE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B370DE3-A375-4D74-9CF4-24EFAAE1BDB6}" type="pres">
      <dgm:prSet presAssocID="{1A32699B-C49B-407E-9287-362842040EEA}" presName="parentRect" presStyleLbl="alignNode1" presStyleIdx="1" presStyleCnt="3"/>
      <dgm:spPr/>
    </dgm:pt>
    <dgm:pt modelId="{33C19BA9-D1D9-4B34-B10E-A78295BD5238}" type="pres">
      <dgm:prSet presAssocID="{1A32699B-C49B-407E-9287-362842040EEA}" presName="adorn" presStyleLbl="fgAccFollowNode1" presStyleIdx="1" presStyleCnt="3"/>
      <dgm:spPr>
        <a:noFill/>
      </dgm:spPr>
    </dgm:pt>
    <dgm:pt modelId="{90F4108D-0236-4C03-8D08-5F65F8CD2B82}" type="pres">
      <dgm:prSet presAssocID="{0910660F-D767-463A-8A36-6196F2B189C5}" presName="sibTrans" presStyleLbl="sibTrans2D1" presStyleIdx="0" presStyleCnt="0"/>
      <dgm:spPr/>
    </dgm:pt>
    <dgm:pt modelId="{85A2EE2D-5C08-4ACE-BAA8-E1E06B8C4193}" type="pres">
      <dgm:prSet presAssocID="{1CB760B5-31EC-4D1C-9D17-3D76D46A3581}" presName="compNode" presStyleCnt="0"/>
      <dgm:spPr/>
    </dgm:pt>
    <dgm:pt modelId="{8B4BA433-985E-4E29-9188-B4D3750E6323}" type="pres">
      <dgm:prSet presAssocID="{1CB760B5-31EC-4D1C-9D17-3D76D46A3581}" presName="childRect" presStyleLbl="bgAcc1" presStyleIdx="2" presStyleCnt="3">
        <dgm:presLayoutVars>
          <dgm:bulletEnabled val="1"/>
        </dgm:presLayoutVars>
      </dgm:prSet>
      <dgm:spPr/>
    </dgm:pt>
    <dgm:pt modelId="{C15E570B-FAC8-40DB-A234-19F2BF6731B5}" type="pres">
      <dgm:prSet presAssocID="{1CB760B5-31EC-4D1C-9D17-3D76D46A358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2ECF4CE-667C-4388-AFE6-DE6628F9528B}" type="pres">
      <dgm:prSet presAssocID="{1CB760B5-31EC-4D1C-9D17-3D76D46A3581}" presName="parentRect" presStyleLbl="alignNode1" presStyleIdx="2" presStyleCnt="3"/>
      <dgm:spPr/>
    </dgm:pt>
    <dgm:pt modelId="{19CF4C04-B881-4BAB-8D9B-766F29070FB1}" type="pres">
      <dgm:prSet presAssocID="{1CB760B5-31EC-4D1C-9D17-3D76D46A3581}" presName="adorn" presStyleLbl="fgAccFollowNode1" presStyleIdx="2" presStyleCnt="3"/>
      <dgm:spPr>
        <a:noFill/>
      </dgm:spPr>
    </dgm:pt>
  </dgm:ptLst>
  <dgm:cxnLst>
    <dgm:cxn modelId="{FB128204-E899-444F-ACC3-AE74F6DC7B20}" type="presOf" srcId="{7B6939E9-8B04-4BA9-90C1-2C03FAA8A1F1}" destId="{8B4BA433-985E-4E29-9188-B4D3750E6323}" srcOrd="0" destOrd="2" presId="urn:microsoft.com/office/officeart/2005/8/layout/bList2"/>
    <dgm:cxn modelId="{BC3B4820-D297-47B3-A186-A7C80B14F331}" type="presOf" srcId="{0910660F-D767-463A-8A36-6196F2B189C5}" destId="{90F4108D-0236-4C03-8D08-5F65F8CD2B82}" srcOrd="0" destOrd="0" presId="urn:microsoft.com/office/officeart/2005/8/layout/bList2"/>
    <dgm:cxn modelId="{EB188822-F17D-495D-ADD3-149E109AF10B}" type="presOf" srcId="{1A32699B-C49B-407E-9287-362842040EEA}" destId="{3FF39E49-06D9-42C2-B881-1EF9046626BE}" srcOrd="0" destOrd="0" presId="urn:microsoft.com/office/officeart/2005/8/layout/bList2"/>
    <dgm:cxn modelId="{D5BB7C23-D9E5-4E99-BA02-2DD8EC809DA7}" srcId="{0B68CAEB-6C36-45AD-A682-3D95DDD9BAC7}" destId="{1A32699B-C49B-407E-9287-362842040EEA}" srcOrd="1" destOrd="0" parTransId="{853DAE83-045A-4F01-AF29-76AA71E60275}" sibTransId="{0910660F-D767-463A-8A36-6196F2B189C5}"/>
    <dgm:cxn modelId="{DD6DD528-6095-4577-AEEF-19278CA1FE26}" type="presOf" srcId="{368A00FA-922A-478D-8A74-BA8096CFFD3B}" destId="{8B4BA433-985E-4E29-9188-B4D3750E6323}" srcOrd="0" destOrd="1" presId="urn:microsoft.com/office/officeart/2005/8/layout/bList2"/>
    <dgm:cxn modelId="{A3B7F72D-5C10-45A9-A5F1-1790D8713C16}" type="presOf" srcId="{B19FED43-516D-46BD-AF27-CD9F2B094C4B}" destId="{708EB2F8-0AE6-4C1B-ACA6-0739DB028990}" srcOrd="0" destOrd="0" presId="urn:microsoft.com/office/officeart/2005/8/layout/bList2"/>
    <dgm:cxn modelId="{07DC9637-C1DF-44CF-B22C-FA059E377392}" srcId="{1A32699B-C49B-407E-9287-362842040EEA}" destId="{D69008EF-D2A7-4F66-9440-2495E254F484}" srcOrd="0" destOrd="0" parTransId="{52CC3250-91D1-42C5-9FCE-991DEDA2F72A}" sibTransId="{C4836701-3001-4D58-8F67-423BE98D44BB}"/>
    <dgm:cxn modelId="{0C0F9D3B-E32D-4795-B555-A213823B54AC}" type="presOf" srcId="{67B61B5C-DB23-404D-BFBF-D51A0B4B0385}" destId="{30F8DD5C-4AA8-4309-9727-7DDB72D69F40}" srcOrd="0" destOrd="0" presId="urn:microsoft.com/office/officeart/2005/8/layout/bList2"/>
    <dgm:cxn modelId="{A1B9DF59-9543-4FFE-A713-0C4951902A67}" type="presOf" srcId="{1A32699B-C49B-407E-9287-362842040EEA}" destId="{9B370DE3-A375-4D74-9CF4-24EFAAE1BDB6}" srcOrd="1" destOrd="0" presId="urn:microsoft.com/office/officeart/2005/8/layout/bList2"/>
    <dgm:cxn modelId="{A652E16C-EB57-4C8E-BCEB-26949B9092E6}" srcId="{1CB760B5-31EC-4D1C-9D17-3D76D46A3581}" destId="{7B6939E9-8B04-4BA9-90C1-2C03FAA8A1F1}" srcOrd="2" destOrd="0" parTransId="{C4DA5C3B-37E3-432C-B68C-B60F9AD26476}" sibTransId="{52653A8B-B4E4-4207-81A0-6B521DA3E542}"/>
    <dgm:cxn modelId="{69E67D7A-E1AD-4EEF-8103-FBD47DB02EEF}" type="presOf" srcId="{41155568-0EC5-4B82-985C-DC4EE1C8849D}" destId="{0A516EE2-D743-491A-A034-C8A3466C80E7}" srcOrd="0" destOrd="0" presId="urn:microsoft.com/office/officeart/2005/8/layout/bList2"/>
    <dgm:cxn modelId="{50913E8D-67A2-4CD7-8F87-1878EDAA5A90}" srcId="{41155568-0EC5-4B82-985C-DC4EE1C8849D}" destId="{B19FED43-516D-46BD-AF27-CD9F2B094C4B}" srcOrd="0" destOrd="0" parTransId="{6840D791-78EF-4735-8551-0EA5E20E086A}" sibTransId="{872D5348-CFFA-4101-82CD-E816C3866CF0}"/>
    <dgm:cxn modelId="{9642D193-BEA3-4F82-BB36-3E9D1786CE08}" srcId="{0B68CAEB-6C36-45AD-A682-3D95DDD9BAC7}" destId="{41155568-0EC5-4B82-985C-DC4EE1C8849D}" srcOrd="0" destOrd="0" parTransId="{145854D3-7B30-4310-9345-8EDB0E5C0235}" sibTransId="{67B61B5C-DB23-404D-BFBF-D51A0B4B0385}"/>
    <dgm:cxn modelId="{38952FA3-D26A-442D-88AE-4D85E5443DC2}" type="presOf" srcId="{1CB760B5-31EC-4D1C-9D17-3D76D46A3581}" destId="{52ECF4CE-667C-4388-AFE6-DE6628F9528B}" srcOrd="1" destOrd="0" presId="urn:microsoft.com/office/officeart/2005/8/layout/bList2"/>
    <dgm:cxn modelId="{199952B0-B461-4AC4-9ED3-70E049B967DE}" type="presOf" srcId="{41155568-0EC5-4B82-985C-DC4EE1C8849D}" destId="{52B5E25F-113C-4893-956E-3D29A2E636D6}" srcOrd="1" destOrd="0" presId="urn:microsoft.com/office/officeart/2005/8/layout/bList2"/>
    <dgm:cxn modelId="{2EF267BB-C3FB-4E22-BC99-B023FA41B5DF}" srcId="{0B68CAEB-6C36-45AD-A682-3D95DDD9BAC7}" destId="{1CB760B5-31EC-4D1C-9D17-3D76D46A3581}" srcOrd="2" destOrd="0" parTransId="{B9A61B55-9173-4EA0-BC29-6AC9F497BAEB}" sibTransId="{81133D48-07B7-433D-8C8E-0E681991BD2A}"/>
    <dgm:cxn modelId="{9F55DBBC-2D04-40EE-A480-4271E00D523D}" srcId="{1CB760B5-31EC-4D1C-9D17-3D76D46A3581}" destId="{C29E52B4-FDF5-4B95-B01F-A8F268ACFD18}" srcOrd="0" destOrd="0" parTransId="{B53BA58E-F128-42A7-9E03-EB6EF8FD67F9}" sibTransId="{81E0089C-639E-4E00-A8CA-1611FDFCFDB7}"/>
    <dgm:cxn modelId="{04D91CC8-4FC4-4A2D-9DDD-B32C071AE237}" type="presOf" srcId="{1CB760B5-31EC-4D1C-9D17-3D76D46A3581}" destId="{C15E570B-FAC8-40DB-A234-19F2BF6731B5}" srcOrd="0" destOrd="0" presId="urn:microsoft.com/office/officeart/2005/8/layout/bList2"/>
    <dgm:cxn modelId="{84B812C9-D361-4C2A-B3D9-D438728E7D43}" srcId="{1CB760B5-31EC-4D1C-9D17-3D76D46A3581}" destId="{368A00FA-922A-478D-8A74-BA8096CFFD3B}" srcOrd="1" destOrd="0" parTransId="{30F93C77-9B7E-4E2F-8F18-CE8BFFDE5FD1}" sibTransId="{2112B1DC-0D73-4221-9656-B74F0C0859AA}"/>
    <dgm:cxn modelId="{92739FDE-DEAE-4BC8-96F5-D0202F91E121}" type="presOf" srcId="{C29E52B4-FDF5-4B95-B01F-A8F268ACFD18}" destId="{8B4BA433-985E-4E29-9188-B4D3750E6323}" srcOrd="0" destOrd="0" presId="urn:microsoft.com/office/officeart/2005/8/layout/bList2"/>
    <dgm:cxn modelId="{27340AF0-1812-48F9-86C5-4CB073EBE309}" type="presOf" srcId="{D69008EF-D2A7-4F66-9440-2495E254F484}" destId="{B64FAC90-F1E1-4132-95A4-4F63E08A7989}" srcOrd="0" destOrd="0" presId="urn:microsoft.com/office/officeart/2005/8/layout/bList2"/>
    <dgm:cxn modelId="{FA9CA5FC-B454-4114-88BE-F9D574B170CA}" type="presOf" srcId="{0B68CAEB-6C36-45AD-A682-3D95DDD9BAC7}" destId="{4A014CC0-FFD6-4312-8F53-18FF4C2EC6C6}" srcOrd="0" destOrd="0" presId="urn:microsoft.com/office/officeart/2005/8/layout/bList2"/>
    <dgm:cxn modelId="{963B0C52-ABF5-40BC-8600-DD2EB644833C}" type="presParOf" srcId="{4A014CC0-FFD6-4312-8F53-18FF4C2EC6C6}" destId="{E3A0CF32-E7AF-47D4-AD10-FDE6994F9DCB}" srcOrd="0" destOrd="0" presId="urn:microsoft.com/office/officeart/2005/8/layout/bList2"/>
    <dgm:cxn modelId="{B8262AA9-8DDE-4E8E-BEE9-1BE6AEC91C7F}" type="presParOf" srcId="{E3A0CF32-E7AF-47D4-AD10-FDE6994F9DCB}" destId="{708EB2F8-0AE6-4C1B-ACA6-0739DB028990}" srcOrd="0" destOrd="0" presId="urn:microsoft.com/office/officeart/2005/8/layout/bList2"/>
    <dgm:cxn modelId="{73434BB2-20AD-4C90-8409-81B3F968E372}" type="presParOf" srcId="{E3A0CF32-E7AF-47D4-AD10-FDE6994F9DCB}" destId="{0A516EE2-D743-491A-A034-C8A3466C80E7}" srcOrd="1" destOrd="0" presId="urn:microsoft.com/office/officeart/2005/8/layout/bList2"/>
    <dgm:cxn modelId="{B49806E5-5B6F-433F-B716-C8F23F6E1B04}" type="presParOf" srcId="{E3A0CF32-E7AF-47D4-AD10-FDE6994F9DCB}" destId="{52B5E25F-113C-4893-956E-3D29A2E636D6}" srcOrd="2" destOrd="0" presId="urn:microsoft.com/office/officeart/2005/8/layout/bList2"/>
    <dgm:cxn modelId="{EE2ED003-85FE-4CDF-B800-A2470F1D6FF0}" type="presParOf" srcId="{E3A0CF32-E7AF-47D4-AD10-FDE6994F9DCB}" destId="{7C555167-B2EA-41A5-BFDF-6065F47A0760}" srcOrd="3" destOrd="0" presId="urn:microsoft.com/office/officeart/2005/8/layout/bList2"/>
    <dgm:cxn modelId="{75486253-84FC-41A7-BF32-0E3A9C7A34F0}" type="presParOf" srcId="{4A014CC0-FFD6-4312-8F53-18FF4C2EC6C6}" destId="{30F8DD5C-4AA8-4309-9727-7DDB72D69F40}" srcOrd="1" destOrd="0" presId="urn:microsoft.com/office/officeart/2005/8/layout/bList2"/>
    <dgm:cxn modelId="{2D468966-2FB1-4F42-BD96-15046AB46564}" type="presParOf" srcId="{4A014CC0-FFD6-4312-8F53-18FF4C2EC6C6}" destId="{5E1744C1-C719-4925-AB3F-3D824706C134}" srcOrd="2" destOrd="0" presId="urn:microsoft.com/office/officeart/2005/8/layout/bList2"/>
    <dgm:cxn modelId="{829887C3-F889-4C03-BBE9-472440B06B75}" type="presParOf" srcId="{5E1744C1-C719-4925-AB3F-3D824706C134}" destId="{B64FAC90-F1E1-4132-95A4-4F63E08A7989}" srcOrd="0" destOrd="0" presId="urn:microsoft.com/office/officeart/2005/8/layout/bList2"/>
    <dgm:cxn modelId="{520D84D0-9A80-4F6F-9BF9-A69B5BFB0689}" type="presParOf" srcId="{5E1744C1-C719-4925-AB3F-3D824706C134}" destId="{3FF39E49-06D9-42C2-B881-1EF9046626BE}" srcOrd="1" destOrd="0" presId="urn:microsoft.com/office/officeart/2005/8/layout/bList2"/>
    <dgm:cxn modelId="{DBE08661-8254-43CF-B74B-09052B03B17E}" type="presParOf" srcId="{5E1744C1-C719-4925-AB3F-3D824706C134}" destId="{9B370DE3-A375-4D74-9CF4-24EFAAE1BDB6}" srcOrd="2" destOrd="0" presId="urn:microsoft.com/office/officeart/2005/8/layout/bList2"/>
    <dgm:cxn modelId="{768A9683-CA01-40D7-8CE9-598A1BE75A04}" type="presParOf" srcId="{5E1744C1-C719-4925-AB3F-3D824706C134}" destId="{33C19BA9-D1D9-4B34-B10E-A78295BD5238}" srcOrd="3" destOrd="0" presId="urn:microsoft.com/office/officeart/2005/8/layout/bList2"/>
    <dgm:cxn modelId="{29B951B9-981C-4C17-A8F9-39B23E79ECFC}" type="presParOf" srcId="{4A014CC0-FFD6-4312-8F53-18FF4C2EC6C6}" destId="{90F4108D-0236-4C03-8D08-5F65F8CD2B82}" srcOrd="3" destOrd="0" presId="urn:microsoft.com/office/officeart/2005/8/layout/bList2"/>
    <dgm:cxn modelId="{C664D017-3FF4-4DED-B6D8-57FDEF1CF880}" type="presParOf" srcId="{4A014CC0-FFD6-4312-8F53-18FF4C2EC6C6}" destId="{85A2EE2D-5C08-4ACE-BAA8-E1E06B8C4193}" srcOrd="4" destOrd="0" presId="urn:microsoft.com/office/officeart/2005/8/layout/bList2"/>
    <dgm:cxn modelId="{C3ACB0E6-3281-4A90-834D-66EA9DC0F018}" type="presParOf" srcId="{85A2EE2D-5C08-4ACE-BAA8-E1E06B8C4193}" destId="{8B4BA433-985E-4E29-9188-B4D3750E6323}" srcOrd="0" destOrd="0" presId="urn:microsoft.com/office/officeart/2005/8/layout/bList2"/>
    <dgm:cxn modelId="{1EB85B3B-44DB-4764-B35F-A40D172F6AC0}" type="presParOf" srcId="{85A2EE2D-5C08-4ACE-BAA8-E1E06B8C4193}" destId="{C15E570B-FAC8-40DB-A234-19F2BF6731B5}" srcOrd="1" destOrd="0" presId="urn:microsoft.com/office/officeart/2005/8/layout/bList2"/>
    <dgm:cxn modelId="{1F39769E-FA42-4EBE-847A-4289F042F248}" type="presParOf" srcId="{85A2EE2D-5C08-4ACE-BAA8-E1E06B8C4193}" destId="{52ECF4CE-667C-4388-AFE6-DE6628F9528B}" srcOrd="2" destOrd="0" presId="urn:microsoft.com/office/officeart/2005/8/layout/bList2"/>
    <dgm:cxn modelId="{43C87569-CAAC-4D13-BA87-A4D207851E25}" type="presParOf" srcId="{85A2EE2D-5C08-4ACE-BAA8-E1E06B8C4193}" destId="{19CF4C04-B881-4BAB-8D9B-766F29070FB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B81EED-247C-5146-91A8-BCF9645094E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D6B0F-48B2-4342-B58E-912DCB257D6C}">
      <dgm:prSet phldrT="[Text]" custT="1"/>
      <dgm:spPr/>
      <dgm:t>
        <a:bodyPr/>
        <a:lstStyle/>
        <a:p>
          <a:r>
            <a:rPr lang="en-US" sz="1400" b="1" dirty="0">
              <a:latin typeface="Calisto MT" panose="02040603050505030304" pitchFamily="18" charset="0"/>
            </a:rPr>
            <a:t>Dependent Variable</a:t>
          </a:r>
        </a:p>
      </dgm:t>
    </dgm:pt>
    <dgm:pt modelId="{DDC82B06-E1E8-6346-BB3C-7D10FB868A48}" type="parTrans" cxnId="{208DCC3C-86ED-D644-8578-9D15393C2A77}">
      <dgm:prSet/>
      <dgm:spPr/>
      <dgm:t>
        <a:bodyPr/>
        <a:lstStyle/>
        <a:p>
          <a:endParaRPr lang="en-US"/>
        </a:p>
      </dgm:t>
    </dgm:pt>
    <dgm:pt modelId="{BDABCD10-470A-7C41-9281-63A2A17FE44F}" type="sibTrans" cxnId="{208DCC3C-86ED-D644-8578-9D15393C2A77}">
      <dgm:prSet/>
      <dgm:spPr/>
      <dgm:t>
        <a:bodyPr/>
        <a:lstStyle/>
        <a:p>
          <a:endParaRPr lang="en-US"/>
        </a:p>
      </dgm:t>
    </dgm:pt>
    <dgm:pt modelId="{C422C09A-9ECD-4643-B16C-F59102B413AF}">
      <dgm:prSet phldrT="[Text]" custT="1"/>
      <dgm:spPr/>
      <dgm:t>
        <a:bodyPr/>
        <a:lstStyle/>
        <a:p>
          <a:pPr>
            <a:buNone/>
          </a:pPr>
          <a:r>
            <a:rPr lang="en-US" sz="2800" dirty="0">
              <a:latin typeface="Calisto MT" panose="02040603050505030304" pitchFamily="18" charset="0"/>
            </a:rPr>
            <a:t>Number of Subscribers</a:t>
          </a:r>
        </a:p>
      </dgm:t>
    </dgm:pt>
    <dgm:pt modelId="{3BAC3068-6BD7-7842-B2B5-5916E7902D75}" type="parTrans" cxnId="{1B6DF966-AE7F-A34E-B582-257EFD0C30B9}">
      <dgm:prSet/>
      <dgm:spPr/>
      <dgm:t>
        <a:bodyPr/>
        <a:lstStyle/>
        <a:p>
          <a:endParaRPr lang="en-US"/>
        </a:p>
      </dgm:t>
    </dgm:pt>
    <dgm:pt modelId="{F1FEB62A-58AF-534D-B64A-5ECE951AA4B7}" type="sibTrans" cxnId="{1B6DF966-AE7F-A34E-B582-257EFD0C30B9}">
      <dgm:prSet/>
      <dgm:spPr/>
      <dgm:t>
        <a:bodyPr/>
        <a:lstStyle/>
        <a:p>
          <a:endParaRPr lang="en-US"/>
        </a:p>
      </dgm:t>
    </dgm:pt>
    <dgm:pt modelId="{3703CDD3-4704-EC43-A32D-8383B65ED9ED}">
      <dgm:prSet phldrT="[Text]" custT="1"/>
      <dgm:spPr/>
      <dgm:t>
        <a:bodyPr/>
        <a:lstStyle/>
        <a:p>
          <a:r>
            <a:rPr lang="en-US" sz="1400" b="1" dirty="0">
              <a:latin typeface="Calisto MT" panose="02040603050505030304" pitchFamily="18" charset="0"/>
            </a:rPr>
            <a:t>Independent Variable </a:t>
          </a:r>
        </a:p>
      </dgm:t>
    </dgm:pt>
    <dgm:pt modelId="{AE570289-0B48-EC4C-BF0C-BC6979E80976}" type="parTrans" cxnId="{44D94561-5B1E-2E4D-A152-2FC24589415E}">
      <dgm:prSet/>
      <dgm:spPr/>
      <dgm:t>
        <a:bodyPr/>
        <a:lstStyle/>
        <a:p>
          <a:endParaRPr lang="en-US"/>
        </a:p>
      </dgm:t>
    </dgm:pt>
    <dgm:pt modelId="{F7F43A61-C55F-6442-8A1F-75176938033D}" type="sibTrans" cxnId="{44D94561-5B1E-2E4D-A152-2FC24589415E}">
      <dgm:prSet/>
      <dgm:spPr/>
      <dgm:t>
        <a:bodyPr/>
        <a:lstStyle/>
        <a:p>
          <a:endParaRPr lang="en-US"/>
        </a:p>
      </dgm:t>
    </dgm:pt>
    <dgm:pt modelId="{050E69C1-3D46-4F43-875A-F72F2316E865}">
      <dgm:prSet phldrT="[Text]" custT="1"/>
      <dgm:spPr/>
      <dgm:t>
        <a:bodyPr/>
        <a:lstStyle/>
        <a:p>
          <a:pPr>
            <a:buNone/>
          </a:pPr>
          <a:r>
            <a:rPr lang="en-US" sz="2800" dirty="0">
              <a:latin typeface="Calisto MT" panose="02040603050505030304" pitchFamily="18" charset="0"/>
            </a:rPr>
            <a:t>Category, Number of Lectures</a:t>
          </a:r>
        </a:p>
      </dgm:t>
    </dgm:pt>
    <dgm:pt modelId="{E3DF6295-E843-A842-9562-A87241391FB6}" type="parTrans" cxnId="{CB79F983-2872-754D-A8F1-B57EBE4464ED}">
      <dgm:prSet/>
      <dgm:spPr/>
      <dgm:t>
        <a:bodyPr/>
        <a:lstStyle/>
        <a:p>
          <a:endParaRPr lang="en-US"/>
        </a:p>
      </dgm:t>
    </dgm:pt>
    <dgm:pt modelId="{798D38B9-65CD-FA44-B2F7-1831D058468A}" type="sibTrans" cxnId="{CB79F983-2872-754D-A8F1-B57EBE4464ED}">
      <dgm:prSet/>
      <dgm:spPr/>
      <dgm:t>
        <a:bodyPr/>
        <a:lstStyle/>
        <a:p>
          <a:endParaRPr lang="en-US"/>
        </a:p>
      </dgm:t>
    </dgm:pt>
    <dgm:pt modelId="{9817B05C-DCD8-BD4D-93FD-E8FBFD876DBF}">
      <dgm:prSet phldrT="[Text]" custT="1"/>
      <dgm:spPr/>
      <dgm:t>
        <a:bodyPr/>
        <a:lstStyle/>
        <a:p>
          <a:r>
            <a:rPr lang="en-US" sz="1400" b="1" dirty="0">
              <a:latin typeface="Calisto MT" panose="02040603050505030304" pitchFamily="18" charset="0"/>
            </a:rPr>
            <a:t>Adjusted R Squared value </a:t>
          </a:r>
        </a:p>
      </dgm:t>
    </dgm:pt>
    <dgm:pt modelId="{AEB08FF1-BBFC-F84B-956D-A3F8C9FB1D71}" type="parTrans" cxnId="{6204109D-CDD2-7D40-8306-3DF92673B77F}">
      <dgm:prSet/>
      <dgm:spPr/>
      <dgm:t>
        <a:bodyPr/>
        <a:lstStyle/>
        <a:p>
          <a:endParaRPr lang="en-US"/>
        </a:p>
      </dgm:t>
    </dgm:pt>
    <dgm:pt modelId="{6C12FCD0-A39F-0649-B595-5F838E5DE31A}" type="sibTrans" cxnId="{6204109D-CDD2-7D40-8306-3DF92673B77F}">
      <dgm:prSet/>
      <dgm:spPr/>
      <dgm:t>
        <a:bodyPr/>
        <a:lstStyle/>
        <a:p>
          <a:endParaRPr lang="en-US"/>
        </a:p>
      </dgm:t>
    </dgm:pt>
    <dgm:pt modelId="{ADFC0DD5-2480-904D-AD13-9DD47F07838F}">
      <dgm:prSet phldrT="[Text]" custT="1"/>
      <dgm:spPr/>
      <dgm:t>
        <a:bodyPr/>
        <a:lstStyle/>
        <a:p>
          <a:pPr>
            <a:buNone/>
          </a:pPr>
          <a:r>
            <a:rPr lang="en-US" sz="2800" dirty="0">
              <a:latin typeface="Calisto MT" panose="02040603050505030304" pitchFamily="18" charset="0"/>
            </a:rPr>
            <a:t>26.98%</a:t>
          </a:r>
        </a:p>
      </dgm:t>
    </dgm:pt>
    <dgm:pt modelId="{7F346F33-B658-BE44-8F6E-565721BD2D94}" type="parTrans" cxnId="{4EDD3EB4-511A-FD46-B7F7-6C4A8A845373}">
      <dgm:prSet/>
      <dgm:spPr/>
      <dgm:t>
        <a:bodyPr/>
        <a:lstStyle/>
        <a:p>
          <a:endParaRPr lang="en-US"/>
        </a:p>
      </dgm:t>
    </dgm:pt>
    <dgm:pt modelId="{42EA39EC-2998-3044-9AAF-2EF6D3527836}" type="sibTrans" cxnId="{4EDD3EB4-511A-FD46-B7F7-6C4A8A845373}">
      <dgm:prSet/>
      <dgm:spPr/>
      <dgm:t>
        <a:bodyPr/>
        <a:lstStyle/>
        <a:p>
          <a:endParaRPr lang="en-US"/>
        </a:p>
      </dgm:t>
    </dgm:pt>
    <dgm:pt modelId="{545156EA-8C9D-5041-8E80-BB74F85A8F09}" type="pres">
      <dgm:prSet presAssocID="{6CB81EED-247C-5146-91A8-BCF9645094E6}" presName="linearFlow" presStyleCnt="0">
        <dgm:presLayoutVars>
          <dgm:dir/>
          <dgm:animLvl val="lvl"/>
          <dgm:resizeHandles val="exact"/>
        </dgm:presLayoutVars>
      </dgm:prSet>
      <dgm:spPr/>
    </dgm:pt>
    <dgm:pt modelId="{64338B2F-0B4F-A248-8CBF-3597D69B0BFA}" type="pres">
      <dgm:prSet presAssocID="{068D6B0F-48B2-4342-B58E-912DCB257D6C}" presName="composite" presStyleCnt="0"/>
      <dgm:spPr/>
    </dgm:pt>
    <dgm:pt modelId="{30ED1764-D544-664F-9BEF-02FF0ACEE493}" type="pres">
      <dgm:prSet presAssocID="{068D6B0F-48B2-4342-B58E-912DCB257D6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F7887A2-C57E-D140-BC69-B11CB2479229}" type="pres">
      <dgm:prSet presAssocID="{068D6B0F-48B2-4342-B58E-912DCB257D6C}" presName="descendantText" presStyleLbl="alignAcc1" presStyleIdx="0" presStyleCnt="3">
        <dgm:presLayoutVars>
          <dgm:bulletEnabled val="1"/>
        </dgm:presLayoutVars>
      </dgm:prSet>
      <dgm:spPr/>
    </dgm:pt>
    <dgm:pt modelId="{6CACF8BF-02BF-994D-B23A-C3AFBBFCE8C7}" type="pres">
      <dgm:prSet presAssocID="{BDABCD10-470A-7C41-9281-63A2A17FE44F}" presName="sp" presStyleCnt="0"/>
      <dgm:spPr/>
    </dgm:pt>
    <dgm:pt modelId="{E6C02A5E-718A-D749-9772-3145A7987D03}" type="pres">
      <dgm:prSet presAssocID="{3703CDD3-4704-EC43-A32D-8383B65ED9ED}" presName="composite" presStyleCnt="0"/>
      <dgm:spPr/>
    </dgm:pt>
    <dgm:pt modelId="{FBAC9E83-3583-A945-BD80-8D017344F899}" type="pres">
      <dgm:prSet presAssocID="{3703CDD3-4704-EC43-A32D-8383B65ED9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75D1420-CAF3-7B41-8115-12F3015BD89C}" type="pres">
      <dgm:prSet presAssocID="{3703CDD3-4704-EC43-A32D-8383B65ED9ED}" presName="descendantText" presStyleLbl="alignAcc1" presStyleIdx="1" presStyleCnt="3">
        <dgm:presLayoutVars>
          <dgm:bulletEnabled val="1"/>
        </dgm:presLayoutVars>
      </dgm:prSet>
      <dgm:spPr/>
    </dgm:pt>
    <dgm:pt modelId="{4B3F0234-0DA0-8A4A-BA7C-36996AE8BCA2}" type="pres">
      <dgm:prSet presAssocID="{F7F43A61-C55F-6442-8A1F-75176938033D}" presName="sp" presStyleCnt="0"/>
      <dgm:spPr/>
    </dgm:pt>
    <dgm:pt modelId="{99C5F8AE-C41A-4643-A8E0-A052703086FB}" type="pres">
      <dgm:prSet presAssocID="{9817B05C-DCD8-BD4D-93FD-E8FBFD876DBF}" presName="composite" presStyleCnt="0"/>
      <dgm:spPr/>
    </dgm:pt>
    <dgm:pt modelId="{15EF39A5-5667-D942-81C4-65F3EC243A81}" type="pres">
      <dgm:prSet presAssocID="{9817B05C-DCD8-BD4D-93FD-E8FBFD876DB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E8BDB3-F5C4-454A-A1CE-7DD428244685}" type="pres">
      <dgm:prSet presAssocID="{9817B05C-DCD8-BD4D-93FD-E8FBFD876DB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8302312-DB44-8D4C-8428-F5ECC6D82947}" type="presOf" srcId="{ADFC0DD5-2480-904D-AD13-9DD47F07838F}" destId="{AFE8BDB3-F5C4-454A-A1CE-7DD428244685}" srcOrd="0" destOrd="0" presId="urn:microsoft.com/office/officeart/2005/8/layout/chevron2"/>
    <dgm:cxn modelId="{00EB7C1A-B30C-1444-B9DF-4B048CA8D50F}" type="presOf" srcId="{9817B05C-DCD8-BD4D-93FD-E8FBFD876DBF}" destId="{15EF39A5-5667-D942-81C4-65F3EC243A81}" srcOrd="0" destOrd="0" presId="urn:microsoft.com/office/officeart/2005/8/layout/chevron2"/>
    <dgm:cxn modelId="{208DCC3C-86ED-D644-8578-9D15393C2A77}" srcId="{6CB81EED-247C-5146-91A8-BCF9645094E6}" destId="{068D6B0F-48B2-4342-B58E-912DCB257D6C}" srcOrd="0" destOrd="0" parTransId="{DDC82B06-E1E8-6346-BB3C-7D10FB868A48}" sibTransId="{BDABCD10-470A-7C41-9281-63A2A17FE44F}"/>
    <dgm:cxn modelId="{44D94561-5B1E-2E4D-A152-2FC24589415E}" srcId="{6CB81EED-247C-5146-91A8-BCF9645094E6}" destId="{3703CDD3-4704-EC43-A32D-8383B65ED9ED}" srcOrd="1" destOrd="0" parTransId="{AE570289-0B48-EC4C-BF0C-BC6979E80976}" sibTransId="{F7F43A61-C55F-6442-8A1F-75176938033D}"/>
    <dgm:cxn modelId="{DE1B5261-AFB3-7847-BDAC-BA2838959CC8}" type="presOf" srcId="{C422C09A-9ECD-4643-B16C-F59102B413AF}" destId="{0F7887A2-C57E-D140-BC69-B11CB2479229}" srcOrd="0" destOrd="0" presId="urn:microsoft.com/office/officeart/2005/8/layout/chevron2"/>
    <dgm:cxn modelId="{1B6DF966-AE7F-A34E-B582-257EFD0C30B9}" srcId="{068D6B0F-48B2-4342-B58E-912DCB257D6C}" destId="{C422C09A-9ECD-4643-B16C-F59102B413AF}" srcOrd="0" destOrd="0" parTransId="{3BAC3068-6BD7-7842-B2B5-5916E7902D75}" sibTransId="{F1FEB62A-58AF-534D-B64A-5ECE951AA4B7}"/>
    <dgm:cxn modelId="{CB79F983-2872-754D-A8F1-B57EBE4464ED}" srcId="{3703CDD3-4704-EC43-A32D-8383B65ED9ED}" destId="{050E69C1-3D46-4F43-875A-F72F2316E865}" srcOrd="0" destOrd="0" parTransId="{E3DF6295-E843-A842-9562-A87241391FB6}" sibTransId="{798D38B9-65CD-FA44-B2F7-1831D058468A}"/>
    <dgm:cxn modelId="{3E411188-2552-F348-A87E-870213102B7A}" type="presOf" srcId="{3703CDD3-4704-EC43-A32D-8383B65ED9ED}" destId="{FBAC9E83-3583-A945-BD80-8D017344F899}" srcOrd="0" destOrd="0" presId="urn:microsoft.com/office/officeart/2005/8/layout/chevron2"/>
    <dgm:cxn modelId="{6204109D-CDD2-7D40-8306-3DF92673B77F}" srcId="{6CB81EED-247C-5146-91A8-BCF9645094E6}" destId="{9817B05C-DCD8-BD4D-93FD-E8FBFD876DBF}" srcOrd="2" destOrd="0" parTransId="{AEB08FF1-BBFC-F84B-956D-A3F8C9FB1D71}" sibTransId="{6C12FCD0-A39F-0649-B595-5F838E5DE31A}"/>
    <dgm:cxn modelId="{7554FEA7-ED89-0240-B01D-CF4618DC5AF2}" type="presOf" srcId="{068D6B0F-48B2-4342-B58E-912DCB257D6C}" destId="{30ED1764-D544-664F-9BEF-02FF0ACEE493}" srcOrd="0" destOrd="0" presId="urn:microsoft.com/office/officeart/2005/8/layout/chevron2"/>
    <dgm:cxn modelId="{4EDD3EB4-511A-FD46-B7F7-6C4A8A845373}" srcId="{9817B05C-DCD8-BD4D-93FD-E8FBFD876DBF}" destId="{ADFC0DD5-2480-904D-AD13-9DD47F07838F}" srcOrd="0" destOrd="0" parTransId="{7F346F33-B658-BE44-8F6E-565721BD2D94}" sibTransId="{42EA39EC-2998-3044-9AAF-2EF6D3527836}"/>
    <dgm:cxn modelId="{8E9143D7-CE1A-874A-B17B-D8654FE65251}" type="presOf" srcId="{050E69C1-3D46-4F43-875A-F72F2316E865}" destId="{775D1420-CAF3-7B41-8115-12F3015BD89C}" srcOrd="0" destOrd="0" presId="urn:microsoft.com/office/officeart/2005/8/layout/chevron2"/>
    <dgm:cxn modelId="{E2A13DF8-413E-304D-8112-601A0EB869E4}" type="presOf" srcId="{6CB81EED-247C-5146-91A8-BCF9645094E6}" destId="{545156EA-8C9D-5041-8E80-BB74F85A8F09}" srcOrd="0" destOrd="0" presId="urn:microsoft.com/office/officeart/2005/8/layout/chevron2"/>
    <dgm:cxn modelId="{E1C357D6-D9D9-FE49-90A6-391E36C275AA}" type="presParOf" srcId="{545156EA-8C9D-5041-8E80-BB74F85A8F09}" destId="{64338B2F-0B4F-A248-8CBF-3597D69B0BFA}" srcOrd="0" destOrd="0" presId="urn:microsoft.com/office/officeart/2005/8/layout/chevron2"/>
    <dgm:cxn modelId="{67BE55DC-A51A-9943-908B-EA7A82D768F7}" type="presParOf" srcId="{64338B2F-0B4F-A248-8CBF-3597D69B0BFA}" destId="{30ED1764-D544-664F-9BEF-02FF0ACEE493}" srcOrd="0" destOrd="0" presId="urn:microsoft.com/office/officeart/2005/8/layout/chevron2"/>
    <dgm:cxn modelId="{5679A349-98A4-2441-B034-4DBBD4A95AF1}" type="presParOf" srcId="{64338B2F-0B4F-A248-8CBF-3597D69B0BFA}" destId="{0F7887A2-C57E-D140-BC69-B11CB2479229}" srcOrd="1" destOrd="0" presId="urn:microsoft.com/office/officeart/2005/8/layout/chevron2"/>
    <dgm:cxn modelId="{D721827F-D2C5-3B4F-AC1B-6CE92E07F529}" type="presParOf" srcId="{545156EA-8C9D-5041-8E80-BB74F85A8F09}" destId="{6CACF8BF-02BF-994D-B23A-C3AFBBFCE8C7}" srcOrd="1" destOrd="0" presId="urn:microsoft.com/office/officeart/2005/8/layout/chevron2"/>
    <dgm:cxn modelId="{AD967198-89F5-194C-A5B8-E06F4960CED1}" type="presParOf" srcId="{545156EA-8C9D-5041-8E80-BB74F85A8F09}" destId="{E6C02A5E-718A-D749-9772-3145A7987D03}" srcOrd="2" destOrd="0" presId="urn:microsoft.com/office/officeart/2005/8/layout/chevron2"/>
    <dgm:cxn modelId="{1CA992C2-5A6F-7F42-93CE-EFA6FFD18645}" type="presParOf" srcId="{E6C02A5E-718A-D749-9772-3145A7987D03}" destId="{FBAC9E83-3583-A945-BD80-8D017344F899}" srcOrd="0" destOrd="0" presId="urn:microsoft.com/office/officeart/2005/8/layout/chevron2"/>
    <dgm:cxn modelId="{94CAE542-79FE-A74D-A8F2-592565264911}" type="presParOf" srcId="{E6C02A5E-718A-D749-9772-3145A7987D03}" destId="{775D1420-CAF3-7B41-8115-12F3015BD89C}" srcOrd="1" destOrd="0" presId="urn:microsoft.com/office/officeart/2005/8/layout/chevron2"/>
    <dgm:cxn modelId="{E96B717F-780E-FD49-B9E6-2C5D8E7921B0}" type="presParOf" srcId="{545156EA-8C9D-5041-8E80-BB74F85A8F09}" destId="{4B3F0234-0DA0-8A4A-BA7C-36996AE8BCA2}" srcOrd="3" destOrd="0" presId="urn:microsoft.com/office/officeart/2005/8/layout/chevron2"/>
    <dgm:cxn modelId="{6C394686-BE43-184B-B73D-E02EE3B7C16D}" type="presParOf" srcId="{545156EA-8C9D-5041-8E80-BB74F85A8F09}" destId="{99C5F8AE-C41A-4643-A8E0-A052703086FB}" srcOrd="4" destOrd="0" presId="urn:microsoft.com/office/officeart/2005/8/layout/chevron2"/>
    <dgm:cxn modelId="{4242C03D-6C17-0A44-BC94-EBCACA9264C1}" type="presParOf" srcId="{99C5F8AE-C41A-4643-A8E0-A052703086FB}" destId="{15EF39A5-5667-D942-81C4-65F3EC243A81}" srcOrd="0" destOrd="0" presId="urn:microsoft.com/office/officeart/2005/8/layout/chevron2"/>
    <dgm:cxn modelId="{7FB5065C-D3B1-6340-97EF-A86FC6C4F8F6}" type="presParOf" srcId="{99C5F8AE-C41A-4643-A8E0-A052703086FB}" destId="{AFE8BDB3-F5C4-454A-A1CE-7DD4282446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B81EED-247C-5146-91A8-BCF9645094E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D6B0F-48B2-4342-B58E-912DCB257D6C}">
      <dgm:prSet phldrT="[Text]"/>
      <dgm:spPr/>
      <dgm:t>
        <a:bodyPr/>
        <a:lstStyle/>
        <a:p>
          <a:r>
            <a:rPr lang="en-US" b="1" dirty="0">
              <a:latin typeface="Calisto MT" panose="02040603050505030304" pitchFamily="18" charset="0"/>
            </a:rPr>
            <a:t>Dependent Variable</a:t>
          </a:r>
        </a:p>
      </dgm:t>
    </dgm:pt>
    <dgm:pt modelId="{DDC82B06-E1E8-6346-BB3C-7D10FB868A48}" type="parTrans" cxnId="{208DCC3C-86ED-D644-8578-9D15393C2A77}">
      <dgm:prSet/>
      <dgm:spPr/>
      <dgm:t>
        <a:bodyPr/>
        <a:lstStyle/>
        <a:p>
          <a:endParaRPr lang="en-US"/>
        </a:p>
      </dgm:t>
    </dgm:pt>
    <dgm:pt modelId="{BDABCD10-470A-7C41-9281-63A2A17FE44F}" type="sibTrans" cxnId="{208DCC3C-86ED-D644-8578-9D15393C2A77}">
      <dgm:prSet/>
      <dgm:spPr/>
      <dgm:t>
        <a:bodyPr/>
        <a:lstStyle/>
        <a:p>
          <a:endParaRPr lang="en-US"/>
        </a:p>
      </dgm:t>
    </dgm:pt>
    <dgm:pt modelId="{C422C09A-9ECD-4643-B16C-F59102B413AF}">
      <dgm:prSet phldrT="[Text]" custT="1"/>
      <dgm:spPr/>
      <dgm:t>
        <a:bodyPr/>
        <a:lstStyle/>
        <a:p>
          <a:pPr>
            <a:buNone/>
          </a:pPr>
          <a:r>
            <a:rPr lang="en-US" sz="2800" dirty="0">
              <a:latin typeface="Calisto MT" panose="02040603050505030304" pitchFamily="18" charset="0"/>
            </a:rPr>
            <a:t>Number of Subscribers</a:t>
          </a:r>
        </a:p>
      </dgm:t>
    </dgm:pt>
    <dgm:pt modelId="{3BAC3068-6BD7-7842-B2B5-5916E7902D75}" type="parTrans" cxnId="{1B6DF966-AE7F-A34E-B582-257EFD0C30B9}">
      <dgm:prSet/>
      <dgm:spPr/>
      <dgm:t>
        <a:bodyPr/>
        <a:lstStyle/>
        <a:p>
          <a:endParaRPr lang="en-US"/>
        </a:p>
      </dgm:t>
    </dgm:pt>
    <dgm:pt modelId="{F1FEB62A-58AF-534D-B64A-5ECE951AA4B7}" type="sibTrans" cxnId="{1B6DF966-AE7F-A34E-B582-257EFD0C30B9}">
      <dgm:prSet/>
      <dgm:spPr/>
      <dgm:t>
        <a:bodyPr/>
        <a:lstStyle/>
        <a:p>
          <a:endParaRPr lang="en-US"/>
        </a:p>
      </dgm:t>
    </dgm:pt>
    <dgm:pt modelId="{3703CDD3-4704-EC43-A32D-8383B65ED9ED}">
      <dgm:prSet phldrT="[Text]" custT="1"/>
      <dgm:spPr/>
      <dgm:t>
        <a:bodyPr/>
        <a:lstStyle/>
        <a:p>
          <a:r>
            <a:rPr lang="en-US" sz="1400" b="1" dirty="0">
              <a:latin typeface="Calisto MT" panose="02040603050505030304" pitchFamily="18" charset="0"/>
            </a:rPr>
            <a:t>Independent Variable </a:t>
          </a:r>
        </a:p>
      </dgm:t>
    </dgm:pt>
    <dgm:pt modelId="{AE570289-0B48-EC4C-BF0C-BC6979E80976}" type="parTrans" cxnId="{44D94561-5B1E-2E4D-A152-2FC24589415E}">
      <dgm:prSet/>
      <dgm:spPr/>
      <dgm:t>
        <a:bodyPr/>
        <a:lstStyle/>
        <a:p>
          <a:endParaRPr lang="en-US"/>
        </a:p>
      </dgm:t>
    </dgm:pt>
    <dgm:pt modelId="{F7F43A61-C55F-6442-8A1F-75176938033D}" type="sibTrans" cxnId="{44D94561-5B1E-2E4D-A152-2FC24589415E}">
      <dgm:prSet/>
      <dgm:spPr/>
      <dgm:t>
        <a:bodyPr/>
        <a:lstStyle/>
        <a:p>
          <a:endParaRPr lang="en-US"/>
        </a:p>
      </dgm:t>
    </dgm:pt>
    <dgm:pt modelId="{050E69C1-3D46-4F43-875A-F72F2316E865}">
      <dgm:prSet phldrT="[Text]" custT="1"/>
      <dgm:spPr/>
      <dgm:t>
        <a:bodyPr/>
        <a:lstStyle/>
        <a:p>
          <a:pPr>
            <a:buNone/>
          </a:pPr>
          <a:r>
            <a:rPr lang="en-US" sz="2800" dirty="0">
              <a:latin typeface="Calisto MT" panose="02040603050505030304" pitchFamily="18" charset="0"/>
            </a:rPr>
            <a:t>Category, Price, </a:t>
          </a:r>
          <a:r>
            <a:rPr lang="en-US" sz="2800" dirty="0" err="1">
              <a:latin typeface="Calisto MT" panose="02040603050505030304" pitchFamily="18" charset="0"/>
            </a:rPr>
            <a:t>isPaid</a:t>
          </a:r>
          <a:r>
            <a:rPr lang="en-US" sz="2800" dirty="0">
              <a:latin typeface="Calisto MT" panose="02040603050505030304" pitchFamily="18" charset="0"/>
            </a:rPr>
            <a:t>, Course Level</a:t>
          </a:r>
        </a:p>
      </dgm:t>
    </dgm:pt>
    <dgm:pt modelId="{E3DF6295-E843-A842-9562-A87241391FB6}" type="parTrans" cxnId="{CB79F983-2872-754D-A8F1-B57EBE4464ED}">
      <dgm:prSet/>
      <dgm:spPr/>
      <dgm:t>
        <a:bodyPr/>
        <a:lstStyle/>
        <a:p>
          <a:endParaRPr lang="en-US"/>
        </a:p>
      </dgm:t>
    </dgm:pt>
    <dgm:pt modelId="{798D38B9-65CD-FA44-B2F7-1831D058468A}" type="sibTrans" cxnId="{CB79F983-2872-754D-A8F1-B57EBE4464ED}">
      <dgm:prSet/>
      <dgm:spPr/>
      <dgm:t>
        <a:bodyPr/>
        <a:lstStyle/>
        <a:p>
          <a:endParaRPr lang="en-US"/>
        </a:p>
      </dgm:t>
    </dgm:pt>
    <dgm:pt modelId="{9817B05C-DCD8-BD4D-93FD-E8FBFD876DBF}">
      <dgm:prSet phldrT="[Text]" custT="1"/>
      <dgm:spPr/>
      <dgm:t>
        <a:bodyPr/>
        <a:lstStyle/>
        <a:p>
          <a:r>
            <a:rPr lang="en-US" sz="1400" b="1" dirty="0">
              <a:latin typeface="Calisto MT" panose="02040603050505030304" pitchFamily="18" charset="0"/>
            </a:rPr>
            <a:t>Adjusted R Squared value </a:t>
          </a:r>
        </a:p>
      </dgm:t>
    </dgm:pt>
    <dgm:pt modelId="{AEB08FF1-BBFC-F84B-956D-A3F8C9FB1D71}" type="parTrans" cxnId="{6204109D-CDD2-7D40-8306-3DF92673B77F}">
      <dgm:prSet/>
      <dgm:spPr/>
      <dgm:t>
        <a:bodyPr/>
        <a:lstStyle/>
        <a:p>
          <a:endParaRPr lang="en-US"/>
        </a:p>
      </dgm:t>
    </dgm:pt>
    <dgm:pt modelId="{6C12FCD0-A39F-0649-B595-5F838E5DE31A}" type="sibTrans" cxnId="{6204109D-CDD2-7D40-8306-3DF92673B77F}">
      <dgm:prSet/>
      <dgm:spPr/>
      <dgm:t>
        <a:bodyPr/>
        <a:lstStyle/>
        <a:p>
          <a:endParaRPr lang="en-US"/>
        </a:p>
      </dgm:t>
    </dgm:pt>
    <dgm:pt modelId="{ADFC0DD5-2480-904D-AD13-9DD47F07838F}">
      <dgm:prSet phldrT="[Text]" custT="1"/>
      <dgm:spPr/>
      <dgm:t>
        <a:bodyPr/>
        <a:lstStyle/>
        <a:p>
          <a:pPr>
            <a:buNone/>
          </a:pPr>
          <a:r>
            <a:rPr lang="en-US" sz="2800" dirty="0">
              <a:latin typeface="Calisto MT" panose="02040603050505030304" pitchFamily="18" charset="0"/>
            </a:rPr>
            <a:t>34.68%</a:t>
          </a:r>
          <a:r>
            <a:rPr lang="en-US" sz="5600" dirty="0"/>
            <a:t> </a:t>
          </a:r>
        </a:p>
      </dgm:t>
    </dgm:pt>
    <dgm:pt modelId="{7F346F33-B658-BE44-8F6E-565721BD2D94}" type="parTrans" cxnId="{4EDD3EB4-511A-FD46-B7F7-6C4A8A845373}">
      <dgm:prSet/>
      <dgm:spPr/>
      <dgm:t>
        <a:bodyPr/>
        <a:lstStyle/>
        <a:p>
          <a:endParaRPr lang="en-US"/>
        </a:p>
      </dgm:t>
    </dgm:pt>
    <dgm:pt modelId="{42EA39EC-2998-3044-9AAF-2EF6D3527836}" type="sibTrans" cxnId="{4EDD3EB4-511A-FD46-B7F7-6C4A8A845373}">
      <dgm:prSet/>
      <dgm:spPr/>
      <dgm:t>
        <a:bodyPr/>
        <a:lstStyle/>
        <a:p>
          <a:endParaRPr lang="en-US"/>
        </a:p>
      </dgm:t>
    </dgm:pt>
    <dgm:pt modelId="{545156EA-8C9D-5041-8E80-BB74F85A8F09}" type="pres">
      <dgm:prSet presAssocID="{6CB81EED-247C-5146-91A8-BCF9645094E6}" presName="linearFlow" presStyleCnt="0">
        <dgm:presLayoutVars>
          <dgm:dir/>
          <dgm:animLvl val="lvl"/>
          <dgm:resizeHandles val="exact"/>
        </dgm:presLayoutVars>
      </dgm:prSet>
      <dgm:spPr/>
    </dgm:pt>
    <dgm:pt modelId="{64338B2F-0B4F-A248-8CBF-3597D69B0BFA}" type="pres">
      <dgm:prSet presAssocID="{068D6B0F-48B2-4342-B58E-912DCB257D6C}" presName="composite" presStyleCnt="0"/>
      <dgm:spPr/>
    </dgm:pt>
    <dgm:pt modelId="{30ED1764-D544-664F-9BEF-02FF0ACEE493}" type="pres">
      <dgm:prSet presAssocID="{068D6B0F-48B2-4342-B58E-912DCB257D6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F7887A2-C57E-D140-BC69-B11CB2479229}" type="pres">
      <dgm:prSet presAssocID="{068D6B0F-48B2-4342-B58E-912DCB257D6C}" presName="descendantText" presStyleLbl="alignAcc1" presStyleIdx="0" presStyleCnt="3">
        <dgm:presLayoutVars>
          <dgm:bulletEnabled val="1"/>
        </dgm:presLayoutVars>
      </dgm:prSet>
      <dgm:spPr/>
    </dgm:pt>
    <dgm:pt modelId="{6CACF8BF-02BF-994D-B23A-C3AFBBFCE8C7}" type="pres">
      <dgm:prSet presAssocID="{BDABCD10-470A-7C41-9281-63A2A17FE44F}" presName="sp" presStyleCnt="0"/>
      <dgm:spPr/>
    </dgm:pt>
    <dgm:pt modelId="{E6C02A5E-718A-D749-9772-3145A7987D03}" type="pres">
      <dgm:prSet presAssocID="{3703CDD3-4704-EC43-A32D-8383B65ED9ED}" presName="composite" presStyleCnt="0"/>
      <dgm:spPr/>
    </dgm:pt>
    <dgm:pt modelId="{FBAC9E83-3583-A945-BD80-8D017344F899}" type="pres">
      <dgm:prSet presAssocID="{3703CDD3-4704-EC43-A32D-8383B65ED9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75D1420-CAF3-7B41-8115-12F3015BD89C}" type="pres">
      <dgm:prSet presAssocID="{3703CDD3-4704-EC43-A32D-8383B65ED9ED}" presName="descendantText" presStyleLbl="alignAcc1" presStyleIdx="1" presStyleCnt="3">
        <dgm:presLayoutVars>
          <dgm:bulletEnabled val="1"/>
        </dgm:presLayoutVars>
      </dgm:prSet>
      <dgm:spPr/>
    </dgm:pt>
    <dgm:pt modelId="{4B3F0234-0DA0-8A4A-BA7C-36996AE8BCA2}" type="pres">
      <dgm:prSet presAssocID="{F7F43A61-C55F-6442-8A1F-75176938033D}" presName="sp" presStyleCnt="0"/>
      <dgm:spPr/>
    </dgm:pt>
    <dgm:pt modelId="{99C5F8AE-C41A-4643-A8E0-A052703086FB}" type="pres">
      <dgm:prSet presAssocID="{9817B05C-DCD8-BD4D-93FD-E8FBFD876DBF}" presName="composite" presStyleCnt="0"/>
      <dgm:spPr/>
    </dgm:pt>
    <dgm:pt modelId="{15EF39A5-5667-D942-81C4-65F3EC243A81}" type="pres">
      <dgm:prSet presAssocID="{9817B05C-DCD8-BD4D-93FD-E8FBFD876DB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E8BDB3-F5C4-454A-A1CE-7DD428244685}" type="pres">
      <dgm:prSet presAssocID="{9817B05C-DCD8-BD4D-93FD-E8FBFD876DB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8302312-DB44-8D4C-8428-F5ECC6D82947}" type="presOf" srcId="{ADFC0DD5-2480-904D-AD13-9DD47F07838F}" destId="{AFE8BDB3-F5C4-454A-A1CE-7DD428244685}" srcOrd="0" destOrd="0" presId="urn:microsoft.com/office/officeart/2005/8/layout/chevron2"/>
    <dgm:cxn modelId="{00EB7C1A-B30C-1444-B9DF-4B048CA8D50F}" type="presOf" srcId="{9817B05C-DCD8-BD4D-93FD-E8FBFD876DBF}" destId="{15EF39A5-5667-D942-81C4-65F3EC243A81}" srcOrd="0" destOrd="0" presId="urn:microsoft.com/office/officeart/2005/8/layout/chevron2"/>
    <dgm:cxn modelId="{208DCC3C-86ED-D644-8578-9D15393C2A77}" srcId="{6CB81EED-247C-5146-91A8-BCF9645094E6}" destId="{068D6B0F-48B2-4342-B58E-912DCB257D6C}" srcOrd="0" destOrd="0" parTransId="{DDC82B06-E1E8-6346-BB3C-7D10FB868A48}" sibTransId="{BDABCD10-470A-7C41-9281-63A2A17FE44F}"/>
    <dgm:cxn modelId="{44D94561-5B1E-2E4D-A152-2FC24589415E}" srcId="{6CB81EED-247C-5146-91A8-BCF9645094E6}" destId="{3703CDD3-4704-EC43-A32D-8383B65ED9ED}" srcOrd="1" destOrd="0" parTransId="{AE570289-0B48-EC4C-BF0C-BC6979E80976}" sibTransId="{F7F43A61-C55F-6442-8A1F-75176938033D}"/>
    <dgm:cxn modelId="{DE1B5261-AFB3-7847-BDAC-BA2838959CC8}" type="presOf" srcId="{C422C09A-9ECD-4643-B16C-F59102B413AF}" destId="{0F7887A2-C57E-D140-BC69-B11CB2479229}" srcOrd="0" destOrd="0" presId="urn:microsoft.com/office/officeart/2005/8/layout/chevron2"/>
    <dgm:cxn modelId="{1B6DF966-AE7F-A34E-B582-257EFD0C30B9}" srcId="{068D6B0F-48B2-4342-B58E-912DCB257D6C}" destId="{C422C09A-9ECD-4643-B16C-F59102B413AF}" srcOrd="0" destOrd="0" parTransId="{3BAC3068-6BD7-7842-B2B5-5916E7902D75}" sibTransId="{F1FEB62A-58AF-534D-B64A-5ECE951AA4B7}"/>
    <dgm:cxn modelId="{CB79F983-2872-754D-A8F1-B57EBE4464ED}" srcId="{3703CDD3-4704-EC43-A32D-8383B65ED9ED}" destId="{050E69C1-3D46-4F43-875A-F72F2316E865}" srcOrd="0" destOrd="0" parTransId="{E3DF6295-E843-A842-9562-A87241391FB6}" sibTransId="{798D38B9-65CD-FA44-B2F7-1831D058468A}"/>
    <dgm:cxn modelId="{3E411188-2552-F348-A87E-870213102B7A}" type="presOf" srcId="{3703CDD3-4704-EC43-A32D-8383B65ED9ED}" destId="{FBAC9E83-3583-A945-BD80-8D017344F899}" srcOrd="0" destOrd="0" presId="urn:microsoft.com/office/officeart/2005/8/layout/chevron2"/>
    <dgm:cxn modelId="{6204109D-CDD2-7D40-8306-3DF92673B77F}" srcId="{6CB81EED-247C-5146-91A8-BCF9645094E6}" destId="{9817B05C-DCD8-BD4D-93FD-E8FBFD876DBF}" srcOrd="2" destOrd="0" parTransId="{AEB08FF1-BBFC-F84B-956D-A3F8C9FB1D71}" sibTransId="{6C12FCD0-A39F-0649-B595-5F838E5DE31A}"/>
    <dgm:cxn modelId="{7554FEA7-ED89-0240-B01D-CF4618DC5AF2}" type="presOf" srcId="{068D6B0F-48B2-4342-B58E-912DCB257D6C}" destId="{30ED1764-D544-664F-9BEF-02FF0ACEE493}" srcOrd="0" destOrd="0" presId="urn:microsoft.com/office/officeart/2005/8/layout/chevron2"/>
    <dgm:cxn modelId="{4EDD3EB4-511A-FD46-B7F7-6C4A8A845373}" srcId="{9817B05C-DCD8-BD4D-93FD-E8FBFD876DBF}" destId="{ADFC0DD5-2480-904D-AD13-9DD47F07838F}" srcOrd="0" destOrd="0" parTransId="{7F346F33-B658-BE44-8F6E-565721BD2D94}" sibTransId="{42EA39EC-2998-3044-9AAF-2EF6D3527836}"/>
    <dgm:cxn modelId="{8E9143D7-CE1A-874A-B17B-D8654FE65251}" type="presOf" srcId="{050E69C1-3D46-4F43-875A-F72F2316E865}" destId="{775D1420-CAF3-7B41-8115-12F3015BD89C}" srcOrd="0" destOrd="0" presId="urn:microsoft.com/office/officeart/2005/8/layout/chevron2"/>
    <dgm:cxn modelId="{E2A13DF8-413E-304D-8112-601A0EB869E4}" type="presOf" srcId="{6CB81EED-247C-5146-91A8-BCF9645094E6}" destId="{545156EA-8C9D-5041-8E80-BB74F85A8F09}" srcOrd="0" destOrd="0" presId="urn:microsoft.com/office/officeart/2005/8/layout/chevron2"/>
    <dgm:cxn modelId="{E1C357D6-D9D9-FE49-90A6-391E36C275AA}" type="presParOf" srcId="{545156EA-8C9D-5041-8E80-BB74F85A8F09}" destId="{64338B2F-0B4F-A248-8CBF-3597D69B0BFA}" srcOrd="0" destOrd="0" presId="urn:microsoft.com/office/officeart/2005/8/layout/chevron2"/>
    <dgm:cxn modelId="{67BE55DC-A51A-9943-908B-EA7A82D768F7}" type="presParOf" srcId="{64338B2F-0B4F-A248-8CBF-3597D69B0BFA}" destId="{30ED1764-D544-664F-9BEF-02FF0ACEE493}" srcOrd="0" destOrd="0" presId="urn:microsoft.com/office/officeart/2005/8/layout/chevron2"/>
    <dgm:cxn modelId="{5679A349-98A4-2441-B034-4DBBD4A95AF1}" type="presParOf" srcId="{64338B2F-0B4F-A248-8CBF-3597D69B0BFA}" destId="{0F7887A2-C57E-D140-BC69-B11CB2479229}" srcOrd="1" destOrd="0" presId="urn:microsoft.com/office/officeart/2005/8/layout/chevron2"/>
    <dgm:cxn modelId="{D721827F-D2C5-3B4F-AC1B-6CE92E07F529}" type="presParOf" srcId="{545156EA-8C9D-5041-8E80-BB74F85A8F09}" destId="{6CACF8BF-02BF-994D-B23A-C3AFBBFCE8C7}" srcOrd="1" destOrd="0" presId="urn:microsoft.com/office/officeart/2005/8/layout/chevron2"/>
    <dgm:cxn modelId="{AD967198-89F5-194C-A5B8-E06F4960CED1}" type="presParOf" srcId="{545156EA-8C9D-5041-8E80-BB74F85A8F09}" destId="{E6C02A5E-718A-D749-9772-3145A7987D03}" srcOrd="2" destOrd="0" presId="urn:microsoft.com/office/officeart/2005/8/layout/chevron2"/>
    <dgm:cxn modelId="{1CA992C2-5A6F-7F42-93CE-EFA6FFD18645}" type="presParOf" srcId="{E6C02A5E-718A-D749-9772-3145A7987D03}" destId="{FBAC9E83-3583-A945-BD80-8D017344F899}" srcOrd="0" destOrd="0" presId="urn:microsoft.com/office/officeart/2005/8/layout/chevron2"/>
    <dgm:cxn modelId="{94CAE542-79FE-A74D-A8F2-592565264911}" type="presParOf" srcId="{E6C02A5E-718A-D749-9772-3145A7987D03}" destId="{775D1420-CAF3-7B41-8115-12F3015BD89C}" srcOrd="1" destOrd="0" presId="urn:microsoft.com/office/officeart/2005/8/layout/chevron2"/>
    <dgm:cxn modelId="{E96B717F-780E-FD49-B9E6-2C5D8E7921B0}" type="presParOf" srcId="{545156EA-8C9D-5041-8E80-BB74F85A8F09}" destId="{4B3F0234-0DA0-8A4A-BA7C-36996AE8BCA2}" srcOrd="3" destOrd="0" presId="urn:microsoft.com/office/officeart/2005/8/layout/chevron2"/>
    <dgm:cxn modelId="{6C394686-BE43-184B-B73D-E02EE3B7C16D}" type="presParOf" srcId="{545156EA-8C9D-5041-8E80-BB74F85A8F09}" destId="{99C5F8AE-C41A-4643-A8E0-A052703086FB}" srcOrd="4" destOrd="0" presId="urn:microsoft.com/office/officeart/2005/8/layout/chevron2"/>
    <dgm:cxn modelId="{4242C03D-6C17-0A44-BC94-EBCACA9264C1}" type="presParOf" srcId="{99C5F8AE-C41A-4643-A8E0-A052703086FB}" destId="{15EF39A5-5667-D942-81C4-65F3EC243A81}" srcOrd="0" destOrd="0" presId="urn:microsoft.com/office/officeart/2005/8/layout/chevron2"/>
    <dgm:cxn modelId="{7FB5065C-D3B1-6340-97EF-A86FC6C4F8F6}" type="presParOf" srcId="{99C5F8AE-C41A-4643-A8E0-A052703086FB}" destId="{AFE8BDB3-F5C4-454A-A1CE-7DD4282446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441460-2DD2-AB4E-917B-E973B39A3834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3277-2C47-9348-B042-39CD744FF37F}">
      <dgm:prSet phldrT="[Text]" custT="1"/>
      <dgm:spPr/>
      <dgm:t>
        <a:bodyPr/>
        <a:lstStyle/>
        <a:p>
          <a:r>
            <a:rPr lang="en-US" sz="3200" dirty="0">
              <a:latin typeface="Calisto MT" panose="02040603050505030304" pitchFamily="18" charset="0"/>
            </a:rPr>
            <a:t>Subscribers</a:t>
          </a:r>
        </a:p>
      </dgm:t>
    </dgm:pt>
    <dgm:pt modelId="{E531ED03-7131-B643-B70A-592B5C5AE61F}" type="parTrans" cxnId="{210AAFC1-4086-E646-A5EA-58068CF34973}">
      <dgm:prSet/>
      <dgm:spPr/>
      <dgm:t>
        <a:bodyPr/>
        <a:lstStyle/>
        <a:p>
          <a:endParaRPr lang="en-US"/>
        </a:p>
      </dgm:t>
    </dgm:pt>
    <dgm:pt modelId="{8777575A-B3F0-4848-A1E7-09AF7686DEE7}" type="sibTrans" cxnId="{210AAFC1-4086-E646-A5EA-58068CF34973}">
      <dgm:prSet/>
      <dgm:spPr/>
      <dgm:t>
        <a:bodyPr/>
        <a:lstStyle/>
        <a:p>
          <a:endParaRPr lang="en-US"/>
        </a:p>
      </dgm:t>
    </dgm:pt>
    <dgm:pt modelId="{9EF138B1-986E-A44A-8582-695B39A0AEE5}">
      <dgm:prSet phldrT="[Text]"/>
      <dgm:spPr/>
      <dgm:t>
        <a:bodyPr/>
        <a:lstStyle/>
        <a:p>
          <a:r>
            <a:rPr lang="en-US" dirty="0">
              <a:latin typeface="Calisto MT" panose="02040603050505030304" pitchFamily="18" charset="0"/>
            </a:rPr>
            <a:t>Price </a:t>
          </a:r>
        </a:p>
        <a:p>
          <a:r>
            <a:rPr lang="en-US" dirty="0" err="1">
              <a:latin typeface="Calisto MT" panose="02040603050505030304" pitchFamily="18" charset="0"/>
            </a:rPr>
            <a:t>isPaid</a:t>
          </a:r>
          <a:endParaRPr lang="en-US" dirty="0">
            <a:latin typeface="Calisto MT" panose="02040603050505030304" pitchFamily="18" charset="0"/>
          </a:endParaRPr>
        </a:p>
        <a:p>
          <a:r>
            <a:rPr lang="en-US" dirty="0">
              <a:latin typeface="Calisto MT" panose="02040603050505030304" pitchFamily="18" charset="0"/>
            </a:rPr>
            <a:t>Level of Course</a:t>
          </a:r>
        </a:p>
        <a:p>
          <a:r>
            <a:rPr lang="en-US" dirty="0">
              <a:latin typeface="Calisto MT" panose="02040603050505030304" pitchFamily="18" charset="0"/>
            </a:rPr>
            <a:t>Category</a:t>
          </a:r>
        </a:p>
      </dgm:t>
    </dgm:pt>
    <dgm:pt modelId="{1A36FF94-6D9A-0140-B3E1-89E7E5956A03}" type="parTrans" cxnId="{AE3E5B71-BC92-4D47-92C5-51AD7B8D0ACD}">
      <dgm:prSet/>
      <dgm:spPr/>
      <dgm:t>
        <a:bodyPr/>
        <a:lstStyle/>
        <a:p>
          <a:endParaRPr lang="en-US"/>
        </a:p>
      </dgm:t>
    </dgm:pt>
    <dgm:pt modelId="{063B6506-34A5-2943-8877-C34AF1EED1BD}" type="sibTrans" cxnId="{AE3E5B71-BC92-4D47-92C5-51AD7B8D0ACD}">
      <dgm:prSet/>
      <dgm:spPr/>
      <dgm:t>
        <a:bodyPr/>
        <a:lstStyle/>
        <a:p>
          <a:endParaRPr lang="en-US"/>
        </a:p>
      </dgm:t>
    </dgm:pt>
    <dgm:pt modelId="{47231611-633F-6F42-B32B-879D30EEFCE4}" type="pres">
      <dgm:prSet presAssocID="{10441460-2DD2-AB4E-917B-E973B39A3834}" presName="Name0" presStyleCnt="0">
        <dgm:presLayoutVars>
          <dgm:dir/>
          <dgm:animOne val="branch"/>
          <dgm:animLvl val="lvl"/>
        </dgm:presLayoutVars>
      </dgm:prSet>
      <dgm:spPr/>
    </dgm:pt>
    <dgm:pt modelId="{F7E1E237-D7CF-7142-B744-712BD3A1CBA0}" type="pres">
      <dgm:prSet presAssocID="{9EF138B1-986E-A44A-8582-695B39A0AEE5}" presName="chaos" presStyleCnt="0"/>
      <dgm:spPr/>
    </dgm:pt>
    <dgm:pt modelId="{7A87FB40-541A-3D45-925A-47AD8EFCF925}" type="pres">
      <dgm:prSet presAssocID="{9EF138B1-986E-A44A-8582-695B39A0AEE5}" presName="parTx1" presStyleLbl="revTx" presStyleIdx="0" presStyleCnt="1" custScaleX="133818" custScaleY="325560" custLinFactNeighborX="-1881" custLinFactNeighborY="57067"/>
      <dgm:spPr/>
    </dgm:pt>
    <dgm:pt modelId="{E96A3ED1-824B-2741-947C-3C015CE1A7CA}" type="pres">
      <dgm:prSet presAssocID="{9EF138B1-986E-A44A-8582-695B39A0AEE5}" presName="c1" presStyleLbl="node1" presStyleIdx="0" presStyleCnt="19" custLinFactNeighborX="-82749"/>
      <dgm:spPr/>
    </dgm:pt>
    <dgm:pt modelId="{F393CBC7-62C2-244C-A3DA-E6FAACB924C3}" type="pres">
      <dgm:prSet presAssocID="{9EF138B1-986E-A44A-8582-695B39A0AEE5}" presName="c2" presStyleLbl="node1" presStyleIdx="1" presStyleCnt="19" custLinFactNeighborX="-59106" custLinFactNeighborY="-59378"/>
      <dgm:spPr/>
    </dgm:pt>
    <dgm:pt modelId="{C675C9A6-408D-5D49-88EE-A71FB2651D85}" type="pres">
      <dgm:prSet presAssocID="{9EF138B1-986E-A44A-8582-695B39A0AEE5}" presName="c3" presStyleLbl="node1" presStyleIdx="2" presStyleCnt="19" custLinFactY="-55604" custLinFactNeighborX="-82749" custLinFactNeighborY="-100000"/>
      <dgm:spPr/>
    </dgm:pt>
    <dgm:pt modelId="{DE6E994E-E3E3-064C-BE1A-C1AB58B9DC85}" type="pres">
      <dgm:prSet presAssocID="{9EF138B1-986E-A44A-8582-695B39A0AEE5}" presName="c4" presStyleLbl="node1" presStyleIdx="3" presStyleCnt="19" custLinFactNeighborX="-70928" custLinFactNeighborY="-62560"/>
      <dgm:spPr/>
    </dgm:pt>
    <dgm:pt modelId="{C56DBD2A-C9A4-9745-B410-34689C50570E}" type="pres">
      <dgm:prSet presAssocID="{9EF138B1-986E-A44A-8582-695B39A0AEE5}" presName="c5" presStyleLbl="node1" presStyleIdx="4" presStyleCnt="19"/>
      <dgm:spPr/>
    </dgm:pt>
    <dgm:pt modelId="{B09C8F13-8AE6-254E-898D-A8A33AA441C8}" type="pres">
      <dgm:prSet presAssocID="{9EF138B1-986E-A44A-8582-695B39A0AEE5}" presName="c6" presStyleLbl="node1" presStyleIdx="5" presStyleCnt="19" custLinFactNeighborX="-11821" custLinFactNeighborY="-75378"/>
      <dgm:spPr/>
    </dgm:pt>
    <dgm:pt modelId="{61D14587-5EA1-9140-B50F-64873CC762DF}" type="pres">
      <dgm:prSet presAssocID="{9EF138B1-986E-A44A-8582-695B39A0AEE5}" presName="c7" presStyleLbl="node1" presStyleIdx="6" presStyleCnt="19" custLinFactNeighborX="7522" custLinFactNeighborY="-78877"/>
      <dgm:spPr/>
    </dgm:pt>
    <dgm:pt modelId="{3FF95013-4842-9A46-BC71-8C9CFCE343F7}" type="pres">
      <dgm:prSet presAssocID="{9EF138B1-986E-A44A-8582-695B39A0AEE5}" presName="c8" presStyleLbl="node1" presStyleIdx="7" presStyleCnt="19" custLinFactNeighborX="23642" custLinFactNeighborY="-82749"/>
      <dgm:spPr/>
    </dgm:pt>
    <dgm:pt modelId="{7FD62C0D-F491-6448-A1ED-DB9C1658AAA8}" type="pres">
      <dgm:prSet presAssocID="{9EF138B1-986E-A44A-8582-695B39A0AEE5}" presName="c9" presStyleLbl="node1" presStyleIdx="8" presStyleCnt="19" custLinFactNeighborX="23642" custLinFactNeighborY="-47285"/>
      <dgm:spPr/>
    </dgm:pt>
    <dgm:pt modelId="{C49D321B-4F79-ED46-8FDE-4E0CE3BFF73A}" type="pres">
      <dgm:prSet presAssocID="{9EF138B1-986E-A44A-8582-695B39A0AEE5}" presName="c10" presStyleLbl="node1" presStyleIdx="9" presStyleCnt="19" custLinFactY="-6857" custLinFactNeighborX="-27583" custLinFactNeighborY="-100000"/>
      <dgm:spPr/>
    </dgm:pt>
    <dgm:pt modelId="{7D489A82-1B5E-1544-9912-DB2E198012F7}" type="pres">
      <dgm:prSet presAssocID="{9EF138B1-986E-A44A-8582-695B39A0AEE5}" presName="c11" presStyleLbl="node1" presStyleIdx="10" presStyleCnt="19" custLinFactY="309275" custLinFactNeighborX="-70928" custLinFactNeighborY="400000"/>
      <dgm:spPr/>
    </dgm:pt>
    <dgm:pt modelId="{D4069222-E2E3-4141-A14B-635E4AA157D3}" type="pres">
      <dgm:prSet presAssocID="{9EF138B1-986E-A44A-8582-695B39A0AEE5}" presName="c12" presStyleLbl="node1" presStyleIdx="11" presStyleCnt="19" custLinFactY="200000" custLinFactNeighborX="-30090" custLinFactNeighborY="281447"/>
      <dgm:spPr/>
    </dgm:pt>
    <dgm:pt modelId="{0A130D56-AECF-AA4A-A008-AE4DA0EA12FB}" type="pres">
      <dgm:prSet presAssocID="{9EF138B1-986E-A44A-8582-695B39A0AEE5}" presName="c13" presStyleLbl="node1" presStyleIdx="12" presStyleCnt="19" custLinFactY="110308" custLinFactNeighborY="200000"/>
      <dgm:spPr/>
    </dgm:pt>
    <dgm:pt modelId="{FDDA7C9A-3F6E-A248-BB96-FDB38DBAF58D}" type="pres">
      <dgm:prSet presAssocID="{9EF138B1-986E-A44A-8582-695B39A0AEE5}" presName="c14" presStyleLbl="node1" presStyleIdx="13" presStyleCnt="19" custLinFactX="-178280" custLinFactY="200000" custLinFactNeighborX="-200000" custLinFactNeighborY="249207"/>
      <dgm:spPr/>
    </dgm:pt>
    <dgm:pt modelId="{E7409700-F65F-C447-AB2B-71962C7F8809}" type="pres">
      <dgm:prSet presAssocID="{9EF138B1-986E-A44A-8582-695B39A0AEE5}" presName="c15" presStyleLbl="node1" presStyleIdx="14" presStyleCnt="19" custLinFactY="287603" custLinFactNeighborX="-15046" custLinFactNeighborY="300000"/>
      <dgm:spPr/>
    </dgm:pt>
    <dgm:pt modelId="{0549981D-8197-E34F-883F-7E1DCACDF457}" type="pres">
      <dgm:prSet presAssocID="{9EF138B1-986E-A44A-8582-695B39A0AEE5}" presName="c16" presStyleLbl="node1" presStyleIdx="15" presStyleCnt="19" custLinFactY="220135" custLinFactNeighborX="-11821" custLinFactNeighborY="300000"/>
      <dgm:spPr/>
    </dgm:pt>
    <dgm:pt modelId="{2DCD3AAC-B341-674B-8110-35BC10741F44}" type="pres">
      <dgm:prSet presAssocID="{9EF138B1-986E-A44A-8582-695B39A0AEE5}" presName="c17" presStyleLbl="node1" presStyleIdx="16" presStyleCnt="19" custLinFactY="141339" custLinFactNeighborX="-10344" custLinFactNeighborY="200000"/>
      <dgm:spPr/>
    </dgm:pt>
    <dgm:pt modelId="{5D685D8D-25AB-E844-891F-28C856CC1242}" type="pres">
      <dgm:prSet presAssocID="{9EF138B1-986E-A44A-8582-695B39A0AEE5}" presName="c18" presStyleLbl="node1" presStyleIdx="17" presStyleCnt="19" custLinFactY="200000" custLinFactNeighborX="-7523" custLinFactNeighborY="266402"/>
      <dgm:spPr/>
    </dgm:pt>
    <dgm:pt modelId="{7C01A581-AF74-5844-8BA8-89FFA224073F}" type="pres">
      <dgm:prSet presAssocID="{063B6506-34A5-2943-8877-C34AF1EED1BD}" presName="chevronComposite1" presStyleCnt="0"/>
      <dgm:spPr/>
    </dgm:pt>
    <dgm:pt modelId="{6F1427E7-E7E8-F54A-97C7-DC08F46A6E8A}" type="pres">
      <dgm:prSet presAssocID="{063B6506-34A5-2943-8877-C34AF1EED1BD}" presName="chevron1" presStyleLbl="sibTrans2D1" presStyleIdx="0" presStyleCnt="2" custLinFactNeighborX="69307" custLinFactNeighborY="52326"/>
      <dgm:spPr/>
    </dgm:pt>
    <dgm:pt modelId="{BFEE46B4-3884-B64A-BAC7-B5D5EF080F58}" type="pres">
      <dgm:prSet presAssocID="{063B6506-34A5-2943-8877-C34AF1EED1BD}" presName="spChevron1" presStyleCnt="0"/>
      <dgm:spPr/>
    </dgm:pt>
    <dgm:pt modelId="{00E5B1BE-A2F5-F74E-9B9D-C6C89E1B85B2}" type="pres">
      <dgm:prSet presAssocID="{063B6506-34A5-2943-8877-C34AF1EED1BD}" presName="overlap" presStyleCnt="0"/>
      <dgm:spPr/>
    </dgm:pt>
    <dgm:pt modelId="{D0E52C30-4242-AF4D-8ECD-84534BE82DA4}" type="pres">
      <dgm:prSet presAssocID="{063B6506-34A5-2943-8877-C34AF1EED1BD}" presName="chevronComposite2" presStyleCnt="0"/>
      <dgm:spPr/>
    </dgm:pt>
    <dgm:pt modelId="{C3249280-05D1-D04F-AB5E-8B6E0A8E4D80}" type="pres">
      <dgm:prSet presAssocID="{063B6506-34A5-2943-8877-C34AF1EED1BD}" presName="chevron2" presStyleLbl="sibTrans2D1" presStyleIdx="1" presStyleCnt="2" custLinFactX="61371" custLinFactNeighborX="100000" custLinFactNeighborY="45618"/>
      <dgm:spPr/>
    </dgm:pt>
    <dgm:pt modelId="{A1955F7C-A7F3-EC4D-840A-B017CC126469}" type="pres">
      <dgm:prSet presAssocID="{063B6506-34A5-2943-8877-C34AF1EED1BD}" presName="spChevron2" presStyleCnt="0"/>
      <dgm:spPr/>
    </dgm:pt>
    <dgm:pt modelId="{0E0582D1-52A3-A14F-BE5A-951E8CC4CDA1}" type="pres">
      <dgm:prSet presAssocID="{F5273277-2C47-9348-B042-39CD744FF37F}" presName="last" presStyleCnt="0"/>
      <dgm:spPr/>
    </dgm:pt>
    <dgm:pt modelId="{5C3D8258-BFEA-CA47-88AA-7050554EAE36}" type="pres">
      <dgm:prSet presAssocID="{F5273277-2C47-9348-B042-39CD744FF37F}" presName="circleTx" presStyleLbl="node1" presStyleIdx="18" presStyleCnt="19" custScaleX="281947" custScaleY="175204" custLinFactX="8284" custLinFactNeighborX="100000" custLinFactNeighborY="19700"/>
      <dgm:spPr/>
    </dgm:pt>
    <dgm:pt modelId="{051CA16D-FF6A-AF4D-B825-D9781EBF9455}" type="pres">
      <dgm:prSet presAssocID="{F5273277-2C47-9348-B042-39CD744FF37F}" presName="spN" presStyleCnt="0"/>
      <dgm:spPr/>
    </dgm:pt>
  </dgm:ptLst>
  <dgm:cxnLst>
    <dgm:cxn modelId="{AE3E5B71-BC92-4D47-92C5-51AD7B8D0ACD}" srcId="{10441460-2DD2-AB4E-917B-E973B39A3834}" destId="{9EF138B1-986E-A44A-8582-695B39A0AEE5}" srcOrd="0" destOrd="0" parTransId="{1A36FF94-6D9A-0140-B3E1-89E7E5956A03}" sibTransId="{063B6506-34A5-2943-8877-C34AF1EED1BD}"/>
    <dgm:cxn modelId="{58D37D8C-6197-9441-95D7-4570D035B14D}" type="presOf" srcId="{9EF138B1-986E-A44A-8582-695B39A0AEE5}" destId="{7A87FB40-541A-3D45-925A-47AD8EFCF925}" srcOrd="0" destOrd="0" presId="urn:microsoft.com/office/officeart/2009/3/layout/RandomtoResultProcess"/>
    <dgm:cxn modelId="{210AAFC1-4086-E646-A5EA-58068CF34973}" srcId="{10441460-2DD2-AB4E-917B-E973B39A3834}" destId="{F5273277-2C47-9348-B042-39CD744FF37F}" srcOrd="1" destOrd="0" parTransId="{E531ED03-7131-B643-B70A-592B5C5AE61F}" sibTransId="{8777575A-B3F0-4848-A1E7-09AF7686DEE7}"/>
    <dgm:cxn modelId="{D0C95BCA-3A45-F740-9E07-C90828E8C17C}" type="presOf" srcId="{10441460-2DD2-AB4E-917B-E973B39A3834}" destId="{47231611-633F-6F42-B32B-879D30EEFCE4}" srcOrd="0" destOrd="0" presId="urn:microsoft.com/office/officeart/2009/3/layout/RandomtoResultProcess"/>
    <dgm:cxn modelId="{2E64BEEA-6014-914F-AB56-AFB634C451EA}" type="presOf" srcId="{F5273277-2C47-9348-B042-39CD744FF37F}" destId="{5C3D8258-BFEA-CA47-88AA-7050554EAE36}" srcOrd="0" destOrd="0" presId="urn:microsoft.com/office/officeart/2009/3/layout/RandomtoResultProcess"/>
    <dgm:cxn modelId="{0454C93C-8A3C-5B4D-B965-E726C0E3DB55}" type="presParOf" srcId="{47231611-633F-6F42-B32B-879D30EEFCE4}" destId="{F7E1E237-D7CF-7142-B744-712BD3A1CBA0}" srcOrd="0" destOrd="0" presId="urn:microsoft.com/office/officeart/2009/3/layout/RandomtoResultProcess"/>
    <dgm:cxn modelId="{6B4D7201-AC14-C440-8C10-89AE6F86FD52}" type="presParOf" srcId="{F7E1E237-D7CF-7142-B744-712BD3A1CBA0}" destId="{7A87FB40-541A-3D45-925A-47AD8EFCF925}" srcOrd="0" destOrd="0" presId="urn:microsoft.com/office/officeart/2009/3/layout/RandomtoResultProcess"/>
    <dgm:cxn modelId="{F0CC1BEE-0C18-C548-81B9-3A17EA5B4149}" type="presParOf" srcId="{F7E1E237-D7CF-7142-B744-712BD3A1CBA0}" destId="{E96A3ED1-824B-2741-947C-3C015CE1A7CA}" srcOrd="1" destOrd="0" presId="urn:microsoft.com/office/officeart/2009/3/layout/RandomtoResultProcess"/>
    <dgm:cxn modelId="{F5B1084F-0D55-3D4D-BA12-C223110C051D}" type="presParOf" srcId="{F7E1E237-D7CF-7142-B744-712BD3A1CBA0}" destId="{F393CBC7-62C2-244C-A3DA-E6FAACB924C3}" srcOrd="2" destOrd="0" presId="urn:microsoft.com/office/officeart/2009/3/layout/RandomtoResultProcess"/>
    <dgm:cxn modelId="{D6F2B356-D5D1-7047-8651-4E0E347544DC}" type="presParOf" srcId="{F7E1E237-D7CF-7142-B744-712BD3A1CBA0}" destId="{C675C9A6-408D-5D49-88EE-A71FB2651D85}" srcOrd="3" destOrd="0" presId="urn:microsoft.com/office/officeart/2009/3/layout/RandomtoResultProcess"/>
    <dgm:cxn modelId="{99828B00-4086-4041-98C9-774ECD57CAFE}" type="presParOf" srcId="{F7E1E237-D7CF-7142-B744-712BD3A1CBA0}" destId="{DE6E994E-E3E3-064C-BE1A-C1AB58B9DC85}" srcOrd="4" destOrd="0" presId="urn:microsoft.com/office/officeart/2009/3/layout/RandomtoResultProcess"/>
    <dgm:cxn modelId="{DF80C59E-3B25-ED41-A266-167F4B8B3C9C}" type="presParOf" srcId="{F7E1E237-D7CF-7142-B744-712BD3A1CBA0}" destId="{C56DBD2A-C9A4-9745-B410-34689C50570E}" srcOrd="5" destOrd="0" presId="urn:microsoft.com/office/officeart/2009/3/layout/RandomtoResultProcess"/>
    <dgm:cxn modelId="{D8E9DEC4-EDCC-C542-B7B7-DDA72D74BA34}" type="presParOf" srcId="{F7E1E237-D7CF-7142-B744-712BD3A1CBA0}" destId="{B09C8F13-8AE6-254E-898D-A8A33AA441C8}" srcOrd="6" destOrd="0" presId="urn:microsoft.com/office/officeart/2009/3/layout/RandomtoResultProcess"/>
    <dgm:cxn modelId="{4C5FE839-7CF6-634F-B3FB-0F8E68D538B6}" type="presParOf" srcId="{F7E1E237-D7CF-7142-B744-712BD3A1CBA0}" destId="{61D14587-5EA1-9140-B50F-64873CC762DF}" srcOrd="7" destOrd="0" presId="urn:microsoft.com/office/officeart/2009/3/layout/RandomtoResultProcess"/>
    <dgm:cxn modelId="{D7062566-0A41-8244-A3EF-B79AC8D1B27F}" type="presParOf" srcId="{F7E1E237-D7CF-7142-B744-712BD3A1CBA0}" destId="{3FF95013-4842-9A46-BC71-8C9CFCE343F7}" srcOrd="8" destOrd="0" presId="urn:microsoft.com/office/officeart/2009/3/layout/RandomtoResultProcess"/>
    <dgm:cxn modelId="{0818AF4B-0840-1E42-9D00-7A3F9B279B4B}" type="presParOf" srcId="{F7E1E237-D7CF-7142-B744-712BD3A1CBA0}" destId="{7FD62C0D-F491-6448-A1ED-DB9C1658AAA8}" srcOrd="9" destOrd="0" presId="urn:microsoft.com/office/officeart/2009/3/layout/RandomtoResultProcess"/>
    <dgm:cxn modelId="{3ED7720C-6332-E746-AAF5-8931E155A924}" type="presParOf" srcId="{F7E1E237-D7CF-7142-B744-712BD3A1CBA0}" destId="{C49D321B-4F79-ED46-8FDE-4E0CE3BFF73A}" srcOrd="10" destOrd="0" presId="urn:microsoft.com/office/officeart/2009/3/layout/RandomtoResultProcess"/>
    <dgm:cxn modelId="{2263ADD3-55A8-DB48-BE34-72A585581296}" type="presParOf" srcId="{F7E1E237-D7CF-7142-B744-712BD3A1CBA0}" destId="{7D489A82-1B5E-1544-9912-DB2E198012F7}" srcOrd="11" destOrd="0" presId="urn:microsoft.com/office/officeart/2009/3/layout/RandomtoResultProcess"/>
    <dgm:cxn modelId="{56B62CA3-E4B9-6640-94D3-3EAE9728E7B0}" type="presParOf" srcId="{F7E1E237-D7CF-7142-B744-712BD3A1CBA0}" destId="{D4069222-E2E3-4141-A14B-635E4AA157D3}" srcOrd="12" destOrd="0" presId="urn:microsoft.com/office/officeart/2009/3/layout/RandomtoResultProcess"/>
    <dgm:cxn modelId="{33700B51-A157-C241-814A-080791A3FA9E}" type="presParOf" srcId="{F7E1E237-D7CF-7142-B744-712BD3A1CBA0}" destId="{0A130D56-AECF-AA4A-A008-AE4DA0EA12FB}" srcOrd="13" destOrd="0" presId="urn:microsoft.com/office/officeart/2009/3/layout/RandomtoResultProcess"/>
    <dgm:cxn modelId="{AFFE7ED8-044F-3F4E-974B-65D31138EF70}" type="presParOf" srcId="{F7E1E237-D7CF-7142-B744-712BD3A1CBA0}" destId="{FDDA7C9A-3F6E-A248-BB96-FDB38DBAF58D}" srcOrd="14" destOrd="0" presId="urn:microsoft.com/office/officeart/2009/3/layout/RandomtoResultProcess"/>
    <dgm:cxn modelId="{297A7DDD-42BE-E042-8DAA-C5E13B4A7484}" type="presParOf" srcId="{F7E1E237-D7CF-7142-B744-712BD3A1CBA0}" destId="{E7409700-F65F-C447-AB2B-71962C7F8809}" srcOrd="15" destOrd="0" presId="urn:microsoft.com/office/officeart/2009/3/layout/RandomtoResultProcess"/>
    <dgm:cxn modelId="{621F34A2-267F-0B47-803A-BF56945CB5F1}" type="presParOf" srcId="{F7E1E237-D7CF-7142-B744-712BD3A1CBA0}" destId="{0549981D-8197-E34F-883F-7E1DCACDF457}" srcOrd="16" destOrd="0" presId="urn:microsoft.com/office/officeart/2009/3/layout/RandomtoResultProcess"/>
    <dgm:cxn modelId="{1B88C40F-3C59-C149-9EAC-15FC82BA27A4}" type="presParOf" srcId="{F7E1E237-D7CF-7142-B744-712BD3A1CBA0}" destId="{2DCD3AAC-B341-674B-8110-35BC10741F44}" srcOrd="17" destOrd="0" presId="urn:microsoft.com/office/officeart/2009/3/layout/RandomtoResultProcess"/>
    <dgm:cxn modelId="{23F95E14-466D-2D4B-B841-1991CEC0690F}" type="presParOf" srcId="{F7E1E237-D7CF-7142-B744-712BD3A1CBA0}" destId="{5D685D8D-25AB-E844-891F-28C856CC1242}" srcOrd="18" destOrd="0" presId="urn:microsoft.com/office/officeart/2009/3/layout/RandomtoResultProcess"/>
    <dgm:cxn modelId="{52F6984A-0352-9141-A1A3-0D1FA77A0542}" type="presParOf" srcId="{47231611-633F-6F42-B32B-879D30EEFCE4}" destId="{7C01A581-AF74-5844-8BA8-89FFA224073F}" srcOrd="1" destOrd="0" presId="urn:microsoft.com/office/officeart/2009/3/layout/RandomtoResultProcess"/>
    <dgm:cxn modelId="{EA583E7A-0DC4-0148-8A9B-B8FA19AF2B85}" type="presParOf" srcId="{7C01A581-AF74-5844-8BA8-89FFA224073F}" destId="{6F1427E7-E7E8-F54A-97C7-DC08F46A6E8A}" srcOrd="0" destOrd="0" presId="urn:microsoft.com/office/officeart/2009/3/layout/RandomtoResultProcess"/>
    <dgm:cxn modelId="{FB4F8CB8-E860-2843-947D-61D12382D120}" type="presParOf" srcId="{7C01A581-AF74-5844-8BA8-89FFA224073F}" destId="{BFEE46B4-3884-B64A-BAC7-B5D5EF080F58}" srcOrd="1" destOrd="0" presId="urn:microsoft.com/office/officeart/2009/3/layout/RandomtoResultProcess"/>
    <dgm:cxn modelId="{93754394-14DC-1740-8AA4-543F075670CC}" type="presParOf" srcId="{47231611-633F-6F42-B32B-879D30EEFCE4}" destId="{00E5B1BE-A2F5-F74E-9B9D-C6C89E1B85B2}" srcOrd="2" destOrd="0" presId="urn:microsoft.com/office/officeart/2009/3/layout/RandomtoResultProcess"/>
    <dgm:cxn modelId="{E1658DA5-B596-A748-B522-82A6C4DDE2E6}" type="presParOf" srcId="{47231611-633F-6F42-B32B-879D30EEFCE4}" destId="{D0E52C30-4242-AF4D-8ECD-84534BE82DA4}" srcOrd="3" destOrd="0" presId="urn:microsoft.com/office/officeart/2009/3/layout/RandomtoResultProcess"/>
    <dgm:cxn modelId="{91D2EC1C-52F8-0A42-BB9F-FA34272D20AF}" type="presParOf" srcId="{D0E52C30-4242-AF4D-8ECD-84534BE82DA4}" destId="{C3249280-05D1-D04F-AB5E-8B6E0A8E4D80}" srcOrd="0" destOrd="0" presId="urn:microsoft.com/office/officeart/2009/3/layout/RandomtoResultProcess"/>
    <dgm:cxn modelId="{3F53CDD5-6EA9-B941-BCF2-6A2787B0D442}" type="presParOf" srcId="{D0E52C30-4242-AF4D-8ECD-84534BE82DA4}" destId="{A1955F7C-A7F3-EC4D-840A-B017CC126469}" srcOrd="1" destOrd="0" presId="urn:microsoft.com/office/officeart/2009/3/layout/RandomtoResultProcess"/>
    <dgm:cxn modelId="{7263109E-BEC9-CA42-BA37-1552C9934CA2}" type="presParOf" srcId="{47231611-633F-6F42-B32B-879D30EEFCE4}" destId="{0E0582D1-52A3-A14F-BE5A-951E8CC4CDA1}" srcOrd="4" destOrd="0" presId="urn:microsoft.com/office/officeart/2009/3/layout/RandomtoResultProcess"/>
    <dgm:cxn modelId="{A8904D76-6354-9C48-A417-89ACF54F5245}" type="presParOf" srcId="{0E0582D1-52A3-A14F-BE5A-951E8CC4CDA1}" destId="{5C3D8258-BFEA-CA47-88AA-7050554EAE36}" srcOrd="0" destOrd="0" presId="urn:microsoft.com/office/officeart/2009/3/layout/RandomtoResultProcess"/>
    <dgm:cxn modelId="{258E37FB-CDF0-3B4B-9E66-7DB1DA1F9CF6}" type="presParOf" srcId="{0E0582D1-52A3-A14F-BE5A-951E8CC4CDA1}" destId="{051CA16D-FF6A-AF4D-B825-D9781EBF945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41460-2DD2-AB4E-917B-E973B39A3834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3988E-4253-384C-A3AB-3166E0AF7E3C}">
      <dgm:prSet phldrT="[Text]" custT="1"/>
      <dgm:spPr/>
      <dgm:t>
        <a:bodyPr/>
        <a:lstStyle/>
        <a:p>
          <a:r>
            <a:rPr lang="en-US" sz="2000" dirty="0">
              <a:latin typeface="Calisto MT" panose="02040603050505030304" pitchFamily="18" charset="0"/>
            </a:rPr>
            <a:t>Category </a:t>
          </a:r>
        </a:p>
      </dgm:t>
    </dgm:pt>
    <dgm:pt modelId="{A3B7B295-E792-6E4D-BE5A-908826504156}" type="parTrans" cxnId="{43F0BC56-576B-4F41-BFB9-958AFCCCD080}">
      <dgm:prSet/>
      <dgm:spPr/>
      <dgm:t>
        <a:bodyPr/>
        <a:lstStyle/>
        <a:p>
          <a:endParaRPr lang="en-US"/>
        </a:p>
      </dgm:t>
    </dgm:pt>
    <dgm:pt modelId="{AD4391EE-A4FB-694A-8C71-FFF0D5B05105}" type="sibTrans" cxnId="{43F0BC56-576B-4F41-BFB9-958AFCCCD080}">
      <dgm:prSet/>
      <dgm:spPr/>
      <dgm:t>
        <a:bodyPr/>
        <a:lstStyle/>
        <a:p>
          <a:endParaRPr lang="en-US"/>
        </a:p>
      </dgm:t>
    </dgm:pt>
    <dgm:pt modelId="{CE9490A8-E163-4242-872D-790735F3A94B}">
      <dgm:prSet phldrT="[Text]" custT="1"/>
      <dgm:spPr/>
      <dgm:t>
        <a:bodyPr/>
        <a:lstStyle/>
        <a:p>
          <a:r>
            <a:rPr lang="en-US" sz="1800" dirty="0">
              <a:latin typeface="Calisto MT" panose="02040603050505030304" pitchFamily="18" charset="0"/>
            </a:rPr>
            <a:t>Number of Lectures</a:t>
          </a:r>
        </a:p>
      </dgm:t>
    </dgm:pt>
    <dgm:pt modelId="{B805CB8A-A47E-BD49-BFA5-86CF323D312B}" type="parTrans" cxnId="{AE8FA6F1-9260-E749-B94A-D4BF94565B7E}">
      <dgm:prSet/>
      <dgm:spPr/>
      <dgm:t>
        <a:bodyPr/>
        <a:lstStyle/>
        <a:p>
          <a:endParaRPr lang="en-US"/>
        </a:p>
      </dgm:t>
    </dgm:pt>
    <dgm:pt modelId="{C5C7239D-A374-EF4D-9A28-F043B27E418F}" type="sibTrans" cxnId="{AE8FA6F1-9260-E749-B94A-D4BF94565B7E}">
      <dgm:prSet/>
      <dgm:spPr/>
      <dgm:t>
        <a:bodyPr/>
        <a:lstStyle/>
        <a:p>
          <a:endParaRPr lang="en-US"/>
        </a:p>
      </dgm:t>
    </dgm:pt>
    <dgm:pt modelId="{F5273277-2C47-9348-B042-39CD744FF37F}">
      <dgm:prSet phldrT="[Text]" custT="1"/>
      <dgm:spPr/>
      <dgm:t>
        <a:bodyPr/>
        <a:lstStyle/>
        <a:p>
          <a:r>
            <a:rPr lang="en-US" sz="1050" dirty="0">
              <a:latin typeface="Calisto MT" panose="02040603050505030304" pitchFamily="18" charset="0"/>
            </a:rPr>
            <a:t>Subscribers</a:t>
          </a:r>
        </a:p>
      </dgm:t>
    </dgm:pt>
    <dgm:pt modelId="{E531ED03-7131-B643-B70A-592B5C5AE61F}" type="parTrans" cxnId="{210AAFC1-4086-E646-A5EA-58068CF34973}">
      <dgm:prSet/>
      <dgm:spPr/>
      <dgm:t>
        <a:bodyPr/>
        <a:lstStyle/>
        <a:p>
          <a:endParaRPr lang="en-US"/>
        </a:p>
      </dgm:t>
    </dgm:pt>
    <dgm:pt modelId="{8777575A-B3F0-4848-A1E7-09AF7686DEE7}" type="sibTrans" cxnId="{210AAFC1-4086-E646-A5EA-58068CF34973}">
      <dgm:prSet/>
      <dgm:spPr/>
      <dgm:t>
        <a:bodyPr/>
        <a:lstStyle/>
        <a:p>
          <a:endParaRPr lang="en-US"/>
        </a:p>
      </dgm:t>
    </dgm:pt>
    <dgm:pt modelId="{47231611-633F-6F42-B32B-879D30EEFCE4}" type="pres">
      <dgm:prSet presAssocID="{10441460-2DD2-AB4E-917B-E973B39A3834}" presName="Name0" presStyleCnt="0">
        <dgm:presLayoutVars>
          <dgm:dir/>
          <dgm:animOne val="branch"/>
          <dgm:animLvl val="lvl"/>
        </dgm:presLayoutVars>
      </dgm:prSet>
      <dgm:spPr/>
    </dgm:pt>
    <dgm:pt modelId="{A8E2A6B2-5EFE-0C42-958F-0422ADE9FAAA}" type="pres">
      <dgm:prSet presAssocID="{3EF3988E-4253-384C-A3AB-3166E0AF7E3C}" presName="chaos" presStyleCnt="0"/>
      <dgm:spPr/>
    </dgm:pt>
    <dgm:pt modelId="{11A70870-742A-B048-83E1-7F5358F1D9C1}" type="pres">
      <dgm:prSet presAssocID="{3EF3988E-4253-384C-A3AB-3166E0AF7E3C}" presName="parTx1" presStyleLbl="revTx" presStyleIdx="0" presStyleCnt="2" custScaleX="157727" custScaleY="166336"/>
      <dgm:spPr/>
    </dgm:pt>
    <dgm:pt modelId="{D227D426-508C-5B44-9285-B494F0545C78}" type="pres">
      <dgm:prSet presAssocID="{3EF3988E-4253-384C-A3AB-3166E0AF7E3C}" presName="desTx1" presStyleLbl="revTx" presStyleIdx="1" presStyleCnt="2" custScaleX="121947" custScaleY="42048" custLinFactNeighborX="-3157" custLinFactNeighborY="-81036">
        <dgm:presLayoutVars>
          <dgm:bulletEnabled val="1"/>
        </dgm:presLayoutVars>
      </dgm:prSet>
      <dgm:spPr/>
    </dgm:pt>
    <dgm:pt modelId="{24B72A56-AAD4-D441-A853-4E295D24E872}" type="pres">
      <dgm:prSet presAssocID="{3EF3988E-4253-384C-A3AB-3166E0AF7E3C}" presName="c1" presStyleLbl="node1" presStyleIdx="0" presStyleCnt="19"/>
      <dgm:spPr/>
    </dgm:pt>
    <dgm:pt modelId="{316EEE6E-DAB0-C840-991F-28AC2AB09A97}" type="pres">
      <dgm:prSet presAssocID="{3EF3988E-4253-384C-A3AB-3166E0AF7E3C}" presName="c2" presStyleLbl="node1" presStyleIdx="1" presStyleCnt="19"/>
      <dgm:spPr/>
    </dgm:pt>
    <dgm:pt modelId="{9608E63C-2C99-2944-8D40-BCBB573E6AE9}" type="pres">
      <dgm:prSet presAssocID="{3EF3988E-4253-384C-A3AB-3166E0AF7E3C}" presName="c3" presStyleLbl="node1" presStyleIdx="2" presStyleCnt="19"/>
      <dgm:spPr/>
    </dgm:pt>
    <dgm:pt modelId="{9FACE4E1-1B25-8340-90F8-7435F03EB225}" type="pres">
      <dgm:prSet presAssocID="{3EF3988E-4253-384C-A3AB-3166E0AF7E3C}" presName="c4" presStyleLbl="node1" presStyleIdx="3" presStyleCnt="19"/>
      <dgm:spPr/>
    </dgm:pt>
    <dgm:pt modelId="{CC8B482F-765F-624A-82FD-12AF99D2C0BC}" type="pres">
      <dgm:prSet presAssocID="{3EF3988E-4253-384C-A3AB-3166E0AF7E3C}" presName="c5" presStyleLbl="node1" presStyleIdx="4" presStyleCnt="19"/>
      <dgm:spPr/>
    </dgm:pt>
    <dgm:pt modelId="{2732B750-9950-9A47-8303-774DE06031E1}" type="pres">
      <dgm:prSet presAssocID="{3EF3988E-4253-384C-A3AB-3166E0AF7E3C}" presName="c6" presStyleLbl="node1" presStyleIdx="5" presStyleCnt="19"/>
      <dgm:spPr/>
    </dgm:pt>
    <dgm:pt modelId="{96437B4B-2B63-714B-B4A3-A3F6282FB92A}" type="pres">
      <dgm:prSet presAssocID="{3EF3988E-4253-384C-A3AB-3166E0AF7E3C}" presName="c7" presStyleLbl="node1" presStyleIdx="6" presStyleCnt="19"/>
      <dgm:spPr/>
    </dgm:pt>
    <dgm:pt modelId="{67BE2F7C-5A54-8949-9579-A96E4F4BFF0C}" type="pres">
      <dgm:prSet presAssocID="{3EF3988E-4253-384C-A3AB-3166E0AF7E3C}" presName="c8" presStyleLbl="node1" presStyleIdx="7" presStyleCnt="19"/>
      <dgm:spPr/>
    </dgm:pt>
    <dgm:pt modelId="{2E4E3ABE-E914-754E-89F1-F0F2AC61F868}" type="pres">
      <dgm:prSet presAssocID="{3EF3988E-4253-384C-A3AB-3166E0AF7E3C}" presName="c9" presStyleLbl="node1" presStyleIdx="8" presStyleCnt="19"/>
      <dgm:spPr/>
    </dgm:pt>
    <dgm:pt modelId="{E7C17724-C64A-7F41-A721-474B917AB4D7}" type="pres">
      <dgm:prSet presAssocID="{3EF3988E-4253-384C-A3AB-3166E0AF7E3C}" presName="c10" presStyleLbl="node1" presStyleIdx="9" presStyleCnt="19"/>
      <dgm:spPr/>
    </dgm:pt>
    <dgm:pt modelId="{EA4F7A5E-1744-4F45-8604-ECF670418794}" type="pres">
      <dgm:prSet presAssocID="{3EF3988E-4253-384C-A3AB-3166E0AF7E3C}" presName="c11" presStyleLbl="node1" presStyleIdx="10" presStyleCnt="19" custLinFactY="300000" custLinFactNeighborX="-92607" custLinFactNeighborY="343058"/>
      <dgm:spPr/>
    </dgm:pt>
    <dgm:pt modelId="{712550DA-266E-204A-8D2D-FDE578853D03}" type="pres">
      <dgm:prSet presAssocID="{3EF3988E-4253-384C-A3AB-3166E0AF7E3C}" presName="c12" presStyleLbl="node1" presStyleIdx="11" presStyleCnt="19" custLinFactY="178849" custLinFactNeighborX="-8419" custLinFactNeighborY="200000"/>
      <dgm:spPr/>
    </dgm:pt>
    <dgm:pt modelId="{2337E951-8D7E-A64B-ABE1-9E2510A98A23}" type="pres">
      <dgm:prSet presAssocID="{3EF3988E-4253-384C-A3AB-3166E0AF7E3C}" presName="c13" presStyleLbl="node1" presStyleIdx="12" presStyleCnt="19" custLinFactY="100000" custLinFactNeighborX="-5788" custLinFactNeighborY="166246"/>
      <dgm:spPr/>
    </dgm:pt>
    <dgm:pt modelId="{DB7819A3-57B4-4F42-A8FC-9C15A328AFB3}" type="pres">
      <dgm:prSet presAssocID="{3EF3988E-4253-384C-A3AB-3166E0AF7E3C}" presName="c14" presStyleLbl="node1" presStyleIdx="13" presStyleCnt="19" custLinFactY="170429" custLinFactNeighborY="200000"/>
      <dgm:spPr/>
    </dgm:pt>
    <dgm:pt modelId="{98A0D3B1-0514-2D47-A357-9954246513FE}" type="pres">
      <dgm:prSet presAssocID="{3EF3988E-4253-384C-A3AB-3166E0AF7E3C}" presName="c15" presStyleLbl="node1" presStyleIdx="14" presStyleCnt="19" custLinFactY="100000" custLinFactNeighborX="58932" custLinFactNeighborY="139582"/>
      <dgm:spPr/>
    </dgm:pt>
    <dgm:pt modelId="{4676C56B-9C84-D748-ADAB-716BEA8ECB89}" type="pres">
      <dgm:prSet presAssocID="{3EF3988E-4253-384C-A3AB-3166E0AF7E3C}" presName="c16" presStyleLbl="node1" presStyleIdx="15" presStyleCnt="19" custLinFactY="255645" custLinFactNeighborX="-39689" custLinFactNeighborY="300000"/>
      <dgm:spPr/>
    </dgm:pt>
    <dgm:pt modelId="{64623707-0559-7948-9DC9-C4B5FE43E81E}" type="pres">
      <dgm:prSet presAssocID="{3EF3988E-4253-384C-A3AB-3166E0AF7E3C}" presName="c17" presStyleLbl="node1" presStyleIdx="16" presStyleCnt="19" custLinFactY="100000" custLinFactNeighborY="172034"/>
      <dgm:spPr/>
    </dgm:pt>
    <dgm:pt modelId="{61EC6A16-F4E2-C840-918C-C947E34F07E4}" type="pres">
      <dgm:prSet presAssocID="{3EF3988E-4253-384C-A3AB-3166E0AF7E3C}" presName="c18" presStyleLbl="node1" presStyleIdx="17" presStyleCnt="19" custLinFactY="100000" custLinFactNeighborX="8419" custLinFactNeighborY="193037"/>
      <dgm:spPr/>
    </dgm:pt>
    <dgm:pt modelId="{C0A4AF7A-0D9A-9644-BD5D-164CD9320B8A}" type="pres">
      <dgm:prSet presAssocID="{AD4391EE-A4FB-694A-8C71-FFF0D5B05105}" presName="chevronComposite1" presStyleCnt="0"/>
      <dgm:spPr/>
    </dgm:pt>
    <dgm:pt modelId="{269D4CBB-1676-A94A-8071-CEDE681086C3}" type="pres">
      <dgm:prSet presAssocID="{AD4391EE-A4FB-694A-8C71-FFF0D5B05105}" presName="chevron1" presStyleLbl="sibTrans2D1" presStyleIdx="0" presStyleCnt="2" custLinFactX="95182" custLinFactNeighborX="100000" custLinFactNeighborY="33559"/>
      <dgm:spPr/>
    </dgm:pt>
    <dgm:pt modelId="{9DD462B1-9FE8-7945-9D55-40C810301AE3}" type="pres">
      <dgm:prSet presAssocID="{AD4391EE-A4FB-694A-8C71-FFF0D5B05105}" presName="spChevron1" presStyleCnt="0"/>
      <dgm:spPr/>
    </dgm:pt>
    <dgm:pt modelId="{D702D59C-B3FA-3E49-954A-C5156D60C3B7}" type="pres">
      <dgm:prSet presAssocID="{AD4391EE-A4FB-694A-8C71-FFF0D5B05105}" presName="overlap" presStyleCnt="0"/>
      <dgm:spPr/>
    </dgm:pt>
    <dgm:pt modelId="{65A59224-AAEB-FD41-B2BD-487EF833908C}" type="pres">
      <dgm:prSet presAssocID="{AD4391EE-A4FB-694A-8C71-FFF0D5B05105}" presName="chevronComposite2" presStyleCnt="0"/>
      <dgm:spPr/>
    </dgm:pt>
    <dgm:pt modelId="{FC6762E1-008D-F84F-BB68-C3F45CF6E6FD}" type="pres">
      <dgm:prSet presAssocID="{AD4391EE-A4FB-694A-8C71-FFF0D5B05105}" presName="chevron2" presStyleLbl="sibTrans2D1" presStyleIdx="1" presStyleCnt="2" custLinFactNeighborX="-58913" custLinFactNeighborY="33559"/>
      <dgm:spPr/>
    </dgm:pt>
    <dgm:pt modelId="{F89F2435-5324-6B49-8903-BA46BAC25857}" type="pres">
      <dgm:prSet presAssocID="{AD4391EE-A4FB-694A-8C71-FFF0D5B05105}" presName="spChevron2" presStyleCnt="0"/>
      <dgm:spPr/>
    </dgm:pt>
    <dgm:pt modelId="{0E0582D1-52A3-A14F-BE5A-951E8CC4CDA1}" type="pres">
      <dgm:prSet presAssocID="{F5273277-2C47-9348-B042-39CD744FF37F}" presName="last" presStyleCnt="0"/>
      <dgm:spPr/>
    </dgm:pt>
    <dgm:pt modelId="{5C3D8258-BFEA-CA47-88AA-7050554EAE36}" type="pres">
      <dgm:prSet presAssocID="{F5273277-2C47-9348-B042-39CD744FF37F}" presName="circleTx" presStyleLbl="node1" presStyleIdx="18" presStyleCnt="19" custLinFactX="8284" custLinFactNeighborX="100000" custLinFactNeighborY="19700"/>
      <dgm:spPr/>
    </dgm:pt>
    <dgm:pt modelId="{051CA16D-FF6A-AF4D-B825-D9781EBF9455}" type="pres">
      <dgm:prSet presAssocID="{F5273277-2C47-9348-B042-39CD744FF37F}" presName="spN" presStyleCnt="0"/>
      <dgm:spPr/>
    </dgm:pt>
  </dgm:ptLst>
  <dgm:cxnLst>
    <dgm:cxn modelId="{AE10B053-1701-D842-8C1F-AABB9EEB1A5A}" type="presOf" srcId="{3EF3988E-4253-384C-A3AB-3166E0AF7E3C}" destId="{11A70870-742A-B048-83E1-7F5358F1D9C1}" srcOrd="0" destOrd="0" presId="urn:microsoft.com/office/officeart/2009/3/layout/RandomtoResultProcess"/>
    <dgm:cxn modelId="{43F0BC56-576B-4F41-BFB9-958AFCCCD080}" srcId="{10441460-2DD2-AB4E-917B-E973B39A3834}" destId="{3EF3988E-4253-384C-A3AB-3166E0AF7E3C}" srcOrd="0" destOrd="0" parTransId="{A3B7B295-E792-6E4D-BE5A-908826504156}" sibTransId="{AD4391EE-A4FB-694A-8C71-FFF0D5B05105}"/>
    <dgm:cxn modelId="{2FCDE884-BAC7-0643-92BB-44CBE98C3074}" type="presOf" srcId="{CE9490A8-E163-4242-872D-790735F3A94B}" destId="{D227D426-508C-5B44-9285-B494F0545C78}" srcOrd="0" destOrd="0" presId="urn:microsoft.com/office/officeart/2009/3/layout/RandomtoResultProcess"/>
    <dgm:cxn modelId="{210AAFC1-4086-E646-A5EA-58068CF34973}" srcId="{10441460-2DD2-AB4E-917B-E973B39A3834}" destId="{F5273277-2C47-9348-B042-39CD744FF37F}" srcOrd="1" destOrd="0" parTransId="{E531ED03-7131-B643-B70A-592B5C5AE61F}" sibTransId="{8777575A-B3F0-4848-A1E7-09AF7686DEE7}"/>
    <dgm:cxn modelId="{D0C95BCA-3A45-F740-9E07-C90828E8C17C}" type="presOf" srcId="{10441460-2DD2-AB4E-917B-E973B39A3834}" destId="{47231611-633F-6F42-B32B-879D30EEFCE4}" srcOrd="0" destOrd="0" presId="urn:microsoft.com/office/officeart/2009/3/layout/RandomtoResultProcess"/>
    <dgm:cxn modelId="{2E64BEEA-6014-914F-AB56-AFB634C451EA}" type="presOf" srcId="{F5273277-2C47-9348-B042-39CD744FF37F}" destId="{5C3D8258-BFEA-CA47-88AA-7050554EAE36}" srcOrd="0" destOrd="0" presId="urn:microsoft.com/office/officeart/2009/3/layout/RandomtoResultProcess"/>
    <dgm:cxn modelId="{AE8FA6F1-9260-E749-B94A-D4BF94565B7E}" srcId="{3EF3988E-4253-384C-A3AB-3166E0AF7E3C}" destId="{CE9490A8-E163-4242-872D-790735F3A94B}" srcOrd="0" destOrd="0" parTransId="{B805CB8A-A47E-BD49-BFA5-86CF323D312B}" sibTransId="{C5C7239D-A374-EF4D-9A28-F043B27E418F}"/>
    <dgm:cxn modelId="{8B2E11A4-7DBD-904A-A961-60CA8F528A3A}" type="presParOf" srcId="{47231611-633F-6F42-B32B-879D30EEFCE4}" destId="{A8E2A6B2-5EFE-0C42-958F-0422ADE9FAAA}" srcOrd="0" destOrd="0" presId="urn:microsoft.com/office/officeart/2009/3/layout/RandomtoResultProcess"/>
    <dgm:cxn modelId="{44EBE004-85CB-854E-8111-EEB911545DDF}" type="presParOf" srcId="{A8E2A6B2-5EFE-0C42-958F-0422ADE9FAAA}" destId="{11A70870-742A-B048-83E1-7F5358F1D9C1}" srcOrd="0" destOrd="0" presId="urn:microsoft.com/office/officeart/2009/3/layout/RandomtoResultProcess"/>
    <dgm:cxn modelId="{70466D61-8C00-B342-BF27-9A0BEF274D7A}" type="presParOf" srcId="{A8E2A6B2-5EFE-0C42-958F-0422ADE9FAAA}" destId="{D227D426-508C-5B44-9285-B494F0545C78}" srcOrd="1" destOrd="0" presId="urn:microsoft.com/office/officeart/2009/3/layout/RandomtoResultProcess"/>
    <dgm:cxn modelId="{05C2165F-9629-EE4D-9661-C9B7B8110665}" type="presParOf" srcId="{A8E2A6B2-5EFE-0C42-958F-0422ADE9FAAA}" destId="{24B72A56-AAD4-D441-A853-4E295D24E872}" srcOrd="2" destOrd="0" presId="urn:microsoft.com/office/officeart/2009/3/layout/RandomtoResultProcess"/>
    <dgm:cxn modelId="{12905F06-DE86-784B-BE4D-3AC26414EE74}" type="presParOf" srcId="{A8E2A6B2-5EFE-0C42-958F-0422ADE9FAAA}" destId="{316EEE6E-DAB0-C840-991F-28AC2AB09A97}" srcOrd="3" destOrd="0" presId="urn:microsoft.com/office/officeart/2009/3/layout/RandomtoResultProcess"/>
    <dgm:cxn modelId="{1D06F6D6-8649-5742-ACB4-C1552B34DB17}" type="presParOf" srcId="{A8E2A6B2-5EFE-0C42-958F-0422ADE9FAAA}" destId="{9608E63C-2C99-2944-8D40-BCBB573E6AE9}" srcOrd="4" destOrd="0" presId="urn:microsoft.com/office/officeart/2009/3/layout/RandomtoResultProcess"/>
    <dgm:cxn modelId="{C1B32CBD-9FC3-864B-B5C0-44DD7824A47D}" type="presParOf" srcId="{A8E2A6B2-5EFE-0C42-958F-0422ADE9FAAA}" destId="{9FACE4E1-1B25-8340-90F8-7435F03EB225}" srcOrd="5" destOrd="0" presId="urn:microsoft.com/office/officeart/2009/3/layout/RandomtoResultProcess"/>
    <dgm:cxn modelId="{BCB5D4D2-BCE4-0147-9AC6-92C5500E9493}" type="presParOf" srcId="{A8E2A6B2-5EFE-0C42-958F-0422ADE9FAAA}" destId="{CC8B482F-765F-624A-82FD-12AF99D2C0BC}" srcOrd="6" destOrd="0" presId="urn:microsoft.com/office/officeart/2009/3/layout/RandomtoResultProcess"/>
    <dgm:cxn modelId="{F38A91CF-2B38-044A-B697-02DB028AFDD8}" type="presParOf" srcId="{A8E2A6B2-5EFE-0C42-958F-0422ADE9FAAA}" destId="{2732B750-9950-9A47-8303-774DE06031E1}" srcOrd="7" destOrd="0" presId="urn:microsoft.com/office/officeart/2009/3/layout/RandomtoResultProcess"/>
    <dgm:cxn modelId="{9BFBAA2F-A38E-9A4A-9498-6DC6DC29DAC1}" type="presParOf" srcId="{A8E2A6B2-5EFE-0C42-958F-0422ADE9FAAA}" destId="{96437B4B-2B63-714B-B4A3-A3F6282FB92A}" srcOrd="8" destOrd="0" presId="urn:microsoft.com/office/officeart/2009/3/layout/RandomtoResultProcess"/>
    <dgm:cxn modelId="{7ED52053-8B7C-CA44-8759-9FC8AB9EAF19}" type="presParOf" srcId="{A8E2A6B2-5EFE-0C42-958F-0422ADE9FAAA}" destId="{67BE2F7C-5A54-8949-9579-A96E4F4BFF0C}" srcOrd="9" destOrd="0" presId="urn:microsoft.com/office/officeart/2009/3/layout/RandomtoResultProcess"/>
    <dgm:cxn modelId="{6ACB226D-5616-3A46-9198-1C280A5CE42D}" type="presParOf" srcId="{A8E2A6B2-5EFE-0C42-958F-0422ADE9FAAA}" destId="{2E4E3ABE-E914-754E-89F1-F0F2AC61F868}" srcOrd="10" destOrd="0" presId="urn:microsoft.com/office/officeart/2009/3/layout/RandomtoResultProcess"/>
    <dgm:cxn modelId="{6022A809-640A-E74B-A98F-B46C5DC5368D}" type="presParOf" srcId="{A8E2A6B2-5EFE-0C42-958F-0422ADE9FAAA}" destId="{E7C17724-C64A-7F41-A721-474B917AB4D7}" srcOrd="11" destOrd="0" presId="urn:microsoft.com/office/officeart/2009/3/layout/RandomtoResultProcess"/>
    <dgm:cxn modelId="{C89FD1A0-3A84-2B49-B0B5-35A22505C1DA}" type="presParOf" srcId="{A8E2A6B2-5EFE-0C42-958F-0422ADE9FAAA}" destId="{EA4F7A5E-1744-4F45-8604-ECF670418794}" srcOrd="12" destOrd="0" presId="urn:microsoft.com/office/officeart/2009/3/layout/RandomtoResultProcess"/>
    <dgm:cxn modelId="{8250A9BF-AF7F-AA4B-BCD3-E09BDC334F90}" type="presParOf" srcId="{A8E2A6B2-5EFE-0C42-958F-0422ADE9FAAA}" destId="{712550DA-266E-204A-8D2D-FDE578853D03}" srcOrd="13" destOrd="0" presId="urn:microsoft.com/office/officeart/2009/3/layout/RandomtoResultProcess"/>
    <dgm:cxn modelId="{78AAF1A4-5239-1A44-82D6-9765797CC859}" type="presParOf" srcId="{A8E2A6B2-5EFE-0C42-958F-0422ADE9FAAA}" destId="{2337E951-8D7E-A64B-ABE1-9E2510A98A23}" srcOrd="14" destOrd="0" presId="urn:microsoft.com/office/officeart/2009/3/layout/RandomtoResultProcess"/>
    <dgm:cxn modelId="{6F33B8FD-0B5E-AE4E-9A1D-79716D75155C}" type="presParOf" srcId="{A8E2A6B2-5EFE-0C42-958F-0422ADE9FAAA}" destId="{DB7819A3-57B4-4F42-A8FC-9C15A328AFB3}" srcOrd="15" destOrd="0" presId="urn:microsoft.com/office/officeart/2009/3/layout/RandomtoResultProcess"/>
    <dgm:cxn modelId="{A7F5D7E9-E38E-1049-8542-90C5B7D14A7F}" type="presParOf" srcId="{A8E2A6B2-5EFE-0C42-958F-0422ADE9FAAA}" destId="{98A0D3B1-0514-2D47-A357-9954246513FE}" srcOrd="16" destOrd="0" presId="urn:microsoft.com/office/officeart/2009/3/layout/RandomtoResultProcess"/>
    <dgm:cxn modelId="{5383A816-D5DB-BF42-B0BA-F3EE03B5D76F}" type="presParOf" srcId="{A8E2A6B2-5EFE-0C42-958F-0422ADE9FAAA}" destId="{4676C56B-9C84-D748-ADAB-716BEA8ECB89}" srcOrd="17" destOrd="0" presId="urn:microsoft.com/office/officeart/2009/3/layout/RandomtoResultProcess"/>
    <dgm:cxn modelId="{BCD806FF-5F6E-0647-B759-A8B99E1CA718}" type="presParOf" srcId="{A8E2A6B2-5EFE-0C42-958F-0422ADE9FAAA}" destId="{64623707-0559-7948-9DC9-C4B5FE43E81E}" srcOrd="18" destOrd="0" presId="urn:microsoft.com/office/officeart/2009/3/layout/RandomtoResultProcess"/>
    <dgm:cxn modelId="{B0DF6B15-989C-C841-8D15-9A06CB91F2BE}" type="presParOf" srcId="{A8E2A6B2-5EFE-0C42-958F-0422ADE9FAAA}" destId="{61EC6A16-F4E2-C840-918C-C947E34F07E4}" srcOrd="19" destOrd="0" presId="urn:microsoft.com/office/officeart/2009/3/layout/RandomtoResultProcess"/>
    <dgm:cxn modelId="{42EDFA64-45E9-2F44-92DD-7C8FF282C968}" type="presParOf" srcId="{47231611-633F-6F42-B32B-879D30EEFCE4}" destId="{C0A4AF7A-0D9A-9644-BD5D-164CD9320B8A}" srcOrd="1" destOrd="0" presId="urn:microsoft.com/office/officeart/2009/3/layout/RandomtoResultProcess"/>
    <dgm:cxn modelId="{54528E2D-8B34-954E-A901-4383816D97CB}" type="presParOf" srcId="{C0A4AF7A-0D9A-9644-BD5D-164CD9320B8A}" destId="{269D4CBB-1676-A94A-8071-CEDE681086C3}" srcOrd="0" destOrd="0" presId="urn:microsoft.com/office/officeart/2009/3/layout/RandomtoResultProcess"/>
    <dgm:cxn modelId="{FE55A775-4813-1745-B404-ACA96F719AD2}" type="presParOf" srcId="{C0A4AF7A-0D9A-9644-BD5D-164CD9320B8A}" destId="{9DD462B1-9FE8-7945-9D55-40C810301AE3}" srcOrd="1" destOrd="0" presId="urn:microsoft.com/office/officeart/2009/3/layout/RandomtoResultProcess"/>
    <dgm:cxn modelId="{096BCCC2-B5F5-AF4D-8C0C-508C43893147}" type="presParOf" srcId="{47231611-633F-6F42-B32B-879D30EEFCE4}" destId="{D702D59C-B3FA-3E49-954A-C5156D60C3B7}" srcOrd="2" destOrd="0" presId="urn:microsoft.com/office/officeart/2009/3/layout/RandomtoResultProcess"/>
    <dgm:cxn modelId="{D6759AF0-F26C-414A-97C9-AB456310F0E5}" type="presParOf" srcId="{47231611-633F-6F42-B32B-879D30EEFCE4}" destId="{65A59224-AAEB-FD41-B2BD-487EF833908C}" srcOrd="3" destOrd="0" presId="urn:microsoft.com/office/officeart/2009/3/layout/RandomtoResultProcess"/>
    <dgm:cxn modelId="{2C78CCA7-1C39-D146-9079-224801240C2E}" type="presParOf" srcId="{65A59224-AAEB-FD41-B2BD-487EF833908C}" destId="{FC6762E1-008D-F84F-BB68-C3F45CF6E6FD}" srcOrd="0" destOrd="0" presId="urn:microsoft.com/office/officeart/2009/3/layout/RandomtoResultProcess"/>
    <dgm:cxn modelId="{2434DEAD-1CD1-1145-9DD5-F3ABCE4EC991}" type="presParOf" srcId="{65A59224-AAEB-FD41-B2BD-487EF833908C}" destId="{F89F2435-5324-6B49-8903-BA46BAC25857}" srcOrd="1" destOrd="0" presId="urn:microsoft.com/office/officeart/2009/3/layout/RandomtoResultProcess"/>
    <dgm:cxn modelId="{7263109E-BEC9-CA42-BA37-1552C9934CA2}" type="presParOf" srcId="{47231611-633F-6F42-B32B-879D30EEFCE4}" destId="{0E0582D1-52A3-A14F-BE5A-951E8CC4CDA1}" srcOrd="4" destOrd="0" presId="urn:microsoft.com/office/officeart/2009/3/layout/RandomtoResultProcess"/>
    <dgm:cxn modelId="{A8904D76-6354-9C48-A417-89ACF54F5245}" type="presParOf" srcId="{0E0582D1-52A3-A14F-BE5A-951E8CC4CDA1}" destId="{5C3D8258-BFEA-CA47-88AA-7050554EAE36}" srcOrd="0" destOrd="0" presId="urn:microsoft.com/office/officeart/2009/3/layout/RandomtoResultProcess"/>
    <dgm:cxn modelId="{258E37FB-CDF0-3B4B-9E66-7DB1DA1F9CF6}" type="presParOf" srcId="{0E0582D1-52A3-A14F-BE5A-951E8CC4CDA1}" destId="{051CA16D-FF6A-AF4D-B825-D9781EBF945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8640A-59B0-43BF-AFA0-EFEC21300A5D}">
      <dsp:nvSpPr>
        <dsp:cNvPr id="0" name=""/>
        <dsp:cNvSpPr/>
      </dsp:nvSpPr>
      <dsp:spPr>
        <a:xfrm>
          <a:off x="2655" y="2044447"/>
          <a:ext cx="2363051" cy="9452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Extraction</a:t>
          </a:r>
        </a:p>
      </dsp:txBody>
      <dsp:txXfrm>
        <a:off x="475265" y="2044447"/>
        <a:ext cx="1417831" cy="945220"/>
      </dsp:txXfrm>
    </dsp:sp>
    <dsp:sp modelId="{8E96A81E-CFAE-4D4C-BCB8-72EAEEA43CF6}">
      <dsp:nvSpPr>
        <dsp:cNvPr id="0" name=""/>
        <dsp:cNvSpPr/>
      </dsp:nvSpPr>
      <dsp:spPr>
        <a:xfrm>
          <a:off x="2129401" y="2044447"/>
          <a:ext cx="2363051" cy="9452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Exploration</a:t>
          </a:r>
        </a:p>
      </dsp:txBody>
      <dsp:txXfrm>
        <a:off x="2602011" y="2044447"/>
        <a:ext cx="1417831" cy="945220"/>
      </dsp:txXfrm>
    </dsp:sp>
    <dsp:sp modelId="{DB3EEDC5-BB09-40CB-BCBE-2AA4ECDB91E0}">
      <dsp:nvSpPr>
        <dsp:cNvPr id="0" name=""/>
        <dsp:cNvSpPr/>
      </dsp:nvSpPr>
      <dsp:spPr>
        <a:xfrm>
          <a:off x="4256147" y="2044447"/>
          <a:ext cx="2363051" cy="9452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Cleaning</a:t>
          </a:r>
        </a:p>
      </dsp:txBody>
      <dsp:txXfrm>
        <a:off x="4728757" y="2044447"/>
        <a:ext cx="1417831" cy="945220"/>
      </dsp:txXfrm>
    </dsp:sp>
    <dsp:sp modelId="{7E2C82BB-B1B2-4E4F-AA0D-31570A466506}">
      <dsp:nvSpPr>
        <dsp:cNvPr id="0" name=""/>
        <dsp:cNvSpPr/>
      </dsp:nvSpPr>
      <dsp:spPr>
        <a:xfrm>
          <a:off x="6382894" y="2044447"/>
          <a:ext cx="2363051" cy="9452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Analysis</a:t>
          </a:r>
        </a:p>
      </dsp:txBody>
      <dsp:txXfrm>
        <a:off x="6855504" y="2044447"/>
        <a:ext cx="1417831" cy="945220"/>
      </dsp:txXfrm>
    </dsp:sp>
    <dsp:sp modelId="{3B406010-78BE-4839-9BA8-DBC530018EB7}">
      <dsp:nvSpPr>
        <dsp:cNvPr id="0" name=""/>
        <dsp:cNvSpPr/>
      </dsp:nvSpPr>
      <dsp:spPr>
        <a:xfrm>
          <a:off x="8509640" y="2044447"/>
          <a:ext cx="2363051" cy="9452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Results and Recommendations</a:t>
          </a:r>
        </a:p>
      </dsp:txBody>
      <dsp:txXfrm>
        <a:off x="8982250" y="2044447"/>
        <a:ext cx="1417831" cy="945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10404-2DFA-4342-A7B4-9C6DEE363E79}">
      <dsp:nvSpPr>
        <dsp:cNvPr id="0" name=""/>
        <dsp:cNvSpPr/>
      </dsp:nvSpPr>
      <dsp:spPr>
        <a:xfrm>
          <a:off x="2438" y="7563"/>
          <a:ext cx="237772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Factor Variables</a:t>
          </a:r>
        </a:p>
      </dsp:txBody>
      <dsp:txXfrm>
        <a:off x="2438" y="7563"/>
        <a:ext cx="2377728" cy="403200"/>
      </dsp:txXfrm>
    </dsp:sp>
    <dsp:sp modelId="{F77EFD66-F8EA-489C-9917-066720847E28}">
      <dsp:nvSpPr>
        <dsp:cNvPr id="0" name=""/>
        <dsp:cNvSpPr/>
      </dsp:nvSpPr>
      <dsp:spPr>
        <a:xfrm>
          <a:off x="2438" y="410763"/>
          <a:ext cx="2377728" cy="1985149"/>
        </a:xfrm>
        <a:prstGeom prst="rect">
          <a:avLst/>
        </a:prstGeom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  <a:latin typeface="Calisto MT" panose="02040603050505030304" pitchFamily="18" charset="0"/>
              <a:ea typeface="+mn-ea"/>
              <a:cs typeface="+mn-cs"/>
            </a:rPr>
            <a:t>Course Category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  <a:latin typeface="Calisto MT" panose="02040603050505030304" pitchFamily="18" charset="0"/>
              <a:ea typeface="+mn-ea"/>
              <a:cs typeface="+mn-cs"/>
            </a:rPr>
            <a:t>Course Level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rgbClr val="000000"/>
              </a:solidFill>
              <a:latin typeface="Calisto MT" panose="02040603050505030304" pitchFamily="18" charset="0"/>
              <a:ea typeface="+mn-ea"/>
              <a:cs typeface="+mn-cs"/>
            </a:rPr>
            <a:t>IsPaid</a:t>
          </a:r>
          <a:endParaRPr lang="en-US" sz="2000" kern="1200" dirty="0">
            <a:solidFill>
              <a:srgbClr val="000000"/>
            </a:solidFill>
            <a:latin typeface="Calisto MT" panose="02040603050505030304" pitchFamily="18" charset="0"/>
            <a:ea typeface="+mn-ea"/>
            <a:cs typeface="+mn-cs"/>
          </a:endParaRPr>
        </a:p>
      </dsp:txBody>
      <dsp:txXfrm>
        <a:off x="2438" y="410763"/>
        <a:ext cx="2377728" cy="1985149"/>
      </dsp:txXfrm>
    </dsp:sp>
    <dsp:sp modelId="{C9B817D1-116A-4A89-8321-FB3599450937}">
      <dsp:nvSpPr>
        <dsp:cNvPr id="0" name=""/>
        <dsp:cNvSpPr/>
      </dsp:nvSpPr>
      <dsp:spPr>
        <a:xfrm>
          <a:off x="2713048" y="7563"/>
          <a:ext cx="237772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Numeric Variables</a:t>
          </a:r>
        </a:p>
      </dsp:txBody>
      <dsp:txXfrm>
        <a:off x="2713048" y="7563"/>
        <a:ext cx="2377728" cy="403200"/>
      </dsp:txXfrm>
    </dsp:sp>
    <dsp:sp modelId="{B15090B1-1EBD-4723-883C-C8AF070EF78E}">
      <dsp:nvSpPr>
        <dsp:cNvPr id="0" name=""/>
        <dsp:cNvSpPr/>
      </dsp:nvSpPr>
      <dsp:spPr>
        <a:xfrm>
          <a:off x="2713048" y="418327"/>
          <a:ext cx="2377728" cy="1985149"/>
        </a:xfrm>
        <a:prstGeom prst="rect">
          <a:avLst/>
        </a:prstGeom>
        <a:solidFill>
          <a:srgbClr val="F6F0F0">
            <a:alpha val="89804"/>
          </a:srgbClr>
        </a:solidFill>
        <a:ln w="15875" cap="rnd" cmpd="sng" algn="ctr">
          <a:solidFill>
            <a:srgbClr val="A5301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Price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Subscribers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Reviews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Published Lectures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>
                  <a:lumMod val="75000"/>
                  <a:lumOff val="25000"/>
                </a:schemeClr>
              </a:solidFill>
              <a:latin typeface="Calisto MT" panose="02040603050505030304" pitchFamily="18" charset="0"/>
              <a:ea typeface="+mn-ea"/>
              <a:cs typeface="+mn-cs"/>
            </a:rPr>
            <a:t>Course Duration</a:t>
          </a:r>
        </a:p>
      </dsp:txBody>
      <dsp:txXfrm>
        <a:off x="2713048" y="418327"/>
        <a:ext cx="2377728" cy="1985149"/>
      </dsp:txXfrm>
    </dsp:sp>
    <dsp:sp modelId="{28933633-BC06-4A2E-ADDF-1BA307826B0F}">
      <dsp:nvSpPr>
        <dsp:cNvPr id="0" name=""/>
        <dsp:cNvSpPr/>
      </dsp:nvSpPr>
      <dsp:spPr>
        <a:xfrm>
          <a:off x="5423659" y="7563"/>
          <a:ext cx="237772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Character Variables</a:t>
          </a:r>
        </a:p>
      </dsp:txBody>
      <dsp:txXfrm>
        <a:off x="5423659" y="7563"/>
        <a:ext cx="2377728" cy="403200"/>
      </dsp:txXfrm>
    </dsp:sp>
    <dsp:sp modelId="{877F696F-3742-4585-AF51-6C81E2D1AC6F}">
      <dsp:nvSpPr>
        <dsp:cNvPr id="0" name=""/>
        <dsp:cNvSpPr/>
      </dsp:nvSpPr>
      <dsp:spPr>
        <a:xfrm>
          <a:off x="5423659" y="410763"/>
          <a:ext cx="2377728" cy="1985149"/>
        </a:xfrm>
        <a:prstGeom prst="rect">
          <a:avLst/>
        </a:prstGeom>
        <a:solidFill>
          <a:srgbClr val="F6F0F0">
            <a:alpha val="89804"/>
          </a:srgb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 pitchFamily="18" charset="0"/>
              <a:ea typeface="+mn-ea"/>
              <a:cs typeface="+mn-cs"/>
            </a:rPr>
            <a:t>Course Title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 pitchFamily="18" charset="0"/>
              <a:ea typeface="+mn-ea"/>
              <a:cs typeface="+mn-cs"/>
            </a:rPr>
            <a:t>URL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prstClr val="black">
                  <a:lumMod val="75000"/>
                  <a:lumOff val="25000"/>
                </a:prstClr>
              </a:solidFill>
              <a:latin typeface="Calisto MT" panose="02040603050505030304" pitchFamily="18" charset="0"/>
              <a:ea typeface="+mn-ea"/>
              <a:cs typeface="+mn-cs"/>
            </a:rPr>
            <a:t>Course Id</a:t>
          </a:r>
        </a:p>
      </dsp:txBody>
      <dsp:txXfrm>
        <a:off x="5423659" y="410763"/>
        <a:ext cx="2377728" cy="1985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EB2F8-0AE6-4C1B-ACA6-0739DB028990}">
      <dsp:nvSpPr>
        <dsp:cNvPr id="0" name=""/>
        <dsp:cNvSpPr/>
      </dsp:nvSpPr>
      <dsp:spPr>
        <a:xfrm>
          <a:off x="6326" y="300425"/>
          <a:ext cx="2732464" cy="203972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sto MT" panose="02040603050505030304" pitchFamily="18" charset="0"/>
            </a:rPr>
            <a:t>Data Variables</a:t>
          </a:r>
          <a:br>
            <a:rPr lang="en-US" sz="1800" kern="1200" dirty="0">
              <a:latin typeface="Calisto MT" panose="02040603050505030304" pitchFamily="18" charset="0"/>
            </a:rPr>
          </a:br>
          <a:br>
            <a:rPr lang="en-US" sz="1800" kern="1200" dirty="0">
              <a:latin typeface="Calisto MT" panose="02040603050505030304" pitchFamily="18" charset="0"/>
            </a:rPr>
          </a:br>
          <a:r>
            <a:rPr lang="en-US" sz="1800" kern="1200" dirty="0">
              <a:latin typeface="Calisto MT" panose="02040603050505030304" pitchFamily="18" charset="0"/>
            </a:rPr>
            <a:t>Price, </a:t>
          </a:r>
          <a:br>
            <a:rPr lang="en-US" sz="1800" kern="1200" dirty="0">
              <a:latin typeface="Calisto MT" panose="02040603050505030304" pitchFamily="18" charset="0"/>
            </a:rPr>
          </a:br>
          <a:r>
            <a:rPr lang="en-US" sz="1800" kern="1200" dirty="0">
              <a:latin typeface="Calisto MT" panose="02040603050505030304" pitchFamily="18" charset="0"/>
            </a:rPr>
            <a:t>Number of Subscribers, </a:t>
          </a:r>
          <a:br>
            <a:rPr lang="en-US" sz="1800" kern="1200" dirty="0">
              <a:latin typeface="Calisto MT" panose="02040603050505030304" pitchFamily="18" charset="0"/>
            </a:rPr>
          </a:br>
          <a:r>
            <a:rPr lang="en-US" sz="1800" kern="1200" dirty="0">
              <a:latin typeface="Calisto MT" panose="02040603050505030304" pitchFamily="18" charset="0"/>
            </a:rPr>
            <a:t>Number of Reviews , Number of Published Lectures </a:t>
          </a:r>
        </a:p>
      </dsp:txBody>
      <dsp:txXfrm>
        <a:off x="54119" y="348218"/>
        <a:ext cx="2636878" cy="1991934"/>
      </dsp:txXfrm>
    </dsp:sp>
    <dsp:sp modelId="{52B5E25F-113C-4893-956E-3D29A2E636D6}">
      <dsp:nvSpPr>
        <dsp:cNvPr id="0" name=""/>
        <dsp:cNvSpPr/>
      </dsp:nvSpPr>
      <dsp:spPr>
        <a:xfrm>
          <a:off x="6326" y="2340152"/>
          <a:ext cx="2732464" cy="87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sto MT" panose="02040603050505030304" pitchFamily="18" charset="0"/>
            </a:rPr>
            <a:t>Conversion to Numeric Variables</a:t>
          </a:r>
        </a:p>
      </dsp:txBody>
      <dsp:txXfrm>
        <a:off x="6326" y="2340152"/>
        <a:ext cx="1924270" cy="877082"/>
      </dsp:txXfrm>
    </dsp:sp>
    <dsp:sp modelId="{7C555167-B2EA-41A5-BFDF-6065F47A0760}">
      <dsp:nvSpPr>
        <dsp:cNvPr id="0" name=""/>
        <dsp:cNvSpPr/>
      </dsp:nvSpPr>
      <dsp:spPr>
        <a:xfrm>
          <a:off x="2007894" y="2479469"/>
          <a:ext cx="956362" cy="956362"/>
        </a:xfrm>
        <a:prstGeom prst="ellipse">
          <a:avLst/>
        </a:prstGeom>
        <a:noFill/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FAC90-F1E1-4132-95A4-4F63E08A7989}">
      <dsp:nvSpPr>
        <dsp:cNvPr id="0" name=""/>
        <dsp:cNvSpPr/>
      </dsp:nvSpPr>
      <dsp:spPr>
        <a:xfrm>
          <a:off x="3201189" y="300425"/>
          <a:ext cx="2732464" cy="203972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sto MT" panose="02040603050505030304" pitchFamily="18" charset="0"/>
            </a:rPr>
            <a:t>Data Variables</a:t>
          </a:r>
          <a:br>
            <a:rPr lang="en-US" sz="1800" kern="1200" dirty="0">
              <a:latin typeface="Calisto MT" panose="02040603050505030304" pitchFamily="18" charset="0"/>
            </a:rPr>
          </a:br>
          <a:br>
            <a:rPr lang="en-US" sz="1800" kern="1200" dirty="0">
              <a:latin typeface="Calisto MT" panose="02040603050505030304" pitchFamily="18" charset="0"/>
            </a:rPr>
          </a:br>
          <a:r>
            <a:rPr lang="en-US" sz="1800" kern="1200" dirty="0">
              <a:latin typeface="Calisto MT" panose="02040603050505030304" pitchFamily="18" charset="0"/>
            </a:rPr>
            <a:t>Instruction Level,  Category</a:t>
          </a:r>
          <a:br>
            <a:rPr lang="en-US" sz="1800" kern="1200" dirty="0">
              <a:latin typeface="Calisto MT" panose="02040603050505030304" pitchFamily="18" charset="0"/>
            </a:rPr>
          </a:br>
          <a:r>
            <a:rPr lang="en-US" sz="1800" kern="1200" dirty="0" err="1">
              <a:latin typeface="Calisto MT" panose="02040603050505030304" pitchFamily="18" charset="0"/>
            </a:rPr>
            <a:t>isPaid</a:t>
          </a:r>
          <a:endParaRPr lang="en-US" sz="1800" kern="1200" dirty="0">
            <a:latin typeface="Calisto MT" panose="02040603050505030304" pitchFamily="18" charset="0"/>
          </a:endParaRPr>
        </a:p>
      </dsp:txBody>
      <dsp:txXfrm>
        <a:off x="3248982" y="348218"/>
        <a:ext cx="2636878" cy="1991934"/>
      </dsp:txXfrm>
    </dsp:sp>
    <dsp:sp modelId="{9B370DE3-A375-4D74-9CF4-24EFAAE1BDB6}">
      <dsp:nvSpPr>
        <dsp:cNvPr id="0" name=""/>
        <dsp:cNvSpPr/>
      </dsp:nvSpPr>
      <dsp:spPr>
        <a:xfrm>
          <a:off x="3201189" y="2340152"/>
          <a:ext cx="2732464" cy="87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sto MT" panose="02040603050505030304" pitchFamily="18" charset="0"/>
            </a:rPr>
            <a:t>Conversion to Factor Variables</a:t>
          </a:r>
        </a:p>
      </dsp:txBody>
      <dsp:txXfrm>
        <a:off x="3201189" y="2340152"/>
        <a:ext cx="1924270" cy="877082"/>
      </dsp:txXfrm>
    </dsp:sp>
    <dsp:sp modelId="{33C19BA9-D1D9-4B34-B10E-A78295BD5238}">
      <dsp:nvSpPr>
        <dsp:cNvPr id="0" name=""/>
        <dsp:cNvSpPr/>
      </dsp:nvSpPr>
      <dsp:spPr>
        <a:xfrm>
          <a:off x="5202757" y="2479469"/>
          <a:ext cx="956362" cy="956362"/>
        </a:xfrm>
        <a:prstGeom prst="ellipse">
          <a:avLst/>
        </a:prstGeom>
        <a:noFill/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BA433-985E-4E29-9188-B4D3750E6323}">
      <dsp:nvSpPr>
        <dsp:cNvPr id="0" name=""/>
        <dsp:cNvSpPr/>
      </dsp:nvSpPr>
      <dsp:spPr>
        <a:xfrm>
          <a:off x="6396053" y="300425"/>
          <a:ext cx="2732464" cy="203972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sto MT" panose="02040603050505030304" pitchFamily="18" charset="0"/>
            </a:rPr>
            <a:t>Price  “Free” -&gt; 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latin typeface="Calisto MT" panose="02040603050505030304" pitchFamily="18" charset="0"/>
            </a:rPr>
            <a:t>Published_Time</a:t>
          </a:r>
          <a:r>
            <a:rPr lang="en-US" sz="1800" kern="1200" dirty="0">
              <a:latin typeface="Calisto MT" panose="02040603050505030304" pitchFamily="18" charset="0"/>
            </a:rPr>
            <a:t> </a:t>
          </a:r>
          <a:br>
            <a:rPr lang="en-US" sz="1800" kern="1200" dirty="0">
              <a:latin typeface="Calisto MT" panose="02040603050505030304" pitchFamily="18" charset="0"/>
            </a:rPr>
          </a:br>
          <a:r>
            <a:rPr lang="en-US" sz="1800" kern="1200" dirty="0">
              <a:latin typeface="Calisto MT" panose="02040603050505030304" pitchFamily="18" charset="0"/>
            </a:rPr>
            <a:t>-&gt; </a:t>
          </a:r>
          <a:r>
            <a:rPr lang="en-US" sz="1800" kern="1200" dirty="0" err="1">
              <a:latin typeface="Calisto MT" panose="02040603050505030304" pitchFamily="18" charset="0"/>
            </a:rPr>
            <a:t>Published_Year</a:t>
          </a:r>
          <a:endParaRPr lang="en-US" sz="1800" kern="1200" dirty="0">
            <a:latin typeface="Calisto MT" panose="0204060305050503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sto MT" panose="02040603050505030304" pitchFamily="18" charset="0"/>
            </a:rPr>
            <a:t>Removal of NA’s</a:t>
          </a:r>
        </a:p>
      </dsp:txBody>
      <dsp:txXfrm>
        <a:off x="6443846" y="348218"/>
        <a:ext cx="2636878" cy="1991934"/>
      </dsp:txXfrm>
    </dsp:sp>
    <dsp:sp modelId="{52ECF4CE-667C-4388-AFE6-DE6628F9528B}">
      <dsp:nvSpPr>
        <dsp:cNvPr id="0" name=""/>
        <dsp:cNvSpPr/>
      </dsp:nvSpPr>
      <dsp:spPr>
        <a:xfrm>
          <a:off x="6396053" y="2340152"/>
          <a:ext cx="2732464" cy="877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sto MT" panose="02040603050505030304" pitchFamily="18" charset="0"/>
            </a:rPr>
            <a:t>Data conversion</a:t>
          </a:r>
        </a:p>
      </dsp:txBody>
      <dsp:txXfrm>
        <a:off x="6396053" y="2340152"/>
        <a:ext cx="1924270" cy="877082"/>
      </dsp:txXfrm>
    </dsp:sp>
    <dsp:sp modelId="{19CF4C04-B881-4BAB-8D9B-766F29070FB1}">
      <dsp:nvSpPr>
        <dsp:cNvPr id="0" name=""/>
        <dsp:cNvSpPr/>
      </dsp:nvSpPr>
      <dsp:spPr>
        <a:xfrm>
          <a:off x="8397620" y="2479469"/>
          <a:ext cx="956362" cy="956362"/>
        </a:xfrm>
        <a:prstGeom prst="ellipse">
          <a:avLst/>
        </a:prstGeom>
        <a:noFill/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D1764-D544-664F-9BEF-02FF0ACEE493}">
      <dsp:nvSpPr>
        <dsp:cNvPr id="0" name=""/>
        <dsp:cNvSpPr/>
      </dsp:nvSpPr>
      <dsp:spPr>
        <a:xfrm rot="5400000">
          <a:off x="-221896" y="225520"/>
          <a:ext cx="1479306" cy="1035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sto MT" panose="02040603050505030304" pitchFamily="18" charset="0"/>
            </a:rPr>
            <a:t>Dependent Variable</a:t>
          </a:r>
        </a:p>
      </dsp:txBody>
      <dsp:txXfrm rot="-5400000">
        <a:off x="0" y="521381"/>
        <a:ext cx="1035514" cy="443792"/>
      </dsp:txXfrm>
    </dsp:sp>
    <dsp:sp modelId="{0F7887A2-C57E-D140-BC69-B11CB2479229}">
      <dsp:nvSpPr>
        <dsp:cNvPr id="0" name=""/>
        <dsp:cNvSpPr/>
      </dsp:nvSpPr>
      <dsp:spPr>
        <a:xfrm rot="5400000">
          <a:off x="4100982" y="-3061843"/>
          <a:ext cx="961549" cy="7092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latin typeface="Calisto MT" panose="02040603050505030304" pitchFamily="18" charset="0"/>
            </a:rPr>
            <a:t>Number of Subscribers</a:t>
          </a:r>
        </a:p>
      </dsp:txBody>
      <dsp:txXfrm rot="-5400000">
        <a:off x="1035515" y="50563"/>
        <a:ext cx="7045546" cy="867671"/>
      </dsp:txXfrm>
    </dsp:sp>
    <dsp:sp modelId="{FBAC9E83-3583-A945-BD80-8D017344F899}">
      <dsp:nvSpPr>
        <dsp:cNvPr id="0" name=""/>
        <dsp:cNvSpPr/>
      </dsp:nvSpPr>
      <dsp:spPr>
        <a:xfrm rot="5400000">
          <a:off x="-221896" y="1509369"/>
          <a:ext cx="1479306" cy="1035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sto MT" panose="02040603050505030304" pitchFamily="18" charset="0"/>
            </a:rPr>
            <a:t>Independent Variable </a:t>
          </a:r>
        </a:p>
      </dsp:txBody>
      <dsp:txXfrm rot="-5400000">
        <a:off x="0" y="1805230"/>
        <a:ext cx="1035514" cy="443792"/>
      </dsp:txXfrm>
    </dsp:sp>
    <dsp:sp modelId="{775D1420-CAF3-7B41-8115-12F3015BD89C}">
      <dsp:nvSpPr>
        <dsp:cNvPr id="0" name=""/>
        <dsp:cNvSpPr/>
      </dsp:nvSpPr>
      <dsp:spPr>
        <a:xfrm rot="5400000">
          <a:off x="4100982" y="-1777994"/>
          <a:ext cx="961549" cy="7092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latin typeface="Calisto MT" panose="02040603050505030304" pitchFamily="18" charset="0"/>
            </a:rPr>
            <a:t>Category, Number of Lectures</a:t>
          </a:r>
        </a:p>
      </dsp:txBody>
      <dsp:txXfrm rot="-5400000">
        <a:off x="1035515" y="1334412"/>
        <a:ext cx="7045546" cy="867671"/>
      </dsp:txXfrm>
    </dsp:sp>
    <dsp:sp modelId="{15EF39A5-5667-D942-81C4-65F3EC243A81}">
      <dsp:nvSpPr>
        <dsp:cNvPr id="0" name=""/>
        <dsp:cNvSpPr/>
      </dsp:nvSpPr>
      <dsp:spPr>
        <a:xfrm rot="5400000">
          <a:off x="-221896" y="2793218"/>
          <a:ext cx="1479306" cy="1035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sto MT" panose="02040603050505030304" pitchFamily="18" charset="0"/>
            </a:rPr>
            <a:t>Adjusted R Squared value </a:t>
          </a:r>
        </a:p>
      </dsp:txBody>
      <dsp:txXfrm rot="-5400000">
        <a:off x="0" y="3089079"/>
        <a:ext cx="1035514" cy="443792"/>
      </dsp:txXfrm>
    </dsp:sp>
    <dsp:sp modelId="{AFE8BDB3-F5C4-454A-A1CE-7DD428244685}">
      <dsp:nvSpPr>
        <dsp:cNvPr id="0" name=""/>
        <dsp:cNvSpPr/>
      </dsp:nvSpPr>
      <dsp:spPr>
        <a:xfrm rot="5400000">
          <a:off x="4100729" y="-493892"/>
          <a:ext cx="962055" cy="70924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latin typeface="Calisto MT" panose="02040603050505030304" pitchFamily="18" charset="0"/>
            </a:rPr>
            <a:t>26.98%</a:t>
          </a:r>
        </a:p>
      </dsp:txBody>
      <dsp:txXfrm rot="-5400000">
        <a:off x="1035514" y="2618287"/>
        <a:ext cx="7045521" cy="8681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D1764-D544-664F-9BEF-02FF0ACEE493}">
      <dsp:nvSpPr>
        <dsp:cNvPr id="0" name=""/>
        <dsp:cNvSpPr/>
      </dsp:nvSpPr>
      <dsp:spPr>
        <a:xfrm rot="5400000">
          <a:off x="-220265" y="222874"/>
          <a:ext cx="1468437" cy="1027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alisto MT" panose="02040603050505030304" pitchFamily="18" charset="0"/>
            </a:rPr>
            <a:t>Dependent Variable</a:t>
          </a:r>
        </a:p>
      </dsp:txBody>
      <dsp:txXfrm rot="-5400000">
        <a:off x="1" y="516561"/>
        <a:ext cx="1027906" cy="440531"/>
      </dsp:txXfrm>
    </dsp:sp>
    <dsp:sp modelId="{0F7887A2-C57E-D140-BC69-B11CB2479229}">
      <dsp:nvSpPr>
        <dsp:cNvPr id="0" name=""/>
        <dsp:cNvSpPr/>
      </dsp:nvSpPr>
      <dsp:spPr>
        <a:xfrm rot="5400000">
          <a:off x="4100710" y="-3070196"/>
          <a:ext cx="954484" cy="7100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latin typeface="Calisto MT" panose="02040603050505030304" pitchFamily="18" charset="0"/>
            </a:rPr>
            <a:t>Number of Subscribers</a:t>
          </a:r>
        </a:p>
      </dsp:txBody>
      <dsp:txXfrm rot="-5400000">
        <a:off x="1027906" y="49202"/>
        <a:ext cx="7053499" cy="861296"/>
      </dsp:txXfrm>
    </dsp:sp>
    <dsp:sp modelId="{FBAC9E83-3583-A945-BD80-8D017344F899}">
      <dsp:nvSpPr>
        <dsp:cNvPr id="0" name=""/>
        <dsp:cNvSpPr/>
      </dsp:nvSpPr>
      <dsp:spPr>
        <a:xfrm rot="5400000">
          <a:off x="-220265" y="1495592"/>
          <a:ext cx="1468437" cy="1027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sto MT" panose="02040603050505030304" pitchFamily="18" charset="0"/>
            </a:rPr>
            <a:t>Independent Variable </a:t>
          </a:r>
        </a:p>
      </dsp:txBody>
      <dsp:txXfrm rot="-5400000">
        <a:off x="1" y="1789279"/>
        <a:ext cx="1027906" cy="440531"/>
      </dsp:txXfrm>
    </dsp:sp>
    <dsp:sp modelId="{775D1420-CAF3-7B41-8115-12F3015BD89C}">
      <dsp:nvSpPr>
        <dsp:cNvPr id="0" name=""/>
        <dsp:cNvSpPr/>
      </dsp:nvSpPr>
      <dsp:spPr>
        <a:xfrm rot="5400000">
          <a:off x="4100710" y="-1797477"/>
          <a:ext cx="954484" cy="7100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latin typeface="Calisto MT" panose="02040603050505030304" pitchFamily="18" charset="0"/>
            </a:rPr>
            <a:t>Category, Price, </a:t>
          </a:r>
          <a:r>
            <a:rPr lang="en-US" sz="2800" kern="1200" dirty="0" err="1">
              <a:latin typeface="Calisto MT" panose="02040603050505030304" pitchFamily="18" charset="0"/>
            </a:rPr>
            <a:t>isPaid</a:t>
          </a:r>
          <a:r>
            <a:rPr lang="en-US" sz="2800" kern="1200" dirty="0">
              <a:latin typeface="Calisto MT" panose="02040603050505030304" pitchFamily="18" charset="0"/>
            </a:rPr>
            <a:t>, Course Level</a:t>
          </a:r>
        </a:p>
      </dsp:txBody>
      <dsp:txXfrm rot="-5400000">
        <a:off x="1027906" y="1321921"/>
        <a:ext cx="7053499" cy="861296"/>
      </dsp:txXfrm>
    </dsp:sp>
    <dsp:sp modelId="{15EF39A5-5667-D942-81C4-65F3EC243A81}">
      <dsp:nvSpPr>
        <dsp:cNvPr id="0" name=""/>
        <dsp:cNvSpPr/>
      </dsp:nvSpPr>
      <dsp:spPr>
        <a:xfrm rot="5400000">
          <a:off x="-220265" y="2768311"/>
          <a:ext cx="1468437" cy="1027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sto MT" panose="02040603050505030304" pitchFamily="18" charset="0"/>
            </a:rPr>
            <a:t>Adjusted R Squared value </a:t>
          </a:r>
        </a:p>
      </dsp:txBody>
      <dsp:txXfrm rot="-5400000">
        <a:off x="1" y="3061998"/>
        <a:ext cx="1027906" cy="440531"/>
      </dsp:txXfrm>
    </dsp:sp>
    <dsp:sp modelId="{AFE8BDB3-F5C4-454A-A1CE-7DD428244685}">
      <dsp:nvSpPr>
        <dsp:cNvPr id="0" name=""/>
        <dsp:cNvSpPr/>
      </dsp:nvSpPr>
      <dsp:spPr>
        <a:xfrm rot="5400000">
          <a:off x="4100459" y="-524507"/>
          <a:ext cx="954986" cy="7100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latin typeface="Calisto MT" panose="02040603050505030304" pitchFamily="18" charset="0"/>
            </a:rPr>
            <a:t>34.68%</a:t>
          </a:r>
          <a:r>
            <a:rPr lang="en-US" sz="5600" kern="1200" dirty="0"/>
            <a:t> </a:t>
          </a:r>
        </a:p>
      </dsp:txBody>
      <dsp:txXfrm rot="-5400000">
        <a:off x="1027906" y="2594665"/>
        <a:ext cx="7053474" cy="8617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FB40-541A-3D45-925A-47AD8EFCF925}">
      <dsp:nvSpPr>
        <dsp:cNvPr id="0" name=""/>
        <dsp:cNvSpPr/>
      </dsp:nvSpPr>
      <dsp:spPr>
        <a:xfrm>
          <a:off x="1721457" y="259190"/>
          <a:ext cx="1844286" cy="1478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 panose="02040603050505030304" pitchFamily="18" charset="0"/>
            </a:rPr>
            <a:t>Price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alisto MT" panose="02040603050505030304" pitchFamily="18" charset="0"/>
            </a:rPr>
            <a:t>isPaid</a:t>
          </a:r>
          <a:endParaRPr lang="en-US" sz="2000" kern="1200" dirty="0">
            <a:latin typeface="Calisto MT" panose="0204060305050503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 panose="02040603050505030304" pitchFamily="18" charset="0"/>
            </a:rPr>
            <a:t>Level of Course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 panose="02040603050505030304" pitchFamily="18" charset="0"/>
            </a:rPr>
            <a:t>Category</a:t>
          </a:r>
        </a:p>
      </dsp:txBody>
      <dsp:txXfrm>
        <a:off x="1721457" y="259190"/>
        <a:ext cx="1844286" cy="1478632"/>
      </dsp:txXfrm>
    </dsp:sp>
    <dsp:sp modelId="{E96A3ED1-824B-2741-947C-3C015CE1A7CA}">
      <dsp:nvSpPr>
        <dsp:cNvPr id="0" name=""/>
        <dsp:cNvSpPr/>
      </dsp:nvSpPr>
      <dsp:spPr>
        <a:xfrm>
          <a:off x="1888138" y="374094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3CBC7-62C2-244C-A3DA-E6FAACB924C3}">
      <dsp:nvSpPr>
        <dsp:cNvPr id="0" name=""/>
        <dsp:cNvSpPr/>
      </dsp:nvSpPr>
      <dsp:spPr>
        <a:xfrm>
          <a:off x="1990799" y="155516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C9A6-408D-5D49-88EE-A71FB2651D85}">
      <dsp:nvSpPr>
        <dsp:cNvPr id="0" name=""/>
        <dsp:cNvSpPr/>
      </dsp:nvSpPr>
      <dsp:spPr>
        <a:xfrm>
          <a:off x="2097219" y="0"/>
          <a:ext cx="172275" cy="17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E994E-E3E3-064C-BE1A-C1AB58B9DC85}">
      <dsp:nvSpPr>
        <dsp:cNvPr id="0" name=""/>
        <dsp:cNvSpPr/>
      </dsp:nvSpPr>
      <dsp:spPr>
        <a:xfrm>
          <a:off x="2315499" y="13894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DBD2A-C9A4-9745-B410-34689C50570E}">
      <dsp:nvSpPr>
        <dsp:cNvPr id="0" name=""/>
        <dsp:cNvSpPr/>
      </dsp:nvSpPr>
      <dsp:spPr>
        <a:xfrm>
          <a:off x="2592784" y="21086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C8F13-8AE6-254E-898D-A8A33AA441C8}">
      <dsp:nvSpPr>
        <dsp:cNvPr id="0" name=""/>
        <dsp:cNvSpPr/>
      </dsp:nvSpPr>
      <dsp:spPr>
        <a:xfrm>
          <a:off x="2825395" y="45886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14587-5EA1-9140-B50F-64873CC762DF}">
      <dsp:nvSpPr>
        <dsp:cNvPr id="0" name=""/>
        <dsp:cNvSpPr/>
      </dsp:nvSpPr>
      <dsp:spPr>
        <a:xfrm>
          <a:off x="3004795" y="69378"/>
          <a:ext cx="172275" cy="17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95013-4842-9A46-BC71-8C9CFCE343F7}">
      <dsp:nvSpPr>
        <dsp:cNvPr id="0" name=""/>
        <dsp:cNvSpPr/>
      </dsp:nvSpPr>
      <dsp:spPr>
        <a:xfrm>
          <a:off x="3232630" y="283376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62C0D-F491-6448-A1ED-DB9C1658AAA8}">
      <dsp:nvSpPr>
        <dsp:cNvPr id="0" name=""/>
        <dsp:cNvSpPr/>
      </dsp:nvSpPr>
      <dsp:spPr>
        <a:xfrm>
          <a:off x="3324719" y="491086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D321B-4F79-ED46-8FDE-4E0CE3BFF73A}">
      <dsp:nvSpPr>
        <dsp:cNvPr id="0" name=""/>
        <dsp:cNvSpPr/>
      </dsp:nvSpPr>
      <dsp:spPr>
        <a:xfrm>
          <a:off x="2422936" y="0"/>
          <a:ext cx="281905" cy="2819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89A82-1B5E-1544-9912-DB2E198012F7}">
      <dsp:nvSpPr>
        <dsp:cNvPr id="0" name=""/>
        <dsp:cNvSpPr/>
      </dsp:nvSpPr>
      <dsp:spPr>
        <a:xfrm>
          <a:off x="1824357" y="1581421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69222-E2E3-4141-A14B-635E4AA157D3}">
      <dsp:nvSpPr>
        <dsp:cNvPr id="0" name=""/>
        <dsp:cNvSpPr/>
      </dsp:nvSpPr>
      <dsp:spPr>
        <a:xfrm>
          <a:off x="1942366" y="1771393"/>
          <a:ext cx="172275" cy="17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30D56-AECF-AA4A-A008-AE4DA0EA12FB}">
      <dsp:nvSpPr>
        <dsp:cNvPr id="0" name=""/>
        <dsp:cNvSpPr/>
      </dsp:nvSpPr>
      <dsp:spPr>
        <a:xfrm>
          <a:off x="2224427" y="1804358"/>
          <a:ext cx="250582" cy="25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A7C9A-3F6E-A248-BB96-FDB38DBAF58D}">
      <dsp:nvSpPr>
        <dsp:cNvPr id="0" name=""/>
        <dsp:cNvSpPr/>
      </dsp:nvSpPr>
      <dsp:spPr>
        <a:xfrm>
          <a:off x="2132031" y="1756754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9700-F65F-C447-AB2B-71962C7F8809}">
      <dsp:nvSpPr>
        <dsp:cNvPr id="0" name=""/>
        <dsp:cNvSpPr/>
      </dsp:nvSpPr>
      <dsp:spPr>
        <a:xfrm>
          <a:off x="2582211" y="1882665"/>
          <a:ext cx="172275" cy="17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9981D-8197-E34F-883F-7E1DCACDF457}">
      <dsp:nvSpPr>
        <dsp:cNvPr id="0" name=""/>
        <dsp:cNvSpPr/>
      </dsp:nvSpPr>
      <dsp:spPr>
        <a:xfrm>
          <a:off x="2748654" y="1849861"/>
          <a:ext cx="109629" cy="109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D3AAC-B341-674B-8110-35BC10741F44}">
      <dsp:nvSpPr>
        <dsp:cNvPr id="0" name=""/>
        <dsp:cNvSpPr/>
      </dsp:nvSpPr>
      <dsp:spPr>
        <a:xfrm>
          <a:off x="2873827" y="1804358"/>
          <a:ext cx="250582" cy="250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85D8D-25AB-E844-891F-28C856CC1242}">
      <dsp:nvSpPr>
        <dsp:cNvPr id="0" name=""/>
        <dsp:cNvSpPr/>
      </dsp:nvSpPr>
      <dsp:spPr>
        <a:xfrm>
          <a:off x="3224447" y="1776170"/>
          <a:ext cx="172275" cy="17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427E7-E7E8-F54A-97C7-DC08F46A6E8A}">
      <dsp:nvSpPr>
        <dsp:cNvPr id="0" name=""/>
        <dsp:cNvSpPr/>
      </dsp:nvSpPr>
      <dsp:spPr>
        <a:xfrm>
          <a:off x="3942326" y="735393"/>
          <a:ext cx="505948" cy="96591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49280-05D1-D04F-AB5E-8B6E0A8E4D80}">
      <dsp:nvSpPr>
        <dsp:cNvPr id="0" name=""/>
        <dsp:cNvSpPr/>
      </dsp:nvSpPr>
      <dsp:spPr>
        <a:xfrm>
          <a:off x="4822081" y="670599"/>
          <a:ext cx="505948" cy="965911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D8258-BFEA-CA47-88AA-7050554EAE36}">
      <dsp:nvSpPr>
        <dsp:cNvPr id="0" name=""/>
        <dsp:cNvSpPr/>
      </dsp:nvSpPr>
      <dsp:spPr>
        <a:xfrm>
          <a:off x="5781618" y="5"/>
          <a:ext cx="3306904" cy="205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sto MT" panose="02040603050505030304" pitchFamily="18" charset="0"/>
            </a:rPr>
            <a:t>Subscribers</a:t>
          </a:r>
        </a:p>
      </dsp:txBody>
      <dsp:txXfrm>
        <a:off x="6265903" y="300943"/>
        <a:ext cx="2338334" cy="1453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70870-742A-B048-83E1-7F5358F1D9C1}">
      <dsp:nvSpPr>
        <dsp:cNvPr id="0" name=""/>
        <dsp:cNvSpPr/>
      </dsp:nvSpPr>
      <dsp:spPr>
        <a:xfrm>
          <a:off x="1942217" y="304893"/>
          <a:ext cx="1941545" cy="67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sto MT" panose="02040603050505030304" pitchFamily="18" charset="0"/>
            </a:rPr>
            <a:t>Category </a:t>
          </a:r>
        </a:p>
      </dsp:txBody>
      <dsp:txXfrm>
        <a:off x="1942217" y="304893"/>
        <a:ext cx="1941545" cy="674750"/>
      </dsp:txXfrm>
    </dsp:sp>
    <dsp:sp modelId="{D227D426-508C-5B44-9285-B494F0545C78}">
      <dsp:nvSpPr>
        <dsp:cNvPr id="0" name=""/>
        <dsp:cNvSpPr/>
      </dsp:nvSpPr>
      <dsp:spPr>
        <a:xfrm>
          <a:off x="2123573" y="899172"/>
          <a:ext cx="1501110" cy="31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sto MT" panose="02040603050505030304" pitchFamily="18" charset="0"/>
            </a:rPr>
            <a:t>Number of Lectures</a:t>
          </a:r>
        </a:p>
      </dsp:txBody>
      <dsp:txXfrm>
        <a:off x="2123573" y="899172"/>
        <a:ext cx="1501110" cy="319564"/>
      </dsp:txXfrm>
    </dsp:sp>
    <dsp:sp modelId="{24B72A56-AAD4-D441-A853-4E295D24E872}">
      <dsp:nvSpPr>
        <dsp:cNvPr id="0" name=""/>
        <dsp:cNvSpPr/>
      </dsp:nvSpPr>
      <dsp:spPr>
        <a:xfrm>
          <a:off x="2296114" y="316066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EEE6E-DAB0-C840-991F-28AC2AB09A97}">
      <dsp:nvSpPr>
        <dsp:cNvPr id="0" name=""/>
        <dsp:cNvSpPr/>
      </dsp:nvSpPr>
      <dsp:spPr>
        <a:xfrm>
          <a:off x="2364656" y="178982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8E63C-2C99-2944-8D40-BCBB573E6AE9}">
      <dsp:nvSpPr>
        <dsp:cNvPr id="0" name=""/>
        <dsp:cNvSpPr/>
      </dsp:nvSpPr>
      <dsp:spPr>
        <a:xfrm>
          <a:off x="2529156" y="206399"/>
          <a:ext cx="153869" cy="153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CE4E1-1B25-8340-90F8-7435F03EB225}">
      <dsp:nvSpPr>
        <dsp:cNvPr id="0" name=""/>
        <dsp:cNvSpPr/>
      </dsp:nvSpPr>
      <dsp:spPr>
        <a:xfrm>
          <a:off x="2666239" y="55607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B482F-765F-624A-82FD-12AF99D2C0BC}">
      <dsp:nvSpPr>
        <dsp:cNvPr id="0" name=""/>
        <dsp:cNvSpPr/>
      </dsp:nvSpPr>
      <dsp:spPr>
        <a:xfrm>
          <a:off x="2844448" y="774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2B750-9950-9A47-8303-774DE06031E1}">
      <dsp:nvSpPr>
        <dsp:cNvPr id="0" name=""/>
        <dsp:cNvSpPr/>
      </dsp:nvSpPr>
      <dsp:spPr>
        <a:xfrm>
          <a:off x="3063781" y="96732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37B4B-2B63-714B-B4A3-A3F6282FB92A}">
      <dsp:nvSpPr>
        <dsp:cNvPr id="0" name=""/>
        <dsp:cNvSpPr/>
      </dsp:nvSpPr>
      <dsp:spPr>
        <a:xfrm>
          <a:off x="3200865" y="165274"/>
          <a:ext cx="153869" cy="153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E2F7C-5A54-8949-9579-A96E4F4BFF0C}">
      <dsp:nvSpPr>
        <dsp:cNvPr id="0" name=""/>
        <dsp:cNvSpPr/>
      </dsp:nvSpPr>
      <dsp:spPr>
        <a:xfrm>
          <a:off x="3392782" y="316066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E3ABE-E914-754E-89F1-F0F2AC61F868}">
      <dsp:nvSpPr>
        <dsp:cNvPr id="0" name=""/>
        <dsp:cNvSpPr/>
      </dsp:nvSpPr>
      <dsp:spPr>
        <a:xfrm>
          <a:off x="3475032" y="466858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17724-C64A-7F41-A721-474B917AB4D7}">
      <dsp:nvSpPr>
        <dsp:cNvPr id="0" name=""/>
        <dsp:cNvSpPr/>
      </dsp:nvSpPr>
      <dsp:spPr>
        <a:xfrm>
          <a:off x="2762198" y="178982"/>
          <a:ext cx="251785" cy="2517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F7A5E-1744-4F45-8604-ECF670418794}">
      <dsp:nvSpPr>
        <dsp:cNvPr id="0" name=""/>
        <dsp:cNvSpPr/>
      </dsp:nvSpPr>
      <dsp:spPr>
        <a:xfrm>
          <a:off x="2136895" y="1329561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550DA-266E-204A-8D2D-FDE578853D03}">
      <dsp:nvSpPr>
        <dsp:cNvPr id="0" name=""/>
        <dsp:cNvSpPr/>
      </dsp:nvSpPr>
      <dsp:spPr>
        <a:xfrm>
          <a:off x="2296868" y="1406206"/>
          <a:ext cx="153869" cy="153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7E951-8D7E-A64B-ABE1-9E2510A98A23}">
      <dsp:nvSpPr>
        <dsp:cNvPr id="0" name=""/>
        <dsp:cNvSpPr/>
      </dsp:nvSpPr>
      <dsp:spPr>
        <a:xfrm>
          <a:off x="2502494" y="1528826"/>
          <a:ext cx="223809" cy="223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819A3-57B4-4F42-A8FC-9C15A328AFB3}">
      <dsp:nvSpPr>
        <dsp:cNvPr id="0" name=""/>
        <dsp:cNvSpPr/>
      </dsp:nvSpPr>
      <dsp:spPr>
        <a:xfrm>
          <a:off x="2803323" y="1473862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0D3B1-0514-2D47-A357-9954246513FE}">
      <dsp:nvSpPr>
        <dsp:cNvPr id="0" name=""/>
        <dsp:cNvSpPr/>
      </dsp:nvSpPr>
      <dsp:spPr>
        <a:xfrm>
          <a:off x="2948834" y="1301584"/>
          <a:ext cx="153869" cy="153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6C56B-9C84-D748-ADAB-716BEA8ECB89}">
      <dsp:nvSpPr>
        <dsp:cNvPr id="0" name=""/>
        <dsp:cNvSpPr/>
      </dsp:nvSpPr>
      <dsp:spPr>
        <a:xfrm>
          <a:off x="2956378" y="1668928"/>
          <a:ext cx="97916" cy="97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23707-0559-7948-9DC9-C4B5FE43E81E}">
      <dsp:nvSpPr>
        <dsp:cNvPr id="0" name=""/>
        <dsp:cNvSpPr/>
      </dsp:nvSpPr>
      <dsp:spPr>
        <a:xfrm>
          <a:off x="3118615" y="1514363"/>
          <a:ext cx="223809" cy="223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C6A16-F4E2-C840-918C-C947E34F07E4}">
      <dsp:nvSpPr>
        <dsp:cNvPr id="0" name=""/>
        <dsp:cNvSpPr/>
      </dsp:nvSpPr>
      <dsp:spPr>
        <a:xfrm>
          <a:off x="3433153" y="1301585"/>
          <a:ext cx="153869" cy="1538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D4CBB-1676-A94A-8071-CEDE681086C3}">
      <dsp:nvSpPr>
        <dsp:cNvPr id="0" name=""/>
        <dsp:cNvSpPr/>
      </dsp:nvSpPr>
      <dsp:spPr>
        <a:xfrm>
          <a:off x="4765774" y="495688"/>
          <a:ext cx="451891" cy="86271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762E1-008D-F84F-BB68-C3F45CF6E6FD}">
      <dsp:nvSpPr>
        <dsp:cNvPr id="0" name=""/>
        <dsp:cNvSpPr/>
      </dsp:nvSpPr>
      <dsp:spPr>
        <a:xfrm>
          <a:off x="3987269" y="495688"/>
          <a:ext cx="451891" cy="86271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D8258-BFEA-CA47-88AA-7050554EAE36}">
      <dsp:nvSpPr>
        <dsp:cNvPr id="0" name=""/>
        <dsp:cNvSpPr/>
      </dsp:nvSpPr>
      <dsp:spPr>
        <a:xfrm>
          <a:off x="5889029" y="341246"/>
          <a:ext cx="1047567" cy="1047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listo MT" panose="02040603050505030304" pitchFamily="18" charset="0"/>
            </a:rPr>
            <a:t>Subscribers</a:t>
          </a:r>
        </a:p>
      </dsp:txBody>
      <dsp:txXfrm>
        <a:off x="6042442" y="494659"/>
        <a:ext cx="740741" cy="740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CFA62-5D2C-4926-B6EC-72237BB37BCE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DB995-841E-4351-80D0-7E3B0928D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DB995-841E-4351-80D0-7E3B0928D9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41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8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10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3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6F51-4D0C-594F-9906-DB30B8F1E47B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391EEE-79C6-9744-8A33-F2A71080F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BBDC8-4D51-684D-9698-F358D48D3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738050" cy="4220820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Calisto MT" panose="02040603050505030304" pitchFamily="18" charset="0"/>
              </a:rPr>
              <a:t>Udemy Course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3B9A2-26F5-4DA6-87F4-6B56B7B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819" y="2242311"/>
            <a:ext cx="4107061" cy="2661307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401E37E-E405-4141-8AE5-38F9C5EF9681}"/>
              </a:ext>
            </a:extLst>
          </p:cNvPr>
          <p:cNvSpPr txBox="1">
            <a:spLocks/>
          </p:cNvSpPr>
          <p:nvPr/>
        </p:nvSpPr>
        <p:spPr>
          <a:xfrm>
            <a:off x="9631680" y="4998665"/>
            <a:ext cx="2385705" cy="177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Harsh </a:t>
            </a:r>
            <a:r>
              <a:rPr lang="en-US" sz="2000" dirty="0" err="1">
                <a:solidFill>
                  <a:srgbClr val="000000"/>
                </a:solidFill>
                <a:latin typeface="Calisto MT" panose="02040603050505030304" pitchFamily="18" charset="0"/>
              </a:rPr>
              <a:t>Misra</a:t>
            </a:r>
            <a:endParaRPr lang="en-US" sz="200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alisto MT" panose="02040603050505030304" pitchFamily="18" charset="0"/>
              </a:rPr>
              <a:t>Delishya</a:t>
            </a:r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 Mathew</a:t>
            </a:r>
          </a:p>
          <a:p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Akanksha Jain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42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A45B-B17B-4074-9AFD-6190D24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29" y="624110"/>
            <a:ext cx="9941283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Bivariate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405B1-FE0B-461F-9CC8-D88BF94D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4" y="2168815"/>
            <a:ext cx="4689988" cy="3407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65A65-4973-4580-B5ED-9A40BE03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4" y="2168814"/>
            <a:ext cx="4689988" cy="3407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AAF75-05AD-4ED4-B213-FB71E9D02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736E-3B4C-0B4A-A619-D120CD17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3" y="601186"/>
            <a:ext cx="11735604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Hypothesis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BD88-E707-354A-83BD-83C8E3D2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598" y="4154439"/>
            <a:ext cx="4990454" cy="16268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alisto MT" panose="02040603050505030304" pitchFamily="18" charset="0"/>
              </a:rPr>
              <a:t>p value </a:t>
            </a:r>
            <a:r>
              <a:rPr lang="en-US" sz="2000" dirty="0">
                <a:latin typeface="Calisto MT" panose="02040603050505030304" pitchFamily="18" charset="0"/>
              </a:rPr>
              <a:t>of </a:t>
            </a:r>
            <a:r>
              <a:rPr lang="en-US" sz="2000" b="1" dirty="0">
                <a:latin typeface="Calisto MT" panose="02040603050505030304" pitchFamily="18" charset="0"/>
              </a:rPr>
              <a:t>0.00000000000000022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0B561D-AE32-CD4D-8DBB-8FF904950E27}"/>
              </a:ext>
            </a:extLst>
          </p:cNvPr>
          <p:cNvSpPr/>
          <p:nvPr/>
        </p:nvSpPr>
        <p:spPr>
          <a:xfrm>
            <a:off x="976395" y="1328463"/>
            <a:ext cx="4773478" cy="20223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H0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: The average number of Subscribers for Expert Level Courses is same as Other Level Courses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D8091-5E39-8541-B202-6DE6323B0844}"/>
              </a:ext>
            </a:extLst>
          </p:cNvPr>
          <p:cNvSpPr/>
          <p:nvPr/>
        </p:nvSpPr>
        <p:spPr>
          <a:xfrm>
            <a:off x="6555193" y="1328463"/>
            <a:ext cx="4949418" cy="2098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HA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: The average number of Subscribers for Expert Level courses is less than Other Level Courses</a:t>
            </a:r>
          </a:p>
        </p:txBody>
      </p:sp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E4A5C007-9C75-BA4B-9C66-BBBB2010A568}"/>
              </a:ext>
            </a:extLst>
          </p:cNvPr>
          <p:cNvSpPr/>
          <p:nvPr/>
        </p:nvSpPr>
        <p:spPr>
          <a:xfrm>
            <a:off x="5687290" y="2753983"/>
            <a:ext cx="930486" cy="2251970"/>
          </a:xfrm>
          <a:prstGeom prst="down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T Test</a:t>
            </a:r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1D7B3-D7AB-AD46-9BBE-A3B37B8B7B24}"/>
              </a:ext>
            </a:extLst>
          </p:cNvPr>
          <p:cNvSpPr txBox="1"/>
          <p:nvPr/>
        </p:nvSpPr>
        <p:spPr>
          <a:xfrm>
            <a:off x="3102512" y="5877860"/>
            <a:ext cx="61000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The average number of Subscribers for Expert Level courses is less than Other Level Courses holds true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7FBA10-E0AF-4C03-AFE3-842E4164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2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736E-3B4C-0B4A-A619-D120CD17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1" y="613961"/>
            <a:ext cx="11873256" cy="146879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Hypothesis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BD88-E707-354A-83BD-83C8E3D2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10" y="2035487"/>
            <a:ext cx="4990454" cy="16268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alisto MT" panose="02040603050505030304" pitchFamily="18" charset="0"/>
              </a:rPr>
              <a:t>p value </a:t>
            </a:r>
            <a:r>
              <a:rPr lang="en-US" sz="2000" dirty="0">
                <a:latin typeface="Calisto MT" panose="02040603050505030304" pitchFamily="18" charset="0"/>
              </a:rPr>
              <a:t>of </a:t>
            </a:r>
            <a:r>
              <a:rPr lang="en-US" sz="2000" b="1" dirty="0">
                <a:latin typeface="Calisto MT" panose="02040603050505030304" pitchFamily="18" charset="0"/>
              </a:rPr>
              <a:t>0.0000000000000002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0B561D-AE32-CD4D-8DBB-8FF904950E27}"/>
              </a:ext>
            </a:extLst>
          </p:cNvPr>
          <p:cNvSpPr/>
          <p:nvPr/>
        </p:nvSpPr>
        <p:spPr>
          <a:xfrm>
            <a:off x="908710" y="1404810"/>
            <a:ext cx="4773478" cy="20223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H0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: The average number of subscribers is same across all categories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D8091-5E39-8541-B202-6DE6323B0844}"/>
              </a:ext>
            </a:extLst>
          </p:cNvPr>
          <p:cNvSpPr/>
          <p:nvPr/>
        </p:nvSpPr>
        <p:spPr>
          <a:xfrm>
            <a:off x="908710" y="3620645"/>
            <a:ext cx="4949418" cy="2098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HA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: The average number of Subscribers for Web Development Courses is more than Other Category Courses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1D7B3-D7AB-AD46-9BBE-A3B37B8B7B24}"/>
              </a:ext>
            </a:extLst>
          </p:cNvPr>
          <p:cNvSpPr txBox="1"/>
          <p:nvPr/>
        </p:nvSpPr>
        <p:spPr>
          <a:xfrm>
            <a:off x="5347891" y="5442227"/>
            <a:ext cx="45236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The average number of Subscribers for Web Development course is higher as compared to other courses. </a:t>
            </a:r>
          </a:p>
          <a:p>
            <a:endParaRPr lang="en-US" dirty="0"/>
          </a:p>
        </p:txBody>
      </p:sp>
      <p:sp>
        <p:nvSpPr>
          <p:cNvPr id="4" name="Right Arrow Callout 3">
            <a:extLst>
              <a:ext uri="{FF2B5EF4-FFF2-40B4-BE49-F238E27FC236}">
                <a16:creationId xmlns:a16="http://schemas.microsoft.com/office/drawing/2014/main" id="{96AE579E-B9E5-0948-BC24-A8591BBEEE7D}"/>
              </a:ext>
            </a:extLst>
          </p:cNvPr>
          <p:cNvSpPr/>
          <p:nvPr/>
        </p:nvSpPr>
        <p:spPr>
          <a:xfrm>
            <a:off x="5434215" y="3009726"/>
            <a:ext cx="2453082" cy="834872"/>
          </a:xfrm>
          <a:prstGeom prst="right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Anova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5773A-7917-474A-AB22-CDCD6C5B4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736E-3B4C-0B4A-A619-D120CD17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93" y="634530"/>
            <a:ext cx="1183392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Hypothesis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BD88-E707-354A-83BD-83C8E3D2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598" y="4154439"/>
            <a:ext cx="4990454" cy="16268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alisto MT" panose="02040603050505030304" pitchFamily="18" charset="0"/>
              </a:rPr>
              <a:t>p value </a:t>
            </a:r>
            <a:r>
              <a:rPr lang="en-US" sz="2000" dirty="0">
                <a:latin typeface="Calisto MT" panose="02040603050505030304" pitchFamily="18" charset="0"/>
              </a:rPr>
              <a:t>of </a:t>
            </a:r>
            <a:r>
              <a:rPr lang="en-US" sz="2000" b="1" dirty="0">
                <a:latin typeface="Calisto MT" panose="02040603050505030304" pitchFamily="18" charset="0"/>
              </a:rPr>
              <a:t>0.0000000000000002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0B561D-AE32-CD4D-8DBB-8FF904950E27}"/>
              </a:ext>
            </a:extLst>
          </p:cNvPr>
          <p:cNvSpPr/>
          <p:nvPr/>
        </p:nvSpPr>
        <p:spPr>
          <a:xfrm>
            <a:off x="976395" y="1328463"/>
            <a:ext cx="4773478" cy="20223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H0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: The mean course price is same across all Course Categories.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D8091-5E39-8541-B202-6DE6323B0844}"/>
              </a:ext>
            </a:extLst>
          </p:cNvPr>
          <p:cNvSpPr/>
          <p:nvPr/>
        </p:nvSpPr>
        <p:spPr>
          <a:xfrm>
            <a:off x="6555193" y="1328463"/>
            <a:ext cx="4949418" cy="20986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HA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: The mean course price is more for Web Development courses.</a:t>
            </a:r>
          </a:p>
        </p:txBody>
      </p:sp>
      <p:sp>
        <p:nvSpPr>
          <p:cNvPr id="8" name="Down Arrow Callout 7">
            <a:extLst>
              <a:ext uri="{FF2B5EF4-FFF2-40B4-BE49-F238E27FC236}">
                <a16:creationId xmlns:a16="http://schemas.microsoft.com/office/drawing/2014/main" id="{E4A5C007-9C75-BA4B-9C66-BBBB2010A568}"/>
              </a:ext>
            </a:extLst>
          </p:cNvPr>
          <p:cNvSpPr/>
          <p:nvPr/>
        </p:nvSpPr>
        <p:spPr>
          <a:xfrm>
            <a:off x="5687290" y="2835187"/>
            <a:ext cx="930486" cy="2170766"/>
          </a:xfrm>
          <a:prstGeom prst="down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Anova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o MT" panose="02040603050505030304" pitchFamily="18" charset="0"/>
              </a:rPr>
              <a:t>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1D7B3-D7AB-AD46-9BBE-A3B37B8B7B24}"/>
              </a:ext>
            </a:extLst>
          </p:cNvPr>
          <p:cNvSpPr txBox="1"/>
          <p:nvPr/>
        </p:nvSpPr>
        <p:spPr>
          <a:xfrm>
            <a:off x="3449768" y="5834825"/>
            <a:ext cx="63360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The mean price of course is more for Web Development courses as compared to other courses.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26D5E9-7483-4A45-B3A5-126EB337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419B-48FD-7943-8F6B-F5AFD73B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633037"/>
            <a:ext cx="9633301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Regression Modelling Model 1</a:t>
            </a:r>
            <a:endParaRPr lang="en-US" sz="40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C48A-07B0-3D4F-B5D2-67B09FD4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337" y="5457238"/>
            <a:ext cx="4705459" cy="3006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sto MT" panose="02040603050505030304" pitchFamily="18" charset="0"/>
              </a:rPr>
              <a:t>Removing the outliers also did not give substantial difference in the Adjusted R squared value. (Scope for improvement)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4F3C4-EF21-B343-8132-EA0909A6E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9688"/>
              </p:ext>
            </p:extLst>
          </p:nvPr>
        </p:nvGraphicFramePr>
        <p:xfrm>
          <a:off x="2032000" y="1717282"/>
          <a:ext cx="8128000" cy="405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DE50968-4A9B-4F5F-A3E8-FD4D6FD05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419B-48FD-7943-8F6B-F5AFD73B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7" y="604433"/>
            <a:ext cx="9862625" cy="15653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Model 2</a:t>
            </a:r>
            <a:endParaRPr lang="en-US" sz="40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C48A-07B0-3D4F-B5D2-67B09FD4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622" y="5142938"/>
            <a:ext cx="3975719" cy="1565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sto MT" panose="02040603050505030304" pitchFamily="18" charset="0"/>
              </a:rPr>
              <a:t>Removing the outliers increased the Adjusted R squared Value to 34.73%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74F3C4-EF21-B343-8132-EA0909A6E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37735"/>
              </p:ext>
            </p:extLst>
          </p:nvPr>
        </p:nvGraphicFramePr>
        <p:xfrm>
          <a:off x="2592925" y="1451811"/>
          <a:ext cx="8128000" cy="4019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071444-AB88-48DE-96F1-30C499522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3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5547-5F22-6742-AE36-F56C9071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7" y="630109"/>
            <a:ext cx="9088542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Inferences from the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3FA67F-E1D4-1E43-846F-D64D8F8AFA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932651"/>
              </p:ext>
            </p:extLst>
          </p:nvPr>
        </p:nvGraphicFramePr>
        <p:xfrm>
          <a:off x="905493" y="3657601"/>
          <a:ext cx="9565862" cy="2054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97AEDE-2535-D740-8AA2-A606C0BF8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626471"/>
              </p:ext>
            </p:extLst>
          </p:nvPr>
        </p:nvGraphicFramePr>
        <p:xfrm>
          <a:off x="3365849" y="1602658"/>
          <a:ext cx="7793764" cy="1835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F13AE6-6160-4972-B146-07ACD96C0F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3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7279-BE35-2A46-8672-24465FFF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6224-9A53-954F-86C0-F32AAFD7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540189"/>
            <a:ext cx="9159376" cy="40740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Introduce new Web Development courses.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Introduce new paid courses in the “All Level” and “Beginner Level” categories.</a:t>
            </a:r>
          </a:p>
          <a:p>
            <a:pPr marL="0" indent="0">
              <a:buNone/>
            </a:pPr>
            <a:r>
              <a:rPr lang="en-US" sz="2400" b="1" dirty="0">
                <a:latin typeface="Calisto MT" panose="02040603050505030304" pitchFamily="18" charset="0"/>
              </a:rPr>
              <a:t>Suggestions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Convert unpaid courses to paid courses after attaining a significant number of subscribers.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C3572-499A-4A3E-A7C3-6FD3CC38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F691-DBD2-B742-9636-1A49FD9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862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15C-AE96-2641-8D7C-25A93E96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992" y="1540188"/>
            <a:ext cx="9514298" cy="41920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Analysis done considering the list price not the discounted price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Price is a skewed variable. 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Some variables such as “instructor details” and “course rating” were not present in the dataset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The recommendations and results can not be generalized for all online learning portals.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DB3F6-540A-4B80-908E-82A17424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ECD7F-BF61-4CB1-AA15-464BB771E7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F1B29-3A08-4DB7-9F92-4C09B3BCFF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76A8-3056-4B29-A499-D0A9EB3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729" y="5558129"/>
            <a:ext cx="1995948" cy="1214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3D07A-4B3B-024B-AAD1-C6F5E8CF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  <a:latin typeface="Calisto MT" panose="02040603050505030304" pitchFamily="18" charset="0"/>
              </a:rPr>
              <a:t>Business Model For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2A58-D2F7-3840-B77A-D1B4ABB7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500921" cy="38792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EFFFF"/>
                </a:solidFill>
                <a:latin typeface="Calisto MT" panose="02040603050505030304" pitchFamily="18" charset="0"/>
              </a:rPr>
              <a:t>Revenues generated from the courses offered at Udemy online. </a:t>
            </a:r>
          </a:p>
          <a:p>
            <a:r>
              <a:rPr lang="en-US" sz="2000" dirty="0">
                <a:solidFill>
                  <a:srgbClr val="FEFFFF"/>
                </a:solidFill>
                <a:latin typeface="Calisto MT" panose="02040603050505030304" pitchFamily="18" charset="0"/>
              </a:rPr>
              <a:t>Increase in the number of subscribers for courses results in higher revenue generation.</a:t>
            </a:r>
          </a:p>
          <a:p>
            <a:r>
              <a:rPr lang="en-US" sz="2000" dirty="0">
                <a:solidFill>
                  <a:srgbClr val="FEFFFF"/>
                </a:solidFill>
                <a:latin typeface="Calisto MT" panose="02040603050505030304" pitchFamily="18" charset="0"/>
              </a:rPr>
              <a:t>Aligned the goal of the analysis to affect the business model directly. </a:t>
            </a: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0A69-E32C-45A7-AF4E-6B9B82E7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84" y="71260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sto MT" panose="02040603050505030304" pitchFamily="18" charset="0"/>
              </a:rPr>
              <a:t>Process Flow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2FA2D6-761C-4DD1-9D99-7F2B4E1AF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418936"/>
              </p:ext>
            </p:extLst>
          </p:nvPr>
        </p:nvGraphicFramePr>
        <p:xfrm>
          <a:off x="913529" y="712600"/>
          <a:ext cx="10875347" cy="503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picture containing scene, room&#10;&#10;Description generated with high confidence">
            <a:extLst>
              <a:ext uri="{FF2B5EF4-FFF2-40B4-BE49-F238E27FC236}">
                <a16:creationId xmlns:a16="http://schemas.microsoft.com/office/drawing/2014/main" id="{D68ABB83-D59B-4C84-84BE-BB1442B2F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905" y="4277478"/>
            <a:ext cx="1487843" cy="1073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165D50-23C7-452B-91EE-3983D74C5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6662" y="4361734"/>
            <a:ext cx="1238254" cy="8874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28B02C-F649-4ED3-83BE-6B5BA174F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975" y="4378151"/>
            <a:ext cx="1445576" cy="972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D871EB-790D-46A6-A1FC-F3E7D270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9659" y="4378151"/>
            <a:ext cx="1524649" cy="972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1817EE-2818-4F85-9887-7FD03ED95E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8217" y="4378151"/>
            <a:ext cx="1487843" cy="997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565CA6-2E40-46BE-A9A8-980E5BDDB7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7729" y="5558129"/>
            <a:ext cx="1995948" cy="12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0A5A-57F7-E748-BD6E-A5B11054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88258"/>
            <a:ext cx="8351066" cy="1071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latin typeface="Calisto MT" panose="02040603050505030304" pitchFamily="18" charset="0"/>
              </a:rPr>
              <a:t>Characteristics of Data</a:t>
            </a:r>
            <a:br>
              <a:rPr lang="en-US" sz="2700" dirty="0">
                <a:latin typeface="Calisto MT" panose="02040603050505030304" pitchFamily="18" charset="0"/>
              </a:rPr>
            </a:br>
            <a:endParaRPr lang="en-US" sz="27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3625-ED35-0D4C-89CD-67ED939B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661652"/>
            <a:ext cx="9957438" cy="42495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Obtained data from </a:t>
            </a:r>
            <a:r>
              <a:rPr lang="en-US" sz="2000" dirty="0" err="1">
                <a:solidFill>
                  <a:srgbClr val="000000"/>
                </a:solidFill>
                <a:latin typeface="Calisto MT" panose="02040603050505030304" pitchFamily="18" charset="0"/>
              </a:rPr>
              <a:t>data.world</a:t>
            </a:r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 website.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sto MT" panose="02040603050505030304" pitchFamily="18" charset="0"/>
              </a:rPr>
              <a:t>Data concatenated based on the category of courses offered at Udemy.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Calisto MT" panose="02040603050505030304" pitchFamily="18" charset="0"/>
              </a:rPr>
              <a:t>Data has 3683 observation and 14 variables.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Calisto MT" panose="02040603050505030304" pitchFamily="18" charset="0"/>
              </a:rPr>
              <a:t>Data is from year 2011 -&gt;2017.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Calisto MT" panose="02040603050505030304" pitchFamily="18" charset="0"/>
              </a:rPr>
              <a:t>Contains attributes such as :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6658D-2E07-4EA5-83A5-5781AC260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937771"/>
              </p:ext>
            </p:extLst>
          </p:nvPr>
        </p:nvGraphicFramePr>
        <p:xfrm>
          <a:off x="2510212" y="3994609"/>
          <a:ext cx="7803826" cy="240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E16718-3643-431A-B578-ED1154156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729" y="5558129"/>
            <a:ext cx="1995948" cy="12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EA7-40A1-DD46-9662-EC668DCF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87" y="624110"/>
            <a:ext cx="9557825" cy="1280890"/>
          </a:xfrm>
        </p:spPr>
        <p:txBody>
          <a:bodyPr/>
          <a:lstStyle/>
          <a:p>
            <a:r>
              <a:rPr lang="en-US" sz="4000" b="1" dirty="0">
                <a:latin typeface="Calisto MT" panose="02040603050505030304" pitchFamily="18" charset="0"/>
              </a:rPr>
              <a:t>Data Cleaning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4DE167-CDEB-4542-844A-E1EDAD091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664985"/>
              </p:ext>
            </p:extLst>
          </p:nvPr>
        </p:nvGraphicFramePr>
        <p:xfrm>
          <a:off x="1946787" y="1818968"/>
          <a:ext cx="9360310" cy="373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455565B-D27B-483C-BD43-7765BD432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6052" y="5643448"/>
            <a:ext cx="1995948" cy="12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3ECD7F-BF61-4CB1-AA15-464BB771E7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66F1B29-3A08-4DB7-9F92-4C09B3BCFF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8478F-64E4-D74E-897A-8026CB6D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EFFFF"/>
                </a:solidFill>
                <a:latin typeface="Calisto MT" panose="02040603050505030304" pitchFamily="18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5A4F-DB31-6B4C-AD7D-AEBED48D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EFFFF"/>
                </a:solidFill>
              </a:rPr>
              <a:t>                                        </a:t>
            </a:r>
          </a:p>
          <a:p>
            <a:r>
              <a:rPr lang="en-US" sz="2400" b="1" dirty="0">
                <a:solidFill>
                  <a:srgbClr val="FEFFFF"/>
                </a:solidFill>
                <a:latin typeface="Calisto MT" panose="02040603050505030304" pitchFamily="18" charset="0"/>
              </a:rPr>
              <a:t>What are the Factors which affect the number of subscribers for courses in Udemy ?</a:t>
            </a: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38BCD-7024-4388-B868-2B92EF45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53" y="5646351"/>
            <a:ext cx="1995948" cy="12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7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3207-34B1-8E49-8233-0BED47E8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3" y="624110"/>
            <a:ext cx="9793799" cy="1280890"/>
          </a:xfrm>
        </p:spPr>
        <p:txBody>
          <a:bodyPr/>
          <a:lstStyle/>
          <a:p>
            <a:r>
              <a:rPr lang="en-US" sz="4000" b="1" dirty="0">
                <a:latin typeface="Calisto MT" panose="02040603050505030304" pitchFamily="18" charset="0"/>
              </a:rPr>
              <a:t>Univariate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54AC-58D3-B94C-BDBB-79CC21B98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7858"/>
            <a:ext cx="8915400" cy="4613364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CEDFCBE-30DD-4E71-A702-17BEC7BBEC65}"/>
              </a:ext>
            </a:extLst>
          </p:cNvPr>
          <p:cNvSpPr/>
          <p:nvPr/>
        </p:nvSpPr>
        <p:spPr>
          <a:xfrm>
            <a:off x="5304512" y="2156256"/>
            <a:ext cx="11178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E50BDD-5C05-49FD-9B4F-1BC5F081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2" y="1369380"/>
            <a:ext cx="3100022" cy="2159664"/>
          </a:xfrm>
          <a:prstGeom prst="rect">
            <a:avLst/>
          </a:prstGeo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2FE5ADDF-394D-4075-B9C3-8D537FFA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15" y="1328813"/>
            <a:ext cx="3511229" cy="2200231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8CF327-6C8B-46F7-B1A6-D8A4F5AB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52" y="3938443"/>
            <a:ext cx="3255463" cy="2718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2FE21C-8D5A-4041-8DF3-EF2E560D8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251" y="3938443"/>
            <a:ext cx="3382297" cy="2718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F63C49-D824-4D98-A4E6-8F5C77CD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EC47-02C5-4069-9E36-A462A86A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45" y="576508"/>
            <a:ext cx="7356655" cy="85072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sto MT" panose="02040603050505030304" pitchFamily="18" charset="0"/>
              </a:rPr>
              <a:t>Bivariate Analysis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349A1-07C1-4636-B337-329602538ED5}"/>
              </a:ext>
            </a:extLst>
          </p:cNvPr>
          <p:cNvSpPr/>
          <p:nvPr/>
        </p:nvSpPr>
        <p:spPr>
          <a:xfrm>
            <a:off x="1219200" y="5643988"/>
            <a:ext cx="4476288" cy="431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More  subscribers across All and Beginner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12077-07EA-4213-868B-54FC9112AFA4}"/>
              </a:ext>
            </a:extLst>
          </p:cNvPr>
          <p:cNvSpPr/>
          <p:nvPr/>
        </p:nvSpPr>
        <p:spPr>
          <a:xfrm>
            <a:off x="6813753" y="5694968"/>
            <a:ext cx="4321585" cy="329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More subscribers for Web Development Category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AA10ED-E03A-4FE9-9994-DDC97656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3" y="1962553"/>
            <a:ext cx="4321585" cy="335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B47C17-43E4-4683-A072-FCEA67B66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03" y="1962553"/>
            <a:ext cx="4321585" cy="3286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4BEAA8-9A99-4628-9F1A-AB31C3BD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6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9BC7-18A8-4444-853A-3BEBB991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3" y="624110"/>
            <a:ext cx="988228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sto MT" panose="02040603050505030304" pitchFamily="18" charset="0"/>
              </a:rPr>
              <a:t>Bivariate Analysis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F58970-780E-4376-9DA1-60A639BA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66900"/>
              </p:ext>
            </p:extLst>
          </p:nvPr>
        </p:nvGraphicFramePr>
        <p:xfrm>
          <a:off x="1074174" y="5318743"/>
          <a:ext cx="465803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032">
                  <a:extLst>
                    <a:ext uri="{9D8B030D-6E8A-4147-A177-3AD203B41FA5}">
                      <a16:colId xmlns:a16="http://schemas.microsoft.com/office/drawing/2014/main" val="3663919554"/>
                    </a:ext>
                  </a:extLst>
                </a:gridCol>
              </a:tblGrid>
              <a:tr h="3452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All Levels and Beginner Levels are more expensive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321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1A3BF8-14CC-41FA-BF30-7067076E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59765"/>
              </p:ext>
            </p:extLst>
          </p:nvPr>
        </p:nvGraphicFramePr>
        <p:xfrm>
          <a:off x="6725265" y="5318743"/>
          <a:ext cx="4768645" cy="91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645">
                  <a:extLst>
                    <a:ext uri="{9D8B030D-6E8A-4147-A177-3AD203B41FA5}">
                      <a16:colId xmlns:a16="http://schemas.microsoft.com/office/drawing/2014/main" val="3663919554"/>
                    </a:ext>
                  </a:extLst>
                </a:gridCol>
              </a:tblGrid>
              <a:tr h="91514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Web Development  courses are more expensive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321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03B08F-FD7E-4D34-8EC2-B2166440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47837"/>
            <a:ext cx="4349085" cy="3362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23AA57-A8C5-4048-BFAF-C6A4725A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18" y="1722796"/>
            <a:ext cx="4535111" cy="3488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D80E8-4844-451D-A947-E9B94A1B2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134" y="5911222"/>
            <a:ext cx="1798866" cy="94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27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562</Words>
  <Application>Microsoft Macintosh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Calisto MT</vt:lpstr>
      <vt:lpstr>Century Gothic</vt:lpstr>
      <vt:lpstr>Wingdings</vt:lpstr>
      <vt:lpstr>Wingdings 3</vt:lpstr>
      <vt:lpstr>Wisp</vt:lpstr>
      <vt:lpstr>Udemy Course Analysis</vt:lpstr>
      <vt:lpstr>Business Model For Udemy</vt:lpstr>
      <vt:lpstr>Process Flow</vt:lpstr>
      <vt:lpstr>Characteristics of Data </vt:lpstr>
      <vt:lpstr>Data Cleaning  </vt:lpstr>
      <vt:lpstr>Research Question</vt:lpstr>
      <vt:lpstr>Univariate Analysis </vt:lpstr>
      <vt:lpstr>Bivariate Analysis </vt:lpstr>
      <vt:lpstr>Bivariate Analysis </vt:lpstr>
      <vt:lpstr>Bivariate Analysis </vt:lpstr>
      <vt:lpstr>Hypothesis 1 </vt:lpstr>
      <vt:lpstr>Hypothesis 2 </vt:lpstr>
      <vt:lpstr>Hypothesis 3 </vt:lpstr>
      <vt:lpstr>Regression Modelling Model 1</vt:lpstr>
      <vt:lpstr>Model 2</vt:lpstr>
      <vt:lpstr>Inferences from the model</vt:lpstr>
      <vt:lpstr>Recommendations </vt:lpstr>
      <vt:lpstr> Limitations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Udemy Course Analysis</dc:title>
  <dc:creator>Misra, Harsh</dc:creator>
  <cp:lastModifiedBy>Misra, Harsh</cp:lastModifiedBy>
  <cp:revision>130</cp:revision>
  <dcterms:created xsi:type="dcterms:W3CDTF">2018-04-21T21:35:05Z</dcterms:created>
  <dcterms:modified xsi:type="dcterms:W3CDTF">2018-04-28T08:16:03Z</dcterms:modified>
</cp:coreProperties>
</file>