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040A-D2F1-9445-A600-3D0A59FF7B0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AACA-8DEA-774A-84A0-A7CB1E5D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5001510" y="809434"/>
            <a:ext cx="1380798" cy="11397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690576" y="2239357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986254" y="2834681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02448" y="937120"/>
            <a:ext cx="0" cy="12904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760290" y="1382917"/>
            <a:ext cx="0" cy="8446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34077" y="737678"/>
            <a:ext cx="0" cy="121155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811143" y="2128242"/>
            <a:ext cx="0" cy="60251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67550" y="2723269"/>
            <a:ext cx="0" cy="112597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095694" y="3079872"/>
            <a:ext cx="0" cy="10452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410775" y="2239357"/>
            <a:ext cx="1590735" cy="16098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235176" y="809434"/>
            <a:ext cx="1378123" cy="14181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822813" y="1121437"/>
            <a:ext cx="1404988" cy="141816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752497" y="2730757"/>
            <a:ext cx="1475304" cy="14552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35175" y="2227600"/>
            <a:ext cx="1766335" cy="117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55588" y="2730757"/>
            <a:ext cx="16795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27801" y="600521"/>
            <a:ext cx="7375" cy="37803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nector 10"/>
          <p:cNvSpPr/>
          <p:nvPr/>
        </p:nvSpPr>
        <p:spPr>
          <a:xfrm>
            <a:off x="4537078" y="138291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4380913" y="216222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4613299" y="331755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nector 9"/>
          <p:cNvSpPr/>
          <p:nvPr/>
        </p:nvSpPr>
        <p:spPr>
          <a:xfrm>
            <a:off x="4003678" y="283594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nector 11"/>
          <p:cNvSpPr/>
          <p:nvPr/>
        </p:nvSpPr>
        <p:spPr>
          <a:xfrm>
            <a:off x="3694920" y="1727002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nector 3"/>
          <p:cNvSpPr/>
          <p:nvPr/>
        </p:nvSpPr>
        <p:spPr>
          <a:xfrm>
            <a:off x="2574328" y="125217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nector 5"/>
          <p:cNvSpPr/>
          <p:nvPr/>
        </p:nvSpPr>
        <p:spPr>
          <a:xfrm>
            <a:off x="2320940" y="1634944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2736810" y="222759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3410775" y="99069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nector 4"/>
          <p:cNvSpPr/>
          <p:nvPr/>
        </p:nvSpPr>
        <p:spPr>
          <a:xfrm>
            <a:off x="2243129" y="266313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nector 12"/>
          <p:cNvSpPr/>
          <p:nvPr/>
        </p:nvSpPr>
        <p:spPr>
          <a:xfrm>
            <a:off x="2811143" y="314707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/>
          <p:cNvSpPr/>
          <p:nvPr/>
        </p:nvSpPr>
        <p:spPr>
          <a:xfrm>
            <a:off x="2030324" y="344829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nector 14"/>
          <p:cNvSpPr/>
          <p:nvPr/>
        </p:nvSpPr>
        <p:spPr>
          <a:xfrm>
            <a:off x="2557755" y="352983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/>
          <p:cNvSpPr/>
          <p:nvPr/>
        </p:nvSpPr>
        <p:spPr>
          <a:xfrm>
            <a:off x="3162431" y="296668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920884" y="373929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194105" y="990697"/>
            <a:ext cx="9866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195000" y="1252792"/>
            <a:ext cx="985731" cy="118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195000" y="1513657"/>
            <a:ext cx="10043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195000" y="1765793"/>
            <a:ext cx="1004391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62277" y="368103"/>
            <a:ext cx="0" cy="2218536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51142" y="1914446"/>
            <a:ext cx="0" cy="1298749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13129" y="368103"/>
            <a:ext cx="0" cy="1437313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01478" y="1592639"/>
            <a:ext cx="10797" cy="1620556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94133" y="368103"/>
            <a:ext cx="18288" cy="2845092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180828" y="368103"/>
            <a:ext cx="18288" cy="2845092"/>
          </a:xfrm>
          <a:prstGeom prst="line">
            <a:avLst/>
          </a:prstGeom>
          <a:ln w="31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onnector 3"/>
          <p:cNvSpPr/>
          <p:nvPr/>
        </p:nvSpPr>
        <p:spPr>
          <a:xfrm>
            <a:off x="4952169" y="3586193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P1</a:t>
            </a:r>
          </a:p>
        </p:txBody>
      </p:sp>
      <p:sp>
        <p:nvSpPr>
          <p:cNvPr id="5" name="Connector 4"/>
          <p:cNvSpPr/>
          <p:nvPr/>
        </p:nvSpPr>
        <p:spPr>
          <a:xfrm>
            <a:off x="4235709" y="245589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nector 5"/>
          <p:cNvSpPr/>
          <p:nvPr/>
        </p:nvSpPr>
        <p:spPr>
          <a:xfrm>
            <a:off x="6747480" y="68698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5636108" y="1914446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nector 7"/>
          <p:cNvSpPr/>
          <p:nvPr/>
        </p:nvSpPr>
        <p:spPr>
          <a:xfrm>
            <a:off x="7496907" y="159263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/>
          <p:cNvSpPr/>
          <p:nvPr/>
        </p:nvSpPr>
        <p:spPr>
          <a:xfrm>
            <a:off x="6160042" y="218098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nector 9"/>
          <p:cNvSpPr/>
          <p:nvPr/>
        </p:nvSpPr>
        <p:spPr>
          <a:xfrm>
            <a:off x="8096312" y="2688883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6" idx="3"/>
            <a:endCxn id="5" idx="7"/>
          </p:cNvCxnSpPr>
          <p:nvPr/>
        </p:nvCxnSpPr>
        <p:spPr>
          <a:xfrm flipH="1">
            <a:off x="4347303" y="798579"/>
            <a:ext cx="2419323" cy="16764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7" idx="6"/>
          </p:cNvCxnSpPr>
          <p:nvPr/>
        </p:nvCxnSpPr>
        <p:spPr>
          <a:xfrm flipH="1">
            <a:off x="5766848" y="1658009"/>
            <a:ext cx="1730059" cy="3218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9" idx="6"/>
          </p:cNvCxnSpPr>
          <p:nvPr/>
        </p:nvCxnSpPr>
        <p:spPr>
          <a:xfrm flipH="1" flipV="1">
            <a:off x="6290782" y="2246358"/>
            <a:ext cx="1824676" cy="4616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2436" y="245029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3689" y="518399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9338" y="1932457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96907" y="1288677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9484" y="245029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9874" y="2221544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8935" y="368103"/>
            <a:ext cx="5247647" cy="2845092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853958" y="1566624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01247" y="1550912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09268" y="1996322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</a:p>
        </p:txBody>
      </p:sp>
      <p:cxnSp>
        <p:nvCxnSpPr>
          <p:cNvPr id="81" name="Straight Arrow Connector 80"/>
          <p:cNvCxnSpPr>
            <a:stCxn id="4" idx="3"/>
            <a:endCxn id="85" idx="3"/>
          </p:cNvCxnSpPr>
          <p:nvPr/>
        </p:nvCxnSpPr>
        <p:spPr>
          <a:xfrm flipH="1">
            <a:off x="4705088" y="3866584"/>
            <a:ext cx="299398" cy="285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4429964" y="400687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94" name="Connector 93"/>
          <p:cNvSpPr/>
          <p:nvPr/>
        </p:nvSpPr>
        <p:spPr>
          <a:xfrm>
            <a:off x="3888218" y="2531798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P1</a:t>
            </a:r>
          </a:p>
        </p:txBody>
      </p:sp>
      <p:sp>
        <p:nvSpPr>
          <p:cNvPr id="95" name="Connector 94"/>
          <p:cNvSpPr/>
          <p:nvPr/>
        </p:nvSpPr>
        <p:spPr>
          <a:xfrm>
            <a:off x="6343689" y="524800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P2</a:t>
            </a:r>
          </a:p>
        </p:txBody>
      </p:sp>
      <p:sp>
        <p:nvSpPr>
          <p:cNvPr id="96" name="Connector 95"/>
          <p:cNvSpPr/>
          <p:nvPr/>
        </p:nvSpPr>
        <p:spPr>
          <a:xfrm>
            <a:off x="5328377" y="2016738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P3</a:t>
            </a:r>
          </a:p>
        </p:txBody>
      </p:sp>
      <p:sp>
        <p:nvSpPr>
          <p:cNvPr id="97" name="Connector 96"/>
          <p:cNvSpPr/>
          <p:nvPr/>
        </p:nvSpPr>
        <p:spPr>
          <a:xfrm>
            <a:off x="7582739" y="1329510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P4</a:t>
            </a:r>
          </a:p>
        </p:txBody>
      </p:sp>
      <p:sp>
        <p:nvSpPr>
          <p:cNvPr id="98" name="Connector 97"/>
          <p:cNvSpPr/>
          <p:nvPr/>
        </p:nvSpPr>
        <p:spPr>
          <a:xfrm>
            <a:off x="5869874" y="2310795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P5</a:t>
            </a:r>
          </a:p>
        </p:txBody>
      </p:sp>
      <p:sp>
        <p:nvSpPr>
          <p:cNvPr id="99" name="Connector 98"/>
          <p:cNvSpPr/>
          <p:nvPr/>
        </p:nvSpPr>
        <p:spPr>
          <a:xfrm>
            <a:off x="8227052" y="2491124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P6</a:t>
            </a:r>
          </a:p>
        </p:txBody>
      </p:sp>
      <p:sp>
        <p:nvSpPr>
          <p:cNvPr id="100" name="Connector 99"/>
          <p:cNvSpPr/>
          <p:nvPr/>
        </p:nvSpPr>
        <p:spPr>
          <a:xfrm>
            <a:off x="5988712" y="3807395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P2</a:t>
            </a:r>
          </a:p>
        </p:txBody>
      </p:sp>
      <p:cxnSp>
        <p:nvCxnSpPr>
          <p:cNvPr id="103" name="Straight Arrow Connector 102"/>
          <p:cNvCxnSpPr>
            <a:stCxn id="4" idx="6"/>
            <a:endCxn id="100" idx="2"/>
          </p:cNvCxnSpPr>
          <p:nvPr/>
        </p:nvCxnSpPr>
        <p:spPr>
          <a:xfrm>
            <a:off x="5309415" y="3750443"/>
            <a:ext cx="679297" cy="22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Connector 105"/>
          <p:cNvSpPr/>
          <p:nvPr/>
        </p:nvSpPr>
        <p:spPr>
          <a:xfrm>
            <a:off x="4865832" y="1592639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s1</a:t>
            </a:r>
          </a:p>
        </p:txBody>
      </p:sp>
      <p:sp>
        <p:nvSpPr>
          <p:cNvPr id="107" name="Connector 106"/>
          <p:cNvSpPr/>
          <p:nvPr/>
        </p:nvSpPr>
        <p:spPr>
          <a:xfrm>
            <a:off x="5869874" y="1579843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s2</a:t>
            </a:r>
          </a:p>
        </p:txBody>
      </p:sp>
      <p:sp>
        <p:nvSpPr>
          <p:cNvPr id="108" name="Connector 107"/>
          <p:cNvSpPr/>
          <p:nvPr/>
        </p:nvSpPr>
        <p:spPr>
          <a:xfrm>
            <a:off x="6581465" y="1985845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s3</a:t>
            </a:r>
          </a:p>
        </p:txBody>
      </p:sp>
      <p:sp>
        <p:nvSpPr>
          <p:cNvPr id="109" name="Connector 108"/>
          <p:cNvSpPr/>
          <p:nvPr/>
        </p:nvSpPr>
        <p:spPr>
          <a:xfrm>
            <a:off x="4935813" y="4249060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s1</a:t>
            </a:r>
          </a:p>
        </p:txBody>
      </p:sp>
      <p:cxnSp>
        <p:nvCxnSpPr>
          <p:cNvPr id="110" name="Straight Arrow Connector 109"/>
          <p:cNvCxnSpPr>
            <a:stCxn id="100" idx="3"/>
            <a:endCxn id="109" idx="6"/>
          </p:cNvCxnSpPr>
          <p:nvPr/>
        </p:nvCxnSpPr>
        <p:spPr>
          <a:xfrm flipH="1">
            <a:off x="5293059" y="4087786"/>
            <a:ext cx="747970" cy="325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Process 114"/>
          <p:cNvSpPr/>
          <p:nvPr/>
        </p:nvSpPr>
        <p:spPr>
          <a:xfrm>
            <a:off x="4297909" y="4763787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cxnSp>
        <p:nvCxnSpPr>
          <p:cNvPr id="116" name="Straight Arrow Connector 115"/>
          <p:cNvCxnSpPr>
            <a:stCxn id="109" idx="3"/>
            <a:endCxn id="115" idx="3"/>
          </p:cNvCxnSpPr>
          <p:nvPr/>
        </p:nvCxnSpPr>
        <p:spPr>
          <a:xfrm flipH="1">
            <a:off x="4573033" y="4529451"/>
            <a:ext cx="415097" cy="37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Process 119"/>
          <p:cNvSpPr/>
          <p:nvPr/>
        </p:nvSpPr>
        <p:spPr>
          <a:xfrm>
            <a:off x="3888218" y="1367157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21" name="Process 120"/>
          <p:cNvSpPr/>
          <p:nvPr/>
        </p:nvSpPr>
        <p:spPr>
          <a:xfrm>
            <a:off x="4889297" y="882773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22" name="Process 121"/>
          <p:cNvSpPr/>
          <p:nvPr/>
        </p:nvSpPr>
        <p:spPr>
          <a:xfrm>
            <a:off x="4915294" y="2639294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endParaRPr lang="en-US" sz="1000" dirty="0" smtClean="0"/>
          </a:p>
        </p:txBody>
      </p:sp>
      <p:sp>
        <p:nvSpPr>
          <p:cNvPr id="123" name="Process 122"/>
          <p:cNvSpPr/>
          <p:nvPr/>
        </p:nvSpPr>
        <p:spPr>
          <a:xfrm>
            <a:off x="5863380" y="276739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</a:t>
            </a:r>
            <a:endParaRPr lang="en-US" sz="1000" dirty="0" smtClean="0"/>
          </a:p>
        </p:txBody>
      </p:sp>
      <p:sp>
        <p:nvSpPr>
          <p:cNvPr id="124" name="Process 123"/>
          <p:cNvSpPr/>
          <p:nvPr/>
        </p:nvSpPr>
        <p:spPr>
          <a:xfrm>
            <a:off x="6347273" y="128899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endParaRPr lang="en-US" sz="1000" dirty="0" smtClean="0"/>
          </a:p>
        </p:txBody>
      </p:sp>
      <p:sp>
        <p:nvSpPr>
          <p:cNvPr id="125" name="Process 124"/>
          <p:cNvSpPr/>
          <p:nvPr/>
        </p:nvSpPr>
        <p:spPr>
          <a:xfrm>
            <a:off x="6966294" y="2791694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</a:t>
            </a:r>
          </a:p>
        </p:txBody>
      </p:sp>
      <p:sp>
        <p:nvSpPr>
          <p:cNvPr id="126" name="Process 125"/>
          <p:cNvSpPr/>
          <p:nvPr/>
        </p:nvSpPr>
        <p:spPr>
          <a:xfrm>
            <a:off x="7103856" y="196793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</a:t>
            </a:r>
          </a:p>
        </p:txBody>
      </p:sp>
      <p:sp>
        <p:nvSpPr>
          <p:cNvPr id="127" name="Process 126"/>
          <p:cNvSpPr/>
          <p:nvPr/>
        </p:nvSpPr>
        <p:spPr>
          <a:xfrm>
            <a:off x="7103856" y="88773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</a:t>
            </a:r>
          </a:p>
        </p:txBody>
      </p:sp>
      <p:sp>
        <p:nvSpPr>
          <p:cNvPr id="128" name="Process 127"/>
          <p:cNvSpPr/>
          <p:nvPr/>
        </p:nvSpPr>
        <p:spPr>
          <a:xfrm>
            <a:off x="7780253" y="697092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</a:t>
            </a:r>
            <a:endParaRPr lang="en-US" sz="1000" dirty="0" smtClean="0"/>
          </a:p>
        </p:txBody>
      </p:sp>
      <p:sp>
        <p:nvSpPr>
          <p:cNvPr id="129" name="Process 128"/>
          <p:cNvSpPr/>
          <p:nvPr/>
        </p:nvSpPr>
        <p:spPr>
          <a:xfrm>
            <a:off x="8446736" y="1447213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</a:t>
            </a:r>
            <a:endParaRPr lang="en-US" sz="1000" dirty="0" smtClean="0"/>
          </a:p>
        </p:txBody>
      </p:sp>
      <p:sp>
        <p:nvSpPr>
          <p:cNvPr id="130" name="Connector 129"/>
          <p:cNvSpPr/>
          <p:nvPr/>
        </p:nvSpPr>
        <p:spPr>
          <a:xfrm>
            <a:off x="5240742" y="4854750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P3</a:t>
            </a:r>
          </a:p>
        </p:txBody>
      </p:sp>
      <p:cxnSp>
        <p:nvCxnSpPr>
          <p:cNvPr id="131" name="Straight Arrow Connector 130"/>
          <p:cNvCxnSpPr>
            <a:stCxn id="109" idx="5"/>
            <a:endCxn id="130" idx="0"/>
          </p:cNvCxnSpPr>
          <p:nvPr/>
        </p:nvCxnSpPr>
        <p:spPr>
          <a:xfrm>
            <a:off x="5240742" y="4529451"/>
            <a:ext cx="178623" cy="32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Process 134"/>
          <p:cNvSpPr/>
          <p:nvPr/>
        </p:nvSpPr>
        <p:spPr>
          <a:xfrm>
            <a:off x="4729362" y="538041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endParaRPr lang="en-US" sz="1000" dirty="0" smtClean="0"/>
          </a:p>
        </p:txBody>
      </p:sp>
      <p:cxnSp>
        <p:nvCxnSpPr>
          <p:cNvPr id="136" name="Straight Arrow Connector 135"/>
          <p:cNvCxnSpPr>
            <a:stCxn id="130" idx="3"/>
            <a:endCxn id="135" idx="3"/>
          </p:cNvCxnSpPr>
          <p:nvPr/>
        </p:nvCxnSpPr>
        <p:spPr>
          <a:xfrm flipH="1">
            <a:off x="5004486" y="5135141"/>
            <a:ext cx="288573" cy="390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onnector 138"/>
          <p:cNvSpPr/>
          <p:nvPr/>
        </p:nvSpPr>
        <p:spPr>
          <a:xfrm>
            <a:off x="5621504" y="5492109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s2</a:t>
            </a:r>
          </a:p>
        </p:txBody>
      </p:sp>
      <p:sp>
        <p:nvSpPr>
          <p:cNvPr id="140" name="Process 139"/>
          <p:cNvSpPr/>
          <p:nvPr/>
        </p:nvSpPr>
        <p:spPr>
          <a:xfrm>
            <a:off x="5075210" y="6075857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endParaRPr lang="en-US" sz="1000" dirty="0" smtClean="0"/>
          </a:p>
        </p:txBody>
      </p:sp>
      <p:cxnSp>
        <p:nvCxnSpPr>
          <p:cNvPr id="141" name="Straight Arrow Connector 140"/>
          <p:cNvCxnSpPr>
            <a:stCxn id="130" idx="5"/>
            <a:endCxn id="139" idx="1"/>
          </p:cNvCxnSpPr>
          <p:nvPr/>
        </p:nvCxnSpPr>
        <p:spPr>
          <a:xfrm>
            <a:off x="5545671" y="5135141"/>
            <a:ext cx="128150" cy="40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9" idx="3"/>
            <a:endCxn id="140" idx="3"/>
          </p:cNvCxnSpPr>
          <p:nvPr/>
        </p:nvCxnSpPr>
        <p:spPr>
          <a:xfrm flipH="1">
            <a:off x="5350334" y="5772500"/>
            <a:ext cx="323487" cy="44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Process 146"/>
          <p:cNvSpPr/>
          <p:nvPr/>
        </p:nvSpPr>
        <p:spPr>
          <a:xfrm>
            <a:off x="5788871" y="4873574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</a:t>
            </a:r>
          </a:p>
        </p:txBody>
      </p:sp>
      <p:sp>
        <p:nvSpPr>
          <p:cNvPr id="148" name="Process 147"/>
          <p:cNvSpPr/>
          <p:nvPr/>
        </p:nvSpPr>
        <p:spPr>
          <a:xfrm>
            <a:off x="6204046" y="5812105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</a:t>
            </a:r>
            <a:endParaRPr lang="en-US" sz="1000" dirty="0" smtClean="0"/>
          </a:p>
        </p:txBody>
      </p:sp>
      <p:cxnSp>
        <p:nvCxnSpPr>
          <p:cNvPr id="149" name="Straight Arrow Connector 148"/>
          <p:cNvCxnSpPr>
            <a:stCxn id="139" idx="5"/>
            <a:endCxn id="148" idx="1"/>
          </p:cNvCxnSpPr>
          <p:nvPr/>
        </p:nvCxnSpPr>
        <p:spPr>
          <a:xfrm>
            <a:off x="5926433" y="5772500"/>
            <a:ext cx="277613" cy="185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Connector 151"/>
          <p:cNvSpPr/>
          <p:nvPr/>
        </p:nvSpPr>
        <p:spPr>
          <a:xfrm>
            <a:off x="7015619" y="4065852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P4</a:t>
            </a:r>
          </a:p>
        </p:txBody>
      </p:sp>
      <p:cxnSp>
        <p:nvCxnSpPr>
          <p:cNvPr id="153" name="Straight Arrow Connector 152"/>
          <p:cNvCxnSpPr>
            <a:stCxn id="100" idx="6"/>
            <a:endCxn id="152" idx="2"/>
          </p:cNvCxnSpPr>
          <p:nvPr/>
        </p:nvCxnSpPr>
        <p:spPr>
          <a:xfrm>
            <a:off x="6345958" y="3971645"/>
            <a:ext cx="669661" cy="258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Connector 156"/>
          <p:cNvSpPr/>
          <p:nvPr/>
        </p:nvSpPr>
        <p:spPr>
          <a:xfrm>
            <a:off x="6204046" y="4460899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s2</a:t>
            </a:r>
          </a:p>
        </p:txBody>
      </p:sp>
      <p:cxnSp>
        <p:nvCxnSpPr>
          <p:cNvPr id="161" name="Straight Arrow Connector 160"/>
          <p:cNvCxnSpPr>
            <a:stCxn id="152" idx="3"/>
            <a:endCxn id="157" idx="7"/>
          </p:cNvCxnSpPr>
          <p:nvPr/>
        </p:nvCxnSpPr>
        <p:spPr>
          <a:xfrm flipH="1">
            <a:off x="6508975" y="4346243"/>
            <a:ext cx="558961" cy="162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7" idx="5"/>
            <a:endCxn id="179" idx="0"/>
          </p:cNvCxnSpPr>
          <p:nvPr/>
        </p:nvCxnSpPr>
        <p:spPr>
          <a:xfrm>
            <a:off x="6508975" y="4741290"/>
            <a:ext cx="178623" cy="47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Process 171"/>
          <p:cNvSpPr/>
          <p:nvPr/>
        </p:nvSpPr>
        <p:spPr>
          <a:xfrm>
            <a:off x="6968439" y="5287793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</a:t>
            </a:r>
            <a:endParaRPr lang="en-US" sz="1000" dirty="0" smtClean="0"/>
          </a:p>
        </p:txBody>
      </p:sp>
      <p:sp>
        <p:nvSpPr>
          <p:cNvPr id="179" name="Connector 178"/>
          <p:cNvSpPr/>
          <p:nvPr/>
        </p:nvSpPr>
        <p:spPr>
          <a:xfrm>
            <a:off x="6508975" y="5218888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P5</a:t>
            </a:r>
          </a:p>
        </p:txBody>
      </p:sp>
      <p:cxnSp>
        <p:nvCxnSpPr>
          <p:cNvPr id="181" name="Straight Arrow Connector 180"/>
          <p:cNvCxnSpPr>
            <a:stCxn id="179" idx="3"/>
            <a:endCxn id="148" idx="3"/>
          </p:cNvCxnSpPr>
          <p:nvPr/>
        </p:nvCxnSpPr>
        <p:spPr>
          <a:xfrm flipH="1">
            <a:off x="6479170" y="5499279"/>
            <a:ext cx="82122" cy="45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Connector 185"/>
          <p:cNvSpPr/>
          <p:nvPr/>
        </p:nvSpPr>
        <p:spPr>
          <a:xfrm>
            <a:off x="6968439" y="5772500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s3</a:t>
            </a:r>
          </a:p>
        </p:txBody>
      </p:sp>
      <p:cxnSp>
        <p:nvCxnSpPr>
          <p:cNvPr id="187" name="Straight Arrow Connector 186"/>
          <p:cNvCxnSpPr>
            <a:stCxn id="157" idx="3"/>
            <a:endCxn id="147" idx="3"/>
          </p:cNvCxnSpPr>
          <p:nvPr/>
        </p:nvCxnSpPr>
        <p:spPr>
          <a:xfrm flipH="1">
            <a:off x="6063995" y="4741290"/>
            <a:ext cx="192368" cy="27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9" idx="5"/>
            <a:endCxn id="186" idx="1"/>
          </p:cNvCxnSpPr>
          <p:nvPr/>
        </p:nvCxnSpPr>
        <p:spPr>
          <a:xfrm>
            <a:off x="6813904" y="5499279"/>
            <a:ext cx="206852" cy="321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Process 192"/>
          <p:cNvSpPr/>
          <p:nvPr/>
        </p:nvSpPr>
        <p:spPr>
          <a:xfrm>
            <a:off x="6619134" y="6329201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</a:t>
            </a:r>
          </a:p>
        </p:txBody>
      </p:sp>
      <p:cxnSp>
        <p:nvCxnSpPr>
          <p:cNvPr id="194" name="Straight Arrow Connector 193"/>
          <p:cNvCxnSpPr>
            <a:stCxn id="186" idx="3"/>
            <a:endCxn id="193" idx="0"/>
          </p:cNvCxnSpPr>
          <p:nvPr/>
        </p:nvCxnSpPr>
        <p:spPr>
          <a:xfrm flipH="1">
            <a:off x="6756696" y="6052891"/>
            <a:ext cx="264060" cy="27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Process 196"/>
          <p:cNvSpPr/>
          <p:nvPr/>
        </p:nvSpPr>
        <p:spPr>
          <a:xfrm>
            <a:off x="7540305" y="6183775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</a:t>
            </a:r>
          </a:p>
        </p:txBody>
      </p:sp>
      <p:cxnSp>
        <p:nvCxnSpPr>
          <p:cNvPr id="198" name="Straight Arrow Connector 197"/>
          <p:cNvCxnSpPr>
            <a:stCxn id="186" idx="5"/>
            <a:endCxn id="197" idx="1"/>
          </p:cNvCxnSpPr>
          <p:nvPr/>
        </p:nvCxnSpPr>
        <p:spPr>
          <a:xfrm>
            <a:off x="7273368" y="6052891"/>
            <a:ext cx="266937" cy="27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Connector 200"/>
          <p:cNvSpPr/>
          <p:nvPr/>
        </p:nvSpPr>
        <p:spPr>
          <a:xfrm>
            <a:off x="7719760" y="4545075"/>
            <a:ext cx="357246" cy="3284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P6</a:t>
            </a:r>
          </a:p>
        </p:txBody>
      </p:sp>
      <p:cxnSp>
        <p:nvCxnSpPr>
          <p:cNvPr id="203" name="Straight Arrow Connector 202"/>
          <p:cNvCxnSpPr>
            <a:stCxn id="152" idx="5"/>
            <a:endCxn id="201" idx="1"/>
          </p:cNvCxnSpPr>
          <p:nvPr/>
        </p:nvCxnSpPr>
        <p:spPr>
          <a:xfrm>
            <a:off x="7320548" y="4346243"/>
            <a:ext cx="451529" cy="246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1" idx="3"/>
            <a:endCxn id="211" idx="7"/>
          </p:cNvCxnSpPr>
          <p:nvPr/>
        </p:nvCxnSpPr>
        <p:spPr>
          <a:xfrm flipH="1">
            <a:off x="7540305" y="4825466"/>
            <a:ext cx="231772" cy="96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Connector 210"/>
          <p:cNvSpPr/>
          <p:nvPr/>
        </p:nvSpPr>
        <p:spPr>
          <a:xfrm>
            <a:off x="7235376" y="4873574"/>
            <a:ext cx="357246" cy="328499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1000" dirty="0" smtClean="0"/>
              <a:t>s3</a:t>
            </a:r>
          </a:p>
        </p:txBody>
      </p:sp>
      <p:cxnSp>
        <p:nvCxnSpPr>
          <p:cNvPr id="216" name="Straight Arrow Connector 215"/>
          <p:cNvCxnSpPr>
            <a:stCxn id="211" idx="3"/>
            <a:endCxn id="172" idx="0"/>
          </p:cNvCxnSpPr>
          <p:nvPr/>
        </p:nvCxnSpPr>
        <p:spPr>
          <a:xfrm flipH="1">
            <a:off x="7106001" y="5153965"/>
            <a:ext cx="181692" cy="133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1" idx="5"/>
            <a:endCxn id="197" idx="0"/>
          </p:cNvCxnSpPr>
          <p:nvPr/>
        </p:nvCxnSpPr>
        <p:spPr>
          <a:xfrm>
            <a:off x="7540305" y="5153965"/>
            <a:ext cx="137562" cy="102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Process 222"/>
          <p:cNvSpPr/>
          <p:nvPr/>
        </p:nvSpPr>
        <p:spPr>
          <a:xfrm>
            <a:off x="8053004" y="5089742"/>
            <a:ext cx="275124" cy="29085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</a:t>
            </a:r>
            <a:endParaRPr lang="en-US" sz="1000" dirty="0" smtClean="0"/>
          </a:p>
        </p:txBody>
      </p:sp>
      <p:cxnSp>
        <p:nvCxnSpPr>
          <p:cNvPr id="224" name="Straight Arrow Connector 223"/>
          <p:cNvCxnSpPr>
            <a:stCxn id="201" idx="5"/>
            <a:endCxn id="223" idx="0"/>
          </p:cNvCxnSpPr>
          <p:nvPr/>
        </p:nvCxnSpPr>
        <p:spPr>
          <a:xfrm>
            <a:off x="8024689" y="4825466"/>
            <a:ext cx="165877" cy="264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50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Gopstein</dc:creator>
  <cp:lastModifiedBy>Dan Gopstein</cp:lastModifiedBy>
  <cp:revision>10</cp:revision>
  <dcterms:created xsi:type="dcterms:W3CDTF">2015-03-12T04:44:59Z</dcterms:created>
  <dcterms:modified xsi:type="dcterms:W3CDTF">2015-03-12T17:16:12Z</dcterms:modified>
</cp:coreProperties>
</file>