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5" d="100"/>
          <a:sy n="155" d="100"/>
        </p:scale>
        <p:origin x="-1112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1FEF-C9A6-DA4D-A426-180C0048EBC8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261F-E491-4740-82DD-EC98419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6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1FEF-C9A6-DA4D-A426-180C0048EBC8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261F-E491-4740-82DD-EC98419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4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1FEF-C9A6-DA4D-A426-180C0048EBC8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261F-E491-4740-82DD-EC98419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1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1FEF-C9A6-DA4D-A426-180C0048EBC8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261F-E491-4740-82DD-EC98419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1FEF-C9A6-DA4D-A426-180C0048EBC8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261F-E491-4740-82DD-EC98419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1FEF-C9A6-DA4D-A426-180C0048EBC8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261F-E491-4740-82DD-EC98419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9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1FEF-C9A6-DA4D-A426-180C0048EBC8}" type="datetimeFigureOut">
              <a:rPr lang="en-US" smtClean="0"/>
              <a:t>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261F-E491-4740-82DD-EC98419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6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1FEF-C9A6-DA4D-A426-180C0048EBC8}" type="datetimeFigureOut">
              <a:rPr lang="en-US" smtClean="0"/>
              <a:t>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261F-E491-4740-82DD-EC98419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1FEF-C9A6-DA4D-A426-180C0048EBC8}" type="datetimeFigureOut">
              <a:rPr lang="en-US" smtClean="0"/>
              <a:t>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261F-E491-4740-82DD-EC98419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1FEF-C9A6-DA4D-A426-180C0048EBC8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261F-E491-4740-82DD-EC98419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4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1FEF-C9A6-DA4D-A426-180C0048EBC8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261F-E491-4740-82DD-EC98419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8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11FEF-C9A6-DA4D-A426-180C0048EBC8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6261F-E491-4740-82DD-EC9841941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nector 3"/>
          <p:cNvSpPr/>
          <p:nvPr/>
        </p:nvSpPr>
        <p:spPr>
          <a:xfrm>
            <a:off x="1651008" y="2305968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nector 4"/>
          <p:cNvSpPr/>
          <p:nvPr/>
        </p:nvSpPr>
        <p:spPr>
          <a:xfrm>
            <a:off x="3268965" y="1535774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nector 5"/>
          <p:cNvSpPr/>
          <p:nvPr/>
        </p:nvSpPr>
        <p:spPr>
          <a:xfrm>
            <a:off x="4869188" y="2305968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nector 6"/>
          <p:cNvSpPr/>
          <p:nvPr/>
        </p:nvSpPr>
        <p:spPr>
          <a:xfrm>
            <a:off x="3288111" y="415798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3399705" y="1601144"/>
            <a:ext cx="1469483" cy="770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 flipV="1">
            <a:off x="1781748" y="1601144"/>
            <a:ext cx="1487217" cy="770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nector 22"/>
          <p:cNvSpPr/>
          <p:nvPr/>
        </p:nvSpPr>
        <p:spPr>
          <a:xfrm>
            <a:off x="4545508" y="365551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nector 23"/>
          <p:cNvSpPr/>
          <p:nvPr/>
        </p:nvSpPr>
        <p:spPr>
          <a:xfrm>
            <a:off x="2095477" y="364543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nector 34"/>
          <p:cNvSpPr/>
          <p:nvPr/>
        </p:nvSpPr>
        <p:spPr>
          <a:xfrm>
            <a:off x="2971322" y="2826721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nector 35"/>
          <p:cNvSpPr/>
          <p:nvPr/>
        </p:nvSpPr>
        <p:spPr>
          <a:xfrm>
            <a:off x="3591583" y="2826721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nector 36"/>
          <p:cNvSpPr/>
          <p:nvPr/>
        </p:nvSpPr>
        <p:spPr>
          <a:xfrm>
            <a:off x="3288111" y="325214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35" idx="6"/>
            <a:endCxn id="36" idx="2"/>
          </p:cNvCxnSpPr>
          <p:nvPr/>
        </p:nvCxnSpPr>
        <p:spPr>
          <a:xfrm>
            <a:off x="3102062" y="2892091"/>
            <a:ext cx="4895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6" idx="3"/>
            <a:endCxn id="37" idx="7"/>
          </p:cNvCxnSpPr>
          <p:nvPr/>
        </p:nvCxnSpPr>
        <p:spPr>
          <a:xfrm flipH="1">
            <a:off x="3399705" y="2938315"/>
            <a:ext cx="211024" cy="332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5" idx="5"/>
            <a:endCxn id="37" idx="1"/>
          </p:cNvCxnSpPr>
          <p:nvPr/>
        </p:nvCxnSpPr>
        <p:spPr>
          <a:xfrm>
            <a:off x="3082916" y="2938315"/>
            <a:ext cx="224341" cy="332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7" idx="4"/>
            <a:endCxn id="7" idx="0"/>
          </p:cNvCxnSpPr>
          <p:nvPr/>
        </p:nvCxnSpPr>
        <p:spPr>
          <a:xfrm>
            <a:off x="3353481" y="3382885"/>
            <a:ext cx="0" cy="775100"/>
          </a:xfrm>
          <a:prstGeom prst="line">
            <a:avLst/>
          </a:prstGeom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7" idx="6"/>
            <a:endCxn id="23" idx="2"/>
          </p:cNvCxnSpPr>
          <p:nvPr/>
        </p:nvCxnSpPr>
        <p:spPr>
          <a:xfrm>
            <a:off x="3418851" y="3317515"/>
            <a:ext cx="1126657" cy="403370"/>
          </a:xfrm>
          <a:prstGeom prst="line">
            <a:avLst/>
          </a:prstGeom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6" idx="5"/>
            <a:endCxn id="23" idx="1"/>
          </p:cNvCxnSpPr>
          <p:nvPr/>
        </p:nvCxnSpPr>
        <p:spPr>
          <a:xfrm>
            <a:off x="3703177" y="2938315"/>
            <a:ext cx="861477" cy="736346"/>
          </a:xfrm>
          <a:prstGeom prst="line">
            <a:avLst/>
          </a:prstGeom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6" idx="7"/>
            <a:endCxn id="6" idx="3"/>
          </p:cNvCxnSpPr>
          <p:nvPr/>
        </p:nvCxnSpPr>
        <p:spPr>
          <a:xfrm flipV="1">
            <a:off x="3703177" y="2417562"/>
            <a:ext cx="1185157" cy="428305"/>
          </a:xfrm>
          <a:prstGeom prst="line">
            <a:avLst/>
          </a:prstGeom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" idx="4"/>
            <a:endCxn id="36" idx="1"/>
          </p:cNvCxnSpPr>
          <p:nvPr/>
        </p:nvCxnSpPr>
        <p:spPr>
          <a:xfrm>
            <a:off x="3334335" y="1666514"/>
            <a:ext cx="276394" cy="1179353"/>
          </a:xfrm>
          <a:prstGeom prst="line">
            <a:avLst/>
          </a:prstGeom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" idx="4"/>
            <a:endCxn id="35" idx="0"/>
          </p:cNvCxnSpPr>
          <p:nvPr/>
        </p:nvCxnSpPr>
        <p:spPr>
          <a:xfrm flipH="1">
            <a:off x="3036692" y="1666514"/>
            <a:ext cx="297643" cy="1160207"/>
          </a:xfrm>
          <a:prstGeom prst="line">
            <a:avLst/>
          </a:prstGeom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5"/>
            <a:endCxn id="35" idx="2"/>
          </p:cNvCxnSpPr>
          <p:nvPr/>
        </p:nvCxnSpPr>
        <p:spPr>
          <a:xfrm>
            <a:off x="1762602" y="2417562"/>
            <a:ext cx="1208720" cy="474529"/>
          </a:xfrm>
          <a:prstGeom prst="line">
            <a:avLst/>
          </a:prstGeom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4" idx="7"/>
            <a:endCxn id="35" idx="3"/>
          </p:cNvCxnSpPr>
          <p:nvPr/>
        </p:nvCxnSpPr>
        <p:spPr>
          <a:xfrm flipV="1">
            <a:off x="2207071" y="2938315"/>
            <a:ext cx="783397" cy="726266"/>
          </a:xfrm>
          <a:prstGeom prst="line">
            <a:avLst/>
          </a:prstGeom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24" idx="6"/>
            <a:endCxn id="37" idx="2"/>
          </p:cNvCxnSpPr>
          <p:nvPr/>
        </p:nvCxnSpPr>
        <p:spPr>
          <a:xfrm flipV="1">
            <a:off x="2226217" y="3317515"/>
            <a:ext cx="1061894" cy="393290"/>
          </a:xfrm>
          <a:prstGeom prst="line">
            <a:avLst/>
          </a:prstGeom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4" idx="1"/>
            <a:endCxn id="4" idx="4"/>
          </p:cNvCxnSpPr>
          <p:nvPr/>
        </p:nvCxnSpPr>
        <p:spPr>
          <a:xfrm flipH="1" flipV="1">
            <a:off x="1716378" y="2436708"/>
            <a:ext cx="398245" cy="1227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24" idx="5"/>
          </p:cNvCxnSpPr>
          <p:nvPr/>
        </p:nvCxnSpPr>
        <p:spPr>
          <a:xfrm flipH="1" flipV="1">
            <a:off x="2207071" y="3757029"/>
            <a:ext cx="1100187" cy="420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7" idx="7"/>
            <a:endCxn id="23" idx="3"/>
          </p:cNvCxnSpPr>
          <p:nvPr/>
        </p:nvCxnSpPr>
        <p:spPr>
          <a:xfrm flipV="1">
            <a:off x="3399705" y="3767109"/>
            <a:ext cx="1164949" cy="4100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23" idx="7"/>
            <a:endCxn id="6" idx="3"/>
          </p:cNvCxnSpPr>
          <p:nvPr/>
        </p:nvCxnSpPr>
        <p:spPr>
          <a:xfrm flipV="1">
            <a:off x="4657102" y="2417562"/>
            <a:ext cx="231232" cy="1257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2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nector 4"/>
          <p:cNvSpPr/>
          <p:nvPr/>
        </p:nvSpPr>
        <p:spPr>
          <a:xfrm>
            <a:off x="382078" y="1254560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5" idx="4"/>
          </p:cNvCxnSpPr>
          <p:nvPr/>
        </p:nvCxnSpPr>
        <p:spPr>
          <a:xfrm flipH="1" flipV="1">
            <a:off x="447448" y="1385300"/>
            <a:ext cx="10692" cy="3518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nector 23"/>
          <p:cNvSpPr/>
          <p:nvPr/>
        </p:nvSpPr>
        <p:spPr>
          <a:xfrm>
            <a:off x="1271118" y="1254560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endCxn id="24" idx="4"/>
          </p:cNvCxnSpPr>
          <p:nvPr/>
        </p:nvCxnSpPr>
        <p:spPr>
          <a:xfrm flipV="1">
            <a:off x="1334929" y="1385300"/>
            <a:ext cx="1559" cy="3518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onnector 27"/>
          <p:cNvSpPr/>
          <p:nvPr/>
        </p:nvSpPr>
        <p:spPr>
          <a:xfrm>
            <a:off x="1269559" y="462109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nector 28"/>
          <p:cNvSpPr/>
          <p:nvPr/>
        </p:nvSpPr>
        <p:spPr>
          <a:xfrm>
            <a:off x="392770" y="4621095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6"/>
            <a:endCxn id="28" idx="2"/>
          </p:cNvCxnSpPr>
          <p:nvPr/>
        </p:nvCxnSpPr>
        <p:spPr>
          <a:xfrm>
            <a:off x="523510" y="4686465"/>
            <a:ext cx="7460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nector 38"/>
          <p:cNvSpPr/>
          <p:nvPr/>
        </p:nvSpPr>
        <p:spPr>
          <a:xfrm>
            <a:off x="1271118" y="4208140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nector 39"/>
          <p:cNvSpPr/>
          <p:nvPr/>
        </p:nvSpPr>
        <p:spPr>
          <a:xfrm>
            <a:off x="394329" y="4208140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40" idx="6"/>
            <a:endCxn id="39" idx="2"/>
          </p:cNvCxnSpPr>
          <p:nvPr/>
        </p:nvCxnSpPr>
        <p:spPr>
          <a:xfrm>
            <a:off x="525069" y="4273510"/>
            <a:ext cx="7460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onnector 41"/>
          <p:cNvSpPr/>
          <p:nvPr/>
        </p:nvSpPr>
        <p:spPr>
          <a:xfrm>
            <a:off x="1271118" y="3778620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nector 42"/>
          <p:cNvSpPr/>
          <p:nvPr/>
        </p:nvSpPr>
        <p:spPr>
          <a:xfrm>
            <a:off x="394329" y="3778620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6"/>
            <a:endCxn id="42" idx="2"/>
          </p:cNvCxnSpPr>
          <p:nvPr/>
        </p:nvCxnSpPr>
        <p:spPr>
          <a:xfrm>
            <a:off x="525069" y="3843990"/>
            <a:ext cx="7460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onnector 44"/>
          <p:cNvSpPr/>
          <p:nvPr/>
        </p:nvSpPr>
        <p:spPr>
          <a:xfrm>
            <a:off x="1271118" y="3319961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nector 45"/>
          <p:cNvSpPr/>
          <p:nvPr/>
        </p:nvSpPr>
        <p:spPr>
          <a:xfrm>
            <a:off x="394329" y="3319961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6" idx="6"/>
            <a:endCxn id="45" idx="2"/>
          </p:cNvCxnSpPr>
          <p:nvPr/>
        </p:nvCxnSpPr>
        <p:spPr>
          <a:xfrm>
            <a:off x="525069" y="3385331"/>
            <a:ext cx="7460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nector 47"/>
          <p:cNvSpPr/>
          <p:nvPr/>
        </p:nvSpPr>
        <p:spPr>
          <a:xfrm>
            <a:off x="1257308" y="2897172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onnector 48"/>
          <p:cNvSpPr/>
          <p:nvPr/>
        </p:nvSpPr>
        <p:spPr>
          <a:xfrm>
            <a:off x="380519" y="2897172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9" idx="6"/>
            <a:endCxn id="48" idx="2"/>
          </p:cNvCxnSpPr>
          <p:nvPr/>
        </p:nvCxnSpPr>
        <p:spPr>
          <a:xfrm>
            <a:off x="511259" y="2962542"/>
            <a:ext cx="7460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onnector 50"/>
          <p:cNvSpPr/>
          <p:nvPr/>
        </p:nvSpPr>
        <p:spPr>
          <a:xfrm>
            <a:off x="1258867" y="2484217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nector 51"/>
          <p:cNvSpPr/>
          <p:nvPr/>
        </p:nvSpPr>
        <p:spPr>
          <a:xfrm>
            <a:off x="382078" y="2484217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2" idx="6"/>
            <a:endCxn id="51" idx="2"/>
          </p:cNvCxnSpPr>
          <p:nvPr/>
        </p:nvCxnSpPr>
        <p:spPr>
          <a:xfrm>
            <a:off x="512818" y="2549587"/>
            <a:ext cx="7460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onnector 53"/>
          <p:cNvSpPr/>
          <p:nvPr/>
        </p:nvSpPr>
        <p:spPr>
          <a:xfrm>
            <a:off x="1258867" y="2054697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nector 54"/>
          <p:cNvSpPr/>
          <p:nvPr/>
        </p:nvSpPr>
        <p:spPr>
          <a:xfrm>
            <a:off x="382078" y="2054697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4" idx="2"/>
          </p:cNvCxnSpPr>
          <p:nvPr/>
        </p:nvCxnSpPr>
        <p:spPr>
          <a:xfrm>
            <a:off x="512818" y="2120067"/>
            <a:ext cx="7460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onnector 56"/>
          <p:cNvSpPr/>
          <p:nvPr/>
        </p:nvSpPr>
        <p:spPr>
          <a:xfrm>
            <a:off x="1258867" y="1596038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onnector 57"/>
          <p:cNvSpPr/>
          <p:nvPr/>
        </p:nvSpPr>
        <p:spPr>
          <a:xfrm>
            <a:off x="382078" y="1596038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8" idx="6"/>
            <a:endCxn id="57" idx="2"/>
          </p:cNvCxnSpPr>
          <p:nvPr/>
        </p:nvCxnSpPr>
        <p:spPr>
          <a:xfrm>
            <a:off x="512818" y="1661408"/>
            <a:ext cx="7460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2875935" y="691424"/>
            <a:ext cx="140487" cy="64729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2277027" y="1491115"/>
            <a:ext cx="738198" cy="34269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187241" y="1876661"/>
            <a:ext cx="1630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187241" y="2269592"/>
            <a:ext cx="1630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187241" y="2653012"/>
            <a:ext cx="1630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187241" y="3045943"/>
            <a:ext cx="1630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187241" y="3398448"/>
            <a:ext cx="1630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187241" y="3791379"/>
            <a:ext cx="1630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187241" y="4174799"/>
            <a:ext cx="1630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187241" y="4567730"/>
            <a:ext cx="1630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280783" y="2641298"/>
            <a:ext cx="2073748" cy="19264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280782" y="2641297"/>
            <a:ext cx="2073748" cy="1926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5280784" y="3009275"/>
            <a:ext cx="2073748" cy="19264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5280783" y="3009274"/>
            <a:ext cx="2073748" cy="1926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280782" y="3375664"/>
            <a:ext cx="2073748" cy="19264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5280781" y="3375663"/>
            <a:ext cx="2073748" cy="1926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5280781" y="3756914"/>
            <a:ext cx="2073748" cy="19264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280780" y="3756913"/>
            <a:ext cx="2073748" cy="1926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313948" y="2653012"/>
            <a:ext cx="1" cy="64729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79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/>
          <p:cNvSpPr/>
          <p:nvPr/>
        </p:nvSpPr>
        <p:spPr>
          <a:xfrm>
            <a:off x="6936659" y="2400710"/>
            <a:ext cx="917678" cy="1073355"/>
          </a:xfrm>
          <a:custGeom>
            <a:avLst/>
            <a:gdLst>
              <a:gd name="connsiteX0" fmla="*/ 0 w 917678"/>
              <a:gd name="connsiteY0" fmla="*/ 680064 h 1073355"/>
              <a:gd name="connsiteX1" fmla="*/ 467033 w 917678"/>
              <a:gd name="connsiteY1" fmla="*/ 1073355 h 1073355"/>
              <a:gd name="connsiteX2" fmla="*/ 917678 w 917678"/>
              <a:gd name="connsiteY2" fmla="*/ 0 h 1073355"/>
              <a:gd name="connsiteX3" fmla="*/ 0 w 917678"/>
              <a:gd name="connsiteY3" fmla="*/ 680064 h 10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678" h="1073355">
                <a:moveTo>
                  <a:pt x="0" y="680064"/>
                </a:moveTo>
                <a:lnTo>
                  <a:pt x="467033" y="1073355"/>
                </a:lnTo>
                <a:lnTo>
                  <a:pt x="917678" y="0"/>
                </a:lnTo>
                <a:lnTo>
                  <a:pt x="0" y="68006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1417485" y="2671098"/>
            <a:ext cx="1360128" cy="11389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245032" y="1832077"/>
            <a:ext cx="843936" cy="2059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360129" y="2048387"/>
            <a:ext cx="1936958" cy="1442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933677" y="2400710"/>
            <a:ext cx="917678" cy="1073355"/>
          </a:xfrm>
          <a:custGeom>
            <a:avLst/>
            <a:gdLst>
              <a:gd name="connsiteX0" fmla="*/ 0 w 917678"/>
              <a:gd name="connsiteY0" fmla="*/ 680064 h 1073355"/>
              <a:gd name="connsiteX1" fmla="*/ 467033 w 917678"/>
              <a:gd name="connsiteY1" fmla="*/ 1073355 h 1073355"/>
              <a:gd name="connsiteX2" fmla="*/ 917678 w 917678"/>
              <a:gd name="connsiteY2" fmla="*/ 0 h 1073355"/>
              <a:gd name="connsiteX3" fmla="*/ 0 w 917678"/>
              <a:gd name="connsiteY3" fmla="*/ 680064 h 10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678" h="1073355">
                <a:moveTo>
                  <a:pt x="0" y="680064"/>
                </a:moveTo>
                <a:lnTo>
                  <a:pt x="467033" y="1073355"/>
                </a:lnTo>
                <a:lnTo>
                  <a:pt x="917678" y="0"/>
                </a:lnTo>
                <a:lnTo>
                  <a:pt x="0" y="68006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310969" y="1832077"/>
            <a:ext cx="1986118" cy="1392903"/>
          </a:xfrm>
          <a:prstGeom prst="rect">
            <a:avLst/>
          </a:prstGeom>
          <a:solidFill>
            <a:schemeClr val="accent3">
              <a:lumMod val="40000"/>
              <a:lumOff val="60000"/>
              <a:alpha val="32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310969" y="3224980"/>
            <a:ext cx="198611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3929625" y="2671098"/>
            <a:ext cx="1360128" cy="11389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757172" y="1832077"/>
            <a:ext cx="843936" cy="2059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872269" y="2048387"/>
            <a:ext cx="1936958" cy="1442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4445817" y="2400710"/>
            <a:ext cx="917678" cy="1073355"/>
          </a:xfrm>
          <a:custGeom>
            <a:avLst/>
            <a:gdLst>
              <a:gd name="connsiteX0" fmla="*/ 0 w 917678"/>
              <a:gd name="connsiteY0" fmla="*/ 680064 h 1073355"/>
              <a:gd name="connsiteX1" fmla="*/ 467033 w 917678"/>
              <a:gd name="connsiteY1" fmla="*/ 1073355 h 1073355"/>
              <a:gd name="connsiteX2" fmla="*/ 917678 w 917678"/>
              <a:gd name="connsiteY2" fmla="*/ 0 h 1073355"/>
              <a:gd name="connsiteX3" fmla="*/ 0 w 917678"/>
              <a:gd name="connsiteY3" fmla="*/ 680064 h 10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678" h="1073355">
                <a:moveTo>
                  <a:pt x="0" y="680064"/>
                </a:moveTo>
                <a:lnTo>
                  <a:pt x="467033" y="1073355"/>
                </a:lnTo>
                <a:lnTo>
                  <a:pt x="917678" y="0"/>
                </a:lnTo>
                <a:lnTo>
                  <a:pt x="0" y="68006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836215" y="1832078"/>
            <a:ext cx="1986118" cy="1876322"/>
          </a:xfrm>
          <a:prstGeom prst="rect">
            <a:avLst/>
          </a:prstGeom>
          <a:solidFill>
            <a:schemeClr val="accent3">
              <a:lumMod val="40000"/>
              <a:lumOff val="60000"/>
              <a:alpha val="32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836215" y="3708399"/>
            <a:ext cx="198611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6433573" y="2671098"/>
            <a:ext cx="1360128" cy="11389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261120" y="1832077"/>
            <a:ext cx="843936" cy="2059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376217" y="2048387"/>
            <a:ext cx="1936958" cy="1442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327057" y="1832077"/>
            <a:ext cx="1986118" cy="376903"/>
          </a:xfrm>
          <a:prstGeom prst="rect">
            <a:avLst/>
          </a:prstGeom>
          <a:solidFill>
            <a:schemeClr val="accent3">
              <a:lumMod val="40000"/>
              <a:lumOff val="60000"/>
              <a:alpha val="32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327057" y="2208980"/>
            <a:ext cx="198611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392516" y="1979561"/>
            <a:ext cx="0" cy="49161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onnector 52"/>
          <p:cNvSpPr/>
          <p:nvPr/>
        </p:nvSpPr>
        <p:spPr>
          <a:xfrm>
            <a:off x="2026026" y="3159610"/>
            <a:ext cx="130740" cy="13074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nector 53"/>
          <p:cNvSpPr/>
          <p:nvPr/>
        </p:nvSpPr>
        <p:spPr>
          <a:xfrm>
            <a:off x="2457007" y="3159610"/>
            <a:ext cx="130740" cy="13074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nector 54"/>
          <p:cNvSpPr/>
          <p:nvPr/>
        </p:nvSpPr>
        <p:spPr>
          <a:xfrm>
            <a:off x="4845708" y="3425083"/>
            <a:ext cx="130740" cy="13074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904655" y="1992670"/>
            <a:ext cx="0" cy="49161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400411" y="1992670"/>
            <a:ext cx="0" cy="49161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10969" y="1163484"/>
            <a:ext cx="19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Contributing edge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823109" y="1163484"/>
            <a:ext cx="19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Redundant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327057" y="1163484"/>
            <a:ext cx="19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feasible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2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204452" y="2015613"/>
            <a:ext cx="2351548" cy="1786193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Connector 5"/>
          <p:cNvSpPr/>
          <p:nvPr/>
        </p:nvSpPr>
        <p:spPr>
          <a:xfrm>
            <a:off x="2310937" y="2847149"/>
            <a:ext cx="130740" cy="130740"/>
          </a:xfrm>
          <a:prstGeom prst="flowChartConnecto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67951" y="1683805"/>
            <a:ext cx="0" cy="49161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441677" y="3278130"/>
            <a:ext cx="909485" cy="130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761226" y="2916907"/>
            <a:ext cx="262193" cy="884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nector 6"/>
          <p:cNvSpPr/>
          <p:nvPr/>
        </p:nvSpPr>
        <p:spPr>
          <a:xfrm>
            <a:off x="2830408" y="3278130"/>
            <a:ext cx="130740" cy="13074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023419" y="1491226"/>
            <a:ext cx="417871" cy="1425682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14516" y="3408870"/>
            <a:ext cx="1827161" cy="270033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onnector 46"/>
          <p:cNvSpPr/>
          <p:nvPr/>
        </p:nvSpPr>
        <p:spPr>
          <a:xfrm>
            <a:off x="1502695" y="3475130"/>
            <a:ext cx="130740" cy="130740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nector 47"/>
          <p:cNvSpPr/>
          <p:nvPr/>
        </p:nvSpPr>
        <p:spPr>
          <a:xfrm>
            <a:off x="3145965" y="2226969"/>
            <a:ext cx="130740" cy="130740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3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17679</TotalTime>
  <Words>6</Words>
  <Application>Microsoft Macintosh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Gopstein</dc:creator>
  <cp:lastModifiedBy>Dan Gopstein</cp:lastModifiedBy>
  <cp:revision>22</cp:revision>
  <dcterms:created xsi:type="dcterms:W3CDTF">2015-02-15T15:42:11Z</dcterms:created>
  <dcterms:modified xsi:type="dcterms:W3CDTF">2015-02-27T22:21:23Z</dcterms:modified>
</cp:coreProperties>
</file>