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5A2A-DBA3-8D4E-8075-CA29F919B414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10F7-0FD5-8743-881C-ACD8F2E5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4408513" y="233053"/>
            <a:ext cx="69546" cy="3200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Connector 68"/>
          <p:cNvSpPr/>
          <p:nvPr/>
        </p:nvSpPr>
        <p:spPr>
          <a:xfrm>
            <a:off x="1208113" y="2330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nector 72"/>
          <p:cNvSpPr/>
          <p:nvPr/>
        </p:nvSpPr>
        <p:spPr>
          <a:xfrm>
            <a:off x="1665313" y="6902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nector 76"/>
          <p:cNvSpPr/>
          <p:nvPr/>
        </p:nvSpPr>
        <p:spPr>
          <a:xfrm>
            <a:off x="2122513" y="11474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nector 80"/>
          <p:cNvSpPr/>
          <p:nvPr/>
        </p:nvSpPr>
        <p:spPr>
          <a:xfrm>
            <a:off x="2579713" y="16046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onnector 85"/>
          <p:cNvSpPr/>
          <p:nvPr/>
        </p:nvSpPr>
        <p:spPr>
          <a:xfrm>
            <a:off x="3036913" y="20618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onnector 89"/>
          <p:cNvSpPr/>
          <p:nvPr/>
        </p:nvSpPr>
        <p:spPr>
          <a:xfrm>
            <a:off x="3494113" y="25190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onnector 92"/>
          <p:cNvSpPr/>
          <p:nvPr/>
        </p:nvSpPr>
        <p:spPr>
          <a:xfrm>
            <a:off x="3951313" y="29762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onnector 96"/>
          <p:cNvSpPr/>
          <p:nvPr/>
        </p:nvSpPr>
        <p:spPr>
          <a:xfrm>
            <a:off x="4408513" y="34334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onnector 100"/>
          <p:cNvSpPr/>
          <p:nvPr/>
        </p:nvSpPr>
        <p:spPr>
          <a:xfrm>
            <a:off x="4865713" y="38906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onnector 103"/>
          <p:cNvSpPr/>
          <p:nvPr/>
        </p:nvSpPr>
        <p:spPr>
          <a:xfrm>
            <a:off x="5322913" y="43478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onnector 107"/>
          <p:cNvSpPr/>
          <p:nvPr/>
        </p:nvSpPr>
        <p:spPr>
          <a:xfrm>
            <a:off x="5780113" y="48050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4478059" y="3564193"/>
            <a:ext cx="61194" cy="3200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1" idx="6"/>
          </p:cNvCxnSpPr>
          <p:nvPr/>
        </p:nvCxnSpPr>
        <p:spPr>
          <a:xfrm>
            <a:off x="2710453" y="1670023"/>
            <a:ext cx="17676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Connector 118"/>
          <p:cNvSpPr/>
          <p:nvPr/>
        </p:nvSpPr>
        <p:spPr>
          <a:xfrm>
            <a:off x="6237313" y="52622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onnector 121"/>
          <p:cNvSpPr/>
          <p:nvPr/>
        </p:nvSpPr>
        <p:spPr>
          <a:xfrm>
            <a:off x="6694513" y="57194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onnector 124"/>
          <p:cNvSpPr/>
          <p:nvPr/>
        </p:nvSpPr>
        <p:spPr>
          <a:xfrm>
            <a:off x="7151713" y="61766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onnector 127"/>
          <p:cNvSpPr/>
          <p:nvPr/>
        </p:nvSpPr>
        <p:spPr>
          <a:xfrm>
            <a:off x="7608913" y="663385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endCxn id="81" idx="2"/>
          </p:cNvCxnSpPr>
          <p:nvPr/>
        </p:nvCxnSpPr>
        <p:spPr>
          <a:xfrm>
            <a:off x="821954" y="1670023"/>
            <a:ext cx="17577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19" idx="2"/>
          </p:cNvCxnSpPr>
          <p:nvPr/>
        </p:nvCxnSpPr>
        <p:spPr>
          <a:xfrm>
            <a:off x="4478059" y="5327623"/>
            <a:ext cx="1759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9" idx="6"/>
          </p:cNvCxnSpPr>
          <p:nvPr/>
        </p:nvCxnSpPr>
        <p:spPr>
          <a:xfrm flipV="1">
            <a:off x="6368053" y="5318949"/>
            <a:ext cx="1793279" cy="8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4" idx="4"/>
          </p:cNvCxnSpPr>
          <p:nvPr/>
        </p:nvCxnSpPr>
        <p:spPr>
          <a:xfrm>
            <a:off x="5388283" y="4478593"/>
            <a:ext cx="0" cy="840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04" idx="0"/>
          </p:cNvCxnSpPr>
          <p:nvPr/>
        </p:nvCxnSpPr>
        <p:spPr>
          <a:xfrm>
            <a:off x="5388283" y="3507497"/>
            <a:ext cx="0" cy="840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90" idx="0"/>
          </p:cNvCxnSpPr>
          <p:nvPr/>
        </p:nvCxnSpPr>
        <p:spPr>
          <a:xfrm>
            <a:off x="3559483" y="1670023"/>
            <a:ext cx="0" cy="849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90" idx="4"/>
          </p:cNvCxnSpPr>
          <p:nvPr/>
        </p:nvCxnSpPr>
        <p:spPr>
          <a:xfrm>
            <a:off x="3559483" y="2649793"/>
            <a:ext cx="0" cy="881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25" idx="0"/>
          </p:cNvCxnSpPr>
          <p:nvPr/>
        </p:nvCxnSpPr>
        <p:spPr>
          <a:xfrm>
            <a:off x="7217083" y="5327623"/>
            <a:ext cx="0" cy="849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217083" y="6307393"/>
            <a:ext cx="0" cy="849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Connector 154"/>
          <p:cNvSpPr/>
          <p:nvPr/>
        </p:nvSpPr>
        <p:spPr>
          <a:xfrm>
            <a:off x="750913" y="-22414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nector 68"/>
          <p:cNvSpPr/>
          <p:nvPr/>
        </p:nvSpPr>
        <p:spPr>
          <a:xfrm>
            <a:off x="1931490" y="11725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nector 30"/>
          <p:cNvSpPr/>
          <p:nvPr/>
        </p:nvSpPr>
        <p:spPr>
          <a:xfrm>
            <a:off x="2236290" y="14773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or 32"/>
          <p:cNvSpPr/>
          <p:nvPr/>
        </p:nvSpPr>
        <p:spPr>
          <a:xfrm>
            <a:off x="2541090" y="17821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or 35"/>
          <p:cNvSpPr/>
          <p:nvPr/>
        </p:nvSpPr>
        <p:spPr>
          <a:xfrm>
            <a:off x="2845890" y="20869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nector 37"/>
          <p:cNvSpPr/>
          <p:nvPr/>
        </p:nvSpPr>
        <p:spPr>
          <a:xfrm>
            <a:off x="3150690" y="23917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nector 39"/>
          <p:cNvSpPr/>
          <p:nvPr/>
        </p:nvSpPr>
        <p:spPr>
          <a:xfrm>
            <a:off x="3455490" y="26965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nector 41"/>
          <p:cNvSpPr/>
          <p:nvPr/>
        </p:nvSpPr>
        <p:spPr>
          <a:xfrm>
            <a:off x="3760290" y="30013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nector 43"/>
          <p:cNvSpPr/>
          <p:nvPr/>
        </p:nvSpPr>
        <p:spPr>
          <a:xfrm>
            <a:off x="4065090" y="33061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nector 45"/>
          <p:cNvSpPr/>
          <p:nvPr/>
        </p:nvSpPr>
        <p:spPr>
          <a:xfrm>
            <a:off x="4369890" y="36109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nector 47"/>
          <p:cNvSpPr/>
          <p:nvPr/>
        </p:nvSpPr>
        <p:spPr>
          <a:xfrm>
            <a:off x="4674690" y="39157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nector 49"/>
          <p:cNvSpPr/>
          <p:nvPr/>
        </p:nvSpPr>
        <p:spPr>
          <a:xfrm>
            <a:off x="4979490" y="42205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nector 51"/>
          <p:cNvSpPr/>
          <p:nvPr/>
        </p:nvSpPr>
        <p:spPr>
          <a:xfrm>
            <a:off x="5284290" y="45253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nector 53"/>
          <p:cNvSpPr/>
          <p:nvPr/>
        </p:nvSpPr>
        <p:spPr>
          <a:xfrm>
            <a:off x="5589090" y="48301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nector 55"/>
          <p:cNvSpPr/>
          <p:nvPr/>
        </p:nvSpPr>
        <p:spPr>
          <a:xfrm>
            <a:off x="5893890" y="51349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nector 57"/>
          <p:cNvSpPr/>
          <p:nvPr/>
        </p:nvSpPr>
        <p:spPr>
          <a:xfrm>
            <a:off x="6198690" y="54397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nector 59"/>
          <p:cNvSpPr/>
          <p:nvPr/>
        </p:nvSpPr>
        <p:spPr>
          <a:xfrm>
            <a:off x="6503490" y="574457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4291239" y="503221"/>
            <a:ext cx="7374" cy="58673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298614" y="4760823"/>
            <a:ext cx="2790140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526051" y="2304402"/>
            <a:ext cx="276518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903055" y="3306175"/>
            <a:ext cx="0" cy="1454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118768" y="4760823"/>
            <a:ext cx="0" cy="1454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682214" y="2304403"/>
            <a:ext cx="0" cy="15672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2471218" y="693772"/>
            <a:ext cx="1" cy="161063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71218" y="2005864"/>
            <a:ext cx="6794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791746" y="1400229"/>
            <a:ext cx="6794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997469" y="2620960"/>
            <a:ext cx="6794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690418" y="3201792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94859" y="3844753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903055" y="4450005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510572" y="5060370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121330" y="5675467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5430" y="413474"/>
            <a:ext cx="338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a KD-tree since its split in between nodes, not on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8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9340" y="3847910"/>
            <a:ext cx="593715" cy="91291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4291239" y="503221"/>
            <a:ext cx="7374" cy="58673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298614" y="4760823"/>
            <a:ext cx="2790140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526051" y="2304402"/>
            <a:ext cx="276518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903055" y="3306175"/>
            <a:ext cx="0" cy="1454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118768" y="4760823"/>
            <a:ext cx="0" cy="1454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682214" y="2304403"/>
            <a:ext cx="0" cy="15672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2471218" y="693772"/>
            <a:ext cx="1" cy="161063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71218" y="2005864"/>
            <a:ext cx="6794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791746" y="1400229"/>
            <a:ext cx="6794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997469" y="2620960"/>
            <a:ext cx="6794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690418" y="3201792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94859" y="3844753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903055" y="4450005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510572" y="5060370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121330" y="5675467"/>
            <a:ext cx="6081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Connector 68"/>
          <p:cNvSpPr/>
          <p:nvPr/>
        </p:nvSpPr>
        <p:spPr>
          <a:xfrm>
            <a:off x="2105550" y="13348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nector 30"/>
          <p:cNvSpPr/>
          <p:nvPr/>
        </p:nvSpPr>
        <p:spPr>
          <a:xfrm>
            <a:off x="2410350" y="16396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or 32"/>
          <p:cNvSpPr/>
          <p:nvPr/>
        </p:nvSpPr>
        <p:spPr>
          <a:xfrm>
            <a:off x="2715150" y="19444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or 35"/>
          <p:cNvSpPr/>
          <p:nvPr/>
        </p:nvSpPr>
        <p:spPr>
          <a:xfrm>
            <a:off x="3019950" y="22492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nector 37"/>
          <p:cNvSpPr/>
          <p:nvPr/>
        </p:nvSpPr>
        <p:spPr>
          <a:xfrm>
            <a:off x="3324750" y="25540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nector 39"/>
          <p:cNvSpPr/>
          <p:nvPr/>
        </p:nvSpPr>
        <p:spPr>
          <a:xfrm>
            <a:off x="3629550" y="28588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nector 41"/>
          <p:cNvSpPr/>
          <p:nvPr/>
        </p:nvSpPr>
        <p:spPr>
          <a:xfrm>
            <a:off x="3934350" y="31636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nector 43"/>
          <p:cNvSpPr/>
          <p:nvPr/>
        </p:nvSpPr>
        <p:spPr>
          <a:xfrm>
            <a:off x="4239150" y="34684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nector 45"/>
          <p:cNvSpPr/>
          <p:nvPr/>
        </p:nvSpPr>
        <p:spPr>
          <a:xfrm>
            <a:off x="4543950" y="37732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nector 47"/>
          <p:cNvSpPr/>
          <p:nvPr/>
        </p:nvSpPr>
        <p:spPr>
          <a:xfrm>
            <a:off x="4848750" y="40780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nector 49"/>
          <p:cNvSpPr/>
          <p:nvPr/>
        </p:nvSpPr>
        <p:spPr>
          <a:xfrm>
            <a:off x="5153550" y="43828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nector 51"/>
          <p:cNvSpPr/>
          <p:nvPr/>
        </p:nvSpPr>
        <p:spPr>
          <a:xfrm>
            <a:off x="5458350" y="46876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nector 53"/>
          <p:cNvSpPr/>
          <p:nvPr/>
        </p:nvSpPr>
        <p:spPr>
          <a:xfrm>
            <a:off x="5763150" y="49924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nector 55"/>
          <p:cNvSpPr/>
          <p:nvPr/>
        </p:nvSpPr>
        <p:spPr>
          <a:xfrm>
            <a:off x="6067950" y="52972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nector 57"/>
          <p:cNvSpPr/>
          <p:nvPr/>
        </p:nvSpPr>
        <p:spPr>
          <a:xfrm>
            <a:off x="6372750" y="560205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77854" y="3238805"/>
            <a:ext cx="57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 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510572" y="4478507"/>
            <a:ext cx="66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3/4 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87258" y="3871609"/>
            <a:ext cx="57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5/8 n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67583" y="3570911"/>
            <a:ext cx="74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7/16 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34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6694" y="2707267"/>
            <a:ext cx="1653894" cy="16538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96694" y="2707267"/>
            <a:ext cx="1653894" cy="165389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2832" y="2963227"/>
            <a:ext cx="1161768" cy="116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5262" y="2613265"/>
            <a:ext cx="12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 = 100%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962128" y="2797931"/>
            <a:ext cx="733134" cy="551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5262" y="2980216"/>
            <a:ext cx="12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/π ~ 64%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>
            <a:off x="4962128" y="2428599"/>
            <a:ext cx="733134" cy="534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5262" y="2243933"/>
            <a:ext cx="12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4/π ~ 127%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4696299" y="3164882"/>
            <a:ext cx="998963" cy="70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5001510" y="809434"/>
            <a:ext cx="1380798" cy="11397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690576" y="2239357"/>
            <a:ext cx="0" cy="1290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986254" y="2834681"/>
            <a:ext cx="0" cy="1290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02448" y="937120"/>
            <a:ext cx="0" cy="1290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760290" y="1382917"/>
            <a:ext cx="0" cy="8446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34077" y="737678"/>
            <a:ext cx="0" cy="121155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811143" y="2128242"/>
            <a:ext cx="0" cy="6025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67550" y="2723269"/>
            <a:ext cx="0" cy="112597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095694" y="3079872"/>
            <a:ext cx="0" cy="10452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410775" y="2239357"/>
            <a:ext cx="1590735" cy="16098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235176" y="809434"/>
            <a:ext cx="1378123" cy="14181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822813" y="1121437"/>
            <a:ext cx="1404988" cy="141816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752497" y="2730757"/>
            <a:ext cx="1475304" cy="14552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35175" y="2227600"/>
            <a:ext cx="1766335" cy="117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555588" y="2730757"/>
            <a:ext cx="16795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27801" y="600521"/>
            <a:ext cx="7375" cy="37803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onnector 10"/>
          <p:cNvSpPr/>
          <p:nvPr/>
        </p:nvSpPr>
        <p:spPr>
          <a:xfrm>
            <a:off x="4537078" y="138291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4380913" y="216222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nector 15"/>
          <p:cNvSpPr/>
          <p:nvPr/>
        </p:nvSpPr>
        <p:spPr>
          <a:xfrm>
            <a:off x="4613299" y="331755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nector 9"/>
          <p:cNvSpPr/>
          <p:nvPr/>
        </p:nvSpPr>
        <p:spPr>
          <a:xfrm>
            <a:off x="4003678" y="283594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11"/>
          <p:cNvSpPr/>
          <p:nvPr/>
        </p:nvSpPr>
        <p:spPr>
          <a:xfrm>
            <a:off x="3694920" y="1727002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nector 3"/>
          <p:cNvSpPr/>
          <p:nvPr/>
        </p:nvSpPr>
        <p:spPr>
          <a:xfrm>
            <a:off x="2574328" y="125217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nector 5"/>
          <p:cNvSpPr/>
          <p:nvPr/>
        </p:nvSpPr>
        <p:spPr>
          <a:xfrm>
            <a:off x="2320940" y="1634944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2736810" y="222759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/>
          <p:cNvSpPr/>
          <p:nvPr/>
        </p:nvSpPr>
        <p:spPr>
          <a:xfrm>
            <a:off x="3410775" y="99069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nector 4"/>
          <p:cNvSpPr/>
          <p:nvPr/>
        </p:nvSpPr>
        <p:spPr>
          <a:xfrm>
            <a:off x="2243129" y="266313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nector 12"/>
          <p:cNvSpPr/>
          <p:nvPr/>
        </p:nvSpPr>
        <p:spPr>
          <a:xfrm>
            <a:off x="2811143" y="314707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/>
          <p:cNvSpPr/>
          <p:nvPr/>
        </p:nvSpPr>
        <p:spPr>
          <a:xfrm>
            <a:off x="2030324" y="344829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nector 14"/>
          <p:cNvSpPr/>
          <p:nvPr/>
        </p:nvSpPr>
        <p:spPr>
          <a:xfrm>
            <a:off x="2557755" y="352983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/>
          <p:cNvSpPr/>
          <p:nvPr/>
        </p:nvSpPr>
        <p:spPr>
          <a:xfrm>
            <a:off x="3162431" y="296668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920884" y="373929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5194105" y="990697"/>
            <a:ext cx="9866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195000" y="1252792"/>
            <a:ext cx="985731" cy="118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195000" y="1513657"/>
            <a:ext cx="10043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195000" y="1765793"/>
            <a:ext cx="1004391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913" y="1250265"/>
            <a:ext cx="827021" cy="11911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2254617" y="1250265"/>
            <a:ext cx="1457133" cy="1191197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42597" y="1250265"/>
            <a:ext cx="2850271" cy="1191197"/>
          </a:xfrm>
          <a:custGeom>
            <a:avLst/>
            <a:gdLst>
              <a:gd name="connsiteX0" fmla="*/ 0 w 1624506"/>
              <a:gd name="connsiteY0" fmla="*/ 1614515 h 1614515"/>
              <a:gd name="connsiteX1" fmla="*/ 383932 w 1624506"/>
              <a:gd name="connsiteY1" fmla="*/ 0 h 1614515"/>
              <a:gd name="connsiteX2" fmla="*/ 1624506 w 1624506"/>
              <a:gd name="connsiteY2" fmla="*/ 0 h 1614515"/>
              <a:gd name="connsiteX3" fmla="*/ 1240574 w 1624506"/>
              <a:gd name="connsiteY3" fmla="*/ 1614515 h 1614515"/>
              <a:gd name="connsiteX4" fmla="*/ 0 w 1624506"/>
              <a:gd name="connsiteY4" fmla="*/ 1614515 h 1614515"/>
              <a:gd name="connsiteX0" fmla="*/ 324943 w 1949449"/>
              <a:gd name="connsiteY0" fmla="*/ 1614515 h 1614515"/>
              <a:gd name="connsiteX1" fmla="*/ 0 w 1949449"/>
              <a:gd name="connsiteY1" fmla="*/ 0 h 1614515"/>
              <a:gd name="connsiteX2" fmla="*/ 1949449 w 1949449"/>
              <a:gd name="connsiteY2" fmla="*/ 0 h 1614515"/>
              <a:gd name="connsiteX3" fmla="*/ 1565517 w 1949449"/>
              <a:gd name="connsiteY3" fmla="*/ 1614515 h 1614515"/>
              <a:gd name="connsiteX4" fmla="*/ 324943 w 1949449"/>
              <a:gd name="connsiteY4" fmla="*/ 1614515 h 1614515"/>
              <a:gd name="connsiteX0" fmla="*/ 324943 w 1565517"/>
              <a:gd name="connsiteY0" fmla="*/ 1614515 h 1614515"/>
              <a:gd name="connsiteX1" fmla="*/ 0 w 1565517"/>
              <a:gd name="connsiteY1" fmla="*/ 0 h 1614515"/>
              <a:gd name="connsiteX2" fmla="*/ 1230728 w 1565517"/>
              <a:gd name="connsiteY2" fmla="*/ 0 h 1614515"/>
              <a:gd name="connsiteX3" fmla="*/ 1565517 w 1565517"/>
              <a:gd name="connsiteY3" fmla="*/ 1614515 h 1614515"/>
              <a:gd name="connsiteX4" fmla="*/ 324943 w 1565517"/>
              <a:gd name="connsiteY4" fmla="*/ 1614515 h 1614515"/>
              <a:gd name="connsiteX0" fmla="*/ 1270110 w 2510684"/>
              <a:gd name="connsiteY0" fmla="*/ 1614515 h 1614515"/>
              <a:gd name="connsiteX1" fmla="*/ 0 w 2510684"/>
              <a:gd name="connsiteY1" fmla="*/ 0 h 1614515"/>
              <a:gd name="connsiteX2" fmla="*/ 2175895 w 2510684"/>
              <a:gd name="connsiteY2" fmla="*/ 0 h 1614515"/>
              <a:gd name="connsiteX3" fmla="*/ 2510684 w 2510684"/>
              <a:gd name="connsiteY3" fmla="*/ 1614515 h 1614515"/>
              <a:gd name="connsiteX4" fmla="*/ 1270110 w 2510684"/>
              <a:gd name="connsiteY4" fmla="*/ 1614515 h 1614515"/>
              <a:gd name="connsiteX0" fmla="*/ 1270110 w 2510684"/>
              <a:gd name="connsiteY0" fmla="*/ 1614515 h 1614515"/>
              <a:gd name="connsiteX1" fmla="*/ 0 w 2510684"/>
              <a:gd name="connsiteY1" fmla="*/ 0 h 1614515"/>
              <a:gd name="connsiteX2" fmla="*/ 1279955 w 2510684"/>
              <a:gd name="connsiteY2" fmla="*/ 0 h 1614515"/>
              <a:gd name="connsiteX3" fmla="*/ 2510684 w 2510684"/>
              <a:gd name="connsiteY3" fmla="*/ 1614515 h 1614515"/>
              <a:gd name="connsiteX4" fmla="*/ 1270110 w 2510684"/>
              <a:gd name="connsiteY4" fmla="*/ 1614515 h 161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0684" h="1614515">
                <a:moveTo>
                  <a:pt x="1270110" y="1614515"/>
                </a:moveTo>
                <a:lnTo>
                  <a:pt x="0" y="0"/>
                </a:lnTo>
                <a:lnTo>
                  <a:pt x="1279955" y="0"/>
                </a:lnTo>
                <a:lnTo>
                  <a:pt x="2510684" y="1614515"/>
                </a:lnTo>
                <a:lnTo>
                  <a:pt x="1270110" y="1614515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10473</TotalTime>
  <Words>53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Gopstein</dc:creator>
  <cp:lastModifiedBy>Dan Gopstein</cp:lastModifiedBy>
  <cp:revision>16</cp:revision>
  <dcterms:created xsi:type="dcterms:W3CDTF">2015-03-03T16:10:21Z</dcterms:created>
  <dcterms:modified xsi:type="dcterms:W3CDTF">2015-03-10T22:43:49Z</dcterms:modified>
</cp:coreProperties>
</file>