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29-0263-A04E-B73F-27FAACE4D8D0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F7C6-24D1-1649-8785-139C176C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29-0263-A04E-B73F-27FAACE4D8D0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F7C6-24D1-1649-8785-139C176C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5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29-0263-A04E-B73F-27FAACE4D8D0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F7C6-24D1-1649-8785-139C176C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29-0263-A04E-B73F-27FAACE4D8D0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F7C6-24D1-1649-8785-139C176C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29-0263-A04E-B73F-27FAACE4D8D0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F7C6-24D1-1649-8785-139C176C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1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29-0263-A04E-B73F-27FAACE4D8D0}" type="datetimeFigureOut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F7C6-24D1-1649-8785-139C176C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5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29-0263-A04E-B73F-27FAACE4D8D0}" type="datetimeFigureOut">
              <a:rPr lang="en-US" smtClean="0"/>
              <a:t>4/5/15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F7C6-24D1-1649-8785-139C176C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29-0263-A04E-B73F-27FAACE4D8D0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F7C6-24D1-1649-8785-139C176C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29-0263-A04E-B73F-27FAACE4D8D0}" type="datetimeFigureOut">
              <a:rPr lang="en-US" smtClean="0"/>
              <a:t>4/5/15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F7C6-24D1-1649-8785-139C176C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29-0263-A04E-B73F-27FAACE4D8D0}" type="datetimeFigureOut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F7C6-24D1-1649-8785-139C176C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29-0263-A04E-B73F-27FAACE4D8D0}" type="datetimeFigureOut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F7C6-24D1-1649-8785-139C176C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9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9C29-0263-A04E-B73F-27FAACE4D8D0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0F7C6-24D1-1649-8785-139C176C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8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nector 36"/>
          <p:cNvSpPr/>
          <p:nvPr/>
        </p:nvSpPr>
        <p:spPr>
          <a:xfrm>
            <a:off x="2413471" y="81737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954189" y="372950"/>
            <a:ext cx="0" cy="102196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Connector 41"/>
          <p:cNvSpPr/>
          <p:nvPr/>
        </p:nvSpPr>
        <p:spPr>
          <a:xfrm>
            <a:off x="3313733" y="81737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54451" y="372950"/>
            <a:ext cx="0" cy="102196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Connector 43"/>
          <p:cNvSpPr/>
          <p:nvPr/>
        </p:nvSpPr>
        <p:spPr>
          <a:xfrm>
            <a:off x="550109" y="81737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090827" y="372950"/>
            <a:ext cx="0" cy="102196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Connector 45"/>
          <p:cNvSpPr/>
          <p:nvPr/>
        </p:nvSpPr>
        <p:spPr>
          <a:xfrm>
            <a:off x="1450371" y="81737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991089" y="372950"/>
            <a:ext cx="0" cy="102196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5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nector 36"/>
          <p:cNvSpPr/>
          <p:nvPr/>
        </p:nvSpPr>
        <p:spPr>
          <a:xfrm>
            <a:off x="2367039" y="176659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sp>
        <p:nvSpPr>
          <p:cNvPr id="42" name="Connector 41"/>
          <p:cNvSpPr/>
          <p:nvPr/>
        </p:nvSpPr>
        <p:spPr>
          <a:xfrm>
            <a:off x="3267301" y="678438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sp>
        <p:nvSpPr>
          <p:cNvPr id="44" name="Connector 43"/>
          <p:cNvSpPr/>
          <p:nvPr/>
        </p:nvSpPr>
        <p:spPr>
          <a:xfrm>
            <a:off x="503677" y="133835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sp>
        <p:nvSpPr>
          <p:cNvPr id="46" name="Connector 45"/>
          <p:cNvSpPr/>
          <p:nvPr/>
        </p:nvSpPr>
        <p:spPr>
          <a:xfrm>
            <a:off x="1403939" y="100572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346764" y="809178"/>
            <a:ext cx="1077450" cy="139533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33962" y="678438"/>
            <a:ext cx="512803" cy="152607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67039" y="809178"/>
            <a:ext cx="1031002" cy="86126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295390" y="362982"/>
            <a:ext cx="71650" cy="44619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Connector 31"/>
          <p:cNvSpPr/>
          <p:nvPr/>
        </p:nvSpPr>
        <p:spPr>
          <a:xfrm>
            <a:off x="4260757" y="189733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398041" y="869694"/>
            <a:ext cx="862717" cy="8007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Connector 34"/>
          <p:cNvSpPr/>
          <p:nvPr/>
        </p:nvSpPr>
        <p:spPr>
          <a:xfrm>
            <a:off x="5189225" y="547698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303270" y="1670442"/>
            <a:ext cx="94771" cy="71529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267351" y="2181144"/>
            <a:ext cx="79413" cy="41626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260759" y="869696"/>
            <a:ext cx="818961" cy="69266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180127" y="279067"/>
            <a:ext cx="80630" cy="59062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Freeform 71"/>
          <p:cNvSpPr/>
          <p:nvPr/>
        </p:nvSpPr>
        <p:spPr>
          <a:xfrm>
            <a:off x="1985525" y="3669024"/>
            <a:ext cx="1461428" cy="665262"/>
          </a:xfrm>
          <a:custGeom>
            <a:avLst/>
            <a:gdLst>
              <a:gd name="connsiteX0" fmla="*/ 0 w 1461428"/>
              <a:gd name="connsiteY0" fmla="*/ 665262 h 665262"/>
              <a:gd name="connsiteX1" fmla="*/ 423310 w 1461428"/>
              <a:gd name="connsiteY1" fmla="*/ 141116 h 665262"/>
              <a:gd name="connsiteX2" fmla="*/ 1461428 w 1461428"/>
              <a:gd name="connsiteY2" fmla="*/ 0 h 66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428" h="665262">
                <a:moveTo>
                  <a:pt x="0" y="665262"/>
                </a:moveTo>
                <a:cubicBezTo>
                  <a:pt x="89869" y="458627"/>
                  <a:pt x="179739" y="251993"/>
                  <a:pt x="423310" y="141116"/>
                </a:cubicBezTo>
                <a:cubicBezTo>
                  <a:pt x="666881" y="30239"/>
                  <a:pt x="1461428" y="0"/>
                  <a:pt x="1461428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flipV="1">
            <a:off x="1985525" y="4304047"/>
            <a:ext cx="1461428" cy="665262"/>
          </a:xfrm>
          <a:custGeom>
            <a:avLst/>
            <a:gdLst>
              <a:gd name="connsiteX0" fmla="*/ 0 w 1461428"/>
              <a:gd name="connsiteY0" fmla="*/ 665262 h 665262"/>
              <a:gd name="connsiteX1" fmla="*/ 423310 w 1461428"/>
              <a:gd name="connsiteY1" fmla="*/ 141116 h 665262"/>
              <a:gd name="connsiteX2" fmla="*/ 1461428 w 1461428"/>
              <a:gd name="connsiteY2" fmla="*/ 0 h 66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428" h="665262">
                <a:moveTo>
                  <a:pt x="0" y="665262"/>
                </a:moveTo>
                <a:cubicBezTo>
                  <a:pt x="89869" y="458627"/>
                  <a:pt x="179739" y="251993"/>
                  <a:pt x="423310" y="141116"/>
                </a:cubicBezTo>
                <a:cubicBezTo>
                  <a:pt x="666881" y="30239"/>
                  <a:pt x="1461428" y="0"/>
                  <a:pt x="1461428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onnector 73"/>
          <p:cNvSpPr/>
          <p:nvPr/>
        </p:nvSpPr>
        <p:spPr>
          <a:xfrm>
            <a:off x="5600810" y="202807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4999090" y="1562359"/>
            <a:ext cx="80630" cy="82337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079720" y="869696"/>
            <a:ext cx="1209457" cy="69266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44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/>
          <p:cNvSpPr/>
          <p:nvPr/>
        </p:nvSpPr>
        <p:spPr>
          <a:xfrm>
            <a:off x="1985525" y="3669024"/>
            <a:ext cx="1461428" cy="665262"/>
          </a:xfrm>
          <a:custGeom>
            <a:avLst/>
            <a:gdLst>
              <a:gd name="connsiteX0" fmla="*/ 0 w 1461428"/>
              <a:gd name="connsiteY0" fmla="*/ 665262 h 665262"/>
              <a:gd name="connsiteX1" fmla="*/ 423310 w 1461428"/>
              <a:gd name="connsiteY1" fmla="*/ 141116 h 665262"/>
              <a:gd name="connsiteX2" fmla="*/ 1461428 w 1461428"/>
              <a:gd name="connsiteY2" fmla="*/ 0 h 66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428" h="665262">
                <a:moveTo>
                  <a:pt x="0" y="665262"/>
                </a:moveTo>
                <a:cubicBezTo>
                  <a:pt x="89869" y="458627"/>
                  <a:pt x="179739" y="251993"/>
                  <a:pt x="423310" y="141116"/>
                </a:cubicBezTo>
                <a:cubicBezTo>
                  <a:pt x="666881" y="30239"/>
                  <a:pt x="1461428" y="0"/>
                  <a:pt x="1461428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flipV="1">
            <a:off x="1985525" y="4304047"/>
            <a:ext cx="1461428" cy="665262"/>
          </a:xfrm>
          <a:custGeom>
            <a:avLst/>
            <a:gdLst>
              <a:gd name="connsiteX0" fmla="*/ 0 w 1461428"/>
              <a:gd name="connsiteY0" fmla="*/ 665262 h 665262"/>
              <a:gd name="connsiteX1" fmla="*/ 423310 w 1461428"/>
              <a:gd name="connsiteY1" fmla="*/ 141116 h 665262"/>
              <a:gd name="connsiteX2" fmla="*/ 1461428 w 1461428"/>
              <a:gd name="connsiteY2" fmla="*/ 0 h 66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428" h="665262">
                <a:moveTo>
                  <a:pt x="0" y="665262"/>
                </a:moveTo>
                <a:cubicBezTo>
                  <a:pt x="89869" y="458627"/>
                  <a:pt x="179739" y="251993"/>
                  <a:pt x="423310" y="141116"/>
                </a:cubicBezTo>
                <a:cubicBezTo>
                  <a:pt x="666881" y="30239"/>
                  <a:pt x="1461428" y="0"/>
                  <a:pt x="1461428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nector 24"/>
          <p:cNvSpPr/>
          <p:nvPr/>
        </p:nvSpPr>
        <p:spPr>
          <a:xfrm>
            <a:off x="5035932" y="84299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sp>
        <p:nvSpPr>
          <p:cNvPr id="27" name="Connector 26"/>
          <p:cNvSpPr/>
          <p:nvPr/>
        </p:nvSpPr>
        <p:spPr>
          <a:xfrm>
            <a:off x="5035932" y="226899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321611" y="1610287"/>
            <a:ext cx="409929" cy="80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Connector 30"/>
          <p:cNvSpPr/>
          <p:nvPr/>
        </p:nvSpPr>
        <p:spPr>
          <a:xfrm>
            <a:off x="5845333" y="255213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sp>
        <p:nvSpPr>
          <p:cNvPr id="34" name="Connector 33"/>
          <p:cNvSpPr/>
          <p:nvPr/>
        </p:nvSpPr>
        <p:spPr>
          <a:xfrm>
            <a:off x="5845333" y="609727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5395466" y="524146"/>
            <a:ext cx="336074" cy="111038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321611" y="1618369"/>
            <a:ext cx="409929" cy="12241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6284137" y="362870"/>
            <a:ext cx="90709" cy="12716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284137" y="1618368"/>
            <a:ext cx="107046" cy="12716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Connector 49"/>
          <p:cNvSpPr/>
          <p:nvPr/>
        </p:nvSpPr>
        <p:spPr>
          <a:xfrm>
            <a:off x="6652856" y="54060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sp>
        <p:nvSpPr>
          <p:cNvPr id="51" name="Connector 50"/>
          <p:cNvSpPr/>
          <p:nvPr/>
        </p:nvSpPr>
        <p:spPr>
          <a:xfrm>
            <a:off x="6652856" y="261750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sp>
        <p:nvSpPr>
          <p:cNvPr id="55" name="Connector 54"/>
          <p:cNvSpPr/>
          <p:nvPr/>
        </p:nvSpPr>
        <p:spPr>
          <a:xfrm>
            <a:off x="4621276" y="123392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sp>
        <p:nvSpPr>
          <p:cNvPr id="56" name="Connector 55"/>
          <p:cNvSpPr/>
          <p:nvPr/>
        </p:nvSpPr>
        <p:spPr>
          <a:xfrm>
            <a:off x="4621276" y="189754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4697864" y="859154"/>
            <a:ext cx="676136" cy="77537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697864" y="1634528"/>
            <a:ext cx="623748" cy="7652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394361" y="1618368"/>
            <a:ext cx="927251" cy="161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731540" y="1610287"/>
            <a:ext cx="1435713" cy="1616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6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 flipV="1">
            <a:off x="1503595" y="3975353"/>
            <a:ext cx="401300" cy="710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Connector 17"/>
          <p:cNvSpPr/>
          <p:nvPr/>
        </p:nvSpPr>
        <p:spPr>
          <a:xfrm>
            <a:off x="1534679" y="462554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sp>
        <p:nvSpPr>
          <p:cNvPr id="19" name="Connector 18"/>
          <p:cNvSpPr/>
          <p:nvPr/>
        </p:nvSpPr>
        <p:spPr>
          <a:xfrm>
            <a:off x="2034325" y="436406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sp>
        <p:nvSpPr>
          <p:cNvPr id="20" name="Connector 19"/>
          <p:cNvSpPr/>
          <p:nvPr/>
        </p:nvSpPr>
        <p:spPr>
          <a:xfrm>
            <a:off x="2034325" y="4945864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sp>
        <p:nvSpPr>
          <p:cNvPr id="23" name="Connector 22"/>
          <p:cNvSpPr/>
          <p:nvPr/>
        </p:nvSpPr>
        <p:spPr>
          <a:xfrm flipH="1">
            <a:off x="2165065" y="3844612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sp>
        <p:nvSpPr>
          <p:cNvPr id="24" name="Connector 23"/>
          <p:cNvSpPr/>
          <p:nvPr/>
        </p:nvSpPr>
        <p:spPr>
          <a:xfrm>
            <a:off x="2165065" y="5466718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1904895" y="4685354"/>
            <a:ext cx="2580175" cy="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400955" y="4685356"/>
            <a:ext cx="503940" cy="78136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400956" y="4685356"/>
            <a:ext cx="3084114" cy="78136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86147" y="5466718"/>
            <a:ext cx="614809" cy="6059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Connector 51"/>
          <p:cNvSpPr/>
          <p:nvPr/>
        </p:nvSpPr>
        <p:spPr>
          <a:xfrm>
            <a:off x="2317465" y="6072706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786148" y="5372499"/>
            <a:ext cx="3913278" cy="70020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85070" y="4233489"/>
            <a:ext cx="1804107" cy="45186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043800" y="1511960"/>
            <a:ext cx="1461428" cy="784612"/>
          </a:xfrm>
          <a:custGeom>
            <a:avLst/>
            <a:gdLst>
              <a:gd name="connsiteX0" fmla="*/ 0 w 1461428"/>
              <a:gd name="connsiteY0" fmla="*/ 766060 h 784612"/>
              <a:gd name="connsiteX1" fmla="*/ 957487 w 1461428"/>
              <a:gd name="connsiteY1" fmla="*/ 685422 h 784612"/>
              <a:gd name="connsiteX2" fmla="*/ 1461428 w 1461428"/>
              <a:gd name="connsiteY2" fmla="*/ 0 h 78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428" h="784612">
                <a:moveTo>
                  <a:pt x="0" y="766060"/>
                </a:moveTo>
                <a:cubicBezTo>
                  <a:pt x="356958" y="789579"/>
                  <a:pt x="713916" y="813099"/>
                  <a:pt x="957487" y="685422"/>
                </a:cubicBezTo>
                <a:cubicBezTo>
                  <a:pt x="1201058" y="557745"/>
                  <a:pt x="1331243" y="278872"/>
                  <a:pt x="1461428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3043800" y="2296572"/>
            <a:ext cx="1461428" cy="784612"/>
          </a:xfrm>
          <a:custGeom>
            <a:avLst/>
            <a:gdLst>
              <a:gd name="connsiteX0" fmla="*/ 0 w 1461428"/>
              <a:gd name="connsiteY0" fmla="*/ 766060 h 784612"/>
              <a:gd name="connsiteX1" fmla="*/ 957487 w 1461428"/>
              <a:gd name="connsiteY1" fmla="*/ 685422 h 784612"/>
              <a:gd name="connsiteX2" fmla="*/ 1461428 w 1461428"/>
              <a:gd name="connsiteY2" fmla="*/ 0 h 78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428" h="784612">
                <a:moveTo>
                  <a:pt x="0" y="766060"/>
                </a:moveTo>
                <a:cubicBezTo>
                  <a:pt x="356958" y="789579"/>
                  <a:pt x="713916" y="813099"/>
                  <a:pt x="957487" y="685422"/>
                </a:cubicBezTo>
                <a:cubicBezTo>
                  <a:pt x="1201058" y="557745"/>
                  <a:pt x="1331243" y="278872"/>
                  <a:pt x="1461428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nector 17"/>
          <p:cNvSpPr/>
          <p:nvPr/>
        </p:nvSpPr>
        <p:spPr>
          <a:xfrm>
            <a:off x="798926" y="532105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10608" y="754636"/>
            <a:ext cx="1743634" cy="128147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282425" y="564326"/>
            <a:ext cx="0" cy="203624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78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21977</TotalTime>
  <Words>26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Gopstein</dc:creator>
  <cp:lastModifiedBy>Dan Gopstein</cp:lastModifiedBy>
  <cp:revision>9</cp:revision>
  <dcterms:created xsi:type="dcterms:W3CDTF">2015-04-05T18:51:51Z</dcterms:created>
  <dcterms:modified xsi:type="dcterms:W3CDTF">2015-04-21T01:09:11Z</dcterms:modified>
</cp:coreProperties>
</file>