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46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1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3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6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0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1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0B9A8-8E8A-B84F-A7EC-8E0BEE6EABAA}" type="datetimeFigureOut">
              <a:rPr lang="en-US" smtClean="0"/>
              <a:t>4/14/15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0BCF-474A-004A-A3BD-86047AF8D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 flipH="1">
            <a:off x="1312560" y="2731608"/>
            <a:ext cx="4785120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Connector 43"/>
          <p:cNvSpPr/>
          <p:nvPr/>
        </p:nvSpPr>
        <p:spPr>
          <a:xfrm>
            <a:off x="2036973" y="2666238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12" name="Connector 11"/>
          <p:cNvSpPr/>
          <p:nvPr/>
        </p:nvSpPr>
        <p:spPr>
          <a:xfrm>
            <a:off x="2634915" y="2666239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13" name="Connector 12"/>
          <p:cNvSpPr/>
          <p:nvPr/>
        </p:nvSpPr>
        <p:spPr>
          <a:xfrm>
            <a:off x="3840796" y="267752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14" name="Connector 13"/>
          <p:cNvSpPr/>
          <p:nvPr/>
        </p:nvSpPr>
        <p:spPr>
          <a:xfrm>
            <a:off x="5575853" y="2677521"/>
            <a:ext cx="130740" cy="130740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„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6591" y="29581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00345" y="2958185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89966" y="2958185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25023" y="295818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3059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Gopstein</dc:creator>
  <cp:lastModifiedBy>Dan Gopstein</cp:lastModifiedBy>
  <cp:revision>3</cp:revision>
  <dcterms:created xsi:type="dcterms:W3CDTF">2015-04-14T18:13:52Z</dcterms:created>
  <dcterms:modified xsi:type="dcterms:W3CDTF">2015-04-21T01:09:08Z</dcterms:modified>
</cp:coreProperties>
</file>