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02"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4B06A8-35D4-47C4-BE71-67961FC49AD7}"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26266-73FA-4CE2-B79E-1230D3FC74EC}"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4B06A8-35D4-47C4-BE71-67961FC49AD7}"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26266-73FA-4CE2-B79E-1230D3FC74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4B06A8-35D4-47C4-BE71-67961FC49AD7}" type="datetimeFigureOut">
              <a:rPr lang="en-US" smtClean="0"/>
              <a:t>5/3/2017</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A326266-73FA-4CE2-B79E-1230D3FC74E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4B06A8-35D4-47C4-BE71-67961FC49AD7}"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26266-73FA-4CE2-B79E-1230D3FC74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4B06A8-35D4-47C4-BE71-67961FC49AD7}"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26266-73FA-4CE2-B79E-1230D3FC74E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4B06A8-35D4-47C4-BE71-67961FC49AD7}" type="datetimeFigureOut">
              <a:rPr lang="en-US" smtClean="0"/>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26266-73FA-4CE2-B79E-1230D3FC74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4B06A8-35D4-47C4-BE71-67961FC49AD7}" type="datetimeFigureOut">
              <a:rPr lang="en-US" smtClean="0"/>
              <a:t>5/3/2017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26266-73FA-4CE2-B79E-1230D3FC74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4B06A8-35D4-47C4-BE71-67961FC49AD7}" type="datetimeFigureOut">
              <a:rPr lang="en-US" smtClean="0"/>
              <a:t>5/3/2017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26266-73FA-4CE2-B79E-1230D3FC74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B06A8-35D4-47C4-BE71-67961FC49AD7}" type="datetimeFigureOut">
              <a:rPr lang="en-US" smtClean="0"/>
              <a:t>5/3/2017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326266-73FA-4CE2-B79E-1230D3FC74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4B06A8-35D4-47C4-BE71-67961FC49AD7}" type="datetimeFigureOut">
              <a:rPr lang="en-US" smtClean="0"/>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26266-73FA-4CE2-B79E-1230D3FC74EC}"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74B06A8-35D4-47C4-BE71-67961FC49AD7}" type="datetimeFigureOut">
              <a:rPr lang="en-US" smtClean="0"/>
              <a:t>5/3/2017</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A326266-73FA-4CE2-B79E-1230D3FC74E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4B06A8-35D4-47C4-BE71-67961FC49AD7}" type="datetimeFigureOut">
              <a:rPr lang="en-US" smtClean="0"/>
              <a:t>5/3/2017</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A326266-73FA-4CE2-B79E-1230D3FC74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40702"/>
            <a:ext cx="8076191" cy="2006349"/>
          </a:xfrm>
          <a:prstGeom prst="rect">
            <a:avLst/>
          </a:prstGeom>
        </p:spPr>
      </p:pic>
      <p:sp>
        <p:nvSpPr>
          <p:cNvPr id="5" name="TextBox 4"/>
          <p:cNvSpPr txBox="1"/>
          <p:nvPr/>
        </p:nvSpPr>
        <p:spPr>
          <a:xfrm>
            <a:off x="2293069" y="5410200"/>
            <a:ext cx="4861652" cy="1200329"/>
          </a:xfrm>
          <a:prstGeom prst="rect">
            <a:avLst/>
          </a:prstGeom>
          <a:noFill/>
        </p:spPr>
        <p:txBody>
          <a:bodyPr wrap="none" rtlCol="0">
            <a:spAutoFit/>
          </a:bodyPr>
          <a:lstStyle/>
          <a:p>
            <a:pPr algn="ctr"/>
            <a:r>
              <a:rPr lang="en-US" dirty="0"/>
              <a:t>Developed By: Divina Gorospe &amp; Enrique Paredes</a:t>
            </a:r>
          </a:p>
          <a:p>
            <a:pPr algn="ctr"/>
            <a:r>
              <a:rPr lang="en-US" dirty="0"/>
              <a:t>Developed For: Diego Fernandez</a:t>
            </a:r>
          </a:p>
          <a:p>
            <a:pPr algn="ctr"/>
            <a:r>
              <a:rPr lang="en-US" dirty="0"/>
              <a:t>Course: CS 319 Software Engineering</a:t>
            </a:r>
          </a:p>
          <a:p>
            <a:pPr algn="ctr"/>
            <a:endParaRPr lang="en-US" dirty="0"/>
          </a:p>
        </p:txBody>
      </p:sp>
    </p:spTree>
    <p:extLst>
      <p:ext uri="{BB962C8B-B14F-4D97-AF65-F5344CB8AC3E}">
        <p14:creationId xmlns:p14="http://schemas.microsoft.com/office/powerpoint/2010/main" val="233965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Experience - Enrique</a:t>
            </a:r>
            <a:endParaRPr lang="en-US" dirty="0"/>
          </a:p>
        </p:txBody>
      </p:sp>
      <p:sp>
        <p:nvSpPr>
          <p:cNvPr id="3" name="Content Placeholder 2"/>
          <p:cNvSpPr>
            <a:spLocks noGrp="1"/>
          </p:cNvSpPr>
          <p:nvPr>
            <p:ph idx="1"/>
          </p:nvPr>
        </p:nvSpPr>
        <p:spPr/>
        <p:txBody>
          <a:bodyPr>
            <a:normAutofit/>
          </a:bodyPr>
          <a:lstStyle/>
          <a:p>
            <a:pPr marL="118872" indent="0">
              <a:buNone/>
            </a:pPr>
            <a:r>
              <a:rPr lang="en-US" sz="1600" dirty="0"/>
              <a:t>Working on this project had its ups and downs. The ups included learning a new scripting language which gives the html page more life and functionality. Even though I had to Google and YouTube for weeks, I feel like I can take something away from this project that will help me in the real world. The downs included not having proper team meetings and not all team members pulling their weight on this assignment. Everyone has their own schedule which made meeting up impossible but thanks to technology like Google Docs/Microsoft Online we could communicate and finish work assignments. I’d like to thank Divina for going the extra mile and making all our assignments look more professional (visually appealing). You’re a true pro.  Also, thanks to professor Diego for providing us with sample code that in some shape or form did end up being used in this project. More could have been done with </a:t>
            </a:r>
            <a:r>
              <a:rPr lang="en-US" sz="1600" dirty="0" err="1"/>
              <a:t>MovieGo</a:t>
            </a:r>
            <a:r>
              <a:rPr lang="en-US" sz="1600" dirty="0"/>
              <a:t>!  but I am content with the results. </a:t>
            </a:r>
          </a:p>
        </p:txBody>
      </p:sp>
    </p:spTree>
    <p:extLst>
      <p:ext uri="{BB962C8B-B14F-4D97-AF65-F5344CB8AC3E}">
        <p14:creationId xmlns:p14="http://schemas.microsoft.com/office/powerpoint/2010/main" val="254769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Experience </a:t>
            </a:r>
            <a:r>
              <a:rPr lang="en-US" dirty="0" smtClean="0"/>
              <a:t>- Divina</a:t>
            </a:r>
            <a:endParaRPr lang="en-US" dirty="0"/>
          </a:p>
        </p:txBody>
      </p:sp>
      <p:sp>
        <p:nvSpPr>
          <p:cNvPr id="3" name="Content Placeholder 2"/>
          <p:cNvSpPr>
            <a:spLocks noGrp="1"/>
          </p:cNvSpPr>
          <p:nvPr>
            <p:ph idx="1"/>
          </p:nvPr>
        </p:nvSpPr>
        <p:spPr/>
        <p:txBody>
          <a:bodyPr>
            <a:normAutofit/>
          </a:bodyPr>
          <a:lstStyle/>
          <a:p>
            <a:pPr marL="118872" indent="0">
              <a:buNone/>
            </a:pPr>
            <a:r>
              <a:rPr lang="en-US" sz="1600" dirty="0"/>
              <a:t>Working at an international law firm, I am not new to group settings. I know the challenges and the consequences this type of setting brings. Having school group projects, it makes me want to go to work instead. It super stresses me </a:t>
            </a:r>
            <a:r>
              <a:rPr lang="en-US" sz="1600" dirty="0" smtClean="0"/>
              <a:t>out when the group is not collaborating as it should. Most </a:t>
            </a:r>
            <a:r>
              <a:rPr lang="en-US" sz="1600" dirty="0"/>
              <a:t>students these days are not inclined to do their part and will let others do their work for them. It makes my work load heavier, and it brings my gusto down to complete this project. I know I could have done better on this project</a:t>
            </a:r>
            <a:r>
              <a:rPr lang="en-US" sz="1600" dirty="0" smtClean="0"/>
              <a:t>. I wished I could have been in a group with my friends, I think that “friendship” might incentivize students to work harder and have a positive experience. </a:t>
            </a:r>
          </a:p>
          <a:p>
            <a:pPr marL="118872" indent="0">
              <a:buNone/>
            </a:pPr>
            <a:endParaRPr lang="en-US" sz="1600" dirty="0"/>
          </a:p>
          <a:p>
            <a:pPr marL="118872" indent="0">
              <a:buNone/>
            </a:pPr>
            <a:r>
              <a:rPr lang="en-US" sz="1600" dirty="0" smtClean="0"/>
              <a:t>On the bright side, I learned a lot from </a:t>
            </a:r>
            <a:r>
              <a:rPr lang="en-US" sz="1600" smtClean="0"/>
              <a:t>this class!</a:t>
            </a:r>
            <a:endParaRPr lang="en-US" sz="1600" dirty="0"/>
          </a:p>
          <a:p>
            <a:endParaRPr lang="en-US" sz="1600" dirty="0"/>
          </a:p>
        </p:txBody>
      </p:sp>
    </p:spTree>
    <p:extLst>
      <p:ext uri="{BB962C8B-B14F-4D97-AF65-F5344CB8AC3E}">
        <p14:creationId xmlns:p14="http://schemas.microsoft.com/office/powerpoint/2010/main" val="1091062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TotalTime>
  <Words>354</Words>
  <Application>Microsoft Office PowerPoint</Application>
  <PresentationFormat>On-screen Show (4:3)</PresentationFormat>
  <Paragraphs>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Module</vt:lpstr>
      <vt:lpstr>PowerPoint Presentation</vt:lpstr>
      <vt:lpstr>Team Experience - Enrique</vt:lpstr>
      <vt:lpstr>Team Experience - Divina</vt:lpstr>
    </vt:vector>
  </TitlesOfParts>
  <Company>Kirkland &amp; Ellis LLP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Gorospe, Divina</dc:creator>
  <cp:lastModifiedBy>Gorospe, Divina</cp:lastModifiedBy>
  <cp:revision>2</cp:revision>
  <dcterms:created xsi:type="dcterms:W3CDTF">2017-05-03T21:45:58Z</dcterms:created>
  <dcterms:modified xsi:type="dcterms:W3CDTF">2017-05-03T21:55:34Z</dcterms:modified>
</cp:coreProperties>
</file>