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4"/>
  </p:sldMasterIdLst>
  <p:sldIdLst>
    <p:sldId id="256" r:id="rId5"/>
    <p:sldId id="259" r:id="rId6"/>
    <p:sldId id="257"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44E449-2DC3-2BEB-94DB-60AF82F0C6E0}" v="387" dt="2024-11-09T00:20:51.302"/>
    <p1510:client id="{2F71771C-F40E-7F39-57A8-9DEC742AE1D3}" v="21" dt="2024-11-08T23:53:32.8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ber, Dalton" userId="S::dagraber@iu.edu::759219fd-f630-4f18-840f-773f3f5275a0" providerId="AD" clId="Web-{2F71771C-F40E-7F39-57A8-9DEC742AE1D3}"/>
    <pc:docChg chg="addSld modSld addMainMaster delMainMaster">
      <pc:chgData name="Graber, Dalton" userId="S::dagraber@iu.edu::759219fd-f630-4f18-840f-773f3f5275a0" providerId="AD" clId="Web-{2F71771C-F40E-7F39-57A8-9DEC742AE1D3}" dt="2024-11-08T23:53:36.573" v="24"/>
      <pc:docMkLst>
        <pc:docMk/>
      </pc:docMkLst>
      <pc:sldChg chg="addSp delSp modSp mod setBg modClrScheme chgLayout">
        <pc:chgData name="Graber, Dalton" userId="S::dagraber@iu.edu::759219fd-f630-4f18-840f-773f3f5275a0" providerId="AD" clId="Web-{2F71771C-F40E-7F39-57A8-9DEC742AE1D3}" dt="2024-11-08T23:53:32.604" v="22" actId="20577"/>
        <pc:sldMkLst>
          <pc:docMk/>
          <pc:sldMk cId="109857222" sldId="256"/>
        </pc:sldMkLst>
        <pc:spChg chg="mod">
          <ac:chgData name="Graber, Dalton" userId="S::dagraber@iu.edu::759219fd-f630-4f18-840f-773f3f5275a0" providerId="AD" clId="Web-{2F71771C-F40E-7F39-57A8-9DEC742AE1D3}" dt="2024-11-08T23:49:06.831" v="2"/>
          <ac:spMkLst>
            <pc:docMk/>
            <pc:sldMk cId="109857222" sldId="256"/>
            <ac:spMk id="2" creationId="{00000000-0000-0000-0000-000000000000}"/>
          </ac:spMkLst>
        </pc:spChg>
        <pc:spChg chg="mod">
          <ac:chgData name="Graber, Dalton" userId="S::dagraber@iu.edu::759219fd-f630-4f18-840f-773f3f5275a0" providerId="AD" clId="Web-{2F71771C-F40E-7F39-57A8-9DEC742AE1D3}" dt="2024-11-08T23:53:32.604" v="22" actId="20577"/>
          <ac:spMkLst>
            <pc:docMk/>
            <pc:sldMk cId="109857222" sldId="256"/>
            <ac:spMk id="3" creationId="{00000000-0000-0000-0000-000000000000}"/>
          </ac:spMkLst>
        </pc:spChg>
        <pc:spChg chg="add del">
          <ac:chgData name="Graber, Dalton" userId="S::dagraber@iu.edu::759219fd-f630-4f18-840f-773f3f5275a0" providerId="AD" clId="Web-{2F71771C-F40E-7F39-57A8-9DEC742AE1D3}" dt="2024-11-08T23:49:06.785" v="1"/>
          <ac:spMkLst>
            <pc:docMk/>
            <pc:sldMk cId="109857222" sldId="256"/>
            <ac:spMk id="9" creationId="{C3297213-B630-4CFA-8FE1-099659C5DB66}"/>
          </ac:spMkLst>
        </pc:spChg>
        <pc:spChg chg="add del">
          <ac:chgData name="Graber, Dalton" userId="S::dagraber@iu.edu::759219fd-f630-4f18-840f-773f3f5275a0" providerId="AD" clId="Web-{2F71771C-F40E-7F39-57A8-9DEC742AE1D3}" dt="2024-11-08T23:49:06.785" v="1"/>
          <ac:spMkLst>
            <pc:docMk/>
            <pc:sldMk cId="109857222" sldId="256"/>
            <ac:spMk id="11" creationId="{13F26D5C-77E9-4A8D-95F0-1635BAD12650}"/>
          </ac:spMkLst>
        </pc:spChg>
        <pc:spChg chg="add">
          <ac:chgData name="Graber, Dalton" userId="S::dagraber@iu.edu::759219fd-f630-4f18-840f-773f3f5275a0" providerId="AD" clId="Web-{2F71771C-F40E-7F39-57A8-9DEC742AE1D3}" dt="2024-11-08T23:49:06.831" v="2"/>
          <ac:spMkLst>
            <pc:docMk/>
            <pc:sldMk cId="109857222" sldId="256"/>
            <ac:spMk id="17" creationId="{68CA250C-CF5A-4736-9249-D6111F7C5545}"/>
          </ac:spMkLst>
        </pc:spChg>
        <pc:spChg chg="add">
          <ac:chgData name="Graber, Dalton" userId="S::dagraber@iu.edu::759219fd-f630-4f18-840f-773f3f5275a0" providerId="AD" clId="Web-{2F71771C-F40E-7F39-57A8-9DEC742AE1D3}" dt="2024-11-08T23:49:06.831" v="2"/>
          <ac:spMkLst>
            <pc:docMk/>
            <pc:sldMk cId="109857222" sldId="256"/>
            <ac:spMk id="18" creationId="{032274B4-B001-4088-B01D-E6999509E268}"/>
          </ac:spMkLst>
        </pc:spChg>
        <pc:picChg chg="add del">
          <ac:chgData name="Graber, Dalton" userId="S::dagraber@iu.edu::759219fd-f630-4f18-840f-773f3f5275a0" providerId="AD" clId="Web-{2F71771C-F40E-7F39-57A8-9DEC742AE1D3}" dt="2024-11-08T23:49:06.785" v="1"/>
          <ac:picMkLst>
            <pc:docMk/>
            <pc:sldMk cId="109857222" sldId="256"/>
            <ac:picMk id="4" creationId="{D0D4B7F4-F77E-52DB-16B2-AE6EA20F42BA}"/>
          </ac:picMkLst>
        </pc:picChg>
        <pc:picChg chg="add">
          <ac:chgData name="Graber, Dalton" userId="S::dagraber@iu.edu::759219fd-f630-4f18-840f-773f3f5275a0" providerId="AD" clId="Web-{2F71771C-F40E-7F39-57A8-9DEC742AE1D3}" dt="2024-11-08T23:49:06.831" v="2"/>
          <ac:picMkLst>
            <pc:docMk/>
            <pc:sldMk cId="109857222" sldId="256"/>
            <ac:picMk id="19" creationId="{CA922137-5D84-164F-8E89-B54EA9169A4C}"/>
          </ac:picMkLst>
        </pc:picChg>
        <pc:cxnChg chg="add del">
          <ac:chgData name="Graber, Dalton" userId="S::dagraber@iu.edu::759219fd-f630-4f18-840f-773f3f5275a0" providerId="AD" clId="Web-{2F71771C-F40E-7F39-57A8-9DEC742AE1D3}" dt="2024-11-08T23:49:06.785" v="1"/>
          <ac:cxnSpMkLst>
            <pc:docMk/>
            <pc:sldMk cId="109857222" sldId="256"/>
            <ac:cxnSpMk id="13" creationId="{0632DC5A-0728-490F-8655-6B437782704C}"/>
          </ac:cxnSpMkLst>
        </pc:cxnChg>
        <pc:cxnChg chg="add del">
          <ac:chgData name="Graber, Dalton" userId="S::dagraber@iu.edu::759219fd-f630-4f18-840f-773f3f5275a0" providerId="AD" clId="Web-{2F71771C-F40E-7F39-57A8-9DEC742AE1D3}" dt="2024-11-08T23:49:06.785" v="1"/>
          <ac:cxnSpMkLst>
            <pc:docMk/>
            <pc:sldMk cId="109857222" sldId="256"/>
            <ac:cxnSpMk id="15" creationId="{28BB1F6D-CF9C-422D-9324-C46415BB9D7D}"/>
          </ac:cxnSpMkLst>
        </pc:cxnChg>
      </pc:sldChg>
      <pc:sldChg chg="addSp modSp new mod setBg">
        <pc:chgData name="Graber, Dalton" userId="S::dagraber@iu.edu::759219fd-f630-4f18-840f-773f3f5275a0" providerId="AD" clId="Web-{2F71771C-F40E-7F39-57A8-9DEC742AE1D3}" dt="2024-11-08T23:53:36.573" v="24"/>
        <pc:sldMkLst>
          <pc:docMk/>
          <pc:sldMk cId="2145732389" sldId="257"/>
        </pc:sldMkLst>
        <pc:spChg chg="mod">
          <ac:chgData name="Graber, Dalton" userId="S::dagraber@iu.edu::759219fd-f630-4f18-840f-773f3f5275a0" providerId="AD" clId="Web-{2F71771C-F40E-7F39-57A8-9DEC742AE1D3}" dt="2024-11-08T23:53:36.573" v="24"/>
          <ac:spMkLst>
            <pc:docMk/>
            <pc:sldMk cId="2145732389" sldId="257"/>
            <ac:spMk id="2" creationId="{DAE63D4A-8E71-2837-6323-ECE6E230696A}"/>
          </ac:spMkLst>
        </pc:spChg>
        <pc:spChg chg="mod">
          <ac:chgData name="Graber, Dalton" userId="S::dagraber@iu.edu::759219fd-f630-4f18-840f-773f3f5275a0" providerId="AD" clId="Web-{2F71771C-F40E-7F39-57A8-9DEC742AE1D3}" dt="2024-11-08T23:53:36.573" v="24"/>
          <ac:spMkLst>
            <pc:docMk/>
            <pc:sldMk cId="2145732389" sldId="257"/>
            <ac:spMk id="3" creationId="{32C7952A-0F6F-1BB4-38E1-1BF412A3DD17}"/>
          </ac:spMkLst>
        </pc:spChg>
        <pc:spChg chg="add">
          <ac:chgData name="Graber, Dalton" userId="S::dagraber@iu.edu::759219fd-f630-4f18-840f-773f3f5275a0" providerId="AD" clId="Web-{2F71771C-F40E-7F39-57A8-9DEC742AE1D3}" dt="2024-11-08T23:53:36.573" v="24"/>
          <ac:spMkLst>
            <pc:docMk/>
            <pc:sldMk cId="2145732389" sldId="257"/>
            <ac:spMk id="8" creationId="{B937640E-EF7A-4A6C-A950-D12B7D5C923E}"/>
          </ac:spMkLst>
        </pc:spChg>
        <pc:spChg chg="add">
          <ac:chgData name="Graber, Dalton" userId="S::dagraber@iu.edu::759219fd-f630-4f18-840f-773f3f5275a0" providerId="AD" clId="Web-{2F71771C-F40E-7F39-57A8-9DEC742AE1D3}" dt="2024-11-08T23:53:36.573" v="24"/>
          <ac:spMkLst>
            <pc:docMk/>
            <pc:sldMk cId="2145732389" sldId="257"/>
            <ac:spMk id="10" creationId="{D72B6D96-D9A2-4E4A-8064-FCA9A1D3F647}"/>
          </ac:spMkLst>
        </pc:spChg>
        <pc:spChg chg="add">
          <ac:chgData name="Graber, Dalton" userId="S::dagraber@iu.edu::759219fd-f630-4f18-840f-773f3f5275a0" providerId="AD" clId="Web-{2F71771C-F40E-7F39-57A8-9DEC742AE1D3}" dt="2024-11-08T23:53:36.573" v="24"/>
          <ac:spMkLst>
            <pc:docMk/>
            <pc:sldMk cId="2145732389" sldId="257"/>
            <ac:spMk id="12" creationId="{64ADF8E3-1B35-4C33-95FB-BAAD781AF743}"/>
          </ac:spMkLst>
        </pc:spChg>
      </pc:sldChg>
      <pc:sldMasterChg chg="add del addSldLayout delSldLayout">
        <pc:chgData name="Graber, Dalton" userId="S::dagraber@iu.edu::759219fd-f630-4f18-840f-773f3f5275a0" providerId="AD" clId="Web-{2F71771C-F40E-7F39-57A8-9DEC742AE1D3}" dt="2024-11-08T23:49:06.831" v="2"/>
        <pc:sldMasterMkLst>
          <pc:docMk/>
          <pc:sldMasterMk cId="2460954070" sldId="2147483660"/>
        </pc:sldMasterMkLst>
        <pc:sldLayoutChg chg="add del">
          <pc:chgData name="Graber, Dalton" userId="S::dagraber@iu.edu::759219fd-f630-4f18-840f-773f3f5275a0" providerId="AD" clId="Web-{2F71771C-F40E-7F39-57A8-9DEC742AE1D3}" dt="2024-11-08T23:49:06.831" v="2"/>
          <pc:sldLayoutMkLst>
            <pc:docMk/>
            <pc:sldMasterMk cId="2460954070" sldId="2147483660"/>
            <pc:sldLayoutMk cId="2385387890" sldId="2147483661"/>
          </pc:sldLayoutMkLst>
        </pc:sldLayoutChg>
        <pc:sldLayoutChg chg="add del">
          <pc:chgData name="Graber, Dalton" userId="S::dagraber@iu.edu::759219fd-f630-4f18-840f-773f3f5275a0" providerId="AD" clId="Web-{2F71771C-F40E-7F39-57A8-9DEC742AE1D3}" dt="2024-11-08T23:49:06.831" v="2"/>
          <pc:sldLayoutMkLst>
            <pc:docMk/>
            <pc:sldMasterMk cId="2460954070" sldId="2147483660"/>
            <pc:sldLayoutMk cId="949138452" sldId="2147483662"/>
          </pc:sldLayoutMkLst>
        </pc:sldLayoutChg>
        <pc:sldLayoutChg chg="add del">
          <pc:chgData name="Graber, Dalton" userId="S::dagraber@iu.edu::759219fd-f630-4f18-840f-773f3f5275a0" providerId="AD" clId="Web-{2F71771C-F40E-7F39-57A8-9DEC742AE1D3}" dt="2024-11-08T23:49:06.831" v="2"/>
          <pc:sldLayoutMkLst>
            <pc:docMk/>
            <pc:sldMasterMk cId="2460954070" sldId="2147483660"/>
            <pc:sldLayoutMk cId="2591524520" sldId="2147483663"/>
          </pc:sldLayoutMkLst>
        </pc:sldLayoutChg>
        <pc:sldLayoutChg chg="add del">
          <pc:chgData name="Graber, Dalton" userId="S::dagraber@iu.edu::759219fd-f630-4f18-840f-773f3f5275a0" providerId="AD" clId="Web-{2F71771C-F40E-7F39-57A8-9DEC742AE1D3}" dt="2024-11-08T23:49:06.831" v="2"/>
          <pc:sldLayoutMkLst>
            <pc:docMk/>
            <pc:sldMasterMk cId="2460954070" sldId="2147483660"/>
            <pc:sldLayoutMk cId="1203092039" sldId="2147483664"/>
          </pc:sldLayoutMkLst>
        </pc:sldLayoutChg>
        <pc:sldLayoutChg chg="add del">
          <pc:chgData name="Graber, Dalton" userId="S::dagraber@iu.edu::759219fd-f630-4f18-840f-773f3f5275a0" providerId="AD" clId="Web-{2F71771C-F40E-7F39-57A8-9DEC742AE1D3}" dt="2024-11-08T23:49:06.831" v="2"/>
          <pc:sldLayoutMkLst>
            <pc:docMk/>
            <pc:sldMasterMk cId="2460954070" sldId="2147483660"/>
            <pc:sldLayoutMk cId="3733172339" sldId="2147483665"/>
          </pc:sldLayoutMkLst>
        </pc:sldLayoutChg>
        <pc:sldLayoutChg chg="add del">
          <pc:chgData name="Graber, Dalton" userId="S::dagraber@iu.edu::759219fd-f630-4f18-840f-773f3f5275a0" providerId="AD" clId="Web-{2F71771C-F40E-7F39-57A8-9DEC742AE1D3}" dt="2024-11-08T23:49:06.831" v="2"/>
          <pc:sldLayoutMkLst>
            <pc:docMk/>
            <pc:sldMasterMk cId="2460954070" sldId="2147483660"/>
            <pc:sldLayoutMk cId="3210312558" sldId="2147483666"/>
          </pc:sldLayoutMkLst>
        </pc:sldLayoutChg>
        <pc:sldLayoutChg chg="add del">
          <pc:chgData name="Graber, Dalton" userId="S::dagraber@iu.edu::759219fd-f630-4f18-840f-773f3f5275a0" providerId="AD" clId="Web-{2F71771C-F40E-7F39-57A8-9DEC742AE1D3}" dt="2024-11-08T23:49:06.831" v="2"/>
          <pc:sldLayoutMkLst>
            <pc:docMk/>
            <pc:sldMasterMk cId="2460954070" sldId="2147483660"/>
            <pc:sldLayoutMk cId="3146388984" sldId="2147483667"/>
          </pc:sldLayoutMkLst>
        </pc:sldLayoutChg>
        <pc:sldLayoutChg chg="add del">
          <pc:chgData name="Graber, Dalton" userId="S::dagraber@iu.edu::759219fd-f630-4f18-840f-773f3f5275a0" providerId="AD" clId="Web-{2F71771C-F40E-7F39-57A8-9DEC742AE1D3}" dt="2024-11-08T23:49:06.831" v="2"/>
          <pc:sldLayoutMkLst>
            <pc:docMk/>
            <pc:sldMasterMk cId="2460954070" sldId="2147483660"/>
            <pc:sldLayoutMk cId="3171841454" sldId="2147483668"/>
          </pc:sldLayoutMkLst>
        </pc:sldLayoutChg>
        <pc:sldLayoutChg chg="add del">
          <pc:chgData name="Graber, Dalton" userId="S::dagraber@iu.edu::759219fd-f630-4f18-840f-773f3f5275a0" providerId="AD" clId="Web-{2F71771C-F40E-7F39-57A8-9DEC742AE1D3}" dt="2024-11-08T23:49:06.831" v="2"/>
          <pc:sldLayoutMkLst>
            <pc:docMk/>
            <pc:sldMasterMk cId="2460954070" sldId="2147483660"/>
            <pc:sldLayoutMk cId="1718958274" sldId="2147483669"/>
          </pc:sldLayoutMkLst>
        </pc:sldLayoutChg>
        <pc:sldLayoutChg chg="add del">
          <pc:chgData name="Graber, Dalton" userId="S::dagraber@iu.edu::759219fd-f630-4f18-840f-773f3f5275a0" providerId="AD" clId="Web-{2F71771C-F40E-7F39-57A8-9DEC742AE1D3}" dt="2024-11-08T23:49:06.831" v="2"/>
          <pc:sldLayoutMkLst>
            <pc:docMk/>
            <pc:sldMasterMk cId="2460954070" sldId="2147483660"/>
            <pc:sldLayoutMk cId="2202905451" sldId="2147483670"/>
          </pc:sldLayoutMkLst>
        </pc:sldLayoutChg>
        <pc:sldLayoutChg chg="add del">
          <pc:chgData name="Graber, Dalton" userId="S::dagraber@iu.edu::759219fd-f630-4f18-840f-773f3f5275a0" providerId="AD" clId="Web-{2F71771C-F40E-7F39-57A8-9DEC742AE1D3}" dt="2024-11-08T23:49:06.831" v="2"/>
          <pc:sldLayoutMkLst>
            <pc:docMk/>
            <pc:sldMasterMk cId="2460954070" sldId="2147483660"/>
            <pc:sldLayoutMk cId="3479445657" sldId="2147483671"/>
          </pc:sldLayoutMkLst>
        </pc:sldLayoutChg>
      </pc:sldMasterChg>
      <pc:sldMasterChg chg="add addSldLayout">
        <pc:chgData name="Graber, Dalton" userId="S::dagraber@iu.edu::759219fd-f630-4f18-840f-773f3f5275a0" providerId="AD" clId="Web-{2F71771C-F40E-7F39-57A8-9DEC742AE1D3}" dt="2024-11-08T23:49:06.831" v="2"/>
        <pc:sldMasterMkLst>
          <pc:docMk/>
          <pc:sldMasterMk cId="1467355595" sldId="2147483698"/>
        </pc:sldMasterMkLst>
        <pc:sldLayoutChg chg="add">
          <pc:chgData name="Graber, Dalton" userId="S::dagraber@iu.edu::759219fd-f630-4f18-840f-773f3f5275a0" providerId="AD" clId="Web-{2F71771C-F40E-7F39-57A8-9DEC742AE1D3}" dt="2024-11-08T23:49:06.831" v="2"/>
          <pc:sldLayoutMkLst>
            <pc:docMk/>
            <pc:sldMasterMk cId="1467355595" sldId="2147483698"/>
            <pc:sldLayoutMk cId="1562718358" sldId="2147483687"/>
          </pc:sldLayoutMkLst>
        </pc:sldLayoutChg>
        <pc:sldLayoutChg chg="add">
          <pc:chgData name="Graber, Dalton" userId="S::dagraber@iu.edu::759219fd-f630-4f18-840f-773f3f5275a0" providerId="AD" clId="Web-{2F71771C-F40E-7F39-57A8-9DEC742AE1D3}" dt="2024-11-08T23:49:06.831" v="2"/>
          <pc:sldLayoutMkLst>
            <pc:docMk/>
            <pc:sldMasterMk cId="1467355595" sldId="2147483698"/>
            <pc:sldLayoutMk cId="918421900" sldId="2147483688"/>
          </pc:sldLayoutMkLst>
        </pc:sldLayoutChg>
        <pc:sldLayoutChg chg="add">
          <pc:chgData name="Graber, Dalton" userId="S::dagraber@iu.edu::759219fd-f630-4f18-840f-773f3f5275a0" providerId="AD" clId="Web-{2F71771C-F40E-7F39-57A8-9DEC742AE1D3}" dt="2024-11-08T23:49:06.831" v="2"/>
          <pc:sldLayoutMkLst>
            <pc:docMk/>
            <pc:sldMasterMk cId="1467355595" sldId="2147483698"/>
            <pc:sldLayoutMk cId="2386834946" sldId="2147483689"/>
          </pc:sldLayoutMkLst>
        </pc:sldLayoutChg>
        <pc:sldLayoutChg chg="add">
          <pc:chgData name="Graber, Dalton" userId="S::dagraber@iu.edu::759219fd-f630-4f18-840f-773f3f5275a0" providerId="AD" clId="Web-{2F71771C-F40E-7F39-57A8-9DEC742AE1D3}" dt="2024-11-08T23:49:06.831" v="2"/>
          <pc:sldLayoutMkLst>
            <pc:docMk/>
            <pc:sldMasterMk cId="1467355595" sldId="2147483698"/>
            <pc:sldLayoutMk cId="4203036154" sldId="2147483690"/>
          </pc:sldLayoutMkLst>
        </pc:sldLayoutChg>
        <pc:sldLayoutChg chg="add">
          <pc:chgData name="Graber, Dalton" userId="S::dagraber@iu.edu::759219fd-f630-4f18-840f-773f3f5275a0" providerId="AD" clId="Web-{2F71771C-F40E-7F39-57A8-9DEC742AE1D3}" dt="2024-11-08T23:49:06.831" v="2"/>
          <pc:sldLayoutMkLst>
            <pc:docMk/>
            <pc:sldMasterMk cId="1467355595" sldId="2147483698"/>
            <pc:sldLayoutMk cId="2566304308" sldId="2147483691"/>
          </pc:sldLayoutMkLst>
        </pc:sldLayoutChg>
        <pc:sldLayoutChg chg="add">
          <pc:chgData name="Graber, Dalton" userId="S::dagraber@iu.edu::759219fd-f630-4f18-840f-773f3f5275a0" providerId="AD" clId="Web-{2F71771C-F40E-7F39-57A8-9DEC742AE1D3}" dt="2024-11-08T23:49:06.831" v="2"/>
          <pc:sldLayoutMkLst>
            <pc:docMk/>
            <pc:sldMasterMk cId="1467355595" sldId="2147483698"/>
            <pc:sldLayoutMk cId="158694960" sldId="2147483692"/>
          </pc:sldLayoutMkLst>
        </pc:sldLayoutChg>
        <pc:sldLayoutChg chg="add">
          <pc:chgData name="Graber, Dalton" userId="S::dagraber@iu.edu::759219fd-f630-4f18-840f-773f3f5275a0" providerId="AD" clId="Web-{2F71771C-F40E-7F39-57A8-9DEC742AE1D3}" dt="2024-11-08T23:49:06.831" v="2"/>
          <pc:sldLayoutMkLst>
            <pc:docMk/>
            <pc:sldMasterMk cId="1467355595" sldId="2147483698"/>
            <pc:sldLayoutMk cId="3774307879" sldId="2147483693"/>
          </pc:sldLayoutMkLst>
        </pc:sldLayoutChg>
        <pc:sldLayoutChg chg="add">
          <pc:chgData name="Graber, Dalton" userId="S::dagraber@iu.edu::759219fd-f630-4f18-840f-773f3f5275a0" providerId="AD" clId="Web-{2F71771C-F40E-7F39-57A8-9DEC742AE1D3}" dt="2024-11-08T23:49:06.831" v="2"/>
          <pc:sldLayoutMkLst>
            <pc:docMk/>
            <pc:sldMasterMk cId="1467355595" sldId="2147483698"/>
            <pc:sldLayoutMk cId="1199157205" sldId="2147483694"/>
          </pc:sldLayoutMkLst>
        </pc:sldLayoutChg>
        <pc:sldLayoutChg chg="add">
          <pc:chgData name="Graber, Dalton" userId="S::dagraber@iu.edu::759219fd-f630-4f18-840f-773f3f5275a0" providerId="AD" clId="Web-{2F71771C-F40E-7F39-57A8-9DEC742AE1D3}" dt="2024-11-08T23:49:06.831" v="2"/>
          <pc:sldLayoutMkLst>
            <pc:docMk/>
            <pc:sldMasterMk cId="1467355595" sldId="2147483698"/>
            <pc:sldLayoutMk cId="583274862" sldId="2147483695"/>
          </pc:sldLayoutMkLst>
        </pc:sldLayoutChg>
        <pc:sldLayoutChg chg="add">
          <pc:chgData name="Graber, Dalton" userId="S::dagraber@iu.edu::759219fd-f630-4f18-840f-773f3f5275a0" providerId="AD" clId="Web-{2F71771C-F40E-7F39-57A8-9DEC742AE1D3}" dt="2024-11-08T23:49:06.831" v="2"/>
          <pc:sldLayoutMkLst>
            <pc:docMk/>
            <pc:sldMasterMk cId="1467355595" sldId="2147483698"/>
            <pc:sldLayoutMk cId="1373315491" sldId="2147483696"/>
          </pc:sldLayoutMkLst>
        </pc:sldLayoutChg>
        <pc:sldLayoutChg chg="add">
          <pc:chgData name="Graber, Dalton" userId="S::dagraber@iu.edu::759219fd-f630-4f18-840f-773f3f5275a0" providerId="AD" clId="Web-{2F71771C-F40E-7F39-57A8-9DEC742AE1D3}" dt="2024-11-08T23:49:06.831" v="2"/>
          <pc:sldLayoutMkLst>
            <pc:docMk/>
            <pc:sldMasterMk cId="1467355595" sldId="2147483698"/>
            <pc:sldLayoutMk cId="2991300730" sldId="2147483697"/>
          </pc:sldLayoutMkLst>
        </pc:sldLayoutChg>
      </pc:sldMasterChg>
      <pc:sldMasterChg chg="add del addSldLayout delSldLayout">
        <pc:chgData name="Graber, Dalton" userId="S::dagraber@iu.edu::759219fd-f630-4f18-840f-773f3f5275a0" providerId="AD" clId="Web-{2F71771C-F40E-7F39-57A8-9DEC742AE1D3}" dt="2024-11-08T23:49:06.785" v="1"/>
        <pc:sldMasterMkLst>
          <pc:docMk/>
          <pc:sldMasterMk cId="402156442" sldId="2147483711"/>
        </pc:sldMasterMkLst>
        <pc:sldLayoutChg chg="add del">
          <pc:chgData name="Graber, Dalton" userId="S::dagraber@iu.edu::759219fd-f630-4f18-840f-773f3f5275a0" providerId="AD" clId="Web-{2F71771C-F40E-7F39-57A8-9DEC742AE1D3}" dt="2024-11-08T23:49:06.785" v="1"/>
          <pc:sldLayoutMkLst>
            <pc:docMk/>
            <pc:sldMasterMk cId="402156442" sldId="2147483711"/>
            <pc:sldLayoutMk cId="4019149796" sldId="2147483700"/>
          </pc:sldLayoutMkLst>
        </pc:sldLayoutChg>
        <pc:sldLayoutChg chg="add del">
          <pc:chgData name="Graber, Dalton" userId="S::dagraber@iu.edu::759219fd-f630-4f18-840f-773f3f5275a0" providerId="AD" clId="Web-{2F71771C-F40E-7F39-57A8-9DEC742AE1D3}" dt="2024-11-08T23:49:06.785" v="1"/>
          <pc:sldLayoutMkLst>
            <pc:docMk/>
            <pc:sldMasterMk cId="402156442" sldId="2147483711"/>
            <pc:sldLayoutMk cId="2796061794" sldId="2147483701"/>
          </pc:sldLayoutMkLst>
        </pc:sldLayoutChg>
        <pc:sldLayoutChg chg="add del">
          <pc:chgData name="Graber, Dalton" userId="S::dagraber@iu.edu::759219fd-f630-4f18-840f-773f3f5275a0" providerId="AD" clId="Web-{2F71771C-F40E-7F39-57A8-9DEC742AE1D3}" dt="2024-11-08T23:49:06.785" v="1"/>
          <pc:sldLayoutMkLst>
            <pc:docMk/>
            <pc:sldMasterMk cId="402156442" sldId="2147483711"/>
            <pc:sldLayoutMk cId="2367580951" sldId="2147483702"/>
          </pc:sldLayoutMkLst>
        </pc:sldLayoutChg>
        <pc:sldLayoutChg chg="add del">
          <pc:chgData name="Graber, Dalton" userId="S::dagraber@iu.edu::759219fd-f630-4f18-840f-773f3f5275a0" providerId="AD" clId="Web-{2F71771C-F40E-7F39-57A8-9DEC742AE1D3}" dt="2024-11-08T23:49:06.785" v="1"/>
          <pc:sldLayoutMkLst>
            <pc:docMk/>
            <pc:sldMasterMk cId="402156442" sldId="2147483711"/>
            <pc:sldLayoutMk cId="2903190090" sldId="2147483703"/>
          </pc:sldLayoutMkLst>
        </pc:sldLayoutChg>
        <pc:sldLayoutChg chg="add del">
          <pc:chgData name="Graber, Dalton" userId="S::dagraber@iu.edu::759219fd-f630-4f18-840f-773f3f5275a0" providerId="AD" clId="Web-{2F71771C-F40E-7F39-57A8-9DEC742AE1D3}" dt="2024-11-08T23:49:06.785" v="1"/>
          <pc:sldLayoutMkLst>
            <pc:docMk/>
            <pc:sldMasterMk cId="402156442" sldId="2147483711"/>
            <pc:sldLayoutMk cId="3610873132" sldId="2147483704"/>
          </pc:sldLayoutMkLst>
        </pc:sldLayoutChg>
        <pc:sldLayoutChg chg="add del">
          <pc:chgData name="Graber, Dalton" userId="S::dagraber@iu.edu::759219fd-f630-4f18-840f-773f3f5275a0" providerId="AD" clId="Web-{2F71771C-F40E-7F39-57A8-9DEC742AE1D3}" dt="2024-11-08T23:49:06.785" v="1"/>
          <pc:sldLayoutMkLst>
            <pc:docMk/>
            <pc:sldMasterMk cId="402156442" sldId="2147483711"/>
            <pc:sldLayoutMk cId="4152081045" sldId="2147483705"/>
          </pc:sldLayoutMkLst>
        </pc:sldLayoutChg>
        <pc:sldLayoutChg chg="add del">
          <pc:chgData name="Graber, Dalton" userId="S::dagraber@iu.edu::759219fd-f630-4f18-840f-773f3f5275a0" providerId="AD" clId="Web-{2F71771C-F40E-7F39-57A8-9DEC742AE1D3}" dt="2024-11-08T23:49:06.785" v="1"/>
          <pc:sldLayoutMkLst>
            <pc:docMk/>
            <pc:sldMasterMk cId="402156442" sldId="2147483711"/>
            <pc:sldLayoutMk cId="3724538517" sldId="2147483706"/>
          </pc:sldLayoutMkLst>
        </pc:sldLayoutChg>
        <pc:sldLayoutChg chg="add del">
          <pc:chgData name="Graber, Dalton" userId="S::dagraber@iu.edu::759219fd-f630-4f18-840f-773f3f5275a0" providerId="AD" clId="Web-{2F71771C-F40E-7F39-57A8-9DEC742AE1D3}" dt="2024-11-08T23:49:06.785" v="1"/>
          <pc:sldLayoutMkLst>
            <pc:docMk/>
            <pc:sldMasterMk cId="402156442" sldId="2147483711"/>
            <pc:sldLayoutMk cId="3864217748" sldId="2147483707"/>
          </pc:sldLayoutMkLst>
        </pc:sldLayoutChg>
        <pc:sldLayoutChg chg="add del">
          <pc:chgData name="Graber, Dalton" userId="S::dagraber@iu.edu::759219fd-f630-4f18-840f-773f3f5275a0" providerId="AD" clId="Web-{2F71771C-F40E-7F39-57A8-9DEC742AE1D3}" dt="2024-11-08T23:49:06.785" v="1"/>
          <pc:sldLayoutMkLst>
            <pc:docMk/>
            <pc:sldMasterMk cId="402156442" sldId="2147483711"/>
            <pc:sldLayoutMk cId="1242861959" sldId="2147483708"/>
          </pc:sldLayoutMkLst>
        </pc:sldLayoutChg>
        <pc:sldLayoutChg chg="add del">
          <pc:chgData name="Graber, Dalton" userId="S::dagraber@iu.edu::759219fd-f630-4f18-840f-773f3f5275a0" providerId="AD" clId="Web-{2F71771C-F40E-7F39-57A8-9DEC742AE1D3}" dt="2024-11-08T23:49:06.785" v="1"/>
          <pc:sldLayoutMkLst>
            <pc:docMk/>
            <pc:sldMasterMk cId="402156442" sldId="2147483711"/>
            <pc:sldLayoutMk cId="1044386942" sldId="2147483709"/>
          </pc:sldLayoutMkLst>
        </pc:sldLayoutChg>
        <pc:sldLayoutChg chg="add del">
          <pc:chgData name="Graber, Dalton" userId="S::dagraber@iu.edu::759219fd-f630-4f18-840f-773f3f5275a0" providerId="AD" clId="Web-{2F71771C-F40E-7F39-57A8-9DEC742AE1D3}" dt="2024-11-08T23:49:06.785" v="1"/>
          <pc:sldLayoutMkLst>
            <pc:docMk/>
            <pc:sldMasterMk cId="402156442" sldId="2147483711"/>
            <pc:sldLayoutMk cId="2383399020" sldId="2147483710"/>
          </pc:sldLayoutMkLst>
        </pc:sldLayoutChg>
      </pc:sldMasterChg>
    </pc:docChg>
  </pc:docChgLst>
  <pc:docChgLst>
    <pc:chgData name="Ventura, Jack" userId="S::jackvent@iu.edu::725655f4-ea50-4c7c-b49b-9a6b8ff8b46d" providerId="AD" clId="Web-{0B44E449-2DC3-2BEB-94DB-60AF82F0C6E0}"/>
    <pc:docChg chg="addSld delSld modSld">
      <pc:chgData name="Ventura, Jack" userId="S::jackvent@iu.edu::725655f4-ea50-4c7c-b49b-9a6b8ff8b46d" providerId="AD" clId="Web-{0B44E449-2DC3-2BEB-94DB-60AF82F0C6E0}" dt="2024-11-09T00:20:51.005" v="377" actId="20577"/>
      <pc:docMkLst>
        <pc:docMk/>
      </pc:docMkLst>
      <pc:sldChg chg="modSp">
        <pc:chgData name="Ventura, Jack" userId="S::jackvent@iu.edu::725655f4-ea50-4c7c-b49b-9a6b8ff8b46d" providerId="AD" clId="Web-{0B44E449-2DC3-2BEB-94DB-60AF82F0C6E0}" dt="2024-11-09T00:11:20.403" v="254" actId="20577"/>
        <pc:sldMkLst>
          <pc:docMk/>
          <pc:sldMk cId="109857222" sldId="256"/>
        </pc:sldMkLst>
        <pc:spChg chg="mod">
          <ac:chgData name="Ventura, Jack" userId="S::jackvent@iu.edu::725655f4-ea50-4c7c-b49b-9a6b8ff8b46d" providerId="AD" clId="Web-{0B44E449-2DC3-2BEB-94DB-60AF82F0C6E0}" dt="2024-11-09T00:11:20.403" v="254" actId="20577"/>
          <ac:spMkLst>
            <pc:docMk/>
            <pc:sldMk cId="109857222" sldId="256"/>
            <ac:spMk id="2" creationId="{00000000-0000-0000-0000-000000000000}"/>
          </ac:spMkLst>
        </pc:spChg>
      </pc:sldChg>
      <pc:sldChg chg="addSp delSp modSp">
        <pc:chgData name="Ventura, Jack" userId="S::jackvent@iu.edu::725655f4-ea50-4c7c-b49b-9a6b8ff8b46d" providerId="AD" clId="Web-{0B44E449-2DC3-2BEB-94DB-60AF82F0C6E0}" dt="2024-11-09T00:17:28.382" v="285" actId="1076"/>
        <pc:sldMkLst>
          <pc:docMk/>
          <pc:sldMk cId="2145732389" sldId="257"/>
        </pc:sldMkLst>
        <pc:spChg chg="mod">
          <ac:chgData name="Ventura, Jack" userId="S::jackvent@iu.edu::725655f4-ea50-4c7c-b49b-9a6b8ff8b46d" providerId="AD" clId="Web-{0B44E449-2DC3-2BEB-94DB-60AF82F0C6E0}" dt="2024-11-09T00:16:43.301" v="278" actId="1076"/>
          <ac:spMkLst>
            <pc:docMk/>
            <pc:sldMk cId="2145732389" sldId="257"/>
            <ac:spMk id="2" creationId="{DAE63D4A-8E71-2837-6323-ECE6E230696A}"/>
          </ac:spMkLst>
        </pc:spChg>
        <pc:spChg chg="del">
          <ac:chgData name="Ventura, Jack" userId="S::jackvent@iu.edu::725655f4-ea50-4c7c-b49b-9a6b8ff8b46d" providerId="AD" clId="Web-{0B44E449-2DC3-2BEB-94DB-60AF82F0C6E0}" dt="2024-11-09T00:16:19.643" v="255"/>
          <ac:spMkLst>
            <pc:docMk/>
            <pc:sldMk cId="2145732389" sldId="257"/>
            <ac:spMk id="3" creationId="{32C7952A-0F6F-1BB4-38E1-1BF412A3DD17}"/>
          </ac:spMkLst>
        </pc:spChg>
        <pc:picChg chg="add mod ord">
          <ac:chgData name="Ventura, Jack" userId="S::jackvent@iu.edu::725655f4-ea50-4c7c-b49b-9a6b8ff8b46d" providerId="AD" clId="Web-{0B44E449-2DC3-2BEB-94DB-60AF82F0C6E0}" dt="2024-11-09T00:17:28.382" v="285" actId="1076"/>
          <ac:picMkLst>
            <pc:docMk/>
            <pc:sldMk cId="2145732389" sldId="257"/>
            <ac:picMk id="4" creationId="{592CD798-677E-3C10-A137-3552D54C1D89}"/>
          </ac:picMkLst>
        </pc:picChg>
      </pc:sldChg>
      <pc:sldChg chg="modSp new">
        <pc:chgData name="Ventura, Jack" userId="S::jackvent@iu.edu::725655f4-ea50-4c7c-b49b-9a6b8ff8b46d" providerId="AD" clId="Web-{0B44E449-2DC3-2BEB-94DB-60AF82F0C6E0}" dt="2024-11-09T00:20:51.005" v="377" actId="20577"/>
        <pc:sldMkLst>
          <pc:docMk/>
          <pc:sldMk cId="860108287" sldId="258"/>
        </pc:sldMkLst>
        <pc:spChg chg="mod">
          <ac:chgData name="Ventura, Jack" userId="S::jackvent@iu.edu::725655f4-ea50-4c7c-b49b-9a6b8ff8b46d" providerId="AD" clId="Web-{0B44E449-2DC3-2BEB-94DB-60AF82F0C6E0}" dt="2024-11-09T00:18:41.778" v="302" actId="1076"/>
          <ac:spMkLst>
            <pc:docMk/>
            <pc:sldMk cId="860108287" sldId="258"/>
            <ac:spMk id="2" creationId="{8DE2A54E-2188-9029-BB1C-A65D3A798EFC}"/>
          </ac:spMkLst>
        </pc:spChg>
        <pc:spChg chg="mod">
          <ac:chgData name="Ventura, Jack" userId="S::jackvent@iu.edu::725655f4-ea50-4c7c-b49b-9a6b8ff8b46d" providerId="AD" clId="Web-{0B44E449-2DC3-2BEB-94DB-60AF82F0C6E0}" dt="2024-11-09T00:20:51.005" v="377" actId="20577"/>
          <ac:spMkLst>
            <pc:docMk/>
            <pc:sldMk cId="860108287" sldId="258"/>
            <ac:spMk id="3" creationId="{92832456-3C83-8335-1390-BF71248EBD95}"/>
          </ac:spMkLst>
        </pc:spChg>
      </pc:sldChg>
      <pc:sldChg chg="modSp new">
        <pc:chgData name="Ventura, Jack" userId="S::jackvent@iu.edu::725655f4-ea50-4c7c-b49b-9a6b8ff8b46d" providerId="AD" clId="Web-{0B44E449-2DC3-2BEB-94DB-60AF82F0C6E0}" dt="2024-11-09T00:20:07.971" v="325" actId="1076"/>
        <pc:sldMkLst>
          <pc:docMk/>
          <pc:sldMk cId="1439369401" sldId="259"/>
        </pc:sldMkLst>
        <pc:spChg chg="mod">
          <ac:chgData name="Ventura, Jack" userId="S::jackvent@iu.edu::725655f4-ea50-4c7c-b49b-9a6b8ff8b46d" providerId="AD" clId="Web-{0B44E449-2DC3-2BEB-94DB-60AF82F0C6E0}" dt="2024-11-09T00:20:07.971" v="325" actId="1076"/>
          <ac:spMkLst>
            <pc:docMk/>
            <pc:sldMk cId="1439369401" sldId="259"/>
            <ac:spMk id="2" creationId="{53D7706C-78FE-C6C0-5309-925F8E3D5FC2}"/>
          </ac:spMkLst>
        </pc:spChg>
        <pc:spChg chg="mod">
          <ac:chgData name="Ventura, Jack" userId="S::jackvent@iu.edu::725655f4-ea50-4c7c-b49b-9a6b8ff8b46d" providerId="AD" clId="Web-{0B44E449-2DC3-2BEB-94DB-60AF82F0C6E0}" dt="2024-11-09T00:19:48.235" v="307" actId="20577"/>
          <ac:spMkLst>
            <pc:docMk/>
            <pc:sldMk cId="1439369401" sldId="259"/>
            <ac:spMk id="3" creationId="{99792F8E-CE81-2719-26A6-A3BF06DDFC3E}"/>
          </ac:spMkLst>
        </pc:spChg>
      </pc:sldChg>
      <pc:sldChg chg="new del">
        <pc:chgData name="Ventura, Jack" userId="S::jackvent@iu.edu::725655f4-ea50-4c7c-b49b-9a6b8ff8b46d" providerId="AD" clId="Web-{0B44E449-2DC3-2BEB-94DB-60AF82F0C6E0}" dt="2024-11-09T00:18:17.214" v="286"/>
        <pc:sldMkLst>
          <pc:docMk/>
          <pc:sldMk cId="4063873918" sldId="25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11/8/2024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74307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11/8/2024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03036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11/8/2024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8694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11/8/2024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99157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11/8/2024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8327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11/8/2024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73315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11/8/2024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91300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11/8/2024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66304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11/8/2024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62718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11/8/2024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18421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11/8/2024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8683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11/8/2024</a:t>
            </a:fld>
            <a:endParaRPr lang="en-US"/>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46735559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32274B4-B001-4088-B01D-E6999509E2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12648" y="557783"/>
            <a:ext cx="3901736" cy="3130807"/>
          </a:xfrm>
        </p:spPr>
        <p:txBody>
          <a:bodyPr>
            <a:normAutofit fontScale="90000"/>
          </a:bodyPr>
          <a:lstStyle/>
          <a:p>
            <a:r>
              <a:rPr lang="en-US">
                <a:cs typeface="Posterama"/>
              </a:rPr>
              <a:t>Movie Theater Ticketing System</a:t>
            </a:r>
            <a:endParaRPr lang="en-US"/>
          </a:p>
        </p:txBody>
      </p:sp>
      <p:sp>
        <p:nvSpPr>
          <p:cNvPr id="3" name="Subtitle 2"/>
          <p:cNvSpPr>
            <a:spLocks noGrp="1"/>
          </p:cNvSpPr>
          <p:nvPr>
            <p:ph type="subTitle" idx="1"/>
          </p:nvPr>
        </p:nvSpPr>
        <p:spPr>
          <a:xfrm>
            <a:off x="612648" y="3902206"/>
            <a:ext cx="3901736" cy="2240529"/>
          </a:xfrm>
        </p:spPr>
        <p:txBody>
          <a:bodyPr vert="horz" lIns="91440" tIns="45720" rIns="91440" bIns="45720" rtlCol="0" anchor="t">
            <a:normAutofit/>
          </a:bodyPr>
          <a:lstStyle/>
          <a:p>
            <a:r>
              <a:rPr lang="en-US"/>
              <a:t>By: Dalton Graber, Jack Ventura, and Tyler Yocom</a:t>
            </a:r>
          </a:p>
          <a:p>
            <a:endParaRPr lang="en-US"/>
          </a:p>
        </p:txBody>
      </p:sp>
      <p:pic>
        <p:nvPicPr>
          <p:cNvPr id="19" name="Picture 18" descr="White structure">
            <a:extLst>
              <a:ext uri="{FF2B5EF4-FFF2-40B4-BE49-F238E27FC236}">
                <a16:creationId xmlns:a16="http://schemas.microsoft.com/office/drawing/2014/main" id="{CA922137-5D84-164F-8E89-B54EA9169A4C}"/>
              </a:ext>
            </a:extLst>
          </p:cNvPr>
          <p:cNvPicPr>
            <a:picLocks noChangeAspect="1"/>
          </p:cNvPicPr>
          <p:nvPr/>
        </p:nvPicPr>
        <p:blipFill>
          <a:blip r:embed="rId2"/>
          <a:srcRect r="21637" b="3"/>
          <a:stretch/>
        </p:blipFill>
        <p:spPr>
          <a:xfrm>
            <a:off x="4955602" y="10"/>
            <a:ext cx="7236398" cy="685799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7706C-78FE-C6C0-5309-925F8E3D5FC2}"/>
              </a:ext>
            </a:extLst>
          </p:cNvPr>
          <p:cNvSpPr>
            <a:spLocks noGrp="1"/>
          </p:cNvSpPr>
          <p:nvPr>
            <p:ph type="title"/>
          </p:nvPr>
        </p:nvSpPr>
        <p:spPr>
          <a:xfrm>
            <a:off x="3328416" y="569976"/>
            <a:ext cx="10972800" cy="1325563"/>
          </a:xfrm>
        </p:spPr>
        <p:txBody>
          <a:bodyPr/>
          <a:lstStyle/>
          <a:p>
            <a:r>
              <a:rPr lang="en-US">
                <a:cs typeface="Posterama"/>
              </a:rPr>
              <a:t>Problem Statement</a:t>
            </a:r>
            <a:endParaRPr lang="en-US"/>
          </a:p>
        </p:txBody>
      </p:sp>
      <p:sp>
        <p:nvSpPr>
          <p:cNvPr id="3" name="Content Placeholder 2">
            <a:extLst>
              <a:ext uri="{FF2B5EF4-FFF2-40B4-BE49-F238E27FC236}">
                <a16:creationId xmlns:a16="http://schemas.microsoft.com/office/drawing/2014/main" id="{99792F8E-CE81-2719-26A6-A3BF06DDFC3E}"/>
              </a:ext>
            </a:extLst>
          </p:cNvPr>
          <p:cNvSpPr>
            <a:spLocks noGrp="1"/>
          </p:cNvSpPr>
          <p:nvPr>
            <p:ph idx="1"/>
          </p:nvPr>
        </p:nvSpPr>
        <p:spPr/>
        <p:txBody>
          <a:bodyPr vert="horz" lIns="91440" tIns="45720" rIns="91440" bIns="45720" rtlCol="0" anchor="t">
            <a:normAutofit/>
          </a:bodyPr>
          <a:lstStyle/>
          <a:p>
            <a:r>
              <a:rPr lang="en-US" sz="2800">
                <a:solidFill>
                  <a:srgbClr val="2D3B45"/>
                </a:solidFill>
                <a:latin typeface="TimesNewRomanPSMT"/>
              </a:rPr>
              <a:t>Movie ticket systems are currently outdated, and users are looking for an upgraded and streamlined way to purchase tickets. Upgrading the ticket ordering system to show available movies and their showtimes, select your own seats, and make payments all in one place can lead to higher customer satisfaction and larger profits for movie theaters. </a:t>
            </a:r>
            <a:endParaRPr lang="en-US" sz="2800"/>
          </a:p>
          <a:p>
            <a:endParaRPr lang="en-US" sz="1200">
              <a:solidFill>
                <a:srgbClr val="2D3B45"/>
              </a:solidFill>
            </a:endParaRPr>
          </a:p>
          <a:p>
            <a:endParaRPr lang="en-US"/>
          </a:p>
        </p:txBody>
      </p:sp>
    </p:spTree>
    <p:extLst>
      <p:ext uri="{BB962C8B-B14F-4D97-AF65-F5344CB8AC3E}">
        <p14:creationId xmlns:p14="http://schemas.microsoft.com/office/powerpoint/2010/main" val="1439369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72B6D96-D9A2-4E4A-8064-FCA9A1D3F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E63D4A-8E71-2837-6323-ECE6E230696A}"/>
              </a:ext>
            </a:extLst>
          </p:cNvPr>
          <p:cNvSpPr>
            <a:spLocks noGrp="1"/>
          </p:cNvSpPr>
          <p:nvPr>
            <p:ph type="title"/>
          </p:nvPr>
        </p:nvSpPr>
        <p:spPr>
          <a:xfrm>
            <a:off x="1895856" y="810562"/>
            <a:ext cx="8197977" cy="1349314"/>
          </a:xfrm>
        </p:spPr>
        <p:txBody>
          <a:bodyPr>
            <a:normAutofit/>
          </a:bodyPr>
          <a:lstStyle/>
          <a:p>
            <a:r>
              <a:rPr lang="en-US">
                <a:cs typeface="Posterama"/>
              </a:rPr>
              <a:t>   Database Schema</a:t>
            </a:r>
            <a:endParaRPr lang="en-US"/>
          </a:p>
        </p:txBody>
      </p:sp>
      <p:pic>
        <p:nvPicPr>
          <p:cNvPr id="4" name="Content Placeholder 3" descr="A screenshot of a computer&#10;&#10;Description automatically generated">
            <a:extLst>
              <a:ext uri="{FF2B5EF4-FFF2-40B4-BE49-F238E27FC236}">
                <a16:creationId xmlns:a16="http://schemas.microsoft.com/office/drawing/2014/main" id="{592CD798-677E-3C10-A137-3552D54C1D89}"/>
              </a:ext>
            </a:extLst>
          </p:cNvPr>
          <p:cNvPicPr>
            <a:picLocks noGrp="1" noChangeAspect="1"/>
          </p:cNvPicPr>
          <p:nvPr>
            <p:ph idx="1"/>
          </p:nvPr>
        </p:nvPicPr>
        <p:blipFill>
          <a:blip r:embed="rId2"/>
          <a:stretch>
            <a:fillRect/>
          </a:stretch>
        </p:blipFill>
        <p:spPr>
          <a:xfrm>
            <a:off x="2654236" y="2385790"/>
            <a:ext cx="7266432" cy="3857758"/>
          </a:xfrm>
        </p:spPr>
      </p:pic>
      <p:sp>
        <p:nvSpPr>
          <p:cNvPr id="12" name="Freeform: Shape 11">
            <a:extLst>
              <a:ext uri="{FF2B5EF4-FFF2-40B4-BE49-F238E27FC236}">
                <a16:creationId xmlns:a16="http://schemas.microsoft.com/office/drawing/2014/main" id="{64ADF8E3-1B35-4C33-95FB-BAAD781AF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Tree>
    <p:extLst>
      <p:ext uri="{BB962C8B-B14F-4D97-AF65-F5344CB8AC3E}">
        <p14:creationId xmlns:p14="http://schemas.microsoft.com/office/powerpoint/2010/main" val="2145732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2A54E-2188-9029-BB1C-A65D3A798EFC}"/>
              </a:ext>
            </a:extLst>
          </p:cNvPr>
          <p:cNvSpPr>
            <a:spLocks noGrp="1"/>
          </p:cNvSpPr>
          <p:nvPr>
            <p:ph type="title"/>
          </p:nvPr>
        </p:nvSpPr>
        <p:spPr>
          <a:xfrm>
            <a:off x="2304288" y="521208"/>
            <a:ext cx="10972800" cy="1325563"/>
          </a:xfrm>
        </p:spPr>
        <p:txBody>
          <a:bodyPr/>
          <a:lstStyle/>
          <a:p>
            <a:r>
              <a:rPr lang="en-US">
                <a:cs typeface="Posterama"/>
              </a:rPr>
              <a:t> Future Development Plan</a:t>
            </a:r>
          </a:p>
        </p:txBody>
      </p:sp>
      <p:sp>
        <p:nvSpPr>
          <p:cNvPr id="3" name="Content Placeholder 2">
            <a:extLst>
              <a:ext uri="{FF2B5EF4-FFF2-40B4-BE49-F238E27FC236}">
                <a16:creationId xmlns:a16="http://schemas.microsoft.com/office/drawing/2014/main" id="{92832456-3C83-8335-1390-BF71248EBD95}"/>
              </a:ext>
            </a:extLst>
          </p:cNvPr>
          <p:cNvSpPr>
            <a:spLocks noGrp="1"/>
          </p:cNvSpPr>
          <p:nvPr>
            <p:ph idx="1"/>
          </p:nvPr>
        </p:nvSpPr>
        <p:spPr/>
        <p:txBody>
          <a:bodyPr vert="horz" lIns="91440" tIns="45720" rIns="91440" bIns="45720" rtlCol="0" anchor="t">
            <a:normAutofit/>
          </a:bodyPr>
          <a:lstStyle/>
          <a:p>
            <a:pPr marL="342900" indent="-342900">
              <a:buFont typeface="Arial" panose="020B0504020202020204" pitchFamily="34" charset="0"/>
              <a:buChar char="•"/>
            </a:pPr>
            <a:r>
              <a:rPr lang="en-US" sz="2400"/>
              <a:t>Fill in database with movie and movie theater records.</a:t>
            </a:r>
          </a:p>
          <a:p>
            <a:pPr marL="342900" indent="-342900">
              <a:buFont typeface="Arial" panose="020B0504020202020204" pitchFamily="34" charset="0"/>
              <a:buChar char="•"/>
            </a:pPr>
            <a:r>
              <a:rPr lang="en-US" sz="2400"/>
              <a:t>Implement various data processing tasks within SQL database.</a:t>
            </a:r>
          </a:p>
          <a:p>
            <a:pPr marL="342900" indent="-342900">
              <a:buFont typeface="Arial" panose="020B0504020202020204" pitchFamily="34" charset="0"/>
              <a:buChar char="•"/>
            </a:pPr>
            <a:r>
              <a:rPr lang="en-US" sz="2400"/>
              <a:t>Integrate SQL database with HTML code using PHP.</a:t>
            </a:r>
          </a:p>
          <a:p>
            <a:pPr marL="342900" indent="-342900">
              <a:buFont typeface="Arial" panose="020B0504020202020204" pitchFamily="34" charset="0"/>
              <a:buChar char="•"/>
            </a:pPr>
            <a:r>
              <a:rPr lang="en-US" sz="2400"/>
              <a:t>Improve payment processing functionality and security.</a:t>
            </a:r>
          </a:p>
          <a:p>
            <a:pPr marL="342900" indent="-342900">
              <a:buFont typeface="Arial" panose="020B0504020202020204" pitchFamily="34" charset="0"/>
              <a:buChar char="•"/>
            </a:pPr>
            <a:r>
              <a:rPr lang="en-US" sz="2400"/>
              <a:t>Polish UI functionality and visuals. </a:t>
            </a:r>
          </a:p>
          <a:p>
            <a:pPr marL="342900" indent="-342900">
              <a:buFont typeface="Arial" panose="020B0504020202020204" pitchFamily="34" charset="0"/>
              <a:buChar char="•"/>
            </a:pPr>
            <a:r>
              <a:rPr lang="en-US" sz="2400"/>
              <a:t>Test and debug code.</a:t>
            </a:r>
          </a:p>
          <a:p>
            <a:pPr marL="342900" indent="-342900">
              <a:buFont typeface="Arial" panose="020B0504020202020204" pitchFamily="34" charset="0"/>
              <a:buChar char="•"/>
            </a:pPr>
            <a:endParaRPr lang="en-US"/>
          </a:p>
        </p:txBody>
      </p:sp>
    </p:spTree>
    <p:extLst>
      <p:ext uri="{BB962C8B-B14F-4D97-AF65-F5344CB8AC3E}">
        <p14:creationId xmlns:p14="http://schemas.microsoft.com/office/powerpoint/2010/main" val="860108287"/>
      </p:ext>
    </p:extLst>
  </p:cSld>
  <p:clrMapOvr>
    <a:masterClrMapping/>
  </p:clrMapOvr>
</p:sld>
</file>

<file path=ppt/theme/theme1.xml><?xml version="1.0" encoding="utf-8"?>
<a:theme xmlns:a="http://schemas.openxmlformats.org/drawingml/2006/main" name="Splash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f879da8-9bad-4c1b-b8c4-d315c7b18a6b">
      <Terms xmlns="http://schemas.microsoft.com/office/infopath/2007/PartnerControls"/>
    </lcf76f155ced4ddcb4097134ff3c332f>
    <TaxCatchAll xmlns="c06c8258-9252-4388-8e6e-09c89116002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AB4153CA8CC9E4B81E1C9D38CEF0E01" ma:contentTypeVersion="11" ma:contentTypeDescription="Create a new document." ma:contentTypeScope="" ma:versionID="fe23fda56ee6804dc81a757a4c78c70d">
  <xsd:schema xmlns:xsd="http://www.w3.org/2001/XMLSchema" xmlns:xs="http://www.w3.org/2001/XMLSchema" xmlns:p="http://schemas.microsoft.com/office/2006/metadata/properties" xmlns:ns2="1f879da8-9bad-4c1b-b8c4-d315c7b18a6b" xmlns:ns3="c06c8258-9252-4388-8e6e-09c891160025" targetNamespace="http://schemas.microsoft.com/office/2006/metadata/properties" ma:root="true" ma:fieldsID="fa38779609c030665f8ae2d57aec071b" ns2:_="" ns3:_="">
    <xsd:import namespace="1f879da8-9bad-4c1b-b8c4-d315c7b18a6b"/>
    <xsd:import namespace="c06c8258-9252-4388-8e6e-09c89116002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879da8-9bad-4c1b-b8c4-d315c7b18a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0eec0a79-46cb-4568-9b1b-2d720bd3207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6c8258-9252-4388-8e6e-09c891160025"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3cb7a0ab-d276-4e18-923a-65eb3458d77e}" ma:internalName="TaxCatchAll" ma:showField="CatchAllData" ma:web="c06c8258-9252-4388-8e6e-09c89116002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C0077B-1C30-45C2-8CB7-6A92761540DB}">
  <ds:schemaRefs>
    <ds:schemaRef ds:uri="http://schemas.microsoft.com/sharepoint/v3/contenttype/forms"/>
  </ds:schemaRefs>
</ds:datastoreItem>
</file>

<file path=customXml/itemProps2.xml><?xml version="1.0" encoding="utf-8"?>
<ds:datastoreItem xmlns:ds="http://schemas.openxmlformats.org/officeDocument/2006/customXml" ds:itemID="{17D5BB6C-2679-49E8-AE71-2A8CC5B88F9D}">
  <ds:schemaRefs>
    <ds:schemaRef ds:uri="1f879da8-9bad-4c1b-b8c4-d315c7b18a6b"/>
    <ds:schemaRef ds:uri="c06c8258-9252-4388-8e6e-09c89116002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DFC48E8-78F2-48C9-9CDF-6F8BC2CE6390}">
  <ds:schemaRefs>
    <ds:schemaRef ds:uri="1f879da8-9bad-4c1b-b8c4-d315c7b18a6b"/>
    <ds:schemaRef ds:uri="c06c8258-9252-4388-8e6e-09c89116002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4</Slides>
  <Notes>0</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SplashVTI</vt:lpstr>
      <vt:lpstr>Movie Theater Ticketing System</vt:lpstr>
      <vt:lpstr>Problem Statement</vt:lpstr>
      <vt:lpstr>   Database Schema</vt:lpstr>
      <vt:lpstr> Future Development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2024-11-08T23:48:10Z</dcterms:created>
  <dcterms:modified xsi:type="dcterms:W3CDTF">2024-11-09T00:21:08Z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0x010100CAB4153CA8CC9E4B81E1C9D38CEF0E01</vt:lpwstr>
  </property>
  <property fmtid="{D5CDD505-2E9C-101B-9397-08002B2CF9AE}" pid="3" name="MediaServiceImageTags">
    <vt:lpwstr/>
  </property>
</Properties>
</file>