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7"/>
  </p:notesMasterIdLst>
  <p:sldIdLst>
    <p:sldId id="2142" r:id="rId3"/>
    <p:sldId id="1614" r:id="rId4"/>
    <p:sldId id="2143" r:id="rId5"/>
    <p:sldId id="161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955F5-732A-3E4B-90C8-B08749F40496}" type="datetimeFigureOut">
              <a:rPr lang="en-AU" smtClean="0"/>
              <a:t>5/6/20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A33A1-CEF6-C84A-8598-E5BAF9334BFD}" type="slidenum">
              <a:rPr lang="en-AU" smtClean="0"/>
              <a:t>‹#›</a:t>
            </a:fld>
            <a:endParaRPr lang="en-AU"/>
          </a:p>
        </p:txBody>
      </p:sp>
    </p:spTree>
    <p:extLst>
      <p:ext uri="{BB962C8B-B14F-4D97-AF65-F5344CB8AC3E}">
        <p14:creationId xmlns:p14="http://schemas.microsoft.com/office/powerpoint/2010/main" val="247184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entire section should take no more than five minutes. </a:t>
            </a:r>
          </a:p>
          <a:p>
            <a:r>
              <a:rPr lang="en-AU" dirty="0"/>
              <a:t>Do a quick walk through of the Agenda. </a:t>
            </a: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5426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Good morning builders! Containers have been changing the way we, build, test and deploy modern applications. Today you’re all going to get hands-on with a some of the AWS services that will make your journey to modern applications easier. Allowing you to spend more time on building those features that your customers are asking for and less time on the undifferentiated heavy lifting.</a:t>
            </a:r>
          </a:p>
          <a:p>
            <a:endParaRPr lang="en-AU" dirty="0"/>
          </a:p>
          <a:p>
            <a:r>
              <a:rPr lang="en-AU" dirty="0"/>
              <a:t>My name is Mitch Beaumont, I’m a Principal Solutions Architect at AWS and it’s my pleasure to welcome you to Container Day.</a:t>
            </a:r>
          </a:p>
          <a:p>
            <a:endParaRPr lang="en-AU" dirty="0"/>
          </a:p>
          <a:p>
            <a:r>
              <a:rPr lang="en-AU" dirty="0"/>
              <a:t>Take the time to:</a:t>
            </a:r>
          </a:p>
          <a:p>
            <a:pPr marL="342900" indent="-342900">
              <a:buFontTx/>
              <a:buChar char="-"/>
            </a:pPr>
            <a:r>
              <a:rPr lang="en-AU" dirty="0"/>
              <a:t>Learn</a:t>
            </a:r>
          </a:p>
          <a:p>
            <a:pPr marL="342900" indent="-342900">
              <a:buFontTx/>
              <a:buChar char="-"/>
            </a:pPr>
            <a:r>
              <a:rPr lang="en-AU" dirty="0"/>
              <a:t>Collaborate</a:t>
            </a:r>
          </a:p>
          <a:p>
            <a:pPr marL="342900" indent="-342900">
              <a:buFontTx/>
              <a:buChar char="-"/>
            </a:pPr>
            <a:r>
              <a:rPr lang="en-AU" dirty="0"/>
              <a:t>Network </a:t>
            </a:r>
          </a:p>
          <a:p>
            <a:pPr marL="342900" indent="-342900">
              <a:buFontTx/>
              <a:buChar char="-"/>
            </a:pPr>
            <a:r>
              <a:rPr lang="en-AU" dirty="0"/>
              <a:t>Ask </a:t>
            </a:r>
            <a:r>
              <a:rPr lang="en-AU" dirty="0" err="1"/>
              <a:t>Questiions</a:t>
            </a:r>
            <a:endParaRPr lang="en-AU"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13873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entire section should take no more than five minutes. </a:t>
            </a:r>
          </a:p>
          <a:p>
            <a:r>
              <a:rPr lang="en-AU" dirty="0"/>
              <a:t>Do a quick walk through of the Agenda. </a:t>
            </a: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19928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53B2-73E7-2E4A-99CD-EF9E36A5E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CBCA3EC-4C71-124F-9180-011FC37B4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62142EE-710F-A147-9005-5B739A04467A}"/>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B9E3C14B-31A3-EE48-8EB3-73D25B31FB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81FA912-334F-0944-8411-AB091721810A}"/>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302670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9B6A-2556-7343-AC14-D8FED09001F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97F178-EA16-2D4B-B6DD-A346506C95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FCA952-4AE2-EF40-95D2-46086786E445}"/>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39793F19-516F-DC41-B32F-7B940457F9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55DE05-7120-EC4A-84C1-96CF56260F92}"/>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168452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40671-0E2C-3B4F-9542-123B54514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858EFA-9AFD-0141-A724-810BE9BF9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E8AB77-8AED-2B4C-8636-10939C89117E}"/>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DC86F656-A0D9-5C48-9C7F-5EA1730B7B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AD8FE6-9AC3-3142-9487-FB8F222599BF}"/>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74786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_OneSpeaker">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2192002"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09600"/>
            <a:ext cx="1131083" cy="676216"/>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704883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_TwoSpeakers">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2192002"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09600"/>
            <a:ext cx="1131083" cy="676216"/>
          </a:xfrm>
          <a:prstGeom prst="rect">
            <a:avLst/>
          </a:prstGeom>
        </p:spPr>
      </p:pic>
      <p:sp>
        <p:nvSpPr>
          <p:cNvPr id="8" name="TextBox 7">
            <a:extLst>
              <a:ext uri="{FF2B5EF4-FFF2-40B4-BE49-F238E27FC236}">
                <a16:creationId xmlns:a16="http://schemas.microsoft.com/office/drawing/2014/main" id="{F9D47D4A-FB0D-BE48-ADF8-B8DECA8916C1}"/>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3386971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665049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2192000" cy="6858000"/>
          </a:xfrm>
          <a:prstGeom prst="rect">
            <a:avLst/>
          </a:prstGeom>
          <a:ln>
            <a:solidFill>
              <a:schemeClr val="accent4"/>
            </a:solidFill>
          </a:ln>
        </p:spPr>
      </p:pic>
      <p:sp>
        <p:nvSpPr>
          <p:cNvPr id="2" name="Title 1"/>
          <p:cNvSpPr>
            <a:spLocks noGrp="1"/>
          </p:cNvSpPr>
          <p:nvPr>
            <p:ph type="title"/>
          </p:nvPr>
        </p:nvSpPr>
        <p:spPr>
          <a:xfrm>
            <a:off x="457200" y="2590800"/>
            <a:ext cx="10363200" cy="1240140"/>
          </a:xfrm>
        </p:spPr>
        <p:txBody>
          <a:bodyPr anchor="ctr">
            <a:noAutofit/>
          </a:bodyPr>
          <a:lstStyle>
            <a:lvl1pPr algn="l">
              <a:defRPr sz="5333"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spTree>
    <p:extLst>
      <p:ext uri="{BB962C8B-B14F-4D97-AF65-F5344CB8AC3E}">
        <p14:creationId xmlns:p14="http://schemas.microsoft.com/office/powerpoint/2010/main" val="426018625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2192000" cy="6858000"/>
          </a:xfrm>
          <a:prstGeom prst="rect">
            <a:avLst/>
          </a:prstGeom>
          <a:ln>
            <a:solidFill>
              <a:schemeClr val="accent4"/>
            </a:solidFill>
          </a:ln>
        </p:spPr>
      </p:pic>
      <p:sp>
        <p:nvSpPr>
          <p:cNvPr id="2" name="Title 1"/>
          <p:cNvSpPr>
            <a:spLocks noGrp="1"/>
          </p:cNvSpPr>
          <p:nvPr>
            <p:ph type="title"/>
          </p:nvPr>
        </p:nvSpPr>
        <p:spPr>
          <a:xfrm>
            <a:off x="457200" y="2590800"/>
            <a:ext cx="10363200" cy="1240140"/>
          </a:xfrm>
        </p:spPr>
        <p:txBody>
          <a:bodyPr anchor="ctr">
            <a:noAutofit/>
          </a:bodyPr>
          <a:lstStyle>
            <a:lvl1pPr algn="l">
              <a:defRPr sz="5333" b="1" cap="none">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8A2B94E5-EC77-5143-891C-94FF7C49B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Tree>
    <p:extLst>
      <p:ext uri="{BB962C8B-B14F-4D97-AF65-F5344CB8AC3E}">
        <p14:creationId xmlns:p14="http://schemas.microsoft.com/office/powerpoint/2010/main" val="24187431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DB510E-163A-A649-85E1-F07635A2E3BD}"/>
              </a:ext>
            </a:extLst>
          </p:cNvPr>
          <p:cNvPicPr>
            <a:picLocks noChangeAspect="1"/>
          </p:cNvPicPr>
          <p:nvPr userDrawn="1"/>
        </p:nvPicPr>
        <p:blipFill rotWithShape="1">
          <a:blip r:embed="rId2"/>
          <a:srcRect l="17935" r="18573"/>
          <a:stretch/>
        </p:blipFill>
        <p:spPr>
          <a:xfrm>
            <a:off x="2"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9" name="TextBox 8">
            <a:extLst>
              <a:ext uri="{FF2B5EF4-FFF2-40B4-BE49-F238E27FC236}">
                <a16:creationId xmlns:a16="http://schemas.microsoft.com/office/drawing/2014/main" id="{A7A5C8A9-88F8-344F-882F-87878685B257}"/>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59672685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_Slide_Orange">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6C4F3-CA83-2A40-9F3D-E162458BB038}"/>
              </a:ext>
            </a:extLst>
          </p:cNvPr>
          <p:cNvPicPr>
            <a:picLocks noChangeAspect="1"/>
          </p:cNvPicPr>
          <p:nvPr userDrawn="1"/>
        </p:nvPicPr>
        <p:blipFill rotWithShape="1">
          <a:blip r:embed="rId2"/>
          <a:srcRect l="16348" r="20161"/>
          <a:stretch/>
        </p:blipFill>
        <p:spPr>
          <a:xfrm>
            <a:off x="2"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8" name="TextBox 7">
            <a:extLst>
              <a:ext uri="{FF2B5EF4-FFF2-40B4-BE49-F238E27FC236}">
                <a16:creationId xmlns:a16="http://schemas.microsoft.com/office/drawing/2014/main" id="{73141658-2646-1048-A1DE-3FB40A06912B}"/>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62536973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DE0CB9-C246-C948-A3A8-F1FE53173FBC}"/>
              </a:ext>
            </a:extLst>
          </p:cNvPr>
          <p:cNvPicPr>
            <a:picLocks noChangeAspect="1"/>
          </p:cNvPicPr>
          <p:nvPr userDrawn="1"/>
        </p:nvPicPr>
        <p:blipFill rotWithShape="1">
          <a:blip r:embed="rId2"/>
          <a:srcRect l="36508"/>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8" name="TextBox 7">
            <a:extLst>
              <a:ext uri="{FF2B5EF4-FFF2-40B4-BE49-F238E27FC236}">
                <a16:creationId xmlns:a16="http://schemas.microsoft.com/office/drawing/2014/main" id="{6FEF9E69-433E-DC4C-824E-7F476DC447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0988166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A7AB-23C8-B24D-80F7-4E949A20EB4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1AB7BB1-EF3D-F049-8B29-E5E7DBC7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BEEFFC-6BC2-6B4C-8FCC-0E3D9DC5CA86}"/>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215641A6-7950-B74F-A65C-C9B34FDBF1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2258DB-D469-544B-8040-F3DA47104C19}"/>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738244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lvl1pPr>
              <a:defRPr b="0" i="0">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217496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844110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317515598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dirty="0"/>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dirty="0"/>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dirty="0"/>
          </a:p>
        </p:txBody>
      </p:sp>
    </p:spTree>
    <p:extLst>
      <p:ext uri="{BB962C8B-B14F-4D97-AF65-F5344CB8AC3E}">
        <p14:creationId xmlns:p14="http://schemas.microsoft.com/office/powerpoint/2010/main" val="3914106763"/>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p>
            <a:endParaRPr lang="en-US" dirty="0"/>
          </a:p>
        </p:txBody>
      </p:sp>
    </p:spTree>
    <p:extLst>
      <p:ext uri="{BB962C8B-B14F-4D97-AF65-F5344CB8AC3E}">
        <p14:creationId xmlns:p14="http://schemas.microsoft.com/office/powerpoint/2010/main" val="382269861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p>
            <a:endParaRPr lang="en-US" dirty="0"/>
          </a:p>
        </p:txBody>
      </p:sp>
    </p:spTree>
    <p:extLst>
      <p:ext uri="{BB962C8B-B14F-4D97-AF65-F5344CB8AC3E}">
        <p14:creationId xmlns:p14="http://schemas.microsoft.com/office/powerpoint/2010/main" val="273562470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2192000" cy="6857998"/>
          </a:xfrm>
          <a:prstGeom prst="rect">
            <a:avLst/>
          </a:prstGeom>
        </p:spPr>
        <p:txBody>
          <a:body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Tree>
    <p:extLst>
      <p:ext uri="{BB962C8B-B14F-4D97-AF65-F5344CB8AC3E}">
        <p14:creationId xmlns:p14="http://schemas.microsoft.com/office/powerpoint/2010/main" val="111528741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199921523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956030974"/>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a:solidFill>
                  <a:schemeClr val="tx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p>
            <a:endParaRPr lang="en-US" dirty="0"/>
          </a:p>
        </p:txBody>
      </p:sp>
    </p:spTree>
    <p:extLst>
      <p:ext uri="{BB962C8B-B14F-4D97-AF65-F5344CB8AC3E}">
        <p14:creationId xmlns:p14="http://schemas.microsoft.com/office/powerpoint/2010/main" val="7298840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83EE-F1B7-9B4F-B074-EF03BC09B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BA50A56-C304-1A4A-984F-F6790E9F3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FC75B-4A2D-CD44-8C62-96759E685C14}"/>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8CC87657-30C0-F947-9756-3AE26DBE1F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823170-57CB-B34E-84C0-5FF17FDB0CC8}"/>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07061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a:solidFill>
                  <a:schemeClr val="tx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837801032"/>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2995861698"/>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spTree>
    <p:extLst>
      <p:ext uri="{BB962C8B-B14F-4D97-AF65-F5344CB8AC3E}">
        <p14:creationId xmlns:p14="http://schemas.microsoft.com/office/powerpoint/2010/main" val="338563753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12192000" cy="6858000"/>
          </a:xfrm>
          <a:prstGeom prst="rect">
            <a:avLst/>
          </a:prstGeom>
        </p:spPr>
      </p:pic>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dirty="0"/>
          </a:p>
        </p:txBody>
      </p:sp>
      <p:sp>
        <p:nvSpPr>
          <p:cNvPr id="10" name="Title 1"/>
          <p:cNvSpPr>
            <a:spLocks noGrp="1"/>
          </p:cNvSpPr>
          <p:nvPr>
            <p:ph type="title"/>
          </p:nvPr>
        </p:nvSpPr>
        <p:spPr>
          <a:xfrm>
            <a:off x="457200" y="2157859"/>
            <a:ext cx="8883895" cy="939183"/>
          </a:xfrm>
        </p:spPr>
        <p:txBody>
          <a:bodyPr anchor="ctr" anchorCtr="0">
            <a:noAutofit/>
          </a:bodyPr>
          <a:lstStyle>
            <a:lvl1pPr algn="l">
              <a:defRPr sz="5333"/>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457200" y="3097040"/>
            <a:ext cx="5317067" cy="66040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Date, location</a:t>
            </a:r>
          </a:p>
        </p:txBody>
      </p:sp>
      <p:sp>
        <p:nvSpPr>
          <p:cNvPr id="11" name="TextBox 10">
            <a:extLst>
              <a:ext uri="{FF2B5EF4-FFF2-40B4-BE49-F238E27FC236}">
                <a16:creationId xmlns:a16="http://schemas.microsoft.com/office/drawing/2014/main" id="{F8B67D2B-BBD1-B546-A8C7-1FAD2B60374A}"/>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90622858"/>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_You">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12192000" cy="6858000"/>
          </a:xfrm>
          <a:prstGeom prst="rect">
            <a:avLst/>
          </a:prstGeom>
        </p:spPr>
      </p:pic>
      <p:sp>
        <p:nvSpPr>
          <p:cNvPr id="2" name="Title 1"/>
          <p:cNvSpPr>
            <a:spLocks noGrp="1"/>
          </p:cNvSpPr>
          <p:nvPr>
            <p:ph type="title" hasCustomPrompt="1"/>
          </p:nvPr>
        </p:nvSpPr>
        <p:spPr>
          <a:xfrm>
            <a:off x="457200" y="2067774"/>
            <a:ext cx="10363200" cy="1362075"/>
          </a:xfrm>
        </p:spPr>
        <p:txBody>
          <a:bodyPr anchor="ctr">
            <a:noAutofit/>
          </a:bodyPr>
          <a:lstStyle>
            <a:lvl1pPr algn="l">
              <a:defRPr sz="5333"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457200" y="3429850"/>
            <a:ext cx="4910667" cy="577849"/>
          </a:xfrm>
          <a:prstGeom prst="rect">
            <a:avLst/>
          </a:prstGeom>
        </p:spPr>
        <p:txBody>
          <a:bodyPr>
            <a:normAutofit/>
          </a:bodyPr>
          <a:lstStyle>
            <a:lvl1pPr marL="0" indent="0" algn="l">
              <a:buNone/>
              <a:defRPr sz="2167" baseline="0"/>
            </a:lvl1pPr>
          </a:lstStyle>
          <a:p>
            <a:pPr lvl="0"/>
            <a:r>
              <a:rPr lang="en-US" dirty="0"/>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
        <p:nvSpPr>
          <p:cNvPr id="8" name="TextBox 7">
            <a:extLst>
              <a:ext uri="{FF2B5EF4-FFF2-40B4-BE49-F238E27FC236}">
                <a16:creationId xmlns:a16="http://schemas.microsoft.com/office/drawing/2014/main" id="{8EC9990E-A3D8-4641-B99A-B31E88C6D0B8}"/>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5311397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p>
            <a:r>
              <a:rPr lang="en-US" dirty="0"/>
              <a:t>Click to edit Master title style</a:t>
            </a:r>
          </a:p>
        </p:txBody>
      </p:sp>
    </p:spTree>
    <p:extLst>
      <p:ext uri="{BB962C8B-B14F-4D97-AF65-F5344CB8AC3E}">
        <p14:creationId xmlns:p14="http://schemas.microsoft.com/office/powerpoint/2010/main" val="501372445"/>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38232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dirty="0"/>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5200" y="6275882"/>
            <a:ext cx="591151" cy="353418"/>
          </a:xfrm>
          <a:prstGeom prst="rect">
            <a:avLst/>
          </a:prstGeom>
        </p:spPr>
      </p:pic>
      <p:sp>
        <p:nvSpPr>
          <p:cNvPr id="7" name="TextBox 6">
            <a:extLst>
              <a:ext uri="{FF2B5EF4-FFF2-40B4-BE49-F238E27FC236}">
                <a16:creationId xmlns:a16="http://schemas.microsoft.com/office/drawing/2014/main" id="{ACF59969-BB76-0545-A5CB-3D34504EB147}"/>
              </a:ext>
            </a:extLst>
          </p:cNvPr>
          <p:cNvSpPr txBox="1"/>
          <p:nvPr userDrawn="1"/>
        </p:nvSpPr>
        <p:spPr>
          <a:xfrm>
            <a:off x="449053" y="6412897"/>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233254043"/>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tandard Content Page Layout (includes subtitle)">
    <p:bg>
      <p:bgPr>
        <a:solidFill>
          <a:srgbClr val="192850"/>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9052" y="232274"/>
            <a:ext cx="11280104" cy="727655"/>
          </a:xfrm>
        </p:spPr>
        <p:txBody>
          <a:bodyPr lIns="0"/>
          <a:lstStyle>
            <a:lvl1pPr>
              <a:defRPr baseline="0">
                <a:solidFill>
                  <a:schemeClr val="bg1"/>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456054" y="1467019"/>
            <a:ext cx="11273102" cy="3529793"/>
          </a:xfrm>
        </p:spPr>
        <p:txBody>
          <a:bodyPr lIns="0" tIns="0" rIns="0" bIns="0" anchor="t"/>
          <a:lstStyle>
            <a:lvl1pPr>
              <a:defRPr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a:t>
            </a:r>
          </a:p>
        </p:txBody>
      </p:sp>
      <p:sp>
        <p:nvSpPr>
          <p:cNvPr id="8" name="TextBox 7">
            <a:extLst>
              <a:ext uri="{FF2B5EF4-FFF2-40B4-BE49-F238E27FC236}">
                <a16:creationId xmlns:a16="http://schemas.microsoft.com/office/drawing/2014/main" id="{F9BDAE40-DC33-F94E-9BF1-20818E81D701}"/>
              </a:ext>
            </a:extLst>
          </p:cNvPr>
          <p:cNvSpPr txBox="1"/>
          <p:nvPr userDrawn="1"/>
        </p:nvSpPr>
        <p:spPr>
          <a:xfrm>
            <a:off x="4077484" y="6521789"/>
            <a:ext cx="4037032" cy="143565"/>
          </a:xfrm>
          <a:prstGeom prst="rect">
            <a:avLst/>
          </a:prstGeom>
          <a:noFill/>
        </p:spPr>
        <p:txBody>
          <a:bodyPr wrap="square" lIns="0" tIns="0" rIns="0" bIns="0" rtlCol="0">
            <a:spAutoFit/>
          </a:bodyPr>
          <a:lstStyle/>
          <a:p>
            <a:pPr algn="ctr"/>
            <a:r>
              <a:rPr lang="en-US" sz="933" dirty="0">
                <a:solidFill>
                  <a:schemeClr val="bg1"/>
                </a:solidFill>
                <a:latin typeface="Amazon Ember"/>
                <a:cs typeface="Amazon Ember"/>
              </a:rPr>
              <a:t>© 2018, Amazon Web Services, Inc. or its affiliates. All rights reserved.</a:t>
            </a:r>
          </a:p>
        </p:txBody>
      </p:sp>
      <p:pic>
        <p:nvPicPr>
          <p:cNvPr id="7" name="Picture 6">
            <a:extLst>
              <a:ext uri="{FF2B5EF4-FFF2-40B4-BE49-F238E27FC236}">
                <a16:creationId xmlns:a16="http://schemas.microsoft.com/office/drawing/2014/main" id="{010E408A-93A9-9D41-B8AC-8A5F2377B548}"/>
              </a:ext>
            </a:extLst>
          </p:cNvPr>
          <p:cNvPicPr>
            <a:picLocks noChangeAspect="1"/>
          </p:cNvPicPr>
          <p:nvPr userDrawn="1"/>
        </p:nvPicPr>
        <p:blipFill>
          <a:blip r:embed="rId2"/>
          <a:stretch>
            <a:fillRect/>
          </a:stretch>
        </p:blipFill>
        <p:spPr>
          <a:xfrm>
            <a:off x="10308302" y="6346372"/>
            <a:ext cx="1683867" cy="481105"/>
          </a:xfrm>
          <a:prstGeom prst="rect">
            <a:avLst/>
          </a:prstGeom>
        </p:spPr>
      </p:pic>
    </p:spTree>
    <p:extLst>
      <p:ext uri="{BB962C8B-B14F-4D97-AF65-F5344CB8AC3E}">
        <p14:creationId xmlns:p14="http://schemas.microsoft.com/office/powerpoint/2010/main" val="978170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3" y="153249"/>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73452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47E0-12CE-D346-9B0D-907211CA3D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BE23D16-4EDF-0D42-B936-F888DA3CAD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B4530C6-B17F-4B4E-86AE-EBD6F69C7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3FA590A-A8A1-E442-84BD-8D92CA216A1C}"/>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6" name="Footer Placeholder 5">
            <a:extLst>
              <a:ext uri="{FF2B5EF4-FFF2-40B4-BE49-F238E27FC236}">
                <a16:creationId xmlns:a16="http://schemas.microsoft.com/office/drawing/2014/main" id="{32E9DEEC-3134-E04D-8492-48EE73C9AC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54F991-5B95-1D44-BB71-25352DA39672}"/>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13045702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3" y="153248"/>
            <a:ext cx="10940405" cy="727655"/>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990560" indent="-380985">
              <a:buFont typeface="Arial"/>
              <a:buChar char="•"/>
              <a:defRPr>
                <a:solidFill>
                  <a:schemeClr val="bg1"/>
                </a:solidFill>
              </a:defRPr>
            </a:lvl2pPr>
            <a:lvl3pPr marL="1523939" indent="-304788">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7037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3" y="153249"/>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2" y="4169445"/>
            <a:ext cx="2396067" cy="454587"/>
          </a:xfrm>
        </p:spPr>
        <p:txBody>
          <a:bodyPr>
            <a:noAutofit/>
          </a:bodyPr>
          <a:lstStyle>
            <a:lvl1pPr marL="0" indent="0" algn="ctr">
              <a:buNone/>
              <a:defRPr sz="1867">
                <a:solidFill>
                  <a:schemeClr val="bg1"/>
                </a:solidFill>
              </a:defRPr>
            </a:lvl1pPr>
            <a:lvl2pPr marL="609576" indent="0">
              <a:buNone/>
              <a:defRPr sz="1600"/>
            </a:lvl2pPr>
            <a:lvl3pPr marL="1219151" indent="0">
              <a:buNone/>
              <a:defRPr sz="1333"/>
            </a:lvl3pPr>
            <a:lvl4pPr marL="1828727" indent="0">
              <a:buNone/>
              <a:defRPr sz="1200"/>
            </a:lvl4pPr>
            <a:lvl5pPr marL="2438302" indent="0">
              <a:buNone/>
              <a:defRPr sz="1200"/>
            </a:lvl5pPr>
            <a:lvl6pPr marL="3047878" indent="0">
              <a:buNone/>
              <a:defRPr sz="1200"/>
            </a:lvl6pPr>
            <a:lvl7pPr marL="3657454" indent="0">
              <a:buNone/>
              <a:defRPr sz="1200"/>
            </a:lvl7pPr>
            <a:lvl8pPr marL="4267029" indent="0">
              <a:buNone/>
              <a:defRPr sz="1200"/>
            </a:lvl8pPr>
            <a:lvl9pPr marL="4876605"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chemeClr val="bg1"/>
                </a:solidFill>
              </a:defRPr>
            </a:lvl1pPr>
            <a:lvl2pPr marL="609576" indent="0">
              <a:buNone/>
              <a:defRPr sz="1600"/>
            </a:lvl2pPr>
            <a:lvl3pPr marL="1219151" indent="0">
              <a:buNone/>
              <a:defRPr sz="1333"/>
            </a:lvl3pPr>
            <a:lvl4pPr marL="1828727" indent="0">
              <a:buNone/>
              <a:defRPr sz="1200"/>
            </a:lvl4pPr>
            <a:lvl5pPr marL="2438302" indent="0">
              <a:buNone/>
              <a:defRPr sz="1200"/>
            </a:lvl5pPr>
            <a:lvl6pPr marL="3047878" indent="0">
              <a:buNone/>
              <a:defRPr sz="1200"/>
            </a:lvl6pPr>
            <a:lvl7pPr marL="3657454" indent="0">
              <a:buNone/>
              <a:defRPr sz="1200"/>
            </a:lvl7pPr>
            <a:lvl8pPr marL="4267029" indent="0">
              <a:buNone/>
              <a:defRPr sz="1200"/>
            </a:lvl8pPr>
            <a:lvl9pPr marL="4876605"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chemeClr val="bg1"/>
                </a:solidFill>
              </a:defRPr>
            </a:lvl1pPr>
            <a:lvl2pPr marL="609576" indent="0">
              <a:buNone/>
              <a:defRPr sz="1600"/>
            </a:lvl2pPr>
            <a:lvl3pPr marL="1219151" indent="0">
              <a:buNone/>
              <a:defRPr sz="1333"/>
            </a:lvl3pPr>
            <a:lvl4pPr marL="1828727" indent="0">
              <a:buNone/>
              <a:defRPr sz="1200"/>
            </a:lvl4pPr>
            <a:lvl5pPr marL="2438302" indent="0">
              <a:buNone/>
              <a:defRPr sz="1200"/>
            </a:lvl5pPr>
            <a:lvl6pPr marL="3047878" indent="0">
              <a:buNone/>
              <a:defRPr sz="1200"/>
            </a:lvl6pPr>
            <a:lvl7pPr marL="3657454" indent="0">
              <a:buNone/>
              <a:defRPr sz="1200"/>
            </a:lvl7pPr>
            <a:lvl8pPr marL="4267029" indent="0">
              <a:buNone/>
              <a:defRPr sz="1200"/>
            </a:lvl8pPr>
            <a:lvl9pPr marL="4876605"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chemeClr val="bg1"/>
                </a:solidFill>
              </a:defRPr>
            </a:lvl1pPr>
            <a:lvl2pPr marL="609576" indent="0">
              <a:buNone/>
              <a:defRPr sz="1600"/>
            </a:lvl2pPr>
            <a:lvl3pPr marL="1219151" indent="0">
              <a:buNone/>
              <a:defRPr sz="1333"/>
            </a:lvl3pPr>
            <a:lvl4pPr marL="1828727" indent="0">
              <a:buNone/>
              <a:defRPr sz="1200"/>
            </a:lvl4pPr>
            <a:lvl5pPr marL="2438302" indent="0">
              <a:buNone/>
              <a:defRPr sz="1200"/>
            </a:lvl5pPr>
            <a:lvl6pPr marL="3047878" indent="0">
              <a:buNone/>
              <a:defRPr sz="1200"/>
            </a:lvl6pPr>
            <a:lvl7pPr marL="3657454" indent="0">
              <a:buNone/>
              <a:defRPr sz="1200"/>
            </a:lvl7pPr>
            <a:lvl8pPr marL="4267029" indent="0">
              <a:buNone/>
              <a:defRPr sz="1200"/>
            </a:lvl8pPr>
            <a:lvl9pPr marL="4876605"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2" y="2139140"/>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328996" y="2139140"/>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179447" y="2139140"/>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320460" y="2139140"/>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644972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82880" tIns="146304" rIns="182880" bIns="146304" rtlCol="0" anchor="t">
            <a:no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0" hasCustomPrompt="1"/>
          </p:nvPr>
        </p:nvSpPr>
        <p:spPr>
          <a:xfrm>
            <a:off x="269240" y="1189176"/>
            <a:ext cx="5254643" cy="2144754"/>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6275884" y="1189176"/>
            <a:ext cx="5254643" cy="2144754"/>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169709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_Column_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82880" tIns="146304" rIns="182880" bIns="146304" rtlCol="0" anchor="t">
            <a:no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0" hasCustomPrompt="1"/>
          </p:nvPr>
        </p:nvSpPr>
        <p:spPr>
          <a:xfrm>
            <a:off x="269240" y="1189176"/>
            <a:ext cx="5254643" cy="2144754"/>
          </a:xfrm>
        </p:spPr>
        <p:txBody>
          <a:bodyPr vert="horz" wrap="square" lIns="182880" tIns="146304" rIns="182880" bIns="146304" rtlCol="0">
            <a:spAutoFit/>
          </a:bodyPr>
          <a:lstStyle>
            <a:lvl1pPr marL="380985" indent="-380985">
              <a:buFont typeface="Arial" panose="020B0604020202020204" pitchFamily="34" charset="0"/>
              <a:buChar char="•"/>
              <a:defRPr lang="en-US" dirty="0"/>
            </a:lvl1pPr>
            <a:lvl2pPr marL="621882" indent="-285739">
              <a:buFont typeface="Arial" panose="020B0604020202020204" pitchFamily="34" charset="0"/>
              <a:buChar char="•"/>
              <a:defRPr lang="en-US" dirty="0"/>
            </a:lvl2pPr>
            <a:lvl3pPr marL="845977" indent="-285739">
              <a:buFont typeface="Arial" panose="020B0604020202020204" pitchFamily="34" charset="0"/>
              <a:buChar char="•"/>
              <a:defRPr lang="en-US" dirty="0"/>
            </a:lvl3pPr>
            <a:lvl4pPr marL="1070072" indent="-285739">
              <a:buFont typeface="Arial" panose="020B0604020202020204" pitchFamily="34" charset="0"/>
              <a:buChar char="•"/>
              <a:defRPr lang="en-US" dirty="0"/>
            </a:lvl4pPr>
            <a:lvl5pPr marL="1294167" indent="-285739">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6275884" y="1189176"/>
            <a:ext cx="5254643" cy="2144754"/>
          </a:xfrm>
        </p:spPr>
        <p:txBody>
          <a:bodyPr vert="horz" wrap="square" lIns="182880" tIns="146304" rIns="182880" bIns="146304" rtlCol="0">
            <a:spAutoFit/>
          </a:bodyPr>
          <a:lstStyle>
            <a:lvl1pPr marL="380985" indent="-380985">
              <a:buFont typeface="Arial" panose="020B0604020202020204" pitchFamily="34" charset="0"/>
              <a:buChar char="•"/>
              <a:defRPr lang="en-US" dirty="0"/>
            </a:lvl1pPr>
            <a:lvl2pPr marL="621882" indent="-285739">
              <a:buFont typeface="Arial" panose="020B0604020202020204" pitchFamily="34" charset="0"/>
              <a:buChar char="•"/>
              <a:defRPr lang="en-US" dirty="0"/>
            </a:lvl2pPr>
            <a:lvl3pPr marL="845977" indent="-285739">
              <a:buFont typeface="Arial" panose="020B0604020202020204" pitchFamily="34" charset="0"/>
              <a:buChar char="•"/>
              <a:defRPr lang="en-US" dirty="0"/>
            </a:lvl3pPr>
            <a:lvl4pPr marL="1070072" indent="-285739">
              <a:buFont typeface="Arial" panose="020B0604020202020204" pitchFamily="34" charset="0"/>
              <a:buChar char="•"/>
              <a:defRPr lang="en-US" dirty="0"/>
            </a:lvl4pPr>
            <a:lvl5pPr marL="1294167" indent="-285739">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520570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144754"/>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029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DCFD-779E-024B-B1A2-E178FF7BEF1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57C020E-862C-5740-B0D7-E41335E44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08B37-3471-9749-8023-004122A8D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90B2FEE-0CAD-DD42-A22A-F59CBB41C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72270-5DF4-F242-AC49-7D1602246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401A6C6-3FBF-1949-98DE-BF4FE3FE48A0}"/>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8" name="Footer Placeholder 7">
            <a:extLst>
              <a:ext uri="{FF2B5EF4-FFF2-40B4-BE49-F238E27FC236}">
                <a16:creationId xmlns:a16="http://schemas.microsoft.com/office/drawing/2014/main" id="{C93FE387-3B3B-4F49-8263-ED2B870ACE8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B3B016F-8983-124D-965C-6FBFAE1FC50B}"/>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14050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866A-4850-2C45-AE2C-509B6DE5723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A2F4CE7-D795-CE43-B0A1-D05C7F407CC0}"/>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4" name="Footer Placeholder 3">
            <a:extLst>
              <a:ext uri="{FF2B5EF4-FFF2-40B4-BE49-F238E27FC236}">
                <a16:creationId xmlns:a16="http://schemas.microsoft.com/office/drawing/2014/main" id="{EF424386-6662-1045-9F6E-DE492FB8D15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1652872-23C4-3E41-A7D0-26739AFEDAFD}"/>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366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909FA-2337-CB42-8B54-8F15DB9510C9}"/>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3" name="Footer Placeholder 2">
            <a:extLst>
              <a:ext uri="{FF2B5EF4-FFF2-40B4-BE49-F238E27FC236}">
                <a16:creationId xmlns:a16="http://schemas.microsoft.com/office/drawing/2014/main" id="{F2AAE9A9-D2FF-B544-B84D-4A40FAE0B76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35A24BB-BFF6-3C44-8385-ACDB8B4DA1AA}"/>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32551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5E6D-DDC0-A841-8868-E3253D95C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77D082C-6CF6-0E47-AB88-C989C44AA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A3A51E6-7BCC-644F-BE01-3C6CDF93E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30929-0F07-9545-A5CF-7D4A04DD2236}"/>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6" name="Footer Placeholder 5">
            <a:extLst>
              <a:ext uri="{FF2B5EF4-FFF2-40B4-BE49-F238E27FC236}">
                <a16:creationId xmlns:a16="http://schemas.microsoft.com/office/drawing/2014/main" id="{E4E2FD94-403B-FF45-B3C8-68AF48E8F77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239F95-43D6-064E-B525-59B2DD3E2F8C}"/>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246005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8321-7AA9-6A4C-9A46-A82A86B83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B8908BF-B6AC-5349-BCE2-F0D17F3E6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721A976-348B-144E-BA18-09747C17E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86A18-C46A-E443-878E-A941439B874F}"/>
              </a:ext>
            </a:extLst>
          </p:cNvPr>
          <p:cNvSpPr>
            <a:spLocks noGrp="1"/>
          </p:cNvSpPr>
          <p:nvPr>
            <p:ph type="dt" sz="half" idx="10"/>
          </p:nvPr>
        </p:nvSpPr>
        <p:spPr/>
        <p:txBody>
          <a:bodyPr/>
          <a:lstStyle/>
          <a:p>
            <a:fld id="{47BB9425-DCD9-FE4A-9589-E931553A81B4}" type="datetimeFigureOut">
              <a:rPr lang="en-AU" smtClean="0"/>
              <a:t>5/6/20</a:t>
            </a:fld>
            <a:endParaRPr lang="en-AU"/>
          </a:p>
        </p:txBody>
      </p:sp>
      <p:sp>
        <p:nvSpPr>
          <p:cNvPr id="6" name="Footer Placeholder 5">
            <a:extLst>
              <a:ext uri="{FF2B5EF4-FFF2-40B4-BE49-F238E27FC236}">
                <a16:creationId xmlns:a16="http://schemas.microsoft.com/office/drawing/2014/main" id="{A9BBF18A-1660-1D40-8191-C918D4D436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C4211DE-EB06-B34E-978A-A9328382CF07}"/>
              </a:ext>
            </a:extLst>
          </p:cNvPr>
          <p:cNvSpPr>
            <a:spLocks noGrp="1"/>
          </p:cNvSpPr>
          <p:nvPr>
            <p:ph type="sldNum" sz="quarter" idx="12"/>
          </p:nvPr>
        </p:nvSpPr>
        <p:spPr/>
        <p:txBody>
          <a:bodyPr/>
          <a:lstStyle/>
          <a:p>
            <a:fld id="{BCE93F5B-E651-7F45-A66D-CE22DD58C92C}" type="slidenum">
              <a:rPr lang="en-AU" smtClean="0"/>
              <a:t>‹#›</a:t>
            </a:fld>
            <a:endParaRPr lang="en-AU"/>
          </a:p>
        </p:txBody>
      </p:sp>
    </p:spTree>
    <p:extLst>
      <p:ext uri="{BB962C8B-B14F-4D97-AF65-F5344CB8AC3E}">
        <p14:creationId xmlns:p14="http://schemas.microsoft.com/office/powerpoint/2010/main" val="16774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1.png"/><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737E3-8F3E-4346-B6D5-7DF9492CD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41A814D-257D-BB47-9D68-D96D45CF3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AB0F02-F9FE-B44D-993A-E8CCF784A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B9425-DCD9-FE4A-9589-E931553A81B4}" type="datetimeFigureOut">
              <a:rPr lang="en-AU" smtClean="0"/>
              <a:t>5/6/20</a:t>
            </a:fld>
            <a:endParaRPr lang="en-AU"/>
          </a:p>
        </p:txBody>
      </p:sp>
      <p:sp>
        <p:nvSpPr>
          <p:cNvPr id="5" name="Footer Placeholder 4">
            <a:extLst>
              <a:ext uri="{FF2B5EF4-FFF2-40B4-BE49-F238E27FC236}">
                <a16:creationId xmlns:a16="http://schemas.microsoft.com/office/drawing/2014/main" id="{6C7F91D6-3AD6-C049-9D9C-5A6AAB5DD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ED3742F-BADC-4B43-A8B3-79FC53C35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93F5B-E651-7F45-A66D-CE22DD58C92C}" type="slidenum">
              <a:rPr lang="en-AU" smtClean="0"/>
              <a:t>‹#›</a:t>
            </a:fld>
            <a:endParaRPr lang="en-AU"/>
          </a:p>
        </p:txBody>
      </p:sp>
    </p:spTree>
    <p:extLst>
      <p:ext uri="{BB962C8B-B14F-4D97-AF65-F5344CB8AC3E}">
        <p14:creationId xmlns:p14="http://schemas.microsoft.com/office/powerpoint/2010/main" val="148809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pic>
        <p:nvPicPr>
          <p:cNvPr id="7" name="Picture 6"/>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11124600" y="6275882"/>
            <a:ext cx="591151" cy="353418"/>
          </a:xfrm>
          <a:prstGeom prst="rect">
            <a:avLst/>
          </a:prstGeom>
        </p:spPr>
      </p:pic>
    </p:spTree>
    <p:extLst>
      <p:ext uri="{BB962C8B-B14F-4D97-AF65-F5344CB8AC3E}">
        <p14:creationId xmlns:p14="http://schemas.microsoft.com/office/powerpoint/2010/main" val="12294906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lvl1pPr algn="l" defTabSz="609576" rtl="0" eaLnBrk="1" latinLnBrk="0" hangingPunct="1">
        <a:spcBef>
          <a:spcPct val="0"/>
        </a:spcBef>
        <a:buNone/>
        <a:defRPr sz="3167"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4BFD50-5CCC-994D-A03E-5CA1FC0C3399}"/>
              </a:ext>
            </a:extLst>
          </p:cNvPr>
          <p:cNvSpPr>
            <a:spLocks noGrp="1"/>
          </p:cNvSpPr>
          <p:nvPr>
            <p:ph type="body" sz="quarter" idx="10"/>
          </p:nvPr>
        </p:nvSpPr>
        <p:spPr>
          <a:xfrm>
            <a:off x="457200" y="990595"/>
            <a:ext cx="11258550" cy="3905251"/>
          </a:xfrm>
        </p:spPr>
        <p:txBody>
          <a:bodyPr anchor="ctr"/>
          <a:lstStyle/>
          <a:p>
            <a:pPr>
              <a:lnSpc>
                <a:spcPct val="150000"/>
              </a:lnSpc>
            </a:pPr>
            <a:r>
              <a:rPr lang="en-AU" sz="7333" dirty="0">
                <a:solidFill>
                  <a:schemeClr val="accent1"/>
                </a:solidFill>
              </a:rPr>
              <a:t>SSID</a:t>
            </a:r>
            <a:r>
              <a:rPr lang="en-AU" sz="7333" dirty="0"/>
              <a:t>: [SSID]</a:t>
            </a:r>
          </a:p>
          <a:p>
            <a:pPr>
              <a:lnSpc>
                <a:spcPct val="150000"/>
              </a:lnSpc>
            </a:pPr>
            <a:r>
              <a:rPr lang="en-AU" sz="7333" dirty="0">
                <a:solidFill>
                  <a:schemeClr val="accent1"/>
                </a:solidFill>
              </a:rPr>
              <a:t>Password</a:t>
            </a:r>
            <a:r>
              <a:rPr lang="en-AU" sz="7333" dirty="0"/>
              <a:t>: [password]</a:t>
            </a:r>
          </a:p>
        </p:txBody>
      </p:sp>
      <p:sp>
        <p:nvSpPr>
          <p:cNvPr id="5" name="Title 4">
            <a:extLst>
              <a:ext uri="{FF2B5EF4-FFF2-40B4-BE49-F238E27FC236}">
                <a16:creationId xmlns:a16="http://schemas.microsoft.com/office/drawing/2014/main" id="{8981D66B-EB6C-FE42-965D-DE42BAA610C2}"/>
              </a:ext>
            </a:extLst>
          </p:cNvPr>
          <p:cNvSpPr>
            <a:spLocks noGrp="1"/>
          </p:cNvSpPr>
          <p:nvPr>
            <p:ph type="title"/>
          </p:nvPr>
        </p:nvSpPr>
        <p:spPr/>
        <p:txBody>
          <a:bodyPr/>
          <a:lstStyle/>
          <a:p>
            <a:r>
              <a:rPr lang="en-AU" dirty="0"/>
              <a:t>WIFI Details</a:t>
            </a:r>
          </a:p>
        </p:txBody>
      </p:sp>
    </p:spTree>
    <p:extLst>
      <p:ext uri="{BB962C8B-B14F-4D97-AF65-F5344CB8AC3E}">
        <p14:creationId xmlns:p14="http://schemas.microsoft.com/office/powerpoint/2010/main" val="417351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CB5FB9-8C80-9042-8220-0149BF602E35}"/>
              </a:ext>
            </a:extLst>
          </p:cNvPr>
          <p:cNvSpPr>
            <a:spLocks noGrp="1"/>
          </p:cNvSpPr>
          <p:nvPr>
            <p:ph type="body" sz="quarter" idx="10"/>
          </p:nvPr>
        </p:nvSpPr>
        <p:spPr>
          <a:xfrm>
            <a:off x="457200" y="4958630"/>
            <a:ext cx="6167535" cy="830498"/>
          </a:xfrm>
        </p:spPr>
        <p:txBody>
          <a:bodyPr/>
          <a:lstStyle/>
          <a:p>
            <a:r>
              <a:rPr lang="en-AU" dirty="0"/>
              <a:t>[name], [title]</a:t>
            </a:r>
          </a:p>
          <a:p>
            <a:r>
              <a:rPr lang="en-AU" dirty="0">
                <a:solidFill>
                  <a:schemeClr val="accent1"/>
                </a:solidFill>
              </a:rPr>
              <a:t>[</a:t>
            </a:r>
            <a:r>
              <a:rPr lang="en-AU" dirty="0" err="1">
                <a:solidFill>
                  <a:schemeClr val="accent1"/>
                </a:solidFill>
              </a:rPr>
              <a:t>email_address</a:t>
            </a:r>
            <a:r>
              <a:rPr lang="en-AU" dirty="0">
                <a:solidFill>
                  <a:schemeClr val="accent1"/>
                </a:solidFill>
              </a:rPr>
              <a:t>]</a:t>
            </a:r>
          </a:p>
        </p:txBody>
      </p:sp>
      <p:sp>
        <p:nvSpPr>
          <p:cNvPr id="3" name="Text Placeholder 2">
            <a:extLst>
              <a:ext uri="{FF2B5EF4-FFF2-40B4-BE49-F238E27FC236}">
                <a16:creationId xmlns:a16="http://schemas.microsoft.com/office/drawing/2014/main" id="{5E08A474-7ED1-9E4B-8CAE-9A35E022B415}"/>
              </a:ext>
            </a:extLst>
          </p:cNvPr>
          <p:cNvSpPr>
            <a:spLocks noGrp="1"/>
          </p:cNvSpPr>
          <p:nvPr>
            <p:ph type="body" sz="quarter" idx="12"/>
          </p:nvPr>
        </p:nvSpPr>
        <p:spPr/>
        <p:txBody>
          <a:bodyPr/>
          <a:lstStyle/>
          <a:p>
            <a:r>
              <a:rPr lang="en-AU" b="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AWS</a:t>
            </a:r>
            <a:r>
              <a:rPr lang="en-AU" b="0" dirty="0">
                <a:latin typeface="Amazon Ember Light" panose="020B0403020204020204" pitchFamily="34" charset="0"/>
                <a:ea typeface="Amazon Ember Light" panose="020B0403020204020204" pitchFamily="34" charset="0"/>
                <a:cs typeface="Amazon Ember Light" panose="020B0403020204020204" pitchFamily="34" charset="0"/>
              </a:rPr>
              <a:t> Container Immersion Day</a:t>
            </a:r>
          </a:p>
        </p:txBody>
      </p:sp>
      <p:sp>
        <p:nvSpPr>
          <p:cNvPr id="6" name="Text Placeholder 5">
            <a:extLst>
              <a:ext uri="{FF2B5EF4-FFF2-40B4-BE49-F238E27FC236}">
                <a16:creationId xmlns:a16="http://schemas.microsoft.com/office/drawing/2014/main" id="{CE2595A5-A32A-A242-BF59-3490C7176808}"/>
              </a:ext>
            </a:extLst>
          </p:cNvPr>
          <p:cNvSpPr>
            <a:spLocks noGrp="1"/>
          </p:cNvSpPr>
          <p:nvPr>
            <p:ph type="body" sz="quarter" idx="13"/>
          </p:nvPr>
        </p:nvSpPr>
        <p:spPr/>
        <p:txBody>
          <a:bodyPr/>
          <a:lstStyle/>
          <a:p>
            <a:endParaRPr lang="en-AU"/>
          </a:p>
        </p:txBody>
      </p:sp>
    </p:spTree>
    <p:extLst>
      <p:ext uri="{BB962C8B-B14F-4D97-AF65-F5344CB8AC3E}">
        <p14:creationId xmlns:p14="http://schemas.microsoft.com/office/powerpoint/2010/main" val="72575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389B-33FE-EE4C-BDC0-2BD1ABCF01E5}"/>
              </a:ext>
            </a:extLst>
          </p:cNvPr>
          <p:cNvSpPr>
            <a:spLocks noGrp="1"/>
          </p:cNvSpPr>
          <p:nvPr>
            <p:ph type="title"/>
          </p:nvPr>
        </p:nvSpPr>
        <p:spPr/>
        <p:txBody>
          <a:bodyPr/>
          <a:lstStyle/>
          <a:p>
            <a:r>
              <a:rPr lang="en-AU" dirty="0"/>
              <a:t>What is the AWS Container Immersion Day</a:t>
            </a:r>
          </a:p>
        </p:txBody>
      </p:sp>
      <p:sp>
        <p:nvSpPr>
          <p:cNvPr id="3" name="Text Placeholder 2">
            <a:extLst>
              <a:ext uri="{FF2B5EF4-FFF2-40B4-BE49-F238E27FC236}">
                <a16:creationId xmlns:a16="http://schemas.microsoft.com/office/drawing/2014/main" id="{B401CF46-3290-C44E-9ED2-E6161438449B}"/>
              </a:ext>
            </a:extLst>
          </p:cNvPr>
          <p:cNvSpPr>
            <a:spLocks noGrp="1"/>
          </p:cNvSpPr>
          <p:nvPr>
            <p:ph type="body" sz="quarter" idx="10"/>
          </p:nvPr>
        </p:nvSpPr>
        <p:spPr/>
        <p:txBody>
          <a:bodyPr/>
          <a:lstStyle/>
          <a:p>
            <a:r>
              <a:rPr lang="en-US" dirty="0"/>
              <a:t>The AWS Container Immersion Day provides and introduction to the AWS container services and their underlying features. The Container Immersion Day is an opportunity to get hands-on with Amazon ECS, Amazon EKS and AWS </a:t>
            </a:r>
            <a:r>
              <a:rPr lang="en-US" dirty="0" err="1"/>
              <a:t>Fargate</a:t>
            </a:r>
            <a:r>
              <a:rPr lang="en-US" dirty="0"/>
              <a:t>. The event is support by AWS Solutions Architects who can provide customers with guidance for their particular use cases.</a:t>
            </a:r>
            <a:endParaRPr lang="en-AU" dirty="0"/>
          </a:p>
        </p:txBody>
      </p:sp>
    </p:spTree>
    <p:extLst>
      <p:ext uri="{BB962C8B-B14F-4D97-AF65-F5344CB8AC3E}">
        <p14:creationId xmlns:p14="http://schemas.microsoft.com/office/powerpoint/2010/main" val="16205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4FA6-1FCB-2F4B-B6C2-73B60A97856D}"/>
              </a:ext>
            </a:extLst>
          </p:cNvPr>
          <p:cNvSpPr>
            <a:spLocks noGrp="1"/>
          </p:cNvSpPr>
          <p:nvPr>
            <p:ph type="title"/>
          </p:nvPr>
        </p:nvSpPr>
        <p:spPr/>
        <p:txBody>
          <a:bodyPr/>
          <a:lstStyle/>
          <a:p>
            <a:r>
              <a:rPr lang="en-AU" b="0" dirty="0">
                <a:latin typeface="Amazon Ember Light" panose="020B0403020204020204" pitchFamily="34" charset="0"/>
                <a:ea typeface="Amazon Ember Light" panose="020B0403020204020204" pitchFamily="34" charset="0"/>
                <a:cs typeface="Amazon Ember Light" panose="020B0403020204020204" pitchFamily="34" charset="0"/>
              </a:rPr>
              <a:t>AWS Container Immersion Day Agenda</a:t>
            </a:r>
          </a:p>
        </p:txBody>
      </p:sp>
      <p:sp>
        <p:nvSpPr>
          <p:cNvPr id="3" name="Text Placeholder 2">
            <a:extLst>
              <a:ext uri="{FF2B5EF4-FFF2-40B4-BE49-F238E27FC236}">
                <a16:creationId xmlns:a16="http://schemas.microsoft.com/office/drawing/2014/main" id="{3E4BFD50-5CCC-994D-A03E-5CA1FC0C3399}"/>
              </a:ext>
            </a:extLst>
          </p:cNvPr>
          <p:cNvSpPr>
            <a:spLocks noGrp="1"/>
          </p:cNvSpPr>
          <p:nvPr>
            <p:ph type="body" sz="quarter" idx="10"/>
          </p:nvPr>
        </p:nvSpPr>
        <p:spPr>
          <a:xfrm>
            <a:off x="457200" y="990595"/>
            <a:ext cx="11258550" cy="3905251"/>
          </a:xfrm>
        </p:spPr>
        <p:txBody>
          <a:bodyPr/>
          <a:lstStyle/>
          <a:p>
            <a:pPr>
              <a:lnSpc>
                <a:spcPct val="150000"/>
              </a:lnSpc>
            </a:pPr>
            <a:r>
              <a:rPr lang="en-AU" sz="2000" dirty="0"/>
              <a:t>[Placeholder for your custom agenda]</a:t>
            </a:r>
          </a:p>
        </p:txBody>
      </p:sp>
    </p:spTree>
    <p:extLst>
      <p:ext uri="{BB962C8B-B14F-4D97-AF65-F5344CB8AC3E}">
        <p14:creationId xmlns:p14="http://schemas.microsoft.com/office/powerpoint/2010/main" val="230673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250</Words>
  <Application>Microsoft Macintosh PowerPoint</Application>
  <PresentationFormat>Widescreen</PresentationFormat>
  <Paragraphs>26</Paragraphs>
  <Slides>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Amazon Ember</vt:lpstr>
      <vt:lpstr>Amazon Ember Light</vt:lpstr>
      <vt:lpstr>Amazon Ember Regular</vt:lpstr>
      <vt:lpstr>Arial</vt:lpstr>
      <vt:lpstr>Calibri</vt:lpstr>
      <vt:lpstr>Calibri Light</vt:lpstr>
      <vt:lpstr>Office Theme</vt:lpstr>
      <vt:lpstr>DeckTemplate-AWS</vt:lpstr>
      <vt:lpstr>WIFI Details</vt:lpstr>
      <vt:lpstr>PowerPoint Presentation</vt:lpstr>
      <vt:lpstr>What is the AWS Container Immersion Day</vt:lpstr>
      <vt:lpstr>AWS Container Immersion Day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Details</dc:title>
  <dc:creator>Mitch Beaumont</dc:creator>
  <cp:lastModifiedBy>Mitch Beaumont</cp:lastModifiedBy>
  <cp:revision>2</cp:revision>
  <dcterms:created xsi:type="dcterms:W3CDTF">2020-06-05T06:06:01Z</dcterms:created>
  <dcterms:modified xsi:type="dcterms:W3CDTF">2020-06-05T06:10:27Z</dcterms:modified>
</cp:coreProperties>
</file>