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0"/>
  </p:notesMasterIdLst>
  <p:sldIdLst>
    <p:sldId id="2431" r:id="rId5"/>
    <p:sldId id="2455" r:id="rId6"/>
    <p:sldId id="2452" r:id="rId7"/>
    <p:sldId id="2453" r:id="rId8"/>
    <p:sldId id="2454" r:id="rId9"/>
    <p:sldId id="2451" r:id="rId10"/>
    <p:sldId id="285" r:id="rId11"/>
    <p:sldId id="268" r:id="rId12"/>
    <p:sldId id="414" r:id="rId13"/>
    <p:sldId id="371" r:id="rId14"/>
    <p:sldId id="1521" r:id="rId15"/>
    <p:sldId id="622" r:id="rId16"/>
    <p:sldId id="413" r:id="rId17"/>
    <p:sldId id="565" r:id="rId18"/>
    <p:sldId id="366" r:id="rId19"/>
    <p:sldId id="362" r:id="rId20"/>
    <p:sldId id="1547" r:id="rId21"/>
    <p:sldId id="1550" r:id="rId22"/>
    <p:sldId id="293" r:id="rId23"/>
    <p:sldId id="737" r:id="rId24"/>
    <p:sldId id="2079" r:id="rId25"/>
    <p:sldId id="455" r:id="rId26"/>
    <p:sldId id="457" r:id="rId27"/>
    <p:sldId id="463" r:id="rId28"/>
    <p:sldId id="2450" r:id="rId29"/>
    <p:sldId id="454" r:id="rId30"/>
    <p:sldId id="467" r:id="rId31"/>
    <p:sldId id="468" r:id="rId32"/>
    <p:sldId id="470" r:id="rId33"/>
    <p:sldId id="471" r:id="rId34"/>
    <p:sldId id="698" r:id="rId35"/>
    <p:sldId id="359" r:id="rId36"/>
    <p:sldId id="440" r:id="rId37"/>
    <p:sldId id="488" r:id="rId38"/>
    <p:sldId id="284" r:id="rId39"/>
    <p:sldId id="286" r:id="rId40"/>
    <p:sldId id="287" r:id="rId41"/>
    <p:sldId id="304" r:id="rId42"/>
    <p:sldId id="305" r:id="rId43"/>
    <p:sldId id="306" r:id="rId44"/>
    <p:sldId id="307" r:id="rId45"/>
    <p:sldId id="1687" r:id="rId46"/>
    <p:sldId id="1688" r:id="rId47"/>
    <p:sldId id="1689" r:id="rId48"/>
    <p:sldId id="1690" r:id="rId49"/>
    <p:sldId id="1691" r:id="rId50"/>
    <p:sldId id="1692" r:id="rId51"/>
    <p:sldId id="1693" r:id="rId52"/>
    <p:sldId id="2082" r:id="rId53"/>
    <p:sldId id="566" r:id="rId54"/>
    <p:sldId id="398" r:id="rId55"/>
    <p:sldId id="399" r:id="rId56"/>
    <p:sldId id="400" r:id="rId57"/>
    <p:sldId id="261" r:id="rId58"/>
    <p:sldId id="2089"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EC6F44-BB3C-8C46-BCD5-B8E1449CC61E}">
          <p14:sldIdLst>
            <p14:sldId id="2431"/>
            <p14:sldId id="2455"/>
            <p14:sldId id="2452"/>
            <p14:sldId id="2453"/>
            <p14:sldId id="2454"/>
            <p14:sldId id="2451"/>
            <p14:sldId id="285"/>
          </p14:sldIdLst>
        </p14:section>
        <p14:section name="Why NoSQL" id="{503F055D-D112-5D47-A7CA-2582144083BE}">
          <p14:sldIdLst>
            <p14:sldId id="268"/>
            <p14:sldId id="414"/>
            <p14:sldId id="371"/>
            <p14:sldId id="1521"/>
            <p14:sldId id="622"/>
            <p14:sldId id="413"/>
          </p14:sldIdLst>
        </p14:section>
        <p14:section name="Key Concepts" id="{7FB0E9E0-F649-F84B-9397-A9B5A11D162F}">
          <p14:sldIdLst>
            <p14:sldId id="565"/>
            <p14:sldId id="366"/>
            <p14:sldId id="362"/>
            <p14:sldId id="1547"/>
            <p14:sldId id="1550"/>
            <p14:sldId id="293"/>
            <p14:sldId id="737"/>
            <p14:sldId id="2079"/>
            <p14:sldId id="455"/>
            <p14:sldId id="457"/>
            <p14:sldId id="463"/>
            <p14:sldId id="2450"/>
            <p14:sldId id="454"/>
            <p14:sldId id="467"/>
            <p14:sldId id="468"/>
            <p14:sldId id="470"/>
            <p14:sldId id="471"/>
            <p14:sldId id="698"/>
            <p14:sldId id="359"/>
            <p14:sldId id="440"/>
            <p14:sldId id="488"/>
            <p14:sldId id="284"/>
            <p14:sldId id="286"/>
            <p14:sldId id="287"/>
            <p14:sldId id="304"/>
            <p14:sldId id="305"/>
            <p14:sldId id="306"/>
            <p14:sldId id="307"/>
            <p14:sldId id="1687"/>
            <p14:sldId id="1688"/>
            <p14:sldId id="1689"/>
            <p14:sldId id="1690"/>
            <p14:sldId id="1691"/>
            <p14:sldId id="1692"/>
            <p14:sldId id="1693"/>
          </p14:sldIdLst>
        </p14:section>
        <p14:section name="Basics of data modeling" id="{32F14C87-75B7-1C42-8721-7869416B2BEF}">
          <p14:sldIdLst>
            <p14:sldId id="2082"/>
            <p14:sldId id="566"/>
            <p14:sldId id="398"/>
            <p14:sldId id="399"/>
            <p14:sldId id="400"/>
          </p14:sldIdLst>
        </p14:section>
        <p14:section name="Challenges with NoSQL" id="{787B4352-B333-FE49-AA40-215265ADBB53}">
          <p14:sldIdLst>
            <p14:sldId id="261"/>
          </p14:sldIdLst>
        </p14:section>
        <p14:section name="Takeaways" id="{5DAF8278-F06E-6143-98A6-20776CBA3CA4}">
          <p14:sldIdLst>
            <p14:sldId id="2089"/>
          </p14:sldIdLst>
        </p14:section>
        <p14:section name="End Intro to NoSQL with DynamoDB" id="{99D8BA4A-8505-C649-9252-31AEDF918C4F}">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Craig Liebendorfer" initials="CL" lastIdx="1" clrIdx="2">
    <p:extLst>
      <p:ext uri="{19B8F6BF-5375-455C-9EA6-DF929625EA0E}">
        <p15:presenceInfo xmlns:p15="http://schemas.microsoft.com/office/powerpoint/2012/main" userId="Craig Liebendor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836"/>
    <a:srgbClr val="414042"/>
    <a:srgbClr val="FCB64C"/>
    <a:srgbClr val="595A5D"/>
    <a:srgbClr val="DCDCDC"/>
    <a:srgbClr val="4F81BD"/>
    <a:srgbClr val="0C9B2E"/>
    <a:srgbClr val="FFFAD0"/>
    <a:srgbClr val="FFF8AE"/>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65123" autoAdjust="0"/>
  </p:normalViewPr>
  <p:slideViewPr>
    <p:cSldViewPr snapToGrid="0" showGuides="1">
      <p:cViewPr varScale="1">
        <p:scale>
          <a:sx n="108" d="100"/>
          <a:sy n="108" d="100"/>
        </p:scale>
        <p:origin x="856"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 </a:t>
            </a:r>
          </a:p>
        </c:rich>
      </c:tx>
      <c:overlay val="0"/>
      <c:spPr>
        <a:noFill/>
        <a:ln>
          <a:noFill/>
        </a:ln>
        <a:effectLst/>
      </c:spPr>
    </c:title>
    <c:autoTitleDeleted val="0"/>
    <c:plotArea>
      <c:layout/>
      <c:lineChart>
        <c:grouping val="standard"/>
        <c:varyColors val="0"/>
        <c:ser>
          <c:idx val="1"/>
          <c:order val="0"/>
          <c:tx>
            <c:strRef>
              <c:f>Sheet1!$C$1</c:f>
              <c:strCache>
                <c:ptCount val="1"/>
                <c:pt idx="0">
                  <c:v>DB Traffic Over Time</c:v>
                </c:pt>
              </c:strCache>
            </c:strRef>
          </c:tx>
          <c:spPr>
            <a:ln w="28575" cap="rnd">
              <a:solidFill>
                <a:schemeClr val="accent2"/>
              </a:solidFill>
              <a:prstDash val="sysDash"/>
              <a:round/>
            </a:ln>
            <a:effectLst/>
          </c:spPr>
          <c:marker>
            <c:symbol val="none"/>
          </c:marker>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Sheet1!$C$2:$C$22</c:f>
              <c:numCache>
                <c:formatCode>General</c:formatCode>
                <c:ptCount val="21"/>
                <c:pt idx="0">
                  <c:v>0.12951262142623601</c:v>
                </c:pt>
                <c:pt idx="1">
                  <c:v>1.0587347768408319</c:v>
                </c:pt>
                <c:pt idx="2">
                  <c:v>1.457916446684838</c:v>
                </c:pt>
                <c:pt idx="3">
                  <c:v>1.5564956295477359</c:v>
                </c:pt>
                <c:pt idx="4">
                  <c:v>2.7124483123713738</c:v>
                </c:pt>
                <c:pt idx="5">
                  <c:v>3.104253881144821</c:v>
                </c:pt>
                <c:pt idx="6">
                  <c:v>3.1218877726935501</c:v>
                </c:pt>
                <c:pt idx="7">
                  <c:v>4.2197655062372652</c:v>
                </c:pt>
                <c:pt idx="8">
                  <c:v>4.8356811962630601</c:v>
                </c:pt>
                <c:pt idx="9">
                  <c:v>4.6851080753588299</c:v>
                </c:pt>
                <c:pt idx="10">
                  <c:v>5.5913824152771401</c:v>
                </c:pt>
                <c:pt idx="11">
                  <c:v>6.0635072501002893</c:v>
                </c:pt>
                <c:pt idx="12">
                  <c:v>6.6309498436103507</c:v>
                </c:pt>
                <c:pt idx="13">
                  <c:v>7.4225270805218218</c:v>
                </c:pt>
                <c:pt idx="14">
                  <c:v>7.0999222139679876</c:v>
                </c:pt>
                <c:pt idx="15">
                  <c:v>7.5682453475252256</c:v>
                </c:pt>
                <c:pt idx="16">
                  <c:v>8.8787798946035714</c:v>
                </c:pt>
                <c:pt idx="17">
                  <c:v>8.7728575217939628</c:v>
                </c:pt>
                <c:pt idx="18">
                  <c:v>9.3151896320007808</c:v>
                </c:pt>
                <c:pt idx="19">
                  <c:v>10.418644393065531</c:v>
                </c:pt>
                <c:pt idx="20">
                  <c:v>10.74303639409065</c:v>
                </c:pt>
              </c:numCache>
            </c:numRef>
          </c:val>
          <c:smooth val="0"/>
          <c:extLst>
            <c:ext xmlns:c16="http://schemas.microsoft.com/office/drawing/2014/chart" uri="{C3380CC4-5D6E-409C-BE32-E72D297353CC}">
              <c16:uniqueId val="{00000000-8411-4D40-A758-7565A9159384}"/>
            </c:ext>
          </c:extLst>
        </c:ser>
        <c:dLbls>
          <c:showLegendKey val="0"/>
          <c:showVal val="0"/>
          <c:showCatName val="0"/>
          <c:showSerName val="0"/>
          <c:showPercent val="0"/>
          <c:showBubbleSize val="0"/>
        </c:dLbls>
        <c:smooth val="0"/>
        <c:axId val="-1991387784"/>
        <c:axId val="-1991384776"/>
      </c:lineChart>
      <c:catAx>
        <c:axId val="-1991387784"/>
        <c:scaling>
          <c:orientation val="minMax"/>
        </c:scaling>
        <c:delete val="1"/>
        <c:axPos val="b"/>
        <c:numFmt formatCode="General" sourceLinked="1"/>
        <c:majorTickMark val="none"/>
        <c:minorTickMark val="none"/>
        <c:tickLblPos val="nextTo"/>
        <c:crossAx val="-1991384776"/>
        <c:crosses val="autoZero"/>
        <c:auto val="1"/>
        <c:lblAlgn val="ctr"/>
        <c:lblOffset val="100"/>
        <c:noMultiLvlLbl val="0"/>
      </c:catAx>
      <c:valAx>
        <c:axId val="-19913847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91387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BCF8E-0F09-47A4-BF38-4A5B79F8CAC2}" type="doc">
      <dgm:prSet loTypeId="urn:microsoft.com/office/officeart/2005/8/layout/hProcess11" loCatId="process" qsTypeId="urn:microsoft.com/office/officeart/2005/8/quickstyle/simple1" qsCatId="simple" csTypeId="urn:microsoft.com/office/officeart/2005/8/colors/accent1_2" csCatId="accent1" phldr="1"/>
      <dgm:spPr/>
    </dgm:pt>
    <dgm:pt modelId="{F07FEFF5-2D24-411C-B720-AE51C64BC501}">
      <dgm:prSet phldrT="[Text]" custT="1"/>
      <dgm:spPr/>
      <dgm:t>
        <a:bodyPr/>
        <a:lstStyle/>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Oct 2007:</a:t>
          </a:r>
        </a:p>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 paper published</a:t>
          </a:r>
        </a:p>
      </dgm:t>
    </dgm:pt>
    <dgm:pt modelId="{458839A4-D6CF-4896-82F5-F83387DB2919}" type="parTrans" cxnId="{93B52088-230C-4F57-89AC-AF5D213075EE}">
      <dgm:prSet/>
      <dgm:spPr/>
      <dgm:t>
        <a:bodyPr/>
        <a:lstStyle/>
        <a:p>
          <a:endParaRPr lang="en-US" sz="1400">
            <a:latin typeface="Arial" panose="020B0604020202020204" pitchFamily="34" charset="0"/>
            <a:cs typeface="Arial" panose="020B0604020202020204" pitchFamily="34" charset="0"/>
          </a:endParaRPr>
        </a:p>
      </dgm:t>
    </dgm:pt>
    <dgm:pt modelId="{318F6AE4-135A-4229-B0F7-F0AE9FE2EE1B}" type="sibTrans" cxnId="{93B52088-230C-4F57-89AC-AF5D213075EE}">
      <dgm:prSet/>
      <dgm:spPr/>
      <dgm:t>
        <a:bodyPr/>
        <a:lstStyle/>
        <a:p>
          <a:endParaRPr lang="en-US" sz="1400">
            <a:latin typeface="Arial" panose="020B0604020202020204" pitchFamily="34" charset="0"/>
            <a:cs typeface="Arial" panose="020B0604020202020204" pitchFamily="34" charset="0"/>
          </a:endParaRPr>
        </a:p>
      </dgm:t>
    </dgm:pt>
    <dgm:pt modelId="{AD5B4FB9-C6FB-4F20-BF85-227932C19BA3}">
      <dgm:prSet phldrT="[Text]" custT="1"/>
      <dgm:spPr/>
      <dgm:t>
        <a:bodyPr/>
        <a:lstStyle/>
        <a:p>
          <a:r>
            <a:rPr lang="en-US" sz="1400" b="1"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Jan 2012:</a:t>
          </a:r>
        </a:p>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DynamoDB general availability </a:t>
          </a:r>
        </a:p>
      </dgm:t>
    </dgm:pt>
    <dgm:pt modelId="{E65C3CB9-A126-452E-B0B7-8DD1B4E862B6}" type="parTrans" cxnId="{6D82B1C6-54F4-40C5-9D95-99B255AA54AB}">
      <dgm:prSet/>
      <dgm:spPr/>
      <dgm:t>
        <a:bodyPr/>
        <a:lstStyle/>
        <a:p>
          <a:endParaRPr lang="en-US" sz="1400">
            <a:latin typeface="Arial" panose="020B0604020202020204" pitchFamily="34" charset="0"/>
            <a:cs typeface="Arial" panose="020B0604020202020204" pitchFamily="34" charset="0"/>
          </a:endParaRPr>
        </a:p>
      </dgm:t>
    </dgm:pt>
    <dgm:pt modelId="{26E75AF7-F400-43EF-B948-A7B40320B578}" type="sibTrans" cxnId="{6D82B1C6-54F4-40C5-9D95-99B255AA54AB}">
      <dgm:prSet/>
      <dgm:spPr/>
      <dgm:t>
        <a:bodyPr/>
        <a:lstStyle/>
        <a:p>
          <a:endParaRPr lang="en-US" sz="1400">
            <a:latin typeface="Arial" panose="020B0604020202020204" pitchFamily="34" charset="0"/>
            <a:cs typeface="Arial" panose="020B0604020202020204" pitchFamily="34" charset="0"/>
          </a:endParaRPr>
        </a:p>
      </dgm:t>
    </dgm:pt>
    <dgm:pt modelId="{3EB292D0-2A2B-4E05-8E57-31E84C821101}">
      <dgm:prSet phldrT="[Text]" custT="1"/>
      <dgm:spPr/>
      <dgm:t>
        <a:bodyPr/>
        <a:lstStyle/>
        <a:p>
          <a:r>
            <a:rPr lang="en-US" sz="1400" b="1"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Dec 2004: </a:t>
          </a:r>
        </a:p>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Database scalability challenges</a:t>
          </a:r>
        </a:p>
      </dgm:t>
    </dgm:pt>
    <dgm:pt modelId="{4C62940D-4752-47D6-B1D7-710A88E0EB3B}" type="parTrans" cxnId="{F3345846-2F47-49E0-837E-76B202465356}">
      <dgm:prSet/>
      <dgm:spPr/>
      <dgm:t>
        <a:bodyPr/>
        <a:lstStyle/>
        <a:p>
          <a:endParaRPr lang="en-US" sz="1200"/>
        </a:p>
      </dgm:t>
    </dgm:pt>
    <dgm:pt modelId="{FADDC219-F18A-4525-94BC-C20F79E41115}" type="sibTrans" cxnId="{F3345846-2F47-49E0-837E-76B202465356}">
      <dgm:prSet/>
      <dgm:spPr/>
      <dgm:t>
        <a:bodyPr/>
        <a:lstStyle/>
        <a:p>
          <a:endParaRPr lang="en-US" sz="1200"/>
        </a:p>
      </dgm:t>
    </dgm:pt>
    <dgm:pt modelId="{8B88DF62-6E7E-45FE-8BAA-220A7F235B29}">
      <dgm:prSet phldrT="[Text]" custT="1"/>
      <dgm:spPr/>
      <dgm:t>
        <a:bodyPr/>
        <a:lstStyle/>
        <a:p>
          <a:r>
            <a:rPr lang="en-US" sz="1400" b="1"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Today:</a:t>
          </a:r>
        </a:p>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Tier 0 service powering most of Amazon</a:t>
          </a:r>
        </a:p>
      </dgm:t>
    </dgm:pt>
    <dgm:pt modelId="{AD663EC9-2507-4A40-9755-E1CDFD0382EA}" type="parTrans" cxnId="{12A4156B-0B0B-47F4-9047-2703EB68A347}">
      <dgm:prSet/>
      <dgm:spPr/>
      <dgm:t>
        <a:bodyPr/>
        <a:lstStyle/>
        <a:p>
          <a:endParaRPr lang="en-US"/>
        </a:p>
      </dgm:t>
    </dgm:pt>
    <dgm:pt modelId="{25D752B3-F062-4259-B01F-88102112F2E6}" type="sibTrans" cxnId="{12A4156B-0B0B-47F4-9047-2703EB68A347}">
      <dgm:prSet/>
      <dgm:spPr/>
      <dgm:t>
        <a:bodyPr/>
        <a:lstStyle/>
        <a:p>
          <a:endParaRPr lang="en-US"/>
        </a:p>
      </dgm:t>
    </dgm:pt>
    <dgm:pt modelId="{9A398D3B-96A7-4BF0-8ED8-2165B2E4446A}">
      <dgm:prSet phldrT="[Text]" custT="1"/>
      <dgm:spPr/>
      <dgm:t>
        <a:bodyPr/>
        <a:lstStyle/>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Q3 2016:</a:t>
          </a:r>
        </a:p>
        <a:p>
          <a:r>
            <a:rPr lang="en-US" sz="14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DynamoDB leader in Gartner MQ, Forrester Wave</a:t>
          </a:r>
        </a:p>
      </dgm:t>
    </dgm:pt>
    <dgm:pt modelId="{35CCFD44-8C35-435F-9B08-3A7C788AECC5}" type="sibTrans" cxnId="{043F9A6F-D877-45BF-A42F-DB3447AECC98}">
      <dgm:prSet/>
      <dgm:spPr/>
      <dgm:t>
        <a:bodyPr/>
        <a:lstStyle/>
        <a:p>
          <a:endParaRPr lang="en-US"/>
        </a:p>
      </dgm:t>
    </dgm:pt>
    <dgm:pt modelId="{36A21183-03B0-4055-9298-D3EBB506E00C}" type="parTrans" cxnId="{043F9A6F-D877-45BF-A42F-DB3447AECC98}">
      <dgm:prSet/>
      <dgm:spPr/>
      <dgm:t>
        <a:bodyPr/>
        <a:lstStyle/>
        <a:p>
          <a:endParaRPr lang="en-US"/>
        </a:p>
      </dgm:t>
    </dgm:pt>
    <dgm:pt modelId="{E5D95A22-1C6A-4E22-9769-AAC1A684E5A5}" type="pres">
      <dgm:prSet presAssocID="{C84BCF8E-0F09-47A4-BF38-4A5B79F8CAC2}" presName="Name0" presStyleCnt="0">
        <dgm:presLayoutVars>
          <dgm:dir/>
          <dgm:resizeHandles val="exact"/>
        </dgm:presLayoutVars>
      </dgm:prSet>
      <dgm:spPr/>
    </dgm:pt>
    <dgm:pt modelId="{FAAC8DA0-6CFC-4E57-8438-E995E4D110A6}" type="pres">
      <dgm:prSet presAssocID="{C84BCF8E-0F09-47A4-BF38-4A5B79F8CAC2}" presName="arrow" presStyleLbl="bgShp" presStyleIdx="0" presStyleCnt="1" custScaleX="100000" custScaleY="82262" custLinFactNeighborX="-4627" custLinFactNeighborY="1073"/>
      <dgm:spPr>
        <a:effectLst>
          <a:outerShdw blurRad="50800" dist="38100" dir="8100000" algn="tr" rotWithShape="0">
            <a:schemeClr val="bg1">
              <a:alpha val="40000"/>
            </a:schemeClr>
          </a:outerShdw>
        </a:effectLst>
      </dgm:spPr>
    </dgm:pt>
    <dgm:pt modelId="{73DDFAEF-8327-40D3-9874-66B84923A236}" type="pres">
      <dgm:prSet presAssocID="{C84BCF8E-0F09-47A4-BF38-4A5B79F8CAC2}" presName="points" presStyleCnt="0"/>
      <dgm:spPr/>
    </dgm:pt>
    <dgm:pt modelId="{7420D201-4866-40EA-9FD2-27323632865B}" type="pres">
      <dgm:prSet presAssocID="{3EB292D0-2A2B-4E05-8E57-31E84C821101}" presName="compositeA" presStyleCnt="0"/>
      <dgm:spPr/>
    </dgm:pt>
    <dgm:pt modelId="{696AB4EF-09D2-4B81-AB83-C1B703AB8DD5}" type="pres">
      <dgm:prSet presAssocID="{3EB292D0-2A2B-4E05-8E57-31E84C821101}" presName="textA" presStyleLbl="revTx" presStyleIdx="0" presStyleCnt="5" custScaleX="145713">
        <dgm:presLayoutVars>
          <dgm:bulletEnabled val="1"/>
        </dgm:presLayoutVars>
      </dgm:prSet>
      <dgm:spPr/>
    </dgm:pt>
    <dgm:pt modelId="{992AC21E-C041-45D7-809E-EEEF4CA5CEE1}" type="pres">
      <dgm:prSet presAssocID="{3EB292D0-2A2B-4E05-8E57-31E84C821101}" presName="circleA" presStyleLbl="node1" presStyleIdx="0" presStyleCnt="5"/>
      <dgm:spPr/>
    </dgm:pt>
    <dgm:pt modelId="{91420499-0462-4F76-98E4-088C8FA09367}" type="pres">
      <dgm:prSet presAssocID="{3EB292D0-2A2B-4E05-8E57-31E84C821101}" presName="spaceA" presStyleCnt="0"/>
      <dgm:spPr/>
    </dgm:pt>
    <dgm:pt modelId="{1749A628-F912-47C7-89D9-4723EC26A114}" type="pres">
      <dgm:prSet presAssocID="{FADDC219-F18A-4525-94BC-C20F79E41115}" presName="space" presStyleCnt="0"/>
      <dgm:spPr/>
    </dgm:pt>
    <dgm:pt modelId="{29C25D20-95E0-475E-9440-8F79E43D68E3}" type="pres">
      <dgm:prSet presAssocID="{F07FEFF5-2D24-411C-B720-AE51C64BC501}" presName="compositeB" presStyleCnt="0"/>
      <dgm:spPr/>
    </dgm:pt>
    <dgm:pt modelId="{2FF38342-E66F-4D12-8333-92E911A2152A}" type="pres">
      <dgm:prSet presAssocID="{F07FEFF5-2D24-411C-B720-AE51C64BC501}" presName="textB" presStyleLbl="revTx" presStyleIdx="1" presStyleCnt="5" custScaleX="177828">
        <dgm:presLayoutVars>
          <dgm:bulletEnabled val="1"/>
        </dgm:presLayoutVars>
      </dgm:prSet>
      <dgm:spPr/>
    </dgm:pt>
    <dgm:pt modelId="{DBB53773-EFF7-4515-A8FB-FDA84CA726BC}" type="pres">
      <dgm:prSet presAssocID="{F07FEFF5-2D24-411C-B720-AE51C64BC501}" presName="circleB" presStyleLbl="node1" presStyleIdx="1" presStyleCnt="5"/>
      <dgm:spPr/>
    </dgm:pt>
    <dgm:pt modelId="{0FB4F275-6519-4709-B944-F75C7B0A20DF}" type="pres">
      <dgm:prSet presAssocID="{F07FEFF5-2D24-411C-B720-AE51C64BC501}" presName="spaceB" presStyleCnt="0"/>
      <dgm:spPr/>
    </dgm:pt>
    <dgm:pt modelId="{BA9DF69E-3A96-44C0-ADC5-B28F5726C063}" type="pres">
      <dgm:prSet presAssocID="{318F6AE4-135A-4229-B0F7-F0AE9FE2EE1B}" presName="space" presStyleCnt="0"/>
      <dgm:spPr/>
    </dgm:pt>
    <dgm:pt modelId="{4BFE6322-5A2F-4C6D-A026-7CA919B6415A}" type="pres">
      <dgm:prSet presAssocID="{AD5B4FB9-C6FB-4F20-BF85-227932C19BA3}" presName="compositeA" presStyleCnt="0"/>
      <dgm:spPr/>
    </dgm:pt>
    <dgm:pt modelId="{285AD2CF-6695-4C07-A64B-7C0CC9E038F9}" type="pres">
      <dgm:prSet presAssocID="{AD5B4FB9-C6FB-4F20-BF85-227932C19BA3}" presName="textA" presStyleLbl="revTx" presStyleIdx="2" presStyleCnt="5" custScaleX="165825">
        <dgm:presLayoutVars>
          <dgm:bulletEnabled val="1"/>
        </dgm:presLayoutVars>
      </dgm:prSet>
      <dgm:spPr/>
    </dgm:pt>
    <dgm:pt modelId="{F1F43C53-4047-4414-984F-7EAD97634E09}" type="pres">
      <dgm:prSet presAssocID="{AD5B4FB9-C6FB-4F20-BF85-227932C19BA3}" presName="circleA" presStyleLbl="node1" presStyleIdx="2" presStyleCnt="5"/>
      <dgm:spPr/>
    </dgm:pt>
    <dgm:pt modelId="{238CA5CA-9312-416C-90AE-1DDB352B54FC}" type="pres">
      <dgm:prSet presAssocID="{AD5B4FB9-C6FB-4F20-BF85-227932C19BA3}" presName="spaceA" presStyleCnt="0"/>
      <dgm:spPr/>
    </dgm:pt>
    <dgm:pt modelId="{D1D739A5-9784-43A5-9556-0EAF919B39B5}" type="pres">
      <dgm:prSet presAssocID="{26E75AF7-F400-43EF-B948-A7B40320B578}" presName="space" presStyleCnt="0"/>
      <dgm:spPr/>
    </dgm:pt>
    <dgm:pt modelId="{9DA5EFC5-8399-4BD9-B288-8E0013CB2E3E}" type="pres">
      <dgm:prSet presAssocID="{9A398D3B-96A7-4BF0-8ED8-2165B2E4446A}" presName="compositeB" presStyleCnt="0"/>
      <dgm:spPr/>
    </dgm:pt>
    <dgm:pt modelId="{8FC9EBF8-A598-4FC9-BF0F-FD06ACED67AC}" type="pres">
      <dgm:prSet presAssocID="{9A398D3B-96A7-4BF0-8ED8-2165B2E4446A}" presName="textB" presStyleLbl="revTx" presStyleIdx="3" presStyleCnt="5" custScaleX="176030" custLinFactNeighborX="-41047" custLinFactNeighborY="-1089">
        <dgm:presLayoutVars>
          <dgm:bulletEnabled val="1"/>
        </dgm:presLayoutVars>
      </dgm:prSet>
      <dgm:spPr/>
    </dgm:pt>
    <dgm:pt modelId="{18C66ED2-46D3-4C0C-8953-3464C5DCBB93}" type="pres">
      <dgm:prSet presAssocID="{9A398D3B-96A7-4BF0-8ED8-2165B2E4446A}" presName="circleB" presStyleLbl="node1" presStyleIdx="3" presStyleCnt="5" custLinFactX="-835" custLinFactNeighborX="-100000" custLinFactNeighborY="-2217"/>
      <dgm:spPr/>
    </dgm:pt>
    <dgm:pt modelId="{B7D521BA-13DB-4475-B975-6D9002FFF48D}" type="pres">
      <dgm:prSet presAssocID="{9A398D3B-96A7-4BF0-8ED8-2165B2E4446A}" presName="spaceB" presStyleCnt="0"/>
      <dgm:spPr/>
    </dgm:pt>
    <dgm:pt modelId="{18504A6C-CB7B-4A52-8F07-32CAEC5FFE97}" type="pres">
      <dgm:prSet presAssocID="{35CCFD44-8C35-435F-9B08-3A7C788AECC5}" presName="space" presStyleCnt="0"/>
      <dgm:spPr/>
    </dgm:pt>
    <dgm:pt modelId="{E3C0E3BE-4FBE-4FE4-B472-ED5526BDA014}" type="pres">
      <dgm:prSet presAssocID="{8B88DF62-6E7E-45FE-8BAA-220A7F235B29}" presName="compositeA" presStyleCnt="0"/>
      <dgm:spPr/>
    </dgm:pt>
    <dgm:pt modelId="{D8C7E253-2776-48D2-8EEF-B2EEC362897A}" type="pres">
      <dgm:prSet presAssocID="{8B88DF62-6E7E-45FE-8BAA-220A7F235B29}" presName="textA" presStyleLbl="revTx" presStyleIdx="4" presStyleCnt="5" custScaleX="170942" custLinFactNeighborX="-14469" custLinFactNeighborY="-409">
        <dgm:presLayoutVars>
          <dgm:bulletEnabled val="1"/>
        </dgm:presLayoutVars>
      </dgm:prSet>
      <dgm:spPr/>
    </dgm:pt>
    <dgm:pt modelId="{65CF4B30-F89C-408F-8887-B0D6823DB2C2}" type="pres">
      <dgm:prSet presAssocID="{8B88DF62-6E7E-45FE-8BAA-220A7F235B29}" presName="circleA" presStyleLbl="node1" presStyleIdx="4" presStyleCnt="5" custScaleX="38156" custScaleY="12290"/>
      <dgm:spPr>
        <a:solidFill>
          <a:schemeClr val="accent1">
            <a:hueOff val="0"/>
            <a:satOff val="0"/>
            <a:lumOff val="0"/>
            <a:alpha val="0"/>
          </a:schemeClr>
        </a:solidFill>
        <a:ln>
          <a:noFill/>
        </a:ln>
      </dgm:spPr>
    </dgm:pt>
    <dgm:pt modelId="{A8853622-F07D-4F81-8720-51037244C25F}" type="pres">
      <dgm:prSet presAssocID="{8B88DF62-6E7E-45FE-8BAA-220A7F235B29}" presName="spaceA" presStyleCnt="0"/>
      <dgm:spPr/>
    </dgm:pt>
  </dgm:ptLst>
  <dgm:cxnLst>
    <dgm:cxn modelId="{F3345846-2F47-49E0-837E-76B202465356}" srcId="{C84BCF8E-0F09-47A4-BF38-4A5B79F8CAC2}" destId="{3EB292D0-2A2B-4E05-8E57-31E84C821101}" srcOrd="0" destOrd="0" parTransId="{4C62940D-4752-47D6-B1D7-710A88E0EB3B}" sibTransId="{FADDC219-F18A-4525-94BC-C20F79E41115}"/>
    <dgm:cxn modelId="{FB65D666-8BB0-2C45-AC55-827D348672CB}" type="presOf" srcId="{C84BCF8E-0F09-47A4-BF38-4A5B79F8CAC2}" destId="{E5D95A22-1C6A-4E22-9769-AAC1A684E5A5}" srcOrd="0" destOrd="0" presId="urn:microsoft.com/office/officeart/2005/8/layout/hProcess11"/>
    <dgm:cxn modelId="{12A4156B-0B0B-47F4-9047-2703EB68A347}" srcId="{C84BCF8E-0F09-47A4-BF38-4A5B79F8CAC2}" destId="{8B88DF62-6E7E-45FE-8BAA-220A7F235B29}" srcOrd="4" destOrd="0" parTransId="{AD663EC9-2507-4A40-9755-E1CDFD0382EA}" sibTransId="{25D752B3-F062-4259-B01F-88102112F2E6}"/>
    <dgm:cxn modelId="{043F9A6F-D877-45BF-A42F-DB3447AECC98}" srcId="{C84BCF8E-0F09-47A4-BF38-4A5B79F8CAC2}" destId="{9A398D3B-96A7-4BF0-8ED8-2165B2E4446A}" srcOrd="3" destOrd="0" parTransId="{36A21183-03B0-4055-9298-D3EBB506E00C}" sibTransId="{35CCFD44-8C35-435F-9B08-3A7C788AECC5}"/>
    <dgm:cxn modelId="{93B52088-230C-4F57-89AC-AF5D213075EE}" srcId="{C84BCF8E-0F09-47A4-BF38-4A5B79F8CAC2}" destId="{F07FEFF5-2D24-411C-B720-AE51C64BC501}" srcOrd="1" destOrd="0" parTransId="{458839A4-D6CF-4896-82F5-F83387DB2919}" sibTransId="{318F6AE4-135A-4229-B0F7-F0AE9FE2EE1B}"/>
    <dgm:cxn modelId="{4C809498-89FB-9447-9FDD-5C5C16904689}" type="presOf" srcId="{3EB292D0-2A2B-4E05-8E57-31E84C821101}" destId="{696AB4EF-09D2-4B81-AB83-C1B703AB8DD5}" srcOrd="0" destOrd="0" presId="urn:microsoft.com/office/officeart/2005/8/layout/hProcess11"/>
    <dgm:cxn modelId="{9C011FC6-D479-F342-9552-C8DF48DF87B3}" type="presOf" srcId="{AD5B4FB9-C6FB-4F20-BF85-227932C19BA3}" destId="{285AD2CF-6695-4C07-A64B-7C0CC9E038F9}" srcOrd="0" destOrd="0" presId="urn:microsoft.com/office/officeart/2005/8/layout/hProcess11"/>
    <dgm:cxn modelId="{6D82B1C6-54F4-40C5-9D95-99B255AA54AB}" srcId="{C84BCF8E-0F09-47A4-BF38-4A5B79F8CAC2}" destId="{AD5B4FB9-C6FB-4F20-BF85-227932C19BA3}" srcOrd="2" destOrd="0" parTransId="{E65C3CB9-A126-452E-B0B7-8DD1B4E862B6}" sibTransId="{26E75AF7-F400-43EF-B948-A7B40320B578}"/>
    <dgm:cxn modelId="{B8375ACD-4A7A-114B-8A3C-880772FBDBAD}" type="presOf" srcId="{9A398D3B-96A7-4BF0-8ED8-2165B2E4446A}" destId="{8FC9EBF8-A598-4FC9-BF0F-FD06ACED67AC}" srcOrd="0" destOrd="0" presId="urn:microsoft.com/office/officeart/2005/8/layout/hProcess11"/>
    <dgm:cxn modelId="{143177E2-4758-4949-87C6-8974CFFA0DBD}" type="presOf" srcId="{8B88DF62-6E7E-45FE-8BAA-220A7F235B29}" destId="{D8C7E253-2776-48D2-8EEF-B2EEC362897A}" srcOrd="0" destOrd="0" presId="urn:microsoft.com/office/officeart/2005/8/layout/hProcess11"/>
    <dgm:cxn modelId="{B45CCEF9-421E-0541-9C0D-60F30828CDE5}" type="presOf" srcId="{F07FEFF5-2D24-411C-B720-AE51C64BC501}" destId="{2FF38342-E66F-4D12-8333-92E911A2152A}" srcOrd="0" destOrd="0" presId="urn:microsoft.com/office/officeart/2005/8/layout/hProcess11"/>
    <dgm:cxn modelId="{03ED5E3B-8F53-9C46-9969-DE500A9D65F8}" type="presParOf" srcId="{E5D95A22-1C6A-4E22-9769-AAC1A684E5A5}" destId="{FAAC8DA0-6CFC-4E57-8438-E995E4D110A6}" srcOrd="0" destOrd="0" presId="urn:microsoft.com/office/officeart/2005/8/layout/hProcess11"/>
    <dgm:cxn modelId="{615B5728-36C2-4D47-B58A-B8E83DBA1B9A}" type="presParOf" srcId="{E5D95A22-1C6A-4E22-9769-AAC1A684E5A5}" destId="{73DDFAEF-8327-40D3-9874-66B84923A236}" srcOrd="1" destOrd="0" presId="urn:microsoft.com/office/officeart/2005/8/layout/hProcess11"/>
    <dgm:cxn modelId="{4EB3AE90-6939-9B42-B102-45BFFF51522F}" type="presParOf" srcId="{73DDFAEF-8327-40D3-9874-66B84923A236}" destId="{7420D201-4866-40EA-9FD2-27323632865B}" srcOrd="0" destOrd="0" presId="urn:microsoft.com/office/officeart/2005/8/layout/hProcess11"/>
    <dgm:cxn modelId="{9C6F3866-C3E3-B84B-BD5A-A9F61FA07C8C}" type="presParOf" srcId="{7420D201-4866-40EA-9FD2-27323632865B}" destId="{696AB4EF-09D2-4B81-AB83-C1B703AB8DD5}" srcOrd="0" destOrd="0" presId="urn:microsoft.com/office/officeart/2005/8/layout/hProcess11"/>
    <dgm:cxn modelId="{9E81731E-D5E0-7F41-AE1C-CEDFAF727CC2}" type="presParOf" srcId="{7420D201-4866-40EA-9FD2-27323632865B}" destId="{992AC21E-C041-45D7-809E-EEEF4CA5CEE1}" srcOrd="1" destOrd="0" presId="urn:microsoft.com/office/officeart/2005/8/layout/hProcess11"/>
    <dgm:cxn modelId="{AE819991-16A7-5543-B23D-0DB50600745C}" type="presParOf" srcId="{7420D201-4866-40EA-9FD2-27323632865B}" destId="{91420499-0462-4F76-98E4-088C8FA09367}" srcOrd="2" destOrd="0" presId="urn:microsoft.com/office/officeart/2005/8/layout/hProcess11"/>
    <dgm:cxn modelId="{D36D99D1-F8C1-CB45-A36F-53C1CBCE2FF9}" type="presParOf" srcId="{73DDFAEF-8327-40D3-9874-66B84923A236}" destId="{1749A628-F912-47C7-89D9-4723EC26A114}" srcOrd="1" destOrd="0" presId="urn:microsoft.com/office/officeart/2005/8/layout/hProcess11"/>
    <dgm:cxn modelId="{14944320-B5C9-8D4A-86B6-CEB1588FC9FC}" type="presParOf" srcId="{73DDFAEF-8327-40D3-9874-66B84923A236}" destId="{29C25D20-95E0-475E-9440-8F79E43D68E3}" srcOrd="2" destOrd="0" presId="urn:microsoft.com/office/officeart/2005/8/layout/hProcess11"/>
    <dgm:cxn modelId="{04252C6F-A149-8C45-AD9C-FAA38CCB6303}" type="presParOf" srcId="{29C25D20-95E0-475E-9440-8F79E43D68E3}" destId="{2FF38342-E66F-4D12-8333-92E911A2152A}" srcOrd="0" destOrd="0" presId="urn:microsoft.com/office/officeart/2005/8/layout/hProcess11"/>
    <dgm:cxn modelId="{EF121D2E-0D7A-7A4F-AFEB-0E07E6AA2235}" type="presParOf" srcId="{29C25D20-95E0-475E-9440-8F79E43D68E3}" destId="{DBB53773-EFF7-4515-A8FB-FDA84CA726BC}" srcOrd="1" destOrd="0" presId="urn:microsoft.com/office/officeart/2005/8/layout/hProcess11"/>
    <dgm:cxn modelId="{49A84265-F28D-BF4F-AB0F-6F36FC5782E1}" type="presParOf" srcId="{29C25D20-95E0-475E-9440-8F79E43D68E3}" destId="{0FB4F275-6519-4709-B944-F75C7B0A20DF}" srcOrd="2" destOrd="0" presId="urn:microsoft.com/office/officeart/2005/8/layout/hProcess11"/>
    <dgm:cxn modelId="{2F410D5E-FD93-9A40-8F1B-688BC984AE01}" type="presParOf" srcId="{73DDFAEF-8327-40D3-9874-66B84923A236}" destId="{BA9DF69E-3A96-44C0-ADC5-B28F5726C063}" srcOrd="3" destOrd="0" presId="urn:microsoft.com/office/officeart/2005/8/layout/hProcess11"/>
    <dgm:cxn modelId="{F3FDD0E2-692E-4941-B191-C53CBE30903C}" type="presParOf" srcId="{73DDFAEF-8327-40D3-9874-66B84923A236}" destId="{4BFE6322-5A2F-4C6D-A026-7CA919B6415A}" srcOrd="4" destOrd="0" presId="urn:microsoft.com/office/officeart/2005/8/layout/hProcess11"/>
    <dgm:cxn modelId="{4FF2AA83-F6BA-B848-8E12-CB242E299649}" type="presParOf" srcId="{4BFE6322-5A2F-4C6D-A026-7CA919B6415A}" destId="{285AD2CF-6695-4C07-A64B-7C0CC9E038F9}" srcOrd="0" destOrd="0" presId="urn:microsoft.com/office/officeart/2005/8/layout/hProcess11"/>
    <dgm:cxn modelId="{19CD086A-C271-384F-B2BF-2BD7AF9EF801}" type="presParOf" srcId="{4BFE6322-5A2F-4C6D-A026-7CA919B6415A}" destId="{F1F43C53-4047-4414-984F-7EAD97634E09}" srcOrd="1" destOrd="0" presId="urn:microsoft.com/office/officeart/2005/8/layout/hProcess11"/>
    <dgm:cxn modelId="{58C57879-981D-114C-A3A9-32F326C6880A}" type="presParOf" srcId="{4BFE6322-5A2F-4C6D-A026-7CA919B6415A}" destId="{238CA5CA-9312-416C-90AE-1DDB352B54FC}" srcOrd="2" destOrd="0" presId="urn:microsoft.com/office/officeart/2005/8/layout/hProcess11"/>
    <dgm:cxn modelId="{8DCF828A-8980-1343-BA39-41DFA7B4F064}" type="presParOf" srcId="{73DDFAEF-8327-40D3-9874-66B84923A236}" destId="{D1D739A5-9784-43A5-9556-0EAF919B39B5}" srcOrd="5" destOrd="0" presId="urn:microsoft.com/office/officeart/2005/8/layout/hProcess11"/>
    <dgm:cxn modelId="{FE6B3F99-ED0C-2844-B305-65A01B4EC42C}" type="presParOf" srcId="{73DDFAEF-8327-40D3-9874-66B84923A236}" destId="{9DA5EFC5-8399-4BD9-B288-8E0013CB2E3E}" srcOrd="6" destOrd="0" presId="urn:microsoft.com/office/officeart/2005/8/layout/hProcess11"/>
    <dgm:cxn modelId="{344E67F0-E6BC-0747-8C86-207DC4EC7ECD}" type="presParOf" srcId="{9DA5EFC5-8399-4BD9-B288-8E0013CB2E3E}" destId="{8FC9EBF8-A598-4FC9-BF0F-FD06ACED67AC}" srcOrd="0" destOrd="0" presId="urn:microsoft.com/office/officeart/2005/8/layout/hProcess11"/>
    <dgm:cxn modelId="{9AB3D2B6-41C3-3A4D-9D0F-E910B0508BD8}" type="presParOf" srcId="{9DA5EFC5-8399-4BD9-B288-8E0013CB2E3E}" destId="{18C66ED2-46D3-4C0C-8953-3464C5DCBB93}" srcOrd="1" destOrd="0" presId="urn:microsoft.com/office/officeart/2005/8/layout/hProcess11"/>
    <dgm:cxn modelId="{E2C9B598-B087-A040-B689-1D9295C45E4C}" type="presParOf" srcId="{9DA5EFC5-8399-4BD9-B288-8E0013CB2E3E}" destId="{B7D521BA-13DB-4475-B975-6D9002FFF48D}" srcOrd="2" destOrd="0" presId="urn:microsoft.com/office/officeart/2005/8/layout/hProcess11"/>
    <dgm:cxn modelId="{FB1FC16E-D3A2-6643-9708-C4645760F7C2}" type="presParOf" srcId="{73DDFAEF-8327-40D3-9874-66B84923A236}" destId="{18504A6C-CB7B-4A52-8F07-32CAEC5FFE97}" srcOrd="7" destOrd="0" presId="urn:microsoft.com/office/officeart/2005/8/layout/hProcess11"/>
    <dgm:cxn modelId="{95EB1BC7-5A46-944E-BA35-7F693B73C748}" type="presParOf" srcId="{73DDFAEF-8327-40D3-9874-66B84923A236}" destId="{E3C0E3BE-4FBE-4FE4-B472-ED5526BDA014}" srcOrd="8" destOrd="0" presId="urn:microsoft.com/office/officeart/2005/8/layout/hProcess11"/>
    <dgm:cxn modelId="{889703BD-D331-9949-B4D7-E1CC20695703}" type="presParOf" srcId="{E3C0E3BE-4FBE-4FE4-B472-ED5526BDA014}" destId="{D8C7E253-2776-48D2-8EEF-B2EEC362897A}" srcOrd="0" destOrd="0" presId="urn:microsoft.com/office/officeart/2005/8/layout/hProcess11"/>
    <dgm:cxn modelId="{877E076A-0BF6-3747-8920-6DF7641EB72A}" type="presParOf" srcId="{E3C0E3BE-4FBE-4FE4-B472-ED5526BDA014}" destId="{65CF4B30-F89C-408F-8887-B0D6823DB2C2}" srcOrd="1" destOrd="0" presId="urn:microsoft.com/office/officeart/2005/8/layout/hProcess11"/>
    <dgm:cxn modelId="{D2FD4B93-D3E6-AB4E-9B67-959D1BE5308D}" type="presParOf" srcId="{E3C0E3BE-4FBE-4FE4-B472-ED5526BDA014}" destId="{A8853622-F07D-4F81-8720-51037244C25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C8DA0-6CFC-4E57-8438-E995E4D110A6}">
      <dsp:nvSpPr>
        <dsp:cNvPr id="0" name=""/>
        <dsp:cNvSpPr/>
      </dsp:nvSpPr>
      <dsp:spPr>
        <a:xfrm>
          <a:off x="0" y="1264006"/>
          <a:ext cx="8846820" cy="1224126"/>
        </a:xfrm>
        <a:prstGeom prst="notchedRightArrow">
          <a:avLst/>
        </a:prstGeom>
        <a:solidFill>
          <a:schemeClr val="accent1">
            <a:tint val="40000"/>
            <a:hueOff val="0"/>
            <a:satOff val="0"/>
            <a:lumOff val="0"/>
            <a:alphaOff val="0"/>
          </a:schemeClr>
        </a:solidFill>
        <a:ln>
          <a:noFill/>
        </a:ln>
        <a:effectLst>
          <a:outerShdw blurRad="50800" dist="38100" dir="8100000" algn="tr" rotWithShape="0">
            <a:schemeClr val="bg1">
              <a:alpha val="40000"/>
            </a:schemeClr>
          </a:outerShdw>
        </a:effectLst>
      </dsp:spPr>
      <dsp:style>
        <a:lnRef idx="0">
          <a:scrgbClr r="0" g="0" b="0"/>
        </a:lnRef>
        <a:fillRef idx="1">
          <a:scrgbClr r="0" g="0" b="0"/>
        </a:fillRef>
        <a:effectRef idx="0">
          <a:scrgbClr r="0" g="0" b="0"/>
        </a:effectRef>
        <a:fontRef idx="minor"/>
      </dsp:style>
    </dsp:sp>
    <dsp:sp modelId="{696AB4EF-09D2-4B81-AB83-C1B703AB8DD5}">
      <dsp:nvSpPr>
        <dsp:cNvPr id="0" name=""/>
        <dsp:cNvSpPr/>
      </dsp:nvSpPr>
      <dsp:spPr>
        <a:xfrm>
          <a:off x="2628" y="0"/>
          <a:ext cx="1353929" cy="148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Dec 2004: </a:t>
          </a:r>
        </a:p>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Database scalability challenges</a:t>
          </a:r>
        </a:p>
      </dsp:txBody>
      <dsp:txXfrm>
        <a:off x="2628" y="0"/>
        <a:ext cx="1353929" cy="1488082"/>
      </dsp:txXfrm>
    </dsp:sp>
    <dsp:sp modelId="{992AC21E-C041-45D7-809E-EEEF4CA5CEE1}">
      <dsp:nvSpPr>
        <dsp:cNvPr id="0" name=""/>
        <dsp:cNvSpPr/>
      </dsp:nvSpPr>
      <dsp:spPr>
        <a:xfrm>
          <a:off x="493582" y="1674092"/>
          <a:ext cx="372020" cy="3720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38342-E66F-4D12-8333-92E911A2152A}">
      <dsp:nvSpPr>
        <dsp:cNvPr id="0" name=""/>
        <dsp:cNvSpPr/>
      </dsp:nvSpPr>
      <dsp:spPr>
        <a:xfrm>
          <a:off x="1403016" y="2232123"/>
          <a:ext cx="1652333" cy="148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Oct 2007:</a:t>
          </a:r>
        </a:p>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 paper published</a:t>
          </a:r>
        </a:p>
      </dsp:txBody>
      <dsp:txXfrm>
        <a:off x="1403016" y="2232123"/>
        <a:ext cx="1652333" cy="1488082"/>
      </dsp:txXfrm>
    </dsp:sp>
    <dsp:sp modelId="{DBB53773-EFF7-4515-A8FB-FDA84CA726BC}">
      <dsp:nvSpPr>
        <dsp:cNvPr id="0" name=""/>
        <dsp:cNvSpPr/>
      </dsp:nvSpPr>
      <dsp:spPr>
        <a:xfrm>
          <a:off x="2043173" y="1674092"/>
          <a:ext cx="372020" cy="3720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AD2CF-6695-4C07-A64B-7C0CC9E038F9}">
      <dsp:nvSpPr>
        <dsp:cNvPr id="0" name=""/>
        <dsp:cNvSpPr/>
      </dsp:nvSpPr>
      <dsp:spPr>
        <a:xfrm>
          <a:off x="3101809" y="0"/>
          <a:ext cx="1540804" cy="148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Jan 2012:</a:t>
          </a:r>
        </a:p>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DynamoDB general availability </a:t>
          </a:r>
        </a:p>
      </dsp:txBody>
      <dsp:txXfrm>
        <a:off x="3101809" y="0"/>
        <a:ext cx="1540804" cy="1488082"/>
      </dsp:txXfrm>
    </dsp:sp>
    <dsp:sp modelId="{F1F43C53-4047-4414-984F-7EAD97634E09}">
      <dsp:nvSpPr>
        <dsp:cNvPr id="0" name=""/>
        <dsp:cNvSpPr/>
      </dsp:nvSpPr>
      <dsp:spPr>
        <a:xfrm>
          <a:off x="3686201" y="1674092"/>
          <a:ext cx="372020" cy="3720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C9EBF8-A598-4FC9-BF0F-FD06ACED67AC}">
      <dsp:nvSpPr>
        <dsp:cNvPr id="0" name=""/>
        <dsp:cNvSpPr/>
      </dsp:nvSpPr>
      <dsp:spPr>
        <a:xfrm>
          <a:off x="4307674" y="2215918"/>
          <a:ext cx="1635627" cy="148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Q3 2016:</a:t>
          </a:r>
        </a:p>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DynamoDB leader in Gartner MQ, Forrester Wave</a:t>
          </a:r>
        </a:p>
      </dsp:txBody>
      <dsp:txXfrm>
        <a:off x="4307674" y="2215918"/>
        <a:ext cx="1635627" cy="1488082"/>
      </dsp:txXfrm>
    </dsp:sp>
    <dsp:sp modelId="{18C66ED2-46D3-4C0C-8953-3464C5DCBB93}">
      <dsp:nvSpPr>
        <dsp:cNvPr id="0" name=""/>
        <dsp:cNvSpPr/>
      </dsp:nvSpPr>
      <dsp:spPr>
        <a:xfrm>
          <a:off x="4945749" y="1665845"/>
          <a:ext cx="372020" cy="3720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C7E253-2776-48D2-8EEF-B2EEC362897A}">
      <dsp:nvSpPr>
        <dsp:cNvPr id="0" name=""/>
        <dsp:cNvSpPr/>
      </dsp:nvSpPr>
      <dsp:spPr>
        <a:xfrm>
          <a:off x="6236716" y="0"/>
          <a:ext cx="1588350" cy="148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Today:</a:t>
          </a:r>
        </a:p>
        <a:p>
          <a:pPr marL="0" lvl="0" indent="0" algn="ctr" defTabSz="622300">
            <a:lnSpc>
              <a:spcPct val="90000"/>
            </a:lnSpc>
            <a:spcBef>
              <a:spcPct val="0"/>
            </a:spcBef>
            <a:spcAft>
              <a:spcPct val="35000"/>
            </a:spcAft>
            <a:buNone/>
          </a:pPr>
          <a:r>
            <a:rPr lang="en-US" sz="1400" kern="1200" dirty="0">
              <a:solidFill>
                <a:schemeClr val="tx1">
                  <a:lumMod val="20000"/>
                  <a:lumOff val="80000"/>
                </a:schemeClr>
              </a:solidFill>
              <a:latin typeface="Amazon Ember" panose="02000000000000000000" pitchFamily="2" charset="0"/>
              <a:ea typeface="Amazon Ember" panose="02000000000000000000" pitchFamily="2" charset="0"/>
              <a:cs typeface="Arial" panose="020B0604020202020204" pitchFamily="34" charset="0"/>
            </a:rPr>
            <a:t>Tier 0 service powering most of Amazon</a:t>
          </a:r>
        </a:p>
      </dsp:txBody>
      <dsp:txXfrm>
        <a:off x="6236716" y="0"/>
        <a:ext cx="1588350" cy="1488082"/>
      </dsp:txXfrm>
    </dsp:sp>
    <dsp:sp modelId="{65CF4B30-F89C-408F-8887-B0D6823DB2C2}">
      <dsp:nvSpPr>
        <dsp:cNvPr id="0" name=""/>
        <dsp:cNvSpPr/>
      </dsp:nvSpPr>
      <dsp:spPr>
        <a:xfrm>
          <a:off x="7094360" y="1837242"/>
          <a:ext cx="141948" cy="45721"/>
        </a:xfrm>
        <a:prstGeom prst="ellipse">
          <a:avLst/>
        </a:prstGeom>
        <a:solidFill>
          <a:schemeClr val="accen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ws.amazon.com/blogs/database/amazon-dynamodb-auto-scaling-performance-and-cost-optimization-at-any-sca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dynamod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977726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the </a:t>
            </a:r>
            <a:r>
              <a:rPr lang="en-US" i="1" u="sng" dirty="0"/>
              <a:t>Why</a:t>
            </a:r>
            <a:r>
              <a:rPr lang="en-US" dirty="0"/>
              <a:t> of distributed systems: Any-Scale Global Web application with minimal management.</a:t>
            </a:r>
            <a:endParaRPr lang="en-US" i="1" dirty="0"/>
          </a:p>
          <a:p>
            <a:endParaRPr lang="en-US" dirty="0"/>
          </a:p>
          <a:p>
            <a:r>
              <a:rPr lang="en-US" dirty="0"/>
              <a:t>What does scaling look like? </a:t>
            </a:r>
            <a:r>
              <a:rPr lang="en-US" dirty="0">
                <a:sym typeface="Wingdings" pitchFamily="2" charset="2"/>
              </a:rPr>
              <a:t> </a:t>
            </a:r>
            <a:r>
              <a:rPr lang="en-US" dirty="0"/>
              <a:t>Scaling in action: </a:t>
            </a:r>
            <a:br>
              <a:rPr lang="en-US" dirty="0"/>
            </a:br>
            <a:br>
              <a:rPr lang="en-US" dirty="0"/>
            </a:br>
            <a:r>
              <a:rPr lang="en-US" dirty="0"/>
              <a:t>This is a graph of DynamoDB write traffic during a Global Event: the Super Bowl. 10s of Millions of IOPS per second – with highly variable traffic.</a:t>
            </a:r>
          </a:p>
          <a:p>
            <a:endParaRPr lang="en-US" dirty="0"/>
          </a:p>
          <a:p>
            <a:r>
              <a:rPr lang="en-US" dirty="0"/>
              <a:t>This is from a media company for the 2017 Superbowl was provisioned at 5.5m WCUs –traffic hit 10+ mil at the end of the game! Traffic went from 3.5M WCUs to 10M WCUs in a 1 minute period and then back down to 3.5M.</a:t>
            </a:r>
          </a:p>
          <a:p>
            <a:endParaRPr lang="en-US" dirty="0"/>
          </a:p>
          <a:p>
            <a:r>
              <a:rPr lang="en-US" dirty="0"/>
              <a:t>(aside: over consumption is also allowed due to burst capacity)</a:t>
            </a:r>
          </a:p>
        </p:txBody>
      </p:sp>
      <p:sp>
        <p:nvSpPr>
          <p:cNvPr id="4" name="Slide Number Placeholder 3"/>
          <p:cNvSpPr>
            <a:spLocks noGrp="1"/>
          </p:cNvSpPr>
          <p:nvPr>
            <p:ph type="sldNum" sz="quarter" idx="10"/>
          </p:nvPr>
        </p:nvSpPr>
        <p:spPr/>
        <p:txBody>
          <a:bodyPr/>
          <a:lstStyle/>
          <a:p>
            <a:pPr>
              <a:defRPr/>
            </a:pPr>
            <a:fld id="{32FC5D5D-56C3-6E46-B162-4074C9671FA5}" type="slidenum">
              <a:rPr lang="en-US" smtClean="0"/>
              <a:pPr>
                <a:defRPr/>
              </a:pPr>
              <a:t>10</a:t>
            </a:fld>
            <a:endParaRPr lang="en-US" dirty="0"/>
          </a:p>
        </p:txBody>
      </p:sp>
    </p:spTree>
    <p:extLst>
      <p:ext uri="{BB962C8B-B14F-4D97-AF65-F5344CB8AC3E}">
        <p14:creationId xmlns:p14="http://schemas.microsoft.com/office/powerpoint/2010/main" val="405806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DynamoDB provides not only high throughput, but also consistent and very predictable responsiveness. </a:t>
            </a:r>
          </a:p>
          <a:p>
            <a:endParaRPr lang="en-US" dirty="0"/>
          </a:p>
          <a:p>
            <a:r>
              <a:rPr lang="en-US" dirty="0"/>
              <a:t>Lower latency at higher load  –  this is counter intuitive for any data base! 4ms GET latency to 2.5ms average GET latency. Perform equally well for reads/writes.</a:t>
            </a:r>
          </a:p>
          <a:p>
            <a:endParaRPr lang="en-US" dirty="0"/>
          </a:p>
          <a:p>
            <a:r>
              <a:rPr lang="en-US" dirty="0"/>
              <a:t>This was from an Auto Scaling test that we ran: </a:t>
            </a:r>
            <a:r>
              <a:rPr lang="en-US" dirty="0">
                <a:hlinkClick r:id="rId3"/>
              </a:rPr>
              <a:t>https://aws.amazon.com/blogs/database/amazon-dynamodb-auto-scaling-performance-and-cost-optimization-at-any-scale/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09899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kind of NoSQL database is DynamoDB? Here’s a short summary…</a:t>
            </a:r>
          </a:p>
          <a:p>
            <a:endParaRPr lang="en-US" dirty="0"/>
          </a:p>
          <a:p>
            <a:r>
              <a:rPr lang="en-US" dirty="0"/>
              <a:t>DynamoDB is designed</a:t>
            </a:r>
            <a:r>
              <a:rPr lang="en-US" baseline="0" dirty="0"/>
              <a:t> to be used as an operational database in OLTP use cases where you know access patterns and can design your data model for those access patterns. DynamoDB is designed for scale, performance, HA and reliability. DynamoDB is designed for mission-critical applications.</a:t>
            </a:r>
          </a:p>
          <a:p>
            <a:endParaRPr lang="en-US" baseline="0" dirty="0"/>
          </a:p>
          <a:p>
            <a:r>
              <a:rPr lang="en-US" dirty="0"/>
              <a:t>These</a:t>
            </a:r>
            <a:r>
              <a:rPr lang="en-US" baseline="0" dirty="0"/>
              <a:t> are some of the things that DynamoDB can bring to your applications.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32511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Arial" charset="0"/>
              </a:rPr>
              <a:t>The primary split when considering traditional RDBMS and NoSQL: “Are there Ad hoc queries?” – if yes, then building effective data models is difficult. </a:t>
            </a:r>
          </a:p>
          <a:p>
            <a:pPr eaLnBrk="1" hangingPunct="1">
              <a:spcBef>
                <a:spcPct val="0"/>
              </a:spcBef>
            </a:pPr>
            <a:endParaRPr lang="en-US" dirty="0">
              <a:latin typeface="Arial" charset="0"/>
            </a:endParaRPr>
          </a:p>
          <a:p>
            <a:pPr eaLnBrk="1" hangingPunct="1">
              <a:spcBef>
                <a:spcPct val="0"/>
              </a:spcBef>
            </a:pPr>
            <a:r>
              <a:rPr lang="en-US" dirty="0">
                <a:latin typeface="Arial" charset="0"/>
              </a:rPr>
              <a:t>An OLTP workload is where 90-95% of access is predefined patterns, we can solve for the 5-10% of ‘other’ queries with other solutions which will be described later. </a:t>
            </a:r>
          </a:p>
          <a:p>
            <a:pPr eaLnBrk="1" hangingPunct="1">
              <a:spcBef>
                <a:spcPct val="0"/>
              </a:spcBef>
            </a:pPr>
            <a:endParaRPr lang="en-US" dirty="0">
              <a:latin typeface="Arial" charset="0"/>
            </a:endParaRPr>
          </a:p>
          <a:p>
            <a:pPr eaLnBrk="1" hangingPunct="1">
              <a:spcBef>
                <a:spcPct val="0"/>
              </a:spcBef>
            </a:pPr>
            <a:r>
              <a:rPr lang="en-US" dirty="0">
                <a:latin typeface="Arial" charset="0"/>
              </a:rPr>
              <a:t>What does OLTP at scale mean?</a:t>
            </a:r>
          </a:p>
          <a:p>
            <a:pPr eaLnBrk="1" hangingPunct="1">
              <a:spcBef>
                <a:spcPct val="0"/>
              </a:spcBef>
            </a:pPr>
            <a:r>
              <a:rPr lang="en-US" dirty="0">
                <a:latin typeface="Arial" charset="0"/>
              </a:rPr>
              <a:t>  - example: supporting shopping cart or session service for millions of users during a large scale online sale event</a:t>
            </a:r>
          </a:p>
          <a:p>
            <a:pPr eaLnBrk="1" hangingPunct="1">
              <a:spcBef>
                <a:spcPct val="0"/>
              </a:spcBef>
            </a:pPr>
            <a:endParaRPr lang="en-US" dirty="0">
              <a:latin typeface="Arial" charset="0"/>
            </a:endParaRPr>
          </a:p>
          <a:p>
            <a:pPr eaLnBrk="1" hangingPunct="1">
              <a:spcBef>
                <a:spcPct val="0"/>
              </a:spcBef>
            </a:pPr>
            <a:endParaRPr lang="en-US" dirty="0">
              <a:latin typeface="Arial"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09" indent="-285734">
              <a:defRPr sz="2400">
                <a:solidFill>
                  <a:schemeClr val="tx1"/>
                </a:solidFill>
                <a:latin typeface="Arial" charset="0"/>
                <a:ea typeface="ＭＳ Ｐゴシック" charset="0"/>
              </a:defRPr>
            </a:lvl2pPr>
            <a:lvl3pPr marL="1142937" indent="-228587">
              <a:defRPr sz="2400">
                <a:solidFill>
                  <a:schemeClr val="tx1"/>
                </a:solidFill>
                <a:latin typeface="Arial" charset="0"/>
                <a:ea typeface="ＭＳ Ｐゴシック" charset="0"/>
              </a:defRPr>
            </a:lvl3pPr>
            <a:lvl4pPr marL="1600112" indent="-228587">
              <a:defRPr sz="2400">
                <a:solidFill>
                  <a:schemeClr val="tx1"/>
                </a:solidFill>
                <a:latin typeface="Arial" charset="0"/>
                <a:ea typeface="ＭＳ Ｐゴシック" charset="0"/>
              </a:defRPr>
            </a:lvl4pPr>
            <a:lvl5pPr marL="2057287" indent="-228587">
              <a:defRPr sz="2400">
                <a:solidFill>
                  <a:schemeClr val="tx1"/>
                </a:solidFill>
                <a:latin typeface="Arial" charset="0"/>
                <a:ea typeface="ＭＳ Ｐゴシック" charset="0"/>
              </a:defRPr>
            </a:lvl5pPr>
            <a:lvl6pPr marL="2514461" indent="-228587" eaLnBrk="0" fontAlgn="base" hangingPunct="0">
              <a:spcBef>
                <a:spcPct val="0"/>
              </a:spcBef>
              <a:spcAft>
                <a:spcPct val="0"/>
              </a:spcAft>
              <a:defRPr sz="2400">
                <a:solidFill>
                  <a:schemeClr val="tx1"/>
                </a:solidFill>
                <a:latin typeface="Arial" charset="0"/>
                <a:ea typeface="ＭＳ Ｐゴシック" charset="0"/>
              </a:defRPr>
            </a:lvl6pPr>
            <a:lvl7pPr marL="2971635" indent="-228587" eaLnBrk="0" fontAlgn="base" hangingPunct="0">
              <a:spcBef>
                <a:spcPct val="0"/>
              </a:spcBef>
              <a:spcAft>
                <a:spcPct val="0"/>
              </a:spcAft>
              <a:defRPr sz="2400">
                <a:solidFill>
                  <a:schemeClr val="tx1"/>
                </a:solidFill>
                <a:latin typeface="Arial" charset="0"/>
                <a:ea typeface="ＭＳ Ｐゴシック" charset="0"/>
              </a:defRPr>
            </a:lvl7pPr>
            <a:lvl8pPr marL="3428810" indent="-228587" eaLnBrk="0" fontAlgn="base" hangingPunct="0">
              <a:spcBef>
                <a:spcPct val="0"/>
              </a:spcBef>
              <a:spcAft>
                <a:spcPct val="0"/>
              </a:spcAft>
              <a:defRPr sz="2400">
                <a:solidFill>
                  <a:schemeClr val="tx1"/>
                </a:solidFill>
                <a:latin typeface="Arial" charset="0"/>
                <a:ea typeface="ＭＳ Ｐゴシック" charset="0"/>
              </a:defRPr>
            </a:lvl8pPr>
            <a:lvl9pPr marL="3885985" indent="-228587"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60462B-F5D2-9747-A704-51C7554417CA}" type="slidenum">
              <a:rPr kumimoji="0" lang="en-US" sz="1200" b="0" i="0" u="none" strike="noStrike" kern="1200" cap="none" spc="0" normalizeH="0" baseline="0" noProof="0">
                <a:ln>
                  <a:noFill/>
                </a:ln>
                <a:solidFill>
                  <a:prstClr val="black"/>
                </a:solidFill>
                <a:effectLst/>
                <a:uLnTx/>
                <a:uFillTx/>
                <a:latin typeface="Arial" charset="0"/>
                <a:ea typeface="ＭＳ Ｐゴシック"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173994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NoSQL delivers on</a:t>
            </a:r>
            <a:r>
              <a:rPr lang="en-US" baseline="0" dirty="0"/>
              <a:t> the</a:t>
            </a:r>
            <a:r>
              <a:rPr lang="en-US" dirty="0"/>
              <a:t> promise</a:t>
            </a:r>
            <a:r>
              <a:rPr lang="en-US" baseline="0" dirty="0"/>
              <a:t> of massive scale by using horizontal scaling, where data and workload are partitioned over a number of shards that can grow as the data volume and throughput grow. Scaling is incremental, which means more nodes/partitions are added as needed. Nodes are inexpensive, smaller commodity servers, and scaling is nearly linear.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basic premise is the same for all NoSQL databases: there is a way to shard data that is horizontally scalable.</a:t>
            </a:r>
            <a:endParaRPr lang="en-US" baseline="0" dirty="0"/>
          </a:p>
          <a:p>
            <a:endParaRPr lang="en-US" baseline="0" dirty="0"/>
          </a:p>
          <a:p>
            <a:r>
              <a:rPr lang="en-US" baseline="0" dirty="0"/>
              <a:t>If this is done right, the performance does not change as the data and throughput grow. Performance at scale was one of the main goals for NoSQL databases </a:t>
            </a:r>
            <a:r>
              <a:rPr lang="mr-IN" baseline="0" dirty="0"/>
              <a:t>–</a:t>
            </a:r>
            <a:r>
              <a:rPr lang="en-US" baseline="0" dirty="0"/>
              <a:t> that was certainly true for Amazon DynamoDB.</a:t>
            </a:r>
          </a:p>
          <a:p>
            <a:endParaRPr lang="en-US" dirty="0"/>
          </a:p>
          <a:p>
            <a:r>
              <a:rPr lang="en-US" dirty="0"/>
              <a:t>There are two parts to</a:t>
            </a:r>
            <a:r>
              <a:rPr lang="en-US" baseline="0" dirty="0"/>
              <a:t> doing this right: </a:t>
            </a:r>
          </a:p>
          <a:p>
            <a:r>
              <a:rPr lang="en-US" baseline="0" dirty="0"/>
              <a:t>	- 1) the technology has to be able to do it, </a:t>
            </a:r>
          </a:p>
          <a:p>
            <a:r>
              <a:rPr lang="en-US" baseline="0" dirty="0"/>
              <a:t>	- 2) the user has to deploy a good partitioning scheme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312923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abstraction in DynamoDB is a table. DynamoDB</a:t>
            </a:r>
            <a:r>
              <a:rPr lang="en-US" baseline="0" dirty="0"/>
              <a:t> horizontally shards a given table into 1 or more underlying virtual partitions</a:t>
            </a:r>
          </a:p>
          <a:p>
            <a:endParaRPr lang="en-US" baseline="0" dirty="0"/>
          </a:p>
          <a:p>
            <a:r>
              <a:rPr lang="en-US" baseline="0" dirty="0"/>
              <a:t>It enables us to scale to many partitions across many servers. </a:t>
            </a:r>
          </a:p>
          <a:p>
            <a:endParaRPr lang="en-US" baseline="0" dirty="0"/>
          </a:p>
          <a:p>
            <a:r>
              <a:rPr lang="en-US" baseline="0" dirty="0"/>
              <a:t>DynamoDB abstracts the virtual partitions so that you don’t have to worry about them: you use storage, read and write capacity and that’s what you think about. This is the core of the serverless nature of DynamoDB.</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945369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workload (data volume, reads and writes) change, DynamoDB transparently scales resources incrementally to accommodate those changes. </a:t>
            </a:r>
          </a:p>
          <a:p>
            <a:endParaRPr lang="en-US" dirty="0"/>
          </a:p>
          <a:p>
            <a:r>
              <a:rPr lang="en-US" dirty="0"/>
              <a:t>To the user, these resources are not servers, but storage, read and write capacity. There are no servers for you to manage, configure, tune or plan capacity for. DynamoDB is serverless and exposes read and write capacity as tunable resources rather than servers.</a:t>
            </a:r>
          </a:p>
          <a:p>
            <a:endParaRPr lang="en-US" dirty="0"/>
          </a:p>
          <a:p>
            <a:r>
              <a:rPr lang="en-US" dirty="0"/>
              <a:t>Serverless does not just mean that you don’t manage servers. It means that servers are not even exposed in any way so that you don’t configure, see servers or plan server capacity. </a:t>
            </a:r>
          </a:p>
          <a:p>
            <a:endParaRPr lang="en-US" dirty="0"/>
          </a:p>
          <a:p>
            <a:r>
              <a:rPr lang="en-US" dirty="0"/>
              <a:t>In fact, with on-demand capacity mode, read and write capacity management is fully automated, and you simply pay for read and write requests you make.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6308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the common terminology down. DynamoDB data sits inside what we call a table.</a:t>
            </a:r>
          </a:p>
          <a:p>
            <a:endParaRPr lang="en-US" dirty="0"/>
          </a:p>
          <a:p>
            <a:r>
              <a:rPr lang="en-US" dirty="0"/>
              <a:t>A table is the holder of your data. A table is unique to an account ID and a region. Table name is a String literal. For example, accounts, bookmarks, or IDK "driverless cars". </a:t>
            </a:r>
          </a:p>
          <a:p>
            <a:endParaRPr lang="en-US" dirty="0"/>
          </a:p>
          <a:p>
            <a:r>
              <a:rPr lang="en-US" dirty="0"/>
              <a:t>DynamoDB data sits inside an Item. Conceptually, it is similar to a ‘row.’ It is an atomic unit of data – all operations on items are ACID.</a:t>
            </a:r>
          </a:p>
          <a:p>
            <a:endParaRPr lang="en-US" dirty="0"/>
          </a:p>
          <a:p>
            <a:r>
              <a:rPr lang="en-US" dirty="0"/>
              <a:t>All items must have a partition key. A partition key is also known as a *hash* key. The partition key is important to find your data. Without the partition key we don't know what your data is (we’ll look at how data is organized in a bit). In DynamoDB it is super important that you know what that partition key is. The partition key could be something you derive, or it could be a set of values such as a number between 1 and 1,000.</a:t>
            </a:r>
          </a:p>
          <a:p>
            <a:endParaRPr lang="en-US" dirty="0"/>
          </a:p>
          <a:p>
            <a:r>
              <a:rPr lang="en-US" dirty="0"/>
              <a:t>Optionally, you could have a sort key. A sort key allows for the one to many relationships in DynamoDB. Sort keys are often things like timestamps, version numbers, or audit log IDs. The sort keys are used to create groupings of data. Sort keys are used to sort data on disk. **</a:t>
            </a:r>
            <a:r>
              <a:rPr lang="en-US" i="1" dirty="0"/>
              <a:t>click</a:t>
            </a:r>
            <a:r>
              <a:rPr lang="en-US" dirty="0"/>
              <a:t>** This opens up a lot of query patterns where you can request a range of rows to be returned under a partition key using a BETWEEN statement on the sort key.</a:t>
            </a:r>
          </a:p>
          <a:p>
            <a:endParaRPr lang="en-US" dirty="0"/>
          </a:p>
          <a:p>
            <a:r>
              <a:rPr lang="en-US" dirty="0"/>
              <a:t>When you have a table with a partition key and sort key, the two are collectively your *primary key*.  Combined together, the two uniquely identify a single row in DynamoDB. If you give DynamoDB a partition and sort key, we know precisely which row you are referring to.</a:t>
            </a:r>
          </a:p>
          <a:p>
            <a:endParaRPr lang="en-US" dirty="0"/>
          </a:p>
          <a:p>
            <a:r>
              <a:rPr lang="en-US" dirty="0"/>
              <a:t>Because this is a design focused real world use cases presentation, we've </a:t>
            </a:r>
            <a:r>
              <a:rPr lang="en-US" dirty="0" err="1"/>
              <a:t>gotta</a:t>
            </a:r>
            <a:r>
              <a:rPr lang="en-US" dirty="0"/>
              <a:t> talk about indexes.  </a:t>
            </a:r>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E4738081-ED31-43D5-BFC3-EF4925DA9A61}" type="datetime8">
              <a:rPr lang="en-US" smtClean="0"/>
              <a:t>7/13/20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105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GSI, or global secondary index, allows you to have an alternate schema on your DynamoDB table. GSIs underneath are actually DynamoDB tables, however, when you go to your AWS  management console and you go to your Dynamo table, you won't see your GSI listed next to your other tables. Instead, they're under the indexes tab on your Dynamo table. </a:t>
            </a:r>
          </a:p>
          <a:p>
            <a:endParaRPr lang="en-US" dirty="0"/>
          </a:p>
          <a:p>
            <a:r>
              <a:rPr lang="en-US" dirty="0"/>
              <a:t>So, what makes GSIs unique? Only DynamoDB can write to global secondary indexes. DynamoDB is responsible for copying data from your base table into your global secondary index. Because this is a separate DynamoDB table, it is asynchronously updated. So put it another way, GSIs can be kind of stale on the order of milliseconds of staleness, potentially more depending on the situation.</a:t>
            </a:r>
          </a:p>
          <a:p>
            <a:endParaRPr lang="en-US" dirty="0"/>
          </a:p>
          <a:p>
            <a:endParaRPr lang="en-US" dirty="0"/>
          </a:p>
          <a:p>
            <a:r>
              <a:rPr lang="en-US" dirty="0"/>
              <a:t>The most important thing that you can do for a global secondary index is to make sure you have enough provisioned capacity, or you use the DynamoDB on demand mode (we’ll look at how to provision capacity a little later).</a:t>
            </a:r>
          </a:p>
          <a:p>
            <a:endParaRPr lang="en-US" dirty="0"/>
          </a:p>
          <a:p>
            <a:endParaRPr lang="en-US" dirty="0"/>
          </a:p>
          <a:p>
            <a:r>
              <a:rPr lang="en-US" dirty="0"/>
              <a:t>When you're working with GSIs, you can choose whatever arbitrary schema you want. You get up to 20 global secondary indexes, you choose whatever partition key you want. Now, as I mentioned, it's important to have a good unique partition key value. You don't want some low-cardinality order status as your GSI partition key because DynamoDB uses that partition key to figure out where your data's going to be stored. And if you are inserting a thousand orders per second with a status of new, that's all going to go to one Dynamo partition if the order status is your partition key.</a:t>
            </a:r>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E4738081-ED31-43D5-BFC3-EF4925DA9A61}" type="datetime8">
              <a:rPr lang="en-US" smtClean="0"/>
              <a:t>7/13/20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8044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Types and Operations supported natively. Indexes only support Scalar types (String, Number, Binary)</a:t>
            </a:r>
          </a:p>
          <a:p>
            <a:endParaRPr lang="en-US" dirty="0"/>
          </a:p>
          <a:p>
            <a:r>
              <a:rPr lang="en-US" dirty="0"/>
              <a:t>All operations are REST APIs </a:t>
            </a:r>
            <a:r>
              <a:rPr lang="en-US" dirty="0">
                <a:sym typeface="Wingdings" pitchFamily="2" charset="2"/>
              </a:rPr>
              <a:t> SDK/CLI/Console</a:t>
            </a:r>
          </a:p>
          <a:p>
            <a:endParaRPr lang="en-US" dirty="0">
              <a:sym typeface="Wingdings" pitchFamily="2" charset="2"/>
            </a:endParaRPr>
          </a:p>
          <a:p>
            <a:r>
              <a:rPr lang="en-US" dirty="0"/>
              <a:t>Put, Update, Delete, and </a:t>
            </a:r>
            <a:r>
              <a:rPr lang="en-US" dirty="0" err="1"/>
              <a:t>TransactWriteItem</a:t>
            </a:r>
            <a:r>
              <a:rPr lang="en-US" dirty="0"/>
              <a:t> support operation conditions on top level attributes, limited internal nested support.</a:t>
            </a:r>
          </a:p>
          <a:p>
            <a:endParaRPr lang="en-US" dirty="0"/>
          </a:p>
          <a:p>
            <a:r>
              <a:rPr lang="en-US" dirty="0"/>
              <a:t>Lists &amp; Maps support specific update operations like Append/Prepend.</a:t>
            </a:r>
          </a:p>
          <a:p>
            <a:endParaRPr lang="en-US" dirty="0"/>
          </a:p>
          <a:p>
            <a:r>
              <a:rPr lang="en-US" dirty="0"/>
              <a:t>Numbers support incremental counter/decrement operations.</a:t>
            </a:r>
          </a:p>
          <a:p>
            <a:endParaRPr lang="en-US" dirty="0"/>
          </a:p>
          <a:p>
            <a:r>
              <a:rPr lang="en-US" dirty="0"/>
              <a:t>Query: Very powerful retrieval operation. It allows for retrieving many items, which are share a single partition key, as a single unit. </a:t>
            </a:r>
          </a:p>
          <a:p>
            <a:r>
              <a:rPr lang="en-US" dirty="0"/>
              <a:t>-- i.e. Query </a:t>
            </a:r>
            <a:r>
              <a:rPr lang="en-US" dirty="0" err="1"/>
              <a:t>userID</a:t>
            </a:r>
            <a:r>
              <a:rPr lang="en-US" dirty="0"/>
              <a:t> for all profile rows… if there were 12 rows and each one is 1KB, this would be 3 Read Units (or 1.5 RCUs if done as an Eventually Consistent Read). If these same operation were done as a </a:t>
            </a:r>
            <a:r>
              <a:rPr lang="en-US" dirty="0" err="1"/>
              <a:t>BatchGetItem</a:t>
            </a:r>
            <a:r>
              <a:rPr lang="en-US" dirty="0"/>
              <a:t> it would be a minimum of 12 RCUs (or 6 if done as EC reads).</a:t>
            </a:r>
          </a:p>
          <a:p>
            <a:endParaRPr lang="en-US" dirty="0"/>
          </a:p>
          <a:p>
            <a:r>
              <a:rPr lang="en-US" dirty="0"/>
              <a:t>Scan: Primarily used for ETL or sampling data. It is only used in edge cases for normal production workloads.</a:t>
            </a:r>
          </a:p>
          <a:p>
            <a:r>
              <a:rPr lang="en-US" dirty="0" err="1"/>
              <a:t>GetItem</a:t>
            </a:r>
            <a:r>
              <a:rPr lang="en-US" dirty="0"/>
              <a:t> &amp; BGI: Get Item is a </a:t>
            </a:r>
            <a:r>
              <a:rPr lang="en-US" dirty="0" err="1"/>
              <a:t>singleon</a:t>
            </a:r>
            <a:r>
              <a:rPr lang="en-US" dirty="0"/>
              <a:t> operation to retrieve and item. GBI retrieves up to 100 single operations as a single API call. </a:t>
            </a:r>
          </a:p>
          <a:p>
            <a:r>
              <a:rPr lang="en-US" dirty="0" err="1"/>
              <a:t>PutItem</a:t>
            </a:r>
            <a:r>
              <a:rPr lang="en-US" dirty="0"/>
              <a:t> &amp; BWI: Puts a single item. BWI inserts up to 25 items as a single API call.</a:t>
            </a:r>
          </a:p>
          <a:p>
            <a:r>
              <a:rPr lang="en-US" dirty="0"/>
              <a:t>Update: Updates an existing item. (Consumes the full item’s size as a write operation).</a:t>
            </a:r>
          </a:p>
          <a:p>
            <a:r>
              <a:rPr lang="en-US" dirty="0"/>
              <a:t>Delete: Removes an existing item. (Consumes the full item’s size as a write operation).</a:t>
            </a:r>
          </a:p>
          <a:p>
            <a:r>
              <a:rPr lang="en-US" dirty="0" err="1"/>
              <a:t>TransactWriteItem</a:t>
            </a:r>
            <a:r>
              <a:rPr lang="en-US" dirty="0"/>
              <a:t>: Operations on up to 25 items as a single atomic operation. Success/Fail (no open/blocking/roll back). Supports conditions and checks.</a:t>
            </a:r>
          </a:p>
          <a:p>
            <a:r>
              <a:rPr lang="en-US" dirty="0" err="1"/>
              <a:t>TransactReadItem</a:t>
            </a:r>
            <a:r>
              <a:rPr lang="en-US" dirty="0"/>
              <a:t>: A read that is consistent with a transaction that is being written.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7973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178048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how do items work in a table? Items that are inserted are hashed by partition key and distributed over virtual partitions.</a:t>
            </a:r>
          </a:p>
          <a:p>
            <a:endParaRPr lang="en-US" dirty="0"/>
          </a:p>
          <a:p>
            <a:r>
              <a:rPr lang="en-US" dirty="0"/>
              <a:t>Demonstrate how the partition key is used to hash and distribute items over the table’s key space (and the underlying partitions).</a:t>
            </a:r>
          </a:p>
          <a:p>
            <a:endParaRPr lang="en-US" dirty="0"/>
          </a:p>
          <a:p>
            <a:r>
              <a:rPr lang="en-US" dirty="0"/>
              <a:t>This means that even if partitions keys share a leading prefix, or are sequentially increasing – they will randomly distributed over the underlying virtual partitions.</a:t>
            </a:r>
          </a:p>
          <a:p>
            <a:endParaRPr lang="en-US" dirty="0"/>
          </a:p>
        </p:txBody>
      </p:sp>
      <p:sp>
        <p:nvSpPr>
          <p:cNvPr id="4" name="Slide Number Placeholder 3"/>
          <p:cNvSpPr>
            <a:spLocks noGrp="1"/>
          </p:cNvSpPr>
          <p:nvPr>
            <p:ph type="sldNum" sz="quarter" idx="10"/>
          </p:nvPr>
        </p:nvSpPr>
        <p:spPr/>
        <p:txBody>
          <a:bodyPr/>
          <a:lstStyle/>
          <a:p>
            <a:pPr>
              <a:defRPr/>
            </a:pPr>
            <a:fld id="{32FC5D5D-56C3-6E46-B162-4074C9671FA5}" type="slidenum">
              <a:rPr lang="en-US" smtClean="0"/>
              <a:pPr>
                <a:defRPr/>
              </a:pPr>
              <a:t>20</a:t>
            </a:fld>
            <a:endParaRPr lang="en-US" dirty="0"/>
          </a:p>
        </p:txBody>
      </p:sp>
    </p:spTree>
    <p:extLst>
      <p:ext uri="{BB962C8B-B14F-4D97-AF65-F5344CB8AC3E}">
        <p14:creationId xmlns:p14="http://schemas.microsoft.com/office/powerpoint/2010/main" val="3821351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item is written it is replicated across 3 AZs (we will see how this works in the next slides). </a:t>
            </a:r>
          </a:p>
          <a:p>
            <a:endParaRPr lang="en-US" dirty="0"/>
          </a:p>
          <a:p>
            <a:r>
              <a:rPr lang="en-US" dirty="0"/>
              <a:t>Writes are reliable &amp; Data is durable and HA.</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695663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DynamoDB Service is composed of many thousands of automated servers in two primary fleets: </a:t>
            </a:r>
            <a:br>
              <a:rPr lang="en-US" dirty="0"/>
            </a:br>
            <a:endParaRPr lang="en-US" dirty="0"/>
          </a:p>
          <a:p>
            <a:r>
              <a:rPr lang="en-US" dirty="0"/>
              <a:t>The front end: </a:t>
            </a:r>
            <a:r>
              <a:rPr lang="en-US" u="sng" dirty="0"/>
              <a:t>Request Routers</a:t>
            </a:r>
            <a:r>
              <a:rPr lang="en-US" dirty="0"/>
              <a:t>, which are stateless and route incoming HTTPS requests to the appropriate node in storage layer. </a:t>
            </a:r>
          </a:p>
          <a:p>
            <a:endParaRPr lang="en-US" dirty="0"/>
          </a:p>
          <a:p>
            <a:r>
              <a:rPr lang="en-US" dirty="0"/>
              <a:t>The back end: </a:t>
            </a:r>
            <a:r>
              <a:rPr lang="en-US" u="sng" dirty="0"/>
              <a:t>Storage Nodes</a:t>
            </a:r>
            <a:r>
              <a:rPr lang="en-US" dirty="0"/>
              <a:t>, which are stateful and store every item (replicated three times). </a:t>
            </a:r>
          </a:p>
          <a:p>
            <a:endParaRPr lang="en-US" dirty="0"/>
          </a:p>
          <a:p>
            <a:endParaRPr lang="en-US" dirty="0"/>
          </a:p>
          <a:p>
            <a:endParaRPr lang="en-US" dirty="0"/>
          </a:p>
        </p:txBody>
      </p:sp>
    </p:spTree>
    <p:extLst>
      <p:ext uri="{BB962C8B-B14F-4D97-AF65-F5344CB8AC3E}">
        <p14:creationId xmlns:p14="http://schemas.microsoft.com/office/powerpoint/2010/main" val="478074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this works by examining a </a:t>
            </a:r>
            <a:r>
              <a:rPr lang="en-US" dirty="0" err="1"/>
              <a:t>PutItem</a:t>
            </a:r>
            <a:r>
              <a:rPr lang="en-US" dirty="0"/>
              <a:t> request first.</a:t>
            </a:r>
          </a:p>
          <a:p>
            <a:endParaRPr lang="en-US" dirty="0"/>
          </a:p>
          <a:p>
            <a:r>
              <a:rPr lang="en-US" dirty="0"/>
              <a:t>When a client issues a write to a DynamoDB table, the request router will connect to the leader storage node for that item to submit the request.  </a:t>
            </a:r>
          </a:p>
          <a:p>
            <a:endParaRPr lang="en-US" dirty="0"/>
          </a:p>
          <a:p>
            <a:r>
              <a:rPr lang="en-US" dirty="0"/>
              <a:t>That leader storage node replicates the change to two replica storage nodes in two other AZs. When one of the two SNs confirms an item is written, the 200 ok is sent to the client. </a:t>
            </a:r>
          </a:p>
          <a:p>
            <a:endParaRPr lang="en-US" dirty="0"/>
          </a:p>
          <a:p>
            <a:r>
              <a:rPr lang="en-US" dirty="0"/>
              <a:t>Using this model, DynamoDB could sustain the outage of an entire AZ and continue to serve traffic!</a:t>
            </a:r>
          </a:p>
          <a:p>
            <a:endParaRPr lang="en-US" dirty="0"/>
          </a:p>
          <a:p>
            <a:r>
              <a:rPr lang="en-US" dirty="0"/>
              <a:t>Yes, the three storage nodes operate using a leader/replica model that we will discuss in a moment.</a:t>
            </a:r>
          </a:p>
        </p:txBody>
      </p:sp>
    </p:spTree>
    <p:extLst>
      <p:ext uri="{BB962C8B-B14F-4D97-AF65-F5344CB8AC3E}">
        <p14:creationId xmlns:p14="http://schemas.microsoft.com/office/powerpoint/2010/main" val="3962516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described – when an item is confirmed as written, it is on disc in 2 of the 3 storage nodes. When a strongly consistent read is issued, it goes to the Storage Leader node – this ensures that the most up to date version of that item is returned. When an eventually consistent read is issued – it is randomly sent to one of the three backend storage nodes. </a:t>
            </a:r>
          </a:p>
          <a:p>
            <a:endParaRPr lang="en-US" dirty="0"/>
          </a:p>
          <a:p>
            <a:r>
              <a:rPr lang="en-US" dirty="0"/>
              <a:t>The 3</a:t>
            </a:r>
            <a:r>
              <a:rPr lang="en-US" baseline="30000" dirty="0"/>
              <a:t>rd</a:t>
            </a:r>
            <a:r>
              <a:rPr lang="en-US" dirty="0"/>
              <a:t> storage node is updated very very quickly, so the window for ‘stale’ reads is very small. EC/SC reads can be configured per request. EC reads consume 50% of the RCU capacity!</a:t>
            </a:r>
          </a:p>
          <a:p>
            <a:endParaRPr lang="en-US" dirty="0"/>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 far behind might replication to the third replica be?  That will depend – it may be behind because it has just rebooted, or the storage node was automatically failed out and replaced – or perhaps a temporary network hiccup – because of the variables we do not provide any guarantees around this – that is the nature of eventual consistency.  Under normal operating conditions it will typically be a matter of </a:t>
            </a:r>
            <a:r>
              <a:rPr lang="en-US" b="1" dirty="0"/>
              <a:t>a few milliseconds behind the leader node</a:t>
            </a:r>
            <a:endParaRPr lang="en-US" dirty="0"/>
          </a:p>
          <a:p>
            <a:endParaRPr lang="en-US" dirty="0"/>
          </a:p>
        </p:txBody>
      </p:sp>
    </p:spTree>
    <p:extLst>
      <p:ext uri="{BB962C8B-B14F-4D97-AF65-F5344CB8AC3E}">
        <p14:creationId xmlns:p14="http://schemas.microsoft.com/office/powerpoint/2010/main" val="2295315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en-US" dirty="0"/>
              <a:t>If you’ll recall your computer science, the CAP theorem proposes that in a database system, only 2 of three (C, A, or P) can be present at any moment. </a:t>
            </a:r>
          </a:p>
          <a:p>
            <a:pPr marL="0" marR="0" lvl="0" indent="0" defTabSz="457200" eaLnBrk="1" fontAlgn="auto" latinLnBrk="0" hangingPunct="1">
              <a:lnSpc>
                <a:spcPct val="125000"/>
              </a:lnSpc>
              <a:spcBef>
                <a:spcPts val="0"/>
              </a:spcBef>
              <a:spcAft>
                <a:spcPts val="0"/>
              </a:spcAft>
              <a:buClrTx/>
              <a:buSzTx/>
              <a:buFontTx/>
              <a:buNone/>
              <a:tabLst/>
              <a:defRPr/>
            </a:pPr>
            <a:endParaRPr lang="en-US" dirty="0"/>
          </a:p>
          <a:p>
            <a:pPr marL="0" marR="0" lvl="0" indent="0" defTabSz="457200" eaLnBrk="1" fontAlgn="auto" latinLnBrk="0" hangingPunct="1">
              <a:lnSpc>
                <a:spcPct val="125000"/>
              </a:lnSpc>
              <a:spcBef>
                <a:spcPts val="0"/>
              </a:spcBef>
              <a:spcAft>
                <a:spcPts val="0"/>
              </a:spcAft>
              <a:buClrTx/>
              <a:buSzTx/>
              <a:buFontTx/>
              <a:buNone/>
              <a:tabLst/>
              <a:defRPr/>
            </a:pPr>
            <a:r>
              <a:rPr lang="en-US" dirty="0"/>
              <a:t>By using Eventually Consistent reads – DynamoDB is AP.  </a:t>
            </a:r>
          </a:p>
          <a:p>
            <a:pPr marL="0" marR="0" lvl="0" indent="0" defTabSz="457200" eaLnBrk="1" fontAlgn="auto" latinLnBrk="0" hangingPunct="1">
              <a:lnSpc>
                <a:spcPct val="125000"/>
              </a:lnSpc>
              <a:spcBef>
                <a:spcPts val="0"/>
              </a:spcBef>
              <a:spcAft>
                <a:spcPts val="0"/>
              </a:spcAft>
              <a:buClrTx/>
              <a:buSzTx/>
              <a:buFontTx/>
              <a:buNone/>
              <a:tabLst/>
              <a:defRPr/>
            </a:pPr>
            <a:endParaRPr lang="en-US" dirty="0"/>
          </a:p>
          <a:p>
            <a:pPr marL="0" marR="0" lvl="0" indent="0" defTabSz="457200" eaLnBrk="1" fontAlgn="auto" latinLnBrk="0" hangingPunct="1">
              <a:lnSpc>
                <a:spcPct val="125000"/>
              </a:lnSpc>
              <a:spcBef>
                <a:spcPts val="0"/>
              </a:spcBef>
              <a:spcAft>
                <a:spcPts val="0"/>
              </a:spcAft>
              <a:buClrTx/>
              <a:buSzTx/>
              <a:buFontTx/>
              <a:buNone/>
              <a:tabLst/>
              <a:defRPr/>
            </a:pPr>
            <a:r>
              <a:rPr lang="en-US" dirty="0"/>
              <a:t>All writes, and Strongly Consistent reads, are CP on DynamoDB. (And nearly AP as it can tolerate an AZ failure and elect new leaders quickly…)</a:t>
            </a:r>
          </a:p>
          <a:p>
            <a:pPr marL="0" marR="0" lvl="0" indent="0" defTabSz="457200" eaLnBrk="1" fontAlgn="auto" latinLnBrk="0" hangingPunct="1">
              <a:lnSpc>
                <a:spcPct val="125000"/>
              </a:lnSpc>
              <a:spcBef>
                <a:spcPts val="0"/>
              </a:spcBef>
              <a:spcAft>
                <a:spcPts val="0"/>
              </a:spcAft>
              <a:buClrTx/>
              <a:buSzTx/>
              <a:buFontTx/>
              <a:buNone/>
              <a:tabLst/>
              <a:defRPr/>
            </a:pPr>
            <a:endParaRPr lang="en-US" dirty="0"/>
          </a:p>
          <a:p>
            <a:pPr marL="0" marR="0" lvl="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92911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Leader election is managed using </a:t>
            </a:r>
            <a:r>
              <a:rPr lang="en-US" dirty="0" err="1"/>
              <a:t>Paxo</a:t>
            </a:r>
            <a:r>
              <a:rPr lang="en-US" dirty="0"/>
              <a:t>. </a:t>
            </a:r>
          </a:p>
          <a:p>
            <a:endParaRPr lang="en-US" dirty="0"/>
          </a:p>
          <a:p>
            <a:r>
              <a:rPr lang="en-US" b="1" dirty="0" err="1"/>
              <a:t>StorageNode</a:t>
            </a:r>
            <a:r>
              <a:rPr lang="en-US" b="1" dirty="0"/>
              <a:t> Leader Election</a:t>
            </a:r>
            <a:r>
              <a:rPr lang="en-US" dirty="0"/>
              <a:t>: DynamoDB achieves designating a leader among the storage nodes amongst themselves using a heartbeat protocol with the </a:t>
            </a:r>
            <a:r>
              <a:rPr lang="en-US" dirty="0" err="1"/>
              <a:t>Paxos</a:t>
            </a:r>
            <a:r>
              <a:rPr lang="en-US" dirty="0"/>
              <a:t> algorithm.  </a:t>
            </a:r>
          </a:p>
          <a:p>
            <a:endParaRPr lang="en-US" b="1" dirty="0"/>
          </a:p>
          <a:p>
            <a:r>
              <a:rPr lang="en-US" b="1" dirty="0" err="1"/>
              <a:t>StorageNode</a:t>
            </a:r>
            <a:r>
              <a:rPr lang="en-US" b="1" dirty="0"/>
              <a:t> Leader </a:t>
            </a:r>
            <a:r>
              <a:rPr lang="en-US" b="1" dirty="0" err="1"/>
              <a:t>Heartbeating</a:t>
            </a:r>
            <a:r>
              <a:rPr lang="en-US" dirty="0"/>
              <a:t>: Each of the storage nodes participate in a membership group and heartbeat amongst each other every 1.5 seconds. If the leader heartbeats are not received, one the other storage nodes will offer to take over as leader, and one of the nodes with the latest version will be elected.</a:t>
            </a:r>
          </a:p>
        </p:txBody>
      </p:sp>
    </p:spTree>
    <p:extLst>
      <p:ext uri="{BB962C8B-B14F-4D97-AF65-F5344CB8AC3E}">
        <p14:creationId xmlns:p14="http://schemas.microsoft.com/office/powerpoint/2010/main" val="2057366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Fundamentally – a GSI is simply another table that DynamoDB is asynchronously updating for you, using the log propagator service. Only items written to the base table that match the primary index are written to the GSI.</a:t>
            </a:r>
          </a:p>
          <a:p>
            <a:endParaRPr lang="en-US" dirty="0"/>
          </a:p>
          <a:p>
            <a:r>
              <a:rPr lang="en-US" dirty="0"/>
              <a:t>--</a:t>
            </a:r>
          </a:p>
          <a:p>
            <a:endParaRPr lang="en-US" dirty="0"/>
          </a:p>
          <a:p>
            <a:r>
              <a:rPr lang="en-US" dirty="0"/>
              <a:t>Note that if </a:t>
            </a:r>
            <a:r>
              <a:rPr lang="en-US" b="1" dirty="0"/>
              <a:t>none of the selected projection attributes </a:t>
            </a:r>
            <a:r>
              <a:rPr lang="en-US" dirty="0"/>
              <a:t>for a GSI have changed, there is </a:t>
            </a:r>
            <a:r>
              <a:rPr lang="en-US" b="1" dirty="0"/>
              <a:t>no write to be made and no WCU consumption in the GSI</a:t>
            </a:r>
            <a:r>
              <a:rPr lang="en-US" dirty="0"/>
              <a:t>.  Your choice of attributes for the GSI primary key may result in a sparse index.  So the write consumption (WCU) in a GSI can in some cases be lower than the base table.</a:t>
            </a:r>
          </a:p>
        </p:txBody>
      </p:sp>
    </p:spTree>
    <p:extLst>
      <p:ext uri="{BB962C8B-B14F-4D97-AF65-F5344CB8AC3E}">
        <p14:creationId xmlns:p14="http://schemas.microsoft.com/office/powerpoint/2010/main" val="1291839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slide – additional GSI behavior….</a:t>
            </a:r>
          </a:p>
          <a:p>
            <a:endParaRPr lang="en-US" dirty="0"/>
          </a:p>
          <a:p>
            <a:r>
              <a:rPr lang="en-US" dirty="0"/>
              <a:t>1/ On the other hand, the </a:t>
            </a:r>
            <a:r>
              <a:rPr lang="en-US" b="1" dirty="0"/>
              <a:t>GSI can consume capacity as more than the write capacity </a:t>
            </a:r>
            <a:r>
              <a:rPr lang="en-US" dirty="0"/>
              <a:t>of the base table </a:t>
            </a:r>
          </a:p>
          <a:p>
            <a:endParaRPr lang="en-US" dirty="0"/>
          </a:p>
          <a:p>
            <a:r>
              <a:rPr lang="en-US" dirty="0"/>
              <a:t>2/ if your choice of primary key in the GSI is different than the base table, </a:t>
            </a:r>
            <a:r>
              <a:rPr lang="en-US" b="1" dirty="0"/>
              <a:t>updating an attribute in a base table</a:t>
            </a:r>
            <a:r>
              <a:rPr lang="en-US" dirty="0"/>
              <a:t> item could consume one write, and if the mutated attribute is part of the primary key for the GSI it will involve </a:t>
            </a:r>
            <a:r>
              <a:rPr lang="en-US" b="1" dirty="0"/>
              <a:t>deleting the index item and then creating it again </a:t>
            </a:r>
            <a:r>
              <a:rPr lang="en-US" dirty="0"/>
              <a:t>with the new primary key value.  </a:t>
            </a:r>
          </a:p>
          <a:p>
            <a:endParaRPr lang="en-US" dirty="0"/>
          </a:p>
          <a:p>
            <a:r>
              <a:rPr lang="en-US" dirty="0"/>
              <a:t>3/ Think about our earlier customer database example.  The base table has a primary key of customer id, and another attribute for the name – the GSI actually uses the name attribute for its primary key.  If we have a customer with id 123 and name Robert, and then we update that item because the customer would like to be known as Bob instead, projecting this update into the GSI will mean deleting the index item with primary key “Robert” and replacing it with a new item with primary key “Bob”.  </a:t>
            </a:r>
            <a:r>
              <a:rPr lang="en-US" b="1" dirty="0"/>
              <a:t>So a single update of a base table item can result in 2x amplification of writes to a GSI.</a:t>
            </a:r>
          </a:p>
          <a:p>
            <a:r>
              <a:rPr lang="en-US" b="0" dirty="0"/>
              <a:t>4/ </a:t>
            </a:r>
            <a:r>
              <a:rPr lang="en-US" dirty="0"/>
              <a:t>A reminder we recently increased the limit on GSIs per base table to 20 so it’s worth keeping this amplification cost in mind when designing/managing GSIs to manage costs</a:t>
            </a:r>
            <a:endParaRPr lang="en-US" b="1" dirty="0"/>
          </a:p>
        </p:txBody>
      </p:sp>
    </p:spTree>
    <p:extLst>
      <p:ext uri="{BB962C8B-B14F-4D97-AF65-F5344CB8AC3E}">
        <p14:creationId xmlns:p14="http://schemas.microsoft.com/office/powerpoint/2010/main" val="3194199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noting that there is not an ops team managing all this, </a:t>
            </a:r>
            <a:r>
              <a:rPr lang="en-US" dirty="0" err="1"/>
              <a:t>infact</a:t>
            </a:r>
            <a:r>
              <a:rPr lang="en-US" dirty="0"/>
              <a:t> – all of the regular ‘dba-like’ tasks are managed by an Auto Admin service.</a:t>
            </a:r>
          </a:p>
          <a:p>
            <a:endParaRPr lang="en-US" dirty="0"/>
          </a:p>
          <a:p>
            <a:r>
              <a:rPr lang="en-US" dirty="0"/>
              <a:t>1/ It’s like the automatic DBA for DynamoDB and it accounts for a lot of the value you receive from the product.  </a:t>
            </a:r>
          </a:p>
          <a:p>
            <a:r>
              <a:rPr lang="en-US" dirty="0"/>
              <a:t>2/ It takes care of table and index creation, provisioning of capacity for them, splitting partitions as necessary to accommodate growing data volume or higher throughput requirements, and it repairs any problems that might arise for a storage node serving your partitions.  </a:t>
            </a:r>
          </a:p>
          <a:p>
            <a:r>
              <a:rPr lang="en-US" dirty="0"/>
              <a:t>3/ This is what allows the DynamoDB service team to manage many thousands of servers, and it allows you to experience DynamoDB as serverless and highly available, with scaling elasticity from tiny to… well, the sky is the limit - and you only pay for the storage and the throughput you need.</a:t>
            </a:r>
          </a:p>
        </p:txBody>
      </p:sp>
    </p:spTree>
    <p:extLst>
      <p:ext uri="{BB962C8B-B14F-4D97-AF65-F5344CB8AC3E}">
        <p14:creationId xmlns:p14="http://schemas.microsoft.com/office/powerpoint/2010/main" val="209353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540959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from overall system management and focus for a while on how DynamoDB manages your throughput.</a:t>
            </a:r>
          </a:p>
        </p:txBody>
      </p:sp>
    </p:spTree>
    <p:extLst>
      <p:ext uri="{BB962C8B-B14F-4D97-AF65-F5344CB8AC3E}">
        <p14:creationId xmlns:p14="http://schemas.microsoft.com/office/powerpoint/2010/main" val="2515826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t>
            </a:r>
            <a:r>
              <a:rPr lang="en-US" baseline="0" dirty="0"/>
              <a:t> table creation time you specify :</a:t>
            </a:r>
          </a:p>
          <a:p>
            <a:r>
              <a:rPr lang="en-US" baseline="0" dirty="0"/>
              <a:t>   Table Name &amp; Keys : primary/sort</a:t>
            </a:r>
          </a:p>
          <a:p>
            <a:r>
              <a:rPr lang="en-US" baseline="0" dirty="0"/>
              <a:t>   WCU : write capacity unit (1 KB/sec)</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   RCU : read capacity unit (4 KB/sec)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Storage size of the table automatically increases as you add more items. There is a limit of item size at 400KB.</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As more items are added as size increases, the table is partitioned automatically for you.  Size and provisioning capacity of the table are equally distributed for all partitions.  And new partitions are added when either the capacity or size exceeds the formula above.</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2664854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mentioned, a single write capacity unit will allow you to write an item up to 1KB in a given second.  A read capacity unit lets you read up to a 4KB item in the second with strong consistency, or two of those item reads with eventual consistency.   DynamoDB billing is based on the data volume stored, and throughput.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In November 2018 we introduced a new throughput mode called On-Demand, which adds some predictive intelligence to split out your partitions ahead of time - and for On-Demand tables you pay-per-use rather than specifying a particular throughput.  </a:t>
            </a:r>
          </a:p>
          <a:p>
            <a:endParaRPr lang="en-US" dirty="0"/>
          </a:p>
          <a:p>
            <a:r>
              <a:rPr lang="en-US" dirty="0"/>
              <a:t>Let’s walk through some of the fundamentals of managing this from the DynamoDB service perspective so you can better understand the ways we’re improving the customer experience.</a:t>
            </a:r>
          </a:p>
        </p:txBody>
      </p:sp>
    </p:spTree>
    <p:extLst>
      <p:ext uri="{BB962C8B-B14F-4D97-AF65-F5344CB8AC3E}">
        <p14:creationId xmlns:p14="http://schemas.microsoft.com/office/powerpoint/2010/main" val="1967042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 Scaling is on by default for provisioned mode tables – as insurance against throttling for unexpected load peaks, as a means to optimize your spend, or both.</a:t>
            </a:r>
          </a:p>
          <a:p>
            <a:endParaRPr lang="en-US" dirty="0"/>
          </a:p>
          <a:p>
            <a:r>
              <a:rPr lang="en-US" dirty="0"/>
              <a:t>Here are some graphed metrics for an actual customer workload.  You can see that the load has a seasonal variability – in this case daily peaks and troughs associated with user activity levels throughout the day. </a:t>
            </a:r>
          </a:p>
          <a:p>
            <a:endParaRPr lang="en-US" dirty="0"/>
          </a:p>
          <a:p>
            <a:r>
              <a:rPr lang="en-US" dirty="0"/>
              <a:t>Auto Scaling is helping this customer to pay only for the throughput they need, and it is also protecting them from application impact due to under-provisioning if they should see an uncharacteristically high load. </a:t>
            </a:r>
          </a:p>
        </p:txBody>
      </p:sp>
    </p:spTree>
    <p:extLst>
      <p:ext uri="{BB962C8B-B14F-4D97-AF65-F5344CB8AC3E}">
        <p14:creationId xmlns:p14="http://schemas.microsoft.com/office/powerpoint/2010/main" val="542316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Capacity is managed at the table level and the storage node level using token buckets. The token buckets for both levels are ‘refilled’ each second and if the bucket is depleted (and the burst bucket is depleted), then requests are throttled – or ‘rate-limited.’ </a:t>
            </a:r>
          </a:p>
          <a:p>
            <a:endParaRPr lang="en-US" dirty="0"/>
          </a:p>
          <a:p>
            <a:r>
              <a:rPr lang="en-US" dirty="0"/>
              <a:t>Requests are admitted by the request router if there are tokens in the bucket for the table (either in the table or burst bucket). Requests are then sent to the storage nodes, which will serve requests if there are tokens in the storage node token buckets. </a:t>
            </a:r>
          </a:p>
          <a:p>
            <a:endParaRPr lang="en-US" dirty="0"/>
          </a:p>
          <a:p>
            <a:r>
              <a:rPr lang="en-US" dirty="0"/>
              <a:t>The table level bucket is proportionate to the provisioned capacity on the table. Adaptive Capacity ensures that the storage node buckets are always 3,000 RCUs or 1,000 WCUs, which allows the full throughput of each partition to be used as long as table level capacity is not exceeded.</a:t>
            </a:r>
          </a:p>
          <a:p>
            <a:endParaRPr lang="en-US" dirty="0"/>
          </a:p>
          <a:p>
            <a:r>
              <a:rPr lang="en-US" dirty="0"/>
              <a:t>This is the same design for GSIs.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0180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launched on-demand capacity in November 2018 to help our customers with unpredictable or very spiky workloads. </a:t>
            </a:r>
          </a:p>
          <a:p>
            <a:endParaRPr lang="en-US" baseline="0" dirty="0"/>
          </a:p>
          <a:p>
            <a:r>
              <a:rPr lang="en-US" baseline="0" dirty="0"/>
              <a:t>With on-demand capacity, there is no planning for capacity – you simply consume what you need with no throttling, and pay only for those read and write requests.</a:t>
            </a:r>
            <a:endParaRPr lang="en-US" dirty="0"/>
          </a:p>
        </p:txBody>
      </p:sp>
      <p:sp>
        <p:nvSpPr>
          <p:cNvPr id="4" name="Header Placeholder 3"/>
          <p:cNvSpPr>
            <a:spLocks noGrp="1"/>
          </p:cNvSpPr>
          <p:nvPr>
            <p:ph type="hdr" sz="quarter" idx="10"/>
          </p:nvPr>
        </p:nvSpPr>
        <p:spPr/>
        <p:txBody>
          <a:bodyPr/>
          <a:lstStyle/>
          <a:p>
            <a:r>
              <a:rPr lang="en-US" dirty="0"/>
              <a:t>ReInvent 2018</a:t>
            </a:r>
          </a:p>
        </p:txBody>
      </p:sp>
      <p:sp>
        <p:nvSpPr>
          <p:cNvPr id="5" name="Footer Placeholder 4"/>
          <p:cNvSpPr>
            <a:spLocks noGrp="1"/>
          </p:cNvSpPr>
          <p:nvPr>
            <p:ph type="ftr" sz="quarter" idx="11"/>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2"/>
          </p:nvPr>
        </p:nvSpPr>
        <p:spPr/>
        <p:txBody>
          <a:bodyPr/>
          <a:lstStyle/>
          <a:p>
            <a:fld id="{CA8E1BB1-B036-4140-B110-296DC0701D04}" type="datetime8">
              <a:rPr lang="en-US" smtClean="0"/>
              <a:pPr/>
              <a:t>7/13/20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36140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the hood – the storage node layer works very similarly. </a:t>
            </a:r>
          </a:p>
          <a:p>
            <a:endParaRPr lang="en-US" dirty="0"/>
          </a:p>
          <a:p>
            <a:r>
              <a:rPr lang="en-US" dirty="0"/>
              <a:t>With on-demand, your table is initially created to support up to 4K write requests</a:t>
            </a:r>
            <a:r>
              <a:rPr lang="en-US" baseline="0" dirty="0"/>
              <a:t> or 12K read requests (or a combination of the two). But you can continue to grow your use as far as you like (unless you hit an account limit, which you can always get increased).</a:t>
            </a:r>
          </a:p>
          <a:p>
            <a:endParaRPr lang="en-US" baseline="0" dirty="0"/>
          </a:p>
          <a:p>
            <a:r>
              <a:rPr lang="en-US" baseline="0" dirty="0"/>
              <a:t>We often get questions about how it can handle this traffic instantaneously, so I like to talk about how we manage capacity on tables using on-demand capacity. We create additional headroom on the table when it’s created, and at any point in the future when traffic ramps up. We guarantee that you can always hit up to two times your previous peak without any performance impacts. I’ll talk more about how we partition data in the next section, but the key is the on-demand is performance oriented and accommodates your workloads without any planning and forecasting overhead. A bit more on 2x previous peak.</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120402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ask customers to pre-warm a table by driving test traffic at the rate they expect before accepting live traffic. This will ensure the table is prepared to receive all the expected traffic (even up to 2x).</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3864094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731838"/>
            <a:ext cx="5759450" cy="3240087"/>
          </a:xfrm>
        </p:spPr>
      </p:sp>
      <p:sp>
        <p:nvSpPr>
          <p:cNvPr id="3" name="Notes Placeholder 2"/>
          <p:cNvSpPr>
            <a:spLocks noGrp="1"/>
          </p:cNvSpPr>
          <p:nvPr>
            <p:ph type="body" idx="1"/>
          </p:nvPr>
        </p:nvSpPr>
        <p:spPr/>
        <p:txBody>
          <a:bodyPr/>
          <a:lstStyle/>
          <a:p>
            <a:endParaRPr lang="en-CA" dirty="0"/>
          </a:p>
          <a:p>
            <a:r>
              <a:rPr lang="en-CA" dirty="0"/>
              <a:t>Let’s take a look at under the hood….this initially was only active on On-Demand, but it is now available for all tables!</a:t>
            </a:r>
          </a:p>
          <a:p>
            <a:endParaRPr lang="en-CA" dirty="0"/>
          </a:p>
          <a:p>
            <a:r>
              <a:rPr lang="en-CA" dirty="0"/>
              <a:t>If you recall – a partition on DynamoDB supports up to 3k RCUs or 1K WCUs (or a linear combination of the two). Contrary to popular belief – capacity is not ‘evenly split’ across partitions, but rather – each partition can use up to its maximum allowance as long as the table is not exceeding its provisioned through put (even then there is the burst capacity).</a:t>
            </a:r>
          </a:p>
        </p:txBody>
      </p:sp>
      <p:sp>
        <p:nvSpPr>
          <p:cNvPr id="4" name="Slide Number Placeholder 3"/>
          <p:cNvSpPr>
            <a:spLocks noGrp="1"/>
          </p:cNvSpPr>
          <p:nvPr>
            <p:ph type="sldNum" sz="quarter" idx="5"/>
          </p:nvPr>
        </p:nvSpPr>
        <p:spPr/>
        <p:txBody>
          <a:bodyPr/>
          <a:lstStyle/>
          <a:p>
            <a:fld id="{303C8B91-634F-45AD-B8D4-2686003D92E9}" type="slidenum">
              <a:rPr lang="en-CA" smtClean="0"/>
              <a:t>38</a:t>
            </a:fld>
            <a:endParaRPr lang="en-CA"/>
          </a:p>
        </p:txBody>
      </p:sp>
      <p:sp>
        <p:nvSpPr>
          <p:cNvPr id="6" name="Header Placeholder 5">
            <a:extLst>
              <a:ext uri="{FF2B5EF4-FFF2-40B4-BE49-F238E27FC236}">
                <a16:creationId xmlns:a16="http://schemas.microsoft.com/office/drawing/2014/main" id="{E561DA57-52C7-41E4-8454-9C307542BEC6}"/>
              </a:ext>
            </a:extLst>
          </p:cNvPr>
          <p:cNvSpPr>
            <a:spLocks noGrp="1"/>
          </p:cNvSpPr>
          <p:nvPr>
            <p:ph type="hdr" sz="quarter"/>
          </p:nvPr>
        </p:nvSpPr>
        <p:spPr/>
        <p:txBody>
          <a:bodyPr/>
          <a:lstStyle/>
          <a:p>
            <a:r>
              <a:rPr lang="it-IT"/>
              <a:t>TKO 2020 Template DARK 11-18-19 V15</a:t>
            </a:r>
            <a:endParaRPr lang="en-CA"/>
          </a:p>
        </p:txBody>
      </p:sp>
    </p:spTree>
    <p:extLst>
      <p:ext uri="{BB962C8B-B14F-4D97-AF65-F5344CB8AC3E}">
        <p14:creationId xmlns:p14="http://schemas.microsoft.com/office/powerpoint/2010/main" val="2731392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731838"/>
            <a:ext cx="5759450" cy="3240087"/>
          </a:xfrm>
        </p:spPr>
      </p:sp>
      <p:sp>
        <p:nvSpPr>
          <p:cNvPr id="3" name="Notes Placeholder 2"/>
          <p:cNvSpPr>
            <a:spLocks noGrp="1"/>
          </p:cNvSpPr>
          <p:nvPr>
            <p:ph type="body" idx="1"/>
          </p:nvPr>
        </p:nvSpPr>
        <p:spPr/>
        <p:txBody>
          <a:bodyPr/>
          <a:lstStyle/>
          <a:p>
            <a:r>
              <a:rPr lang="en-CA" dirty="0"/>
              <a:t>Let’s say that there is a ‘virtual partition’ supporting the table with with 2 ‘hot’ items.</a:t>
            </a:r>
          </a:p>
          <a:p>
            <a:endParaRPr lang="en-CA" dirty="0"/>
          </a:p>
          <a:p>
            <a:r>
              <a:rPr lang="en-CA" dirty="0"/>
              <a:t>Example: Social media – Kardashians.</a:t>
            </a:r>
          </a:p>
          <a:p>
            <a:endParaRPr lang="en-CA" dirty="0"/>
          </a:p>
          <a:p>
            <a:endParaRPr lang="en-CA" dirty="0"/>
          </a:p>
        </p:txBody>
      </p:sp>
      <p:sp>
        <p:nvSpPr>
          <p:cNvPr id="4" name="Slide Number Placeholder 3"/>
          <p:cNvSpPr>
            <a:spLocks noGrp="1"/>
          </p:cNvSpPr>
          <p:nvPr>
            <p:ph type="sldNum" sz="quarter" idx="5"/>
          </p:nvPr>
        </p:nvSpPr>
        <p:spPr/>
        <p:txBody>
          <a:bodyPr/>
          <a:lstStyle/>
          <a:p>
            <a:fld id="{303C8B91-634F-45AD-B8D4-2686003D92E9}" type="slidenum">
              <a:rPr lang="en-CA" smtClean="0"/>
              <a:t>39</a:t>
            </a:fld>
            <a:endParaRPr lang="en-CA"/>
          </a:p>
        </p:txBody>
      </p:sp>
      <p:sp>
        <p:nvSpPr>
          <p:cNvPr id="6" name="Header Placeholder 5">
            <a:extLst>
              <a:ext uri="{FF2B5EF4-FFF2-40B4-BE49-F238E27FC236}">
                <a16:creationId xmlns:a16="http://schemas.microsoft.com/office/drawing/2014/main" id="{E561DA57-52C7-41E4-8454-9C307542BEC6}"/>
              </a:ext>
            </a:extLst>
          </p:cNvPr>
          <p:cNvSpPr>
            <a:spLocks noGrp="1"/>
          </p:cNvSpPr>
          <p:nvPr>
            <p:ph type="hdr" sz="quarter"/>
          </p:nvPr>
        </p:nvSpPr>
        <p:spPr/>
        <p:txBody>
          <a:bodyPr/>
          <a:lstStyle/>
          <a:p>
            <a:r>
              <a:rPr lang="it-IT"/>
              <a:t>TKO 2020 Template DARK 11-18-19 V15</a:t>
            </a:r>
            <a:endParaRPr lang="en-CA"/>
          </a:p>
        </p:txBody>
      </p:sp>
    </p:spTree>
    <p:extLst>
      <p:ext uri="{BB962C8B-B14F-4D97-AF65-F5344CB8AC3E}">
        <p14:creationId xmlns:p14="http://schemas.microsoft.com/office/powerpoint/2010/main" val="322143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148340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731838"/>
            <a:ext cx="5759450" cy="3240087"/>
          </a:xfrm>
        </p:spPr>
      </p:sp>
      <p:sp>
        <p:nvSpPr>
          <p:cNvPr id="3" name="Notes Placeholder 2"/>
          <p:cNvSpPr>
            <a:spLocks noGrp="1"/>
          </p:cNvSpPr>
          <p:nvPr>
            <p:ph type="body" idx="1"/>
          </p:nvPr>
        </p:nvSpPr>
        <p:spPr/>
        <p:txBody>
          <a:bodyPr/>
          <a:lstStyle/>
          <a:p>
            <a:r>
              <a:rPr lang="en-CA" dirty="0"/>
              <a:t>DynamoDB will identify this – and split the key space over 2 different partitions… this effectively doubled the throughput potential for each of these partitions and isolating the high traffic keys!</a:t>
            </a:r>
          </a:p>
          <a:p>
            <a:endParaRPr lang="en-CA" dirty="0"/>
          </a:p>
        </p:txBody>
      </p:sp>
      <p:sp>
        <p:nvSpPr>
          <p:cNvPr id="4" name="Slide Number Placeholder 3"/>
          <p:cNvSpPr>
            <a:spLocks noGrp="1"/>
          </p:cNvSpPr>
          <p:nvPr>
            <p:ph type="sldNum" sz="quarter" idx="5"/>
          </p:nvPr>
        </p:nvSpPr>
        <p:spPr/>
        <p:txBody>
          <a:bodyPr/>
          <a:lstStyle/>
          <a:p>
            <a:fld id="{303C8B91-634F-45AD-B8D4-2686003D92E9}" type="slidenum">
              <a:rPr lang="en-CA" smtClean="0"/>
              <a:t>40</a:t>
            </a:fld>
            <a:endParaRPr lang="en-CA"/>
          </a:p>
        </p:txBody>
      </p:sp>
      <p:sp>
        <p:nvSpPr>
          <p:cNvPr id="6" name="Header Placeholder 5">
            <a:extLst>
              <a:ext uri="{FF2B5EF4-FFF2-40B4-BE49-F238E27FC236}">
                <a16:creationId xmlns:a16="http://schemas.microsoft.com/office/drawing/2014/main" id="{E561DA57-52C7-41E4-8454-9C307542BEC6}"/>
              </a:ext>
            </a:extLst>
          </p:cNvPr>
          <p:cNvSpPr>
            <a:spLocks noGrp="1"/>
          </p:cNvSpPr>
          <p:nvPr>
            <p:ph type="hdr" sz="quarter"/>
          </p:nvPr>
        </p:nvSpPr>
        <p:spPr/>
        <p:txBody>
          <a:bodyPr/>
          <a:lstStyle/>
          <a:p>
            <a:r>
              <a:rPr lang="it-IT"/>
              <a:t>TKO 2020 Template DARK 11-18-19 V15</a:t>
            </a:r>
            <a:endParaRPr lang="en-CA"/>
          </a:p>
        </p:txBody>
      </p:sp>
    </p:spTree>
    <p:extLst>
      <p:ext uri="{BB962C8B-B14F-4D97-AF65-F5344CB8AC3E}">
        <p14:creationId xmlns:p14="http://schemas.microsoft.com/office/powerpoint/2010/main" val="3615958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731838"/>
            <a:ext cx="5759450" cy="3240087"/>
          </a:xfrm>
        </p:spPr>
      </p:sp>
      <p:sp>
        <p:nvSpPr>
          <p:cNvPr id="3" name="Notes Placeholder 2"/>
          <p:cNvSpPr>
            <a:spLocks noGrp="1"/>
          </p:cNvSpPr>
          <p:nvPr>
            <p:ph type="body" idx="1"/>
          </p:nvPr>
        </p:nvSpPr>
        <p:spPr/>
        <p:txBody>
          <a:bodyPr/>
          <a:lstStyle/>
          <a:p>
            <a:r>
              <a:rPr lang="en-CA" dirty="0"/>
              <a:t>If one of those items is exceptionally hot – DynamoDB will take further action and isolate it onto its own partition. In the above – there is now 3x the available throughput for the same </a:t>
            </a:r>
            <a:r>
              <a:rPr lang="en-CA" dirty="0" err="1"/>
              <a:t>keyspace</a:t>
            </a:r>
            <a:r>
              <a:rPr lang="en-CA" dirty="0"/>
              <a:t> that we started with! This is all automatically tracked and adjusted for all tables in all regions!</a:t>
            </a:r>
          </a:p>
          <a:p>
            <a:endParaRPr lang="en-CA" dirty="0"/>
          </a:p>
          <a:p>
            <a:endParaRPr lang="en-CA" dirty="0"/>
          </a:p>
        </p:txBody>
      </p:sp>
      <p:sp>
        <p:nvSpPr>
          <p:cNvPr id="4" name="Slide Number Placeholder 3"/>
          <p:cNvSpPr>
            <a:spLocks noGrp="1"/>
          </p:cNvSpPr>
          <p:nvPr>
            <p:ph type="sldNum" sz="quarter" idx="5"/>
          </p:nvPr>
        </p:nvSpPr>
        <p:spPr/>
        <p:txBody>
          <a:bodyPr/>
          <a:lstStyle/>
          <a:p>
            <a:fld id="{303C8B91-634F-45AD-B8D4-2686003D92E9}" type="slidenum">
              <a:rPr lang="en-CA" smtClean="0"/>
              <a:t>41</a:t>
            </a:fld>
            <a:endParaRPr lang="en-CA"/>
          </a:p>
        </p:txBody>
      </p:sp>
      <p:sp>
        <p:nvSpPr>
          <p:cNvPr id="6" name="Header Placeholder 5">
            <a:extLst>
              <a:ext uri="{FF2B5EF4-FFF2-40B4-BE49-F238E27FC236}">
                <a16:creationId xmlns:a16="http://schemas.microsoft.com/office/drawing/2014/main" id="{E561DA57-52C7-41E4-8454-9C307542BEC6}"/>
              </a:ext>
            </a:extLst>
          </p:cNvPr>
          <p:cNvSpPr>
            <a:spLocks noGrp="1"/>
          </p:cNvSpPr>
          <p:nvPr>
            <p:ph type="hdr" sz="quarter"/>
          </p:nvPr>
        </p:nvSpPr>
        <p:spPr/>
        <p:txBody>
          <a:bodyPr/>
          <a:lstStyle/>
          <a:p>
            <a:r>
              <a:rPr lang="it-IT"/>
              <a:t>TKO 2020 Template DARK 11-18-19 V15</a:t>
            </a:r>
            <a:endParaRPr lang="en-CA"/>
          </a:p>
        </p:txBody>
      </p:sp>
    </p:spTree>
    <p:extLst>
      <p:ext uri="{BB962C8B-B14F-4D97-AF65-F5344CB8AC3E}">
        <p14:creationId xmlns:p14="http://schemas.microsoft.com/office/powerpoint/2010/main" val="2777163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000" dirty="0"/>
              <a:t>&lt;</a:t>
            </a:r>
            <a:r>
              <a:rPr lang="en-CA" sz="1000" b="1" i="1" dirty="0"/>
              <a:t>The following Adaptive Capacity slides are an alternative way to discuss the ability to isolate traffic based on key access heat&gt;</a:t>
            </a:r>
            <a:endParaRPr lang="en-CA" sz="1000" dirty="0"/>
          </a:p>
          <a:p>
            <a:endParaRPr lang="en-US" sz="1000" dirty="0"/>
          </a:p>
          <a:p>
            <a:r>
              <a:rPr lang="en-US" sz="1000" dirty="0"/>
              <a:t>Did you know that DynamoDB can handle imbalances in </a:t>
            </a:r>
            <a:r>
              <a:rPr lang="en-US" sz="1000" dirty="0" err="1"/>
              <a:t>keyspace</a:t>
            </a:r>
            <a:r>
              <a:rPr lang="en-US" sz="1000" dirty="0"/>
              <a:t> access on the fly?</a:t>
            </a:r>
          </a:p>
          <a:p>
            <a:endParaRPr lang="en-US" sz="1000" dirty="0"/>
          </a:p>
          <a:p>
            <a:r>
              <a:rPr lang="en-US" sz="1000" dirty="0"/>
              <a:t>Let’s say there are three partitions supporting </a:t>
            </a:r>
            <a:r>
              <a:rPr lang="en-US" sz="1000" i="1" dirty="0"/>
              <a:t>N</a:t>
            </a:r>
            <a:r>
              <a:rPr lang="en-US" sz="1000" i="0" dirty="0"/>
              <a:t> keys….</a:t>
            </a:r>
            <a:endParaRPr lang="en-US" sz="1000" dirty="0"/>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42</a:t>
            </a:fld>
            <a:endParaRPr lang="en-US">
              <a:solidFill>
                <a:prstClr val="black"/>
              </a:solidFill>
            </a:endParaRPr>
          </a:p>
        </p:txBody>
      </p:sp>
    </p:spTree>
    <p:extLst>
      <p:ext uri="{BB962C8B-B14F-4D97-AF65-F5344CB8AC3E}">
        <p14:creationId xmlns:p14="http://schemas.microsoft.com/office/powerpoint/2010/main" val="2039447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One of them starts getting disproportionate traffic.....  </a:t>
            </a:r>
          </a:p>
          <a:p>
            <a:endParaRPr lang="en-US" sz="1000" dirty="0"/>
          </a:p>
          <a:p>
            <a:endParaRPr lang="en-US" sz="1000" dirty="0"/>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43</a:t>
            </a:fld>
            <a:endParaRPr lang="en-US">
              <a:solidFill>
                <a:prstClr val="black"/>
              </a:solidFill>
            </a:endParaRPr>
          </a:p>
        </p:txBody>
      </p:sp>
    </p:spTree>
    <p:extLst>
      <p:ext uri="{BB962C8B-B14F-4D97-AF65-F5344CB8AC3E}">
        <p14:creationId xmlns:p14="http://schemas.microsoft.com/office/powerpoint/2010/main" val="3412145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partition actually splits.....</a:t>
            </a:r>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44</a:t>
            </a:fld>
            <a:endParaRPr lang="en-US">
              <a:solidFill>
                <a:prstClr val="black"/>
              </a:solidFill>
            </a:endParaRPr>
          </a:p>
        </p:txBody>
      </p:sp>
    </p:spTree>
    <p:extLst>
      <p:ext uri="{BB962C8B-B14F-4D97-AF65-F5344CB8AC3E}">
        <p14:creationId xmlns:p14="http://schemas.microsoft.com/office/powerpoint/2010/main" val="18500007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traffic starts being redirected to the new dynamically created buckets.   </a:t>
            </a:r>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45</a:t>
            </a:fld>
            <a:endParaRPr lang="en-US">
              <a:solidFill>
                <a:prstClr val="black"/>
              </a:solidFill>
            </a:endParaRPr>
          </a:p>
        </p:txBody>
      </p:sp>
    </p:spTree>
    <p:extLst>
      <p:ext uri="{BB962C8B-B14F-4D97-AF65-F5344CB8AC3E}">
        <p14:creationId xmlns:p14="http://schemas.microsoft.com/office/powerpoint/2010/main" val="40762492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if the traffic starts to overload again.....</a:t>
            </a:r>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46</a:t>
            </a:fld>
            <a:endParaRPr lang="en-US">
              <a:solidFill>
                <a:prstClr val="black"/>
              </a:solidFill>
            </a:endParaRPr>
          </a:p>
        </p:txBody>
      </p:sp>
    </p:spTree>
    <p:extLst>
      <p:ext uri="{BB962C8B-B14F-4D97-AF65-F5344CB8AC3E}">
        <p14:creationId xmlns:p14="http://schemas.microsoft.com/office/powerpoint/2010/main" val="14224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partition will split again....</a:t>
            </a:r>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47</a:t>
            </a:fld>
            <a:endParaRPr lang="en-US">
              <a:solidFill>
                <a:prstClr val="black"/>
              </a:solidFill>
            </a:endParaRPr>
          </a:p>
        </p:txBody>
      </p:sp>
    </p:spTree>
    <p:extLst>
      <p:ext uri="{BB962C8B-B14F-4D97-AF65-F5344CB8AC3E}">
        <p14:creationId xmlns:p14="http://schemas.microsoft.com/office/powerpoint/2010/main" val="1383445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119323" rtl="0" eaLnBrk="1" fontAlgn="auto" latinLnBrk="0" hangingPunct="1">
              <a:lnSpc>
                <a:spcPct val="100000"/>
              </a:lnSpc>
              <a:spcBef>
                <a:spcPts val="0"/>
              </a:spcBef>
              <a:spcAft>
                <a:spcPts val="0"/>
              </a:spcAft>
              <a:buClrTx/>
              <a:buSzTx/>
              <a:buFontTx/>
              <a:buNone/>
              <a:tabLst/>
              <a:defRPr/>
            </a:pPr>
            <a:r>
              <a:rPr lang="en-US" sz="1000" dirty="0"/>
              <a:t>...and redistribute the traffic again. </a:t>
            </a:r>
            <a:r>
              <a:rPr lang="en-US" sz="4096" kern="1200" dirty="0">
                <a:solidFill>
                  <a:schemeClr val="tx1"/>
                </a:solidFill>
                <a:effectLst/>
                <a:latin typeface="+mn-lt"/>
                <a:ea typeface="+mn-ea"/>
                <a:cs typeface="+mn-cs"/>
              </a:rPr>
              <a:t>You now have all of these partitions that are equally sized and balanced with each other.   And you as the developer didn’t have to do a single thing.  </a:t>
            </a:r>
            <a:r>
              <a:rPr lang="en-US" sz="4096" b="1" kern="1200" dirty="0">
                <a:solidFill>
                  <a:schemeClr val="tx1"/>
                </a:solidFill>
                <a:effectLst/>
                <a:latin typeface="+mn-lt"/>
                <a:ea typeface="+mn-ea"/>
                <a:cs typeface="+mn-cs"/>
              </a:rPr>
              <a:t>AWS literally adjusts our service to fit your usage patterns.</a:t>
            </a:r>
            <a:endParaRPr lang="en-US" sz="4096" kern="1200" dirty="0">
              <a:solidFill>
                <a:schemeClr val="tx1"/>
              </a:solidFill>
              <a:effectLst/>
              <a:latin typeface="+mn-lt"/>
              <a:ea typeface="+mn-ea"/>
              <a:cs typeface="+mn-cs"/>
            </a:endParaRPr>
          </a:p>
          <a:p>
            <a:endParaRPr lang="en-US" sz="1000" dirty="0"/>
          </a:p>
          <a:p>
            <a:r>
              <a:rPr lang="en-US" sz="1000" dirty="0"/>
              <a:t>This can ultimately result in a SINGLE key on a SINGLE partition – which shifts the ‘limits’ to 1k WCUs or 3k RCUs per item…</a:t>
            </a:r>
          </a:p>
        </p:txBody>
      </p:sp>
      <p:sp>
        <p:nvSpPr>
          <p:cNvPr id="4" name="Slide Number Placeholder 3"/>
          <p:cNvSpPr>
            <a:spLocks noGrp="1"/>
          </p:cNvSpPr>
          <p:nvPr>
            <p:ph type="sldNum" sz="quarter" idx="10"/>
          </p:nvPr>
        </p:nvSpPr>
        <p:spPr/>
        <p:txBody>
          <a:bodyPr/>
          <a:lstStyle/>
          <a:p>
            <a:pPr>
              <a:defRPr/>
            </a:pPr>
            <a:fld id="{8A84B547-1FF8-499E-A944-33672923399B}" type="slidenum">
              <a:rPr lang="en-US" smtClean="0">
                <a:solidFill>
                  <a:prstClr val="black"/>
                </a:solidFill>
              </a:rPr>
              <a:pPr>
                <a:defRPr/>
              </a:pPr>
              <a:t>48</a:t>
            </a:fld>
            <a:endParaRPr lang="en-US">
              <a:solidFill>
                <a:prstClr val="black"/>
              </a:solidFill>
            </a:endParaRPr>
          </a:p>
        </p:txBody>
      </p:sp>
    </p:spTree>
    <p:extLst>
      <p:ext uri="{BB962C8B-B14F-4D97-AF65-F5344CB8AC3E}">
        <p14:creationId xmlns:p14="http://schemas.microsoft.com/office/powerpoint/2010/main" val="3414967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the architecture of DynamoDB, we can start to look at how to take get the most out of it as a distributed system. </a:t>
            </a:r>
          </a:p>
        </p:txBody>
      </p:sp>
      <p:sp>
        <p:nvSpPr>
          <p:cNvPr id="4" name="Slide Number Placeholder 3"/>
          <p:cNvSpPr>
            <a:spLocks noGrp="1"/>
          </p:cNvSpPr>
          <p:nvPr>
            <p:ph type="sldNum" sz="quarter" idx="5"/>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7475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0157162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model data in such a way that it can be distributed evenly over the underlying virtual partitions – this is the basis of ‘good key design.’</a:t>
            </a:r>
          </a:p>
          <a:p>
            <a:endParaRPr lang="en-US" dirty="0"/>
          </a:p>
          <a:p>
            <a:r>
              <a:rPr lang="en-US" dirty="0"/>
              <a:t>There are three rudimentary relationships that can be built on DynamoDB. These relationships can be built into more complex data models.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2853525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Key/values access patters (Map, Dictionary…)</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1227004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800"/>
              </a:spcBef>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790309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193364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6906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will establish why DynamoDB was built by AWS/</a:t>
            </a:r>
            <a:r>
              <a:rPr lang="en-US" dirty="0" err="1"/>
              <a:t>Amazon.com</a:t>
            </a:r>
            <a:r>
              <a:rPr lang="en-US" dirty="0"/>
              <a:t> </a:t>
            </a:r>
          </a:p>
          <a:p>
            <a:endParaRPr lang="en-US" dirty="0"/>
          </a:p>
          <a:p>
            <a:r>
              <a:rPr lang="en-US" dirty="0"/>
              <a:t>It will also provide an in-depth look at how it works to build trust the system. We are going to talk a lot about how the underlying components are designed – but it is so you have a good mental model, which can be applied to the Data Models and applications you build!</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16872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How/Why DynamoDB came to be and how it has evolved into the Tier 0 service it is today. </a:t>
            </a:r>
          </a:p>
          <a:p>
            <a:pPr marL="171450" indent="-171450">
              <a:buFont typeface="Arial" charset="0"/>
              <a:buChar char="•"/>
            </a:pPr>
            <a:endParaRPr lang="en-US" dirty="0"/>
          </a:p>
          <a:p>
            <a:pPr marL="171450" indent="-171450">
              <a:buFont typeface="Arial" charset="0"/>
              <a:buChar char="•"/>
            </a:pPr>
            <a:r>
              <a:rPr lang="en-US" i="1" dirty="0"/>
              <a:t>December</a:t>
            </a:r>
            <a:r>
              <a:rPr lang="en-US" i="1" baseline="0" dirty="0"/>
              <a:t> 6, 2004:</a:t>
            </a:r>
            <a:r>
              <a:rPr lang="en-US" baseline="0" dirty="0"/>
              <a:t> Amazon.com website had multi-hour outage. Peak time for retail. </a:t>
            </a:r>
          </a:p>
          <a:p>
            <a:pPr marL="171450" indent="-171450">
              <a:buFont typeface="Arial" charset="0"/>
              <a:buChar char="•"/>
            </a:pPr>
            <a:r>
              <a:rPr lang="en-US" baseline="0" dirty="0"/>
              <a:t>Root cause – scaled beyond relational database capabilities. The engineering team stepped back and considered a new way</a:t>
            </a:r>
          </a:p>
          <a:p>
            <a:pPr marL="171450" indent="-171450">
              <a:buFont typeface="Arial" charset="0"/>
              <a:buChar char="•"/>
            </a:pPr>
            <a:r>
              <a:rPr lang="en-US" baseline="0" dirty="0"/>
              <a:t>Amazon’s answer to these challenges was Dynamo, which was described in the Dynamo paper, a seminal work defining what was later dubbed NoSQL movement… and inspired other NoSQL projects, including Cassandra.</a:t>
            </a:r>
          </a:p>
          <a:p>
            <a:pPr marL="171450" indent="-171450">
              <a:buFont typeface="Arial" charset="0"/>
              <a:buChar char="•"/>
            </a:pPr>
            <a:endParaRPr lang="en-US" baseline="0" dirty="0"/>
          </a:p>
          <a:p>
            <a:pPr marL="171450" indent="-171450">
              <a:buFont typeface="Arial" charset="0"/>
              <a:buChar char="•"/>
            </a:pPr>
            <a:r>
              <a:rPr lang="en-US" baseline="0" dirty="0"/>
              <a:t>DynamoDB is tier-0 dependency for MOST of Amazon. </a:t>
            </a:r>
          </a:p>
          <a:p>
            <a:pPr marL="171450" indent="-171450">
              <a:buFont typeface="Arial" charset="0"/>
              <a:buChar char="•"/>
            </a:pPr>
            <a:endParaRPr lang="en-US" baseline="0" dirty="0"/>
          </a:p>
          <a:p>
            <a:pPr marL="171450" indent="-171450">
              <a:buFont typeface="Arial" charset="0"/>
              <a:buChar char="•"/>
            </a:pPr>
            <a:r>
              <a:rPr lang="en-US" baseline="0" dirty="0"/>
              <a:t>Werner </a:t>
            </a:r>
            <a:r>
              <a:rPr lang="en-US" i="1" baseline="0" dirty="0"/>
              <a:t>(who was an author of the Dynamo Paper)</a:t>
            </a:r>
            <a:r>
              <a:rPr lang="en-US" baseline="0" dirty="0"/>
              <a:t>:</a:t>
            </a:r>
          </a:p>
          <a:p>
            <a:pPr marL="171450" indent="-171450">
              <a:buFont typeface="Arial" charset="0"/>
              <a:buChar char="•"/>
            </a:pPr>
            <a:r>
              <a:rPr lang="en-US" sz="1200" b="0" i="0" kern="1200" dirty="0">
                <a:solidFill>
                  <a:schemeClr val="tx1"/>
                </a:solidFill>
                <a:effectLst/>
                <a:latin typeface="Amazon Ember Regular" charset="0"/>
                <a:ea typeface="+mn-ea"/>
                <a:cs typeface="+mn-cs"/>
              </a:rPr>
              <a:t>“We found that about 70 percent of our operations were key-value lookups, where only a primary key was used and a single row would be returned. With no need for referential integrity and transactions, we realized these access patterns could be better served by a different type of database. Further, with the growth and scale of Amazon.com, boundless horizontal scale needed to be a key design point--scaling up simply wasn't an option. This, ultimately led to </a:t>
            </a:r>
            <a:r>
              <a:rPr lang="en-US" sz="1200" b="0" i="0" u="sng" kern="1200" dirty="0">
                <a:solidFill>
                  <a:schemeClr val="tx1"/>
                </a:solidFill>
                <a:effectLst/>
                <a:latin typeface="Amazon Ember Regular" charset="0"/>
                <a:ea typeface="+mn-ea"/>
                <a:cs typeface="+mn-cs"/>
                <a:hlinkClick r:id="rId3"/>
              </a:rPr>
              <a:t>DynamoDB</a:t>
            </a:r>
            <a:r>
              <a:rPr lang="en-US" sz="1200" b="0" i="0" kern="1200" dirty="0">
                <a:solidFill>
                  <a:schemeClr val="tx1"/>
                </a:solidFill>
                <a:effectLst/>
                <a:latin typeface="Amazon Ember Regular" charset="0"/>
                <a:ea typeface="+mn-ea"/>
                <a:cs typeface="+mn-cs"/>
              </a:rPr>
              <a:t>, a nonrelational database service built to scale out beyond the limits of relational databases.”</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604496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applications have new requirements. </a:t>
            </a:r>
          </a:p>
          <a:p>
            <a:endParaRPr lang="en-US" dirty="0"/>
          </a:p>
          <a:p>
            <a:r>
              <a:rPr lang="en-US" dirty="0"/>
              <a:t>We need databases that can scale for concurrency (users—simultaneous connections), data volume, reads and writes, and be able to do it incrementally, so that we can handle peaks in traffic and scale back on cost when the traffic goes down…</a:t>
            </a:r>
          </a:p>
          <a:p>
            <a:endParaRPr lang="en-US" dirty="0"/>
          </a:p>
          <a:p>
            <a:r>
              <a:rPr lang="en-US" dirty="0"/>
              <a:t>It’s no coincidence that NoSQL was created around the time when some of the biggest Internet sites, such as Amazon, started to face database scalability challenges.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420844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atin typeface="Amazon Ember" panose="02000000000000000000" pitchFamily="2" charset="0"/>
                <a:ea typeface="Amazon Ember" panose="02000000000000000000" pitchFamily="2" charset="0"/>
              </a:defRPr>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latin typeface="Amazon Ember" panose="02000000000000000000" pitchFamily="2" charset="0"/>
                <a:ea typeface="Amazon Ember" panose="02000000000000000000" pitchFamily="2" charset="0"/>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atin typeface="Amazon Ember" panose="02000000000000000000" pitchFamily="2" charset="0"/>
                <a:ea typeface="Amazon Ember" panose="02000000000000000000" pitchFamily="2" charset="0"/>
              </a:defRPr>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atin typeface="Amazon Ember" panose="02000000000000000000" pitchFamily="2" charset="0"/>
                <a:ea typeface="Amazon Ember" panose="02000000000000000000" pitchFamily="2" charset="0"/>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lvl1pPr>
              <a:defRPr>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atin typeface="Amazon Ember" panose="02000000000000000000" pitchFamily="2" charset="0"/>
                <a:ea typeface="Amazon Ember" panose="02000000000000000000" pitchFamily="2" charset="0"/>
              </a:defRPr>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atin typeface="Amazon Ember" panose="02000000000000000000" pitchFamily="2" charset="0"/>
                <a:ea typeface="Amazon Ember" panose="02000000000000000000" pitchFamily="2" charset="0"/>
              </a:defRPr>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panose="02000000000000000000" pitchFamily="2" charset="0"/>
                <a:ea typeface="Amazon Ember" panose="02000000000000000000" pitchFamily="2" charset="0"/>
              </a:rPr>
              <a:t>© 2019, Amazon Web Services, Inc. or its Affiliates.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panose="02000000000000000000" pitchFamily="2" charset="0"/>
                <a:ea typeface="Amazon Ember" panose="02000000000000000000" pitchFamily="2" charset="0"/>
              </a:rPr>
              <a:t>© 2019, Amazon Web Services, Inc. or its Affiliates.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11" name="TextBox 10"/>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panose="02000000000000000000" pitchFamily="2" charset="0"/>
                <a:ea typeface="Amazon Ember" panose="02000000000000000000" pitchFamily="2" charset="0"/>
              </a:rPr>
              <a:t>© 2019, Amazon Web Services, Inc. or its Affiliates.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615" y="347472"/>
            <a:ext cx="8449056" cy="469830"/>
          </a:xfrm>
        </p:spPr>
        <p:txBody>
          <a:bodyPr lIns="91440" tIns="45720" rIns="91440" bIns="45720"/>
          <a:lstStyle>
            <a:lvl1pPr>
              <a:defRPr b="1" i="0" spc="300" baseline="0">
                <a:latin typeface="Amazon Ember" panose="02000000000000000000" pitchFamily="2" charset="0"/>
                <a:ea typeface="Amazon Ember" panose="02000000000000000000" pitchFamily="2"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panose="02000000000000000000" pitchFamily="2" charset="0"/>
                <a:ea typeface="Amazon Ember" panose="02000000000000000000" pitchFamily="2" charset="0"/>
                <a:cs typeface="Amazon Ember" panose="02000000000000000000" pitchFamily="2" charset="0"/>
              </a:defRPr>
            </a:lvl1pPr>
            <a:lvl2pPr>
              <a:defRPr sz="1200" b="0" i="0" spc="50" baseline="0">
                <a:latin typeface="Amazon Ember" panose="02000000000000000000" pitchFamily="2" charset="0"/>
                <a:ea typeface="Amazon Ember" panose="02000000000000000000" pitchFamily="2" charset="0"/>
                <a:cs typeface="Amazon Ember" panose="02000000000000000000" pitchFamily="2" charset="0"/>
              </a:defRPr>
            </a:lvl2pPr>
            <a:lvl3pPr>
              <a:defRPr sz="1200" b="0" i="0" spc="50" baseline="0">
                <a:latin typeface="Amazon Ember" panose="02000000000000000000" pitchFamily="2" charset="0"/>
                <a:ea typeface="Amazon Ember" panose="02000000000000000000" pitchFamily="2" charset="0"/>
                <a:cs typeface="Amazon Ember" panose="02000000000000000000" pitchFamily="2" charset="0"/>
              </a:defRPr>
            </a:lvl3pPr>
            <a:lvl4pPr>
              <a:defRPr sz="1200" b="0" i="0" spc="50" baseline="0">
                <a:latin typeface="Amazon Ember" panose="02000000000000000000" pitchFamily="2" charset="0"/>
                <a:ea typeface="Amazon Ember" panose="02000000000000000000" pitchFamily="2" charset="0"/>
                <a:cs typeface="Amazon Ember" panose="02000000000000000000" pitchFamily="2" charset="0"/>
              </a:defRPr>
            </a:lvl4pPr>
            <a:lvl5pPr>
              <a:defRPr sz="1200" b="0" i="0" spc="50" baseline="0">
                <a:latin typeface="Amazon Ember" panose="02000000000000000000" pitchFamily="2" charset="0"/>
                <a:ea typeface="Amazon Ember" panose="02000000000000000000" pitchFamily="2" charset="0"/>
                <a:cs typeface="Amazon Ember"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1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panose="02000000000000000000" pitchFamily="2" charset="0"/>
                <a:ea typeface="Amazon Ember" panose="02000000000000000000" pitchFamily="2" charset="0"/>
                <a:cs typeface="Amazon Ember Light" charset="0"/>
              </a:defRPr>
            </a:lvl1pPr>
          </a:lstStyle>
          <a:p>
            <a:endParaRPr lang="en-US" dirty="0"/>
          </a:p>
        </p:txBody>
      </p:sp>
    </p:spTree>
    <p:extLst>
      <p:ext uri="{BB962C8B-B14F-4D97-AF65-F5344CB8AC3E}">
        <p14:creationId xmlns:p14="http://schemas.microsoft.com/office/powerpoint/2010/main" val="3931538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445411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Amazon Ember" panose="02000000000000000000" pitchFamily="2" charset="0"/>
                <a:ea typeface="Amazon Ember" panose="02000000000000000000" pitchFamily="2" charset="0"/>
              </a:defRPr>
            </a:lvl1pPr>
            <a:lvl2pPr marL="742950" indent="-285750">
              <a:buFont typeface="Arial"/>
              <a:buChar char="•"/>
              <a:defRPr>
                <a:solidFill>
                  <a:schemeClr val="bg1"/>
                </a:solidFill>
                <a:latin typeface="Amazon Ember" panose="02000000000000000000" pitchFamily="2" charset="0"/>
                <a:ea typeface="Amazon Ember" panose="02000000000000000000" pitchFamily="2" charset="0"/>
              </a:defRPr>
            </a:lvl2pPr>
            <a:lvl3pPr marL="1143000" indent="-228600">
              <a:buFont typeface="Arial"/>
              <a:buChar char="•"/>
              <a:defRPr>
                <a:solidFill>
                  <a:schemeClr val="bg1"/>
                </a:solidFill>
                <a:latin typeface="Amazon Ember" panose="02000000000000000000" pitchFamily="2" charset="0"/>
                <a:ea typeface="Amazon Ember" panose="02000000000000000000" pitchFamily="2" charset="0"/>
              </a:defRPr>
            </a:lvl3pPr>
            <a:lvl4pPr>
              <a:defRPr>
                <a:solidFill>
                  <a:schemeClr val="bg1"/>
                </a:solidFill>
                <a:latin typeface="Amazon Ember" panose="02000000000000000000" pitchFamily="2" charset="0"/>
                <a:ea typeface="Amazon Ember" panose="02000000000000000000" pitchFamily="2" charset="0"/>
              </a:defRPr>
            </a:lvl4pPr>
            <a:lvl5pPr>
              <a:defRPr>
                <a:solidFill>
                  <a:schemeClr val="bg1"/>
                </a:solidFill>
                <a:latin typeface="Amazon Ember" panose="02000000000000000000" pitchFamily="2" charset="0"/>
                <a:ea typeface="Amazon Ember"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_and_Content">
    <p:bg bwMode="ltGray">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02407" y="217133"/>
            <a:ext cx="8739267" cy="674749"/>
          </a:xfrm>
        </p:spPr>
        <p:txBody>
          <a:bodyPr vert="horz" wrap="square" lIns="182880" tIns="146304" rIns="182880" bIns="146304" rtlCol="0" anchor="t">
            <a:noAutofit/>
          </a:bodyPr>
          <a:lstStyle>
            <a:lvl1pPr>
              <a:defRPr lang="en-US"/>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02407" y="891884"/>
            <a:ext cx="8739267" cy="2213939"/>
          </a:xfrm>
          <a:prstGeom prst="rect">
            <a:avLst/>
          </a:prstGeom>
        </p:spPr>
        <p:txBody>
          <a:bodyPr vert="horz" wrap="square" lIns="182880" tIns="146304" rIns="182880" bIns="146304" rtlCol="0">
            <a:spAutoFit/>
          </a:bodyPr>
          <a:lstStyle>
            <a:lvl1pPr>
              <a:spcAft>
                <a:spcPts val="500"/>
              </a:spcAft>
              <a:defRPr/>
            </a:lvl1pPr>
            <a:lvl2pPr>
              <a:spcAft>
                <a:spcPts val="500"/>
              </a:spcAft>
              <a:defRPr/>
            </a:lvl2pPr>
            <a:lvl3pPr>
              <a:spcAft>
                <a:spcPts val="500"/>
              </a:spcAft>
              <a:defRPr/>
            </a:lvl3pPr>
            <a:lvl4pPr>
              <a:spcAft>
                <a:spcPts val="500"/>
              </a:spcAft>
              <a:defRPr/>
            </a:lvl4pPr>
            <a:lvl5pPr>
              <a:spcAft>
                <a:spcPts val="5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773745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837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only">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9A27D832-A6CE-413D-B175-4D7CC16A11CC}"/>
              </a:ext>
            </a:extLst>
          </p:cNvPr>
          <p:cNvSpPr/>
          <p:nvPr userDrawn="1"/>
        </p:nvSpPr>
        <p:spPr bwMode="white">
          <a:xfrm>
            <a:off x="0" y="0"/>
            <a:ext cx="9144000" cy="1333500"/>
          </a:xfrm>
          <a:prstGeom prst="rect">
            <a:avLst/>
          </a:prstGeom>
          <a:solidFill>
            <a:schemeClr val="bg1"/>
          </a:solidFill>
          <a:ln w="12700">
            <a:miter lim="400000"/>
          </a:ln>
        </p:spPr>
        <p:txBody>
          <a:bodyPr lIns="91440" tIns="91440" rIns="91440" bIns="91440"/>
          <a:lstStyle/>
          <a:p>
            <a:pPr defTabSz="685799">
              <a:lnSpc>
                <a:spcPct val="90000"/>
              </a:lnSpc>
              <a:spcBef>
                <a:spcPts val="300"/>
              </a:spcBef>
              <a:defRPr sz="3200" spc="960">
                <a:solidFill>
                  <a:srgbClr val="232F3E"/>
                </a:solidFill>
              </a:defRPr>
            </a:pPr>
            <a:endParaRPr sz="1200"/>
          </a:p>
        </p:txBody>
      </p:sp>
      <p:sp>
        <p:nvSpPr>
          <p:cNvPr id="5" name="Title 4">
            <a:extLst>
              <a:ext uri="{FF2B5EF4-FFF2-40B4-BE49-F238E27FC236}">
                <a16:creationId xmlns:a16="http://schemas.microsoft.com/office/drawing/2014/main" id="{72A14DB0-0D84-244D-A647-5584532F32A2}"/>
              </a:ext>
            </a:extLst>
          </p:cNvPr>
          <p:cNvSpPr>
            <a:spLocks noGrp="1"/>
          </p:cNvSpPr>
          <p:nvPr>
            <p:ph type="title" hasCustomPrompt="1"/>
          </p:nvPr>
        </p:nvSpPr>
        <p:spPr bwMode="black"/>
        <p:txBody>
          <a:bodyPr/>
          <a:lstStyle>
            <a:lvl1pPr>
              <a:defRPr>
                <a:solidFill>
                  <a:schemeClr val="tx1"/>
                </a:solidFill>
              </a:defRPr>
            </a:lvl1pPr>
          </a:lstStyle>
          <a:p>
            <a:r>
              <a:rPr lang="en-US" dirty="0"/>
              <a:t>Header Text Here</a:t>
            </a:r>
          </a:p>
        </p:txBody>
      </p:sp>
      <p:sp>
        <p:nvSpPr>
          <p:cNvPr id="6" name="Content Placeholder 11">
            <a:extLst>
              <a:ext uri="{FF2B5EF4-FFF2-40B4-BE49-F238E27FC236}">
                <a16:creationId xmlns:a16="http://schemas.microsoft.com/office/drawing/2014/main" id="{F85F3E0E-380C-4C81-BE24-4C3F304A6C33}"/>
              </a:ext>
            </a:extLst>
          </p:cNvPr>
          <p:cNvSpPr>
            <a:spLocks noGrp="1"/>
          </p:cNvSpPr>
          <p:nvPr>
            <p:ph sz="quarter" idx="11" hasCustomPrompt="1"/>
          </p:nvPr>
        </p:nvSpPr>
        <p:spPr bwMode="white">
          <a:xfrm>
            <a:off x="666279" y="1908810"/>
            <a:ext cx="7811567" cy="2573464"/>
          </a:xfrm>
          <a:ln w="12700">
            <a:miter lim="400000"/>
          </a:ln>
        </p:spPr>
        <p:txBody>
          <a:bodyPr lIns="0" tIns="0" rIns="0" bIns="0"/>
          <a:lstStyle>
            <a:lvl2pPr>
              <a:defRPr lang="en-CA" dirty="0"/>
            </a:lvl2pPr>
          </a:lstStyle>
          <a:p>
            <a:pPr lvl="0"/>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a:t>
            </a:r>
            <a:r>
              <a:rPr lang="en-CA" dirty="0" err="1"/>
              <a:t>labore</a:t>
            </a:r>
            <a:r>
              <a:rPr lang="en-CA" dirty="0"/>
              <a:t> et dolore magna </a:t>
            </a:r>
            <a:r>
              <a:rPr lang="en-CA" dirty="0" err="1"/>
              <a:t>aliqua</a:t>
            </a:r>
            <a:r>
              <a:rPr lang="en-CA" dirty="0"/>
              <a:t>. </a:t>
            </a:r>
            <a:r>
              <a:rPr lang="en-CA" dirty="0" err="1"/>
              <a:t>Viverra</a:t>
            </a:r>
            <a:r>
              <a:rPr lang="en-CA" dirty="0"/>
              <a:t> </a:t>
            </a:r>
            <a:r>
              <a:rPr lang="en-CA" dirty="0" err="1"/>
              <a:t>orci</a:t>
            </a:r>
            <a:r>
              <a:rPr lang="en-CA" dirty="0"/>
              <a:t> </a:t>
            </a:r>
            <a:r>
              <a:rPr lang="en-CA" dirty="0" err="1"/>
              <a:t>sagittis</a:t>
            </a:r>
            <a:r>
              <a:rPr lang="en-CA" dirty="0"/>
              <a:t> </a:t>
            </a:r>
            <a:r>
              <a:rPr lang="en-CA" dirty="0" err="1"/>
              <a:t>eu</a:t>
            </a:r>
            <a:r>
              <a:rPr lang="en-CA" dirty="0"/>
              <a:t> </a:t>
            </a:r>
            <a:r>
              <a:rPr lang="en-CA" dirty="0" err="1"/>
              <a:t>volutpat</a:t>
            </a:r>
            <a:r>
              <a:rPr lang="en-CA" dirty="0"/>
              <a:t> </a:t>
            </a:r>
            <a:r>
              <a:rPr lang="en-CA" dirty="0" err="1"/>
              <a:t>odio</a:t>
            </a:r>
            <a:r>
              <a:rPr lang="en-CA" dirty="0"/>
              <a:t> </a:t>
            </a:r>
            <a:r>
              <a:rPr lang="en-CA" dirty="0" err="1"/>
              <a:t>facilisis</a:t>
            </a:r>
            <a:r>
              <a:rPr lang="en-CA" dirty="0"/>
              <a:t> </a:t>
            </a:r>
            <a:r>
              <a:rPr lang="en-CA" dirty="0" err="1"/>
              <a:t>mauris</a:t>
            </a:r>
            <a:r>
              <a:rPr lang="en-CA" dirty="0"/>
              <a:t>. </a:t>
            </a:r>
            <a:r>
              <a:rPr lang="en-CA" dirty="0" err="1"/>
              <a:t>Quam</a:t>
            </a:r>
            <a:r>
              <a:rPr lang="en-CA" dirty="0"/>
              <a:t> </a:t>
            </a:r>
            <a:r>
              <a:rPr lang="en-CA" dirty="0" err="1"/>
              <a:t>lacus</a:t>
            </a:r>
            <a:r>
              <a:rPr lang="en-CA" dirty="0"/>
              <a:t> </a:t>
            </a:r>
            <a:r>
              <a:rPr lang="en-CA" dirty="0" err="1"/>
              <a:t>suspendisse</a:t>
            </a:r>
            <a:r>
              <a:rPr lang="en-CA" dirty="0"/>
              <a:t> </a:t>
            </a:r>
            <a:r>
              <a:rPr lang="en-CA" dirty="0" err="1"/>
              <a:t>faucibus</a:t>
            </a:r>
            <a:r>
              <a:rPr lang="en-CA" dirty="0"/>
              <a:t> </a:t>
            </a:r>
            <a:r>
              <a:rPr lang="en-CA" dirty="0" err="1"/>
              <a:t>interdum</a:t>
            </a:r>
            <a:r>
              <a:rPr lang="en-CA" dirty="0"/>
              <a:t> </a:t>
            </a:r>
            <a:r>
              <a:rPr lang="en-CA" dirty="0" err="1"/>
              <a:t>posuere</a:t>
            </a:r>
            <a:r>
              <a:rPr lang="en-CA" dirty="0"/>
              <a:t> lorem ipsum dolor sit. Ipsum </a:t>
            </a:r>
            <a:r>
              <a:rPr lang="en-CA" dirty="0" err="1"/>
              <a:t>nunc</a:t>
            </a:r>
            <a:r>
              <a:rPr lang="en-CA" dirty="0"/>
              <a:t> </a:t>
            </a:r>
            <a:r>
              <a:rPr lang="en-CA" dirty="0" err="1"/>
              <a:t>aliquet</a:t>
            </a:r>
            <a:r>
              <a:rPr lang="en-CA" dirty="0"/>
              <a:t> </a:t>
            </a:r>
            <a:r>
              <a:rPr lang="en-CA" dirty="0" err="1"/>
              <a:t>bibendum</a:t>
            </a:r>
            <a:r>
              <a:rPr lang="en-CA" dirty="0"/>
              <a:t> </a:t>
            </a:r>
            <a:r>
              <a:rPr lang="en-CA" dirty="0" err="1"/>
              <a:t>enim</a:t>
            </a:r>
            <a:r>
              <a:rPr lang="en-CA" dirty="0"/>
              <a:t>. </a:t>
            </a:r>
            <a:r>
              <a:rPr lang="en-CA" dirty="0" err="1"/>
              <a:t>Velit</a:t>
            </a:r>
            <a:r>
              <a:rPr lang="en-CA" dirty="0"/>
              <a:t> </a:t>
            </a:r>
            <a:r>
              <a:rPr lang="en-CA" dirty="0" err="1"/>
              <a:t>egestas</a:t>
            </a:r>
            <a:r>
              <a:rPr lang="en-CA" dirty="0"/>
              <a:t> dui id </a:t>
            </a:r>
            <a:r>
              <a:rPr lang="en-CA" dirty="0" err="1"/>
              <a:t>ornare</a:t>
            </a:r>
            <a:r>
              <a:rPr lang="en-CA" dirty="0"/>
              <a:t> </a:t>
            </a:r>
            <a:r>
              <a:rPr lang="en-CA" dirty="0" err="1"/>
              <a:t>arcu</a:t>
            </a:r>
            <a:r>
              <a:rPr lang="en-CA" dirty="0"/>
              <a:t> </a:t>
            </a:r>
            <a:r>
              <a:rPr lang="en-CA" dirty="0" err="1"/>
              <a:t>odio</a:t>
            </a:r>
            <a:r>
              <a:rPr lang="en-CA" dirty="0"/>
              <a:t> </a:t>
            </a:r>
            <a:r>
              <a:rPr lang="en-CA" dirty="0" err="1"/>
              <a:t>ut.</a:t>
            </a:r>
            <a:r>
              <a:rPr lang="en-CA" dirty="0"/>
              <a:t> In fermentum </a:t>
            </a:r>
            <a:r>
              <a:rPr lang="en-CA" dirty="0" err="1"/>
              <a:t>posuere</a:t>
            </a:r>
            <a:r>
              <a:rPr lang="en-CA" dirty="0"/>
              <a:t> </a:t>
            </a:r>
            <a:r>
              <a:rPr lang="en-CA" dirty="0" err="1"/>
              <a:t>urna</a:t>
            </a:r>
            <a:r>
              <a:rPr lang="en-CA" dirty="0"/>
              <a:t> </a:t>
            </a:r>
            <a:r>
              <a:rPr lang="en-CA" dirty="0" err="1"/>
              <a:t>nec</a:t>
            </a:r>
            <a:r>
              <a:rPr lang="en-CA" dirty="0"/>
              <a:t> </a:t>
            </a:r>
            <a:r>
              <a:rPr lang="en-CA" dirty="0" err="1"/>
              <a:t>tincidunt</a:t>
            </a:r>
            <a:r>
              <a:rPr lang="en-CA" dirty="0"/>
              <a:t> </a:t>
            </a:r>
            <a:r>
              <a:rPr lang="en-CA" dirty="0" err="1"/>
              <a:t>praesent</a:t>
            </a:r>
            <a:r>
              <a:rPr lang="en-CA" dirty="0"/>
              <a:t>. Ut </a:t>
            </a:r>
            <a:r>
              <a:rPr lang="en-CA" dirty="0" err="1"/>
              <a:t>aliquam</a:t>
            </a:r>
            <a:r>
              <a:rPr lang="en-CA" dirty="0"/>
              <a:t> </a:t>
            </a:r>
            <a:r>
              <a:rPr lang="en-CA" dirty="0" err="1"/>
              <a:t>purus</a:t>
            </a:r>
            <a:r>
              <a:rPr lang="en-CA" dirty="0"/>
              <a:t> sit </a:t>
            </a:r>
            <a:r>
              <a:rPr lang="en-CA" dirty="0" err="1"/>
              <a:t>amet</a:t>
            </a:r>
            <a:r>
              <a:rPr lang="en-CA" dirty="0"/>
              <a:t> </a:t>
            </a:r>
            <a:r>
              <a:rPr lang="en-CA" dirty="0" err="1"/>
              <a:t>luctus</a:t>
            </a:r>
            <a:r>
              <a:rPr lang="en-CA" dirty="0"/>
              <a:t> </a:t>
            </a:r>
            <a:r>
              <a:rPr lang="en-CA" dirty="0" err="1"/>
              <a:t>venenatis</a:t>
            </a:r>
            <a:r>
              <a:rPr lang="en-CA" dirty="0"/>
              <a:t>.</a:t>
            </a:r>
          </a:p>
        </p:txBody>
      </p:sp>
      <p:sp>
        <p:nvSpPr>
          <p:cNvPr id="2" name="Footer Placeholder 1">
            <a:extLst>
              <a:ext uri="{FF2B5EF4-FFF2-40B4-BE49-F238E27FC236}">
                <a16:creationId xmlns:a16="http://schemas.microsoft.com/office/drawing/2014/main" id="{B0FE85BE-19F9-47C8-A983-64B131CDDFC2}"/>
              </a:ext>
            </a:extLst>
          </p:cNvPr>
          <p:cNvSpPr>
            <a:spLocks noGrp="1"/>
          </p:cNvSpPr>
          <p:nvPr>
            <p:ph type="ftr" sz="quarter" idx="12"/>
          </p:nvPr>
        </p:nvSpPr>
        <p:spPr/>
        <p:txBody>
          <a:bodyPr/>
          <a:lstStyle>
            <a:lvl1pPr>
              <a:defRPr>
                <a:solidFill>
                  <a:schemeClr val="bg1"/>
                </a:solidFill>
              </a:defRPr>
            </a:lvl1pPr>
          </a:lstStyle>
          <a:p>
            <a:r>
              <a:rPr lang="en-CA" dirty="0"/>
              <a:t>a</a:t>
            </a:r>
          </a:p>
        </p:txBody>
      </p:sp>
    </p:spTree>
    <p:extLst>
      <p:ext uri="{BB962C8B-B14F-4D97-AF65-F5344CB8AC3E}">
        <p14:creationId xmlns:p14="http://schemas.microsoft.com/office/powerpoint/2010/main" val="38188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latin typeface="Amazon Ember" panose="02000000000000000000" pitchFamily="2" charset="0"/>
                <a:ea typeface="Amazon Ember" panose="02000000000000000000" pitchFamily="2" charset="0"/>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Amazon Ember" panose="02000000000000000000" pitchFamily="2" charset="0"/>
                <a:ea typeface="Amazon Ember" panose="02000000000000000000" pitchFamily="2"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latin typeface="Amazon Ember" panose="02000000000000000000" pitchFamily="2" charset="0"/>
                <a:ea typeface="Amazon Ember"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3575" y="102057"/>
            <a:ext cx="8205304" cy="545741"/>
          </a:xfrm>
        </p:spPr>
        <p:txBody>
          <a:bodyPr>
            <a:normAutofit/>
          </a:bodyPr>
          <a:lstStyle>
            <a:lvl1pPr>
              <a:defRPr sz="2800">
                <a:solidFill>
                  <a:schemeClr val="bg1"/>
                </a:solidFill>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latin typeface="Amazon Ember" panose="02000000000000000000" pitchFamily="2" charset="0"/>
                <a:ea typeface="Amazon Ember" panose="02000000000000000000" pitchFamily="2" charset="0"/>
              </a:defRPr>
            </a:lvl1pPr>
            <a:lvl2pPr>
              <a:defRPr sz="2000">
                <a:solidFill>
                  <a:schemeClr val="bg1"/>
                </a:solidFill>
                <a:latin typeface="Amazon Ember" panose="02000000000000000000" pitchFamily="2" charset="0"/>
                <a:ea typeface="Amazon Ember" panose="02000000000000000000" pitchFamily="2" charset="0"/>
              </a:defRPr>
            </a:lvl2pPr>
            <a:lvl3pPr>
              <a:defRPr sz="1600">
                <a:solidFill>
                  <a:schemeClr val="bg1"/>
                </a:solidFill>
                <a:latin typeface="Amazon Ember" panose="02000000000000000000" pitchFamily="2" charset="0"/>
                <a:ea typeface="Amazon Ember" panose="02000000000000000000" pitchFamily="2" charset="0"/>
              </a:defRPr>
            </a:lvl3pPr>
            <a:lvl4pPr>
              <a:defRPr sz="1600">
                <a:solidFill>
                  <a:schemeClr val="bg1"/>
                </a:solidFill>
                <a:latin typeface="Amazon Ember" panose="02000000000000000000" pitchFamily="2" charset="0"/>
                <a:ea typeface="Amazon Ember" panose="02000000000000000000" pitchFamily="2" charset="0"/>
              </a:defRPr>
            </a:lvl4pPr>
            <a:lvl5pPr>
              <a:defRPr sz="1600">
                <a:solidFill>
                  <a:schemeClr val="bg1"/>
                </a:solidFill>
                <a:latin typeface="Amazon Ember" panose="02000000000000000000" pitchFamily="2" charset="0"/>
                <a:ea typeface="Amazon Ember" panose="02000000000000000000"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latin typeface="Amazon Ember" panose="02000000000000000000" pitchFamily="2" charset="0"/>
                <a:ea typeface="Amazon Ember" panose="02000000000000000000" pitchFamily="2" charset="0"/>
              </a:defRPr>
            </a:lvl1pPr>
            <a:lvl2pPr>
              <a:defRPr sz="2000">
                <a:solidFill>
                  <a:schemeClr val="bg1"/>
                </a:solidFill>
                <a:latin typeface="Amazon Ember" panose="02000000000000000000" pitchFamily="2" charset="0"/>
                <a:ea typeface="Amazon Ember" panose="02000000000000000000" pitchFamily="2" charset="0"/>
              </a:defRPr>
            </a:lvl2pPr>
            <a:lvl3pPr>
              <a:defRPr sz="1600">
                <a:solidFill>
                  <a:schemeClr val="bg1"/>
                </a:solidFill>
                <a:latin typeface="Amazon Ember" panose="02000000000000000000" pitchFamily="2" charset="0"/>
                <a:ea typeface="Amazon Ember" panose="02000000000000000000" pitchFamily="2" charset="0"/>
              </a:defRPr>
            </a:lvl3pPr>
            <a:lvl4pPr>
              <a:defRPr sz="1600">
                <a:solidFill>
                  <a:schemeClr val="bg1"/>
                </a:solidFill>
                <a:latin typeface="Amazon Ember" panose="02000000000000000000" pitchFamily="2" charset="0"/>
                <a:ea typeface="Amazon Ember" panose="02000000000000000000" pitchFamily="2" charset="0"/>
              </a:defRPr>
            </a:lvl4pPr>
            <a:lvl5pPr>
              <a:defRPr sz="1600">
                <a:solidFill>
                  <a:schemeClr val="bg1"/>
                </a:solidFill>
                <a:latin typeface="Amazon Ember" panose="02000000000000000000" pitchFamily="2" charset="0"/>
                <a:ea typeface="Amazon Ember" panose="02000000000000000000"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atin typeface="Amazon Ember" panose="02000000000000000000" pitchFamily="2" charset="0"/>
                <a:ea typeface="Amazon Ember"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atin typeface="Amazon Ember" panose="02000000000000000000" pitchFamily="2" charset="0"/>
                <a:ea typeface="Amazon Ember" panose="02000000000000000000" pitchFamily="2" charset="0"/>
              </a:defRPr>
            </a:lvl1pPr>
            <a:lvl2pPr>
              <a:defRPr sz="1800">
                <a:latin typeface="Amazon Ember" panose="02000000000000000000" pitchFamily="2" charset="0"/>
                <a:ea typeface="Amazon Ember" panose="02000000000000000000" pitchFamily="2" charset="0"/>
              </a:defRPr>
            </a:lvl2pPr>
            <a:lvl3pPr>
              <a:defRPr sz="1800">
                <a:latin typeface="Amazon Ember" panose="02000000000000000000" pitchFamily="2" charset="0"/>
                <a:ea typeface="Amazon Ember" panose="02000000000000000000" pitchFamily="2" charset="0"/>
              </a:defRPr>
            </a:lvl3pPr>
            <a:lvl4pPr>
              <a:defRPr sz="1800">
                <a:latin typeface="Amazon Ember" panose="02000000000000000000" pitchFamily="2" charset="0"/>
                <a:ea typeface="Amazon Ember" panose="02000000000000000000" pitchFamily="2" charset="0"/>
              </a:defRPr>
            </a:lvl4pPr>
            <a:lvl5pPr>
              <a:defRPr sz="1800">
                <a:latin typeface="Amazon Ember" panose="02000000000000000000" pitchFamily="2" charset="0"/>
                <a:ea typeface="Amazon Ember" panose="02000000000000000000" pitchFamily="2"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latin typeface="Amazon Ember" panose="02000000000000000000" pitchFamily="2" charset="0"/>
                <a:ea typeface="Amazon Ember" panose="02000000000000000000" pitchFamily="2" charset="0"/>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atin typeface="Amazon Ember" panose="02000000000000000000" pitchFamily="2" charset="0"/>
                <a:ea typeface="Amazon Ember"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atin typeface="Amazon Ember" panose="02000000000000000000" pitchFamily="2" charset="0"/>
                <a:ea typeface="Amazon Ember" panose="02000000000000000000" pitchFamily="2" charset="0"/>
              </a:defRPr>
            </a:lvl1pPr>
            <a:lvl2pPr>
              <a:defRPr sz="1800">
                <a:latin typeface="Amazon Ember" panose="02000000000000000000" pitchFamily="2" charset="0"/>
                <a:ea typeface="Amazon Ember" panose="02000000000000000000" pitchFamily="2" charset="0"/>
              </a:defRPr>
            </a:lvl2pPr>
            <a:lvl3pPr>
              <a:defRPr sz="1800">
                <a:latin typeface="Amazon Ember" panose="02000000000000000000" pitchFamily="2" charset="0"/>
                <a:ea typeface="Amazon Ember" panose="02000000000000000000" pitchFamily="2" charset="0"/>
              </a:defRPr>
            </a:lvl3pPr>
            <a:lvl4pPr>
              <a:defRPr sz="1800">
                <a:latin typeface="Amazon Ember" panose="02000000000000000000" pitchFamily="2" charset="0"/>
                <a:ea typeface="Amazon Ember" panose="02000000000000000000" pitchFamily="2" charset="0"/>
              </a:defRPr>
            </a:lvl4pPr>
            <a:lvl5pPr>
              <a:defRPr sz="1800">
                <a:latin typeface="Amazon Ember" panose="02000000000000000000" pitchFamily="2" charset="0"/>
                <a:ea typeface="Amazon Ember" panose="02000000000000000000" pitchFamily="2"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lvl1pPr>
              <a:defRPr>
                <a:latin typeface="Amazon Ember" panose="02000000000000000000" pitchFamily="2" charset="0"/>
                <a:ea typeface="Amazon Ember" panose="02000000000000000000" pitchFamily="2" charset="0"/>
              </a:defRPr>
            </a:lvl1p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lvl1pPr>
              <a:defRPr>
                <a:latin typeface="Amazon Ember" panose="02000000000000000000" pitchFamily="2" charset="0"/>
                <a:ea typeface="Amazon Ember" panose="02000000000000000000" pitchFamily="2" charset="0"/>
              </a:defRPr>
            </a:lvl1p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panose="02000000000000000000" pitchFamily="2" charset="0"/>
                <a:ea typeface="Amazon Ember" panose="02000000000000000000" pitchFamily="2" charset="0"/>
              </a:rPr>
              <a:t>© 2020, Amazon Web Services, Inc. or its Affiliates. All rights reserved.</a:t>
            </a:r>
          </a:p>
        </p:txBody>
      </p:sp>
      <p:pic>
        <p:nvPicPr>
          <p:cNvPr id="7" name="Picture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7" r:id="rId13"/>
    <p:sldLayoutId id="2147483693" r:id="rId14"/>
    <p:sldLayoutId id="2147483695" r:id="rId15"/>
    <p:sldLayoutId id="2147483694" r:id="rId16"/>
    <p:sldLayoutId id="2147483696" r:id="rId17"/>
    <p:sldLayoutId id="2147483697" r:id="rId18"/>
    <p:sldLayoutId id="2147483704" r:id="rId19"/>
    <p:sldLayoutId id="2147483705" r:id="rId20"/>
    <p:sldLayoutId id="2147483706" r:id="rId21"/>
    <p:sldLayoutId id="2147483707" r:id="rId22"/>
  </p:sldLayoutIdLst>
  <p:txStyles>
    <p:title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yvBR71D0n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amazon.com/bin/view/Database_Services/DBSOutbound/DataCom/DynamoDB/" TargetMode="External"/><Relationship Id="rId4" Type="http://schemas.openxmlformats.org/officeDocument/2006/relationships/hyperlink" Target="https://www.youtube.com/watch?v=6yqfmXiZTlM&amp;list=PL_EDAAla3DXWy4GW_gnmaIs0PFvEklEB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app.chime.aws/rooms/7c4f7413-d72a-4f7b-a626-8d5ba1cc27e6"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amazon.com/bin/view/BigBird/SA/AoDProgra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amazon.com/bin/view/Users/Seanshi/DynamoDB#Advanced_DynamoDB_Design_Patterns_La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bob@example.com"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mailto:fred@yahoo.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notesSlide" Target="../notesSlides/notesSlide52.xml"/><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sv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 Id="rId14" Type="http://schemas.openxmlformats.org/officeDocument/2006/relationships/image" Target="../media/image11.tiff"/></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13409" y="165304"/>
            <a:ext cx="8707170" cy="744537"/>
          </a:xfrm>
        </p:spPr>
        <p:txBody>
          <a:bodyPr/>
          <a:lstStyle/>
          <a:p>
            <a:r>
              <a:rPr lang="en-US" sz="4400" dirty="0"/>
              <a:t>Immersion Day Prep:</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396349" y="955918"/>
            <a:ext cx="8351301" cy="3639527"/>
          </a:xfrm>
        </p:spPr>
        <p:txBody>
          <a:bodyPr>
            <a:normAutofit/>
          </a:bodyPr>
          <a:lstStyle/>
          <a:p>
            <a:r>
              <a:rPr lang="en-US" dirty="0">
                <a:latin typeface="Amazon Ember" panose="02000000000000000000" pitchFamily="2" charset="0"/>
                <a:ea typeface="Amazon Ember" panose="02000000000000000000" pitchFamily="2" charset="0"/>
              </a:rPr>
              <a:t>The content for this immersion day is 300 (</a:t>
            </a:r>
            <a:r>
              <a:rPr lang="en-US" i="1" dirty="0">
                <a:latin typeface="Amazon Ember" panose="02000000000000000000" pitchFamily="2" charset="0"/>
                <a:ea typeface="Amazon Ember" panose="02000000000000000000" pitchFamily="2" charset="0"/>
              </a:rPr>
              <a:t>optionally 400</a:t>
            </a:r>
            <a:r>
              <a:rPr lang="en-US" dirty="0">
                <a:latin typeface="Amazon Ember" panose="02000000000000000000" pitchFamily="2" charset="0"/>
                <a:ea typeface="Amazon Ember" panose="02000000000000000000" pitchFamily="2" charset="0"/>
              </a:rPr>
              <a:t>) level DynamoDB Architecture and NoSQL Data Modeling best practices. </a:t>
            </a:r>
            <a:r>
              <a:rPr lang="en-US" dirty="0"/>
              <a:t>The intended outcome is to quickly enable development teams to start building on AWS using DynamoDB as a primary datastore. The combined sessions will build trust in DynamoDB as a Tier Zero service as well as provide a mental model to develop highly performant data models.</a:t>
            </a:r>
          </a:p>
          <a:p>
            <a:endParaRPr lang="en-US" dirty="0">
              <a:latin typeface="Amazon Ember" panose="02000000000000000000" pitchFamily="2" charset="0"/>
              <a:ea typeface="Amazon Ember" panose="02000000000000000000" pitchFamily="2" charset="0"/>
            </a:endParaRPr>
          </a:p>
          <a:p>
            <a:r>
              <a:rPr lang="en-US" dirty="0"/>
              <a:t>Recommended preparation prior to delivering the Immersion Day:</a:t>
            </a:r>
          </a:p>
          <a:p>
            <a:pPr marL="285750" indent="-285750">
              <a:buFontTx/>
              <a:buChar char="-"/>
            </a:pPr>
            <a:r>
              <a:rPr lang="en-US" u="sng" dirty="0">
                <a:hlinkClick r:id="rId3"/>
              </a:rPr>
              <a:t>Under-the-Hood</a:t>
            </a:r>
            <a:r>
              <a:rPr lang="en-US" dirty="0"/>
              <a:t> – this is a deep dive into DynamoDB’s Architecture and how it works.</a:t>
            </a:r>
          </a:p>
          <a:p>
            <a:pPr marL="285750" indent="-285750">
              <a:buFontTx/>
              <a:buChar char="-"/>
            </a:pPr>
            <a:r>
              <a:rPr lang="en-US" u="sng" dirty="0">
                <a:hlinkClick r:id="rId4"/>
              </a:rPr>
              <a:t>Advanced Design Patterns</a:t>
            </a:r>
            <a:r>
              <a:rPr lang="en-US" dirty="0"/>
              <a:t> – this is a collection, and explanation, of many data modeling examples.</a:t>
            </a:r>
          </a:p>
          <a:p>
            <a:pPr marL="285750" indent="-285750">
              <a:buFontTx/>
              <a:buChar char="-"/>
            </a:pPr>
            <a:r>
              <a:rPr lang="en-US" u="sng" dirty="0">
                <a:hlinkClick r:id="rId5"/>
              </a:rPr>
              <a:t>Datacom Page for DynamoDB</a:t>
            </a:r>
            <a:r>
              <a:rPr lang="en-US" dirty="0"/>
              <a:t> – this is a one stop shop for DynamoDB reference content, battle cards, white papers, power points, and more. </a:t>
            </a:r>
          </a:p>
          <a:p>
            <a:pPr marL="285750" indent="-285750">
              <a:buFontTx/>
              <a:buChar char="-"/>
            </a:pPr>
            <a:endParaRPr lang="en-US" dirty="0"/>
          </a:p>
          <a:p>
            <a:endParaRPr lang="en-US"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386893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rot="5400000" flipV="1">
            <a:off x="-1117040" y="2475565"/>
            <a:ext cx="3163686" cy="338554"/>
          </a:xfrm>
          <a:prstGeom prst="rect">
            <a:avLst/>
          </a:prstGeom>
          <a:noFill/>
          <a:ln>
            <a:noFill/>
          </a:ln>
        </p:spPr>
        <p:txBody>
          <a:bodyPr wrap="square" rtlCol="0">
            <a:spAutoFit/>
          </a:bodyPr>
          <a:lstStyle/>
          <a:p>
            <a:pPr algn="ctr"/>
            <a:r>
              <a:rPr lang="en-US" sz="1600" b="1" dirty="0">
                <a:solidFill>
                  <a:schemeClr val="bg1"/>
                </a:solidFill>
                <a:latin typeface="Century Gothic" charset="0"/>
                <a:ea typeface="Century Gothic" charset="0"/>
                <a:cs typeface="Century Gothic" charset="0"/>
              </a:rPr>
              <a:t>Write Capacity Units / sec</a:t>
            </a:r>
          </a:p>
        </p:txBody>
      </p:sp>
      <p:sp>
        <p:nvSpPr>
          <p:cNvPr id="2" name="Title 1"/>
          <p:cNvSpPr>
            <a:spLocks noGrp="1"/>
          </p:cNvSpPr>
          <p:nvPr>
            <p:ph type="title"/>
          </p:nvPr>
        </p:nvSpPr>
        <p:spPr>
          <a:xfrm>
            <a:off x="211282" y="-25228"/>
            <a:ext cx="9092211" cy="545192"/>
          </a:xfrm>
        </p:spPr>
        <p:txBody>
          <a:bodyPr/>
          <a:lstStyle/>
          <a:p>
            <a:r>
              <a:rPr lang="en-US" sz="2600" dirty="0">
                <a:latin typeface="Century Gothic" charset="0"/>
                <a:ea typeface="Century Gothic" charset="0"/>
                <a:cs typeface="Century Gothic" charset="0"/>
              </a:rPr>
              <a:t>Global-Scale Events: Elastic is the New Normal</a:t>
            </a:r>
          </a:p>
        </p:txBody>
      </p:sp>
      <p:grpSp>
        <p:nvGrpSpPr>
          <p:cNvPr id="3" name="Group 2">
            <a:extLst>
              <a:ext uri="{FF2B5EF4-FFF2-40B4-BE49-F238E27FC236}">
                <a16:creationId xmlns:a16="http://schemas.microsoft.com/office/drawing/2014/main" id="{EBED78B8-1B7A-9A42-9EBA-DAE8BE8D4C85}"/>
              </a:ext>
            </a:extLst>
          </p:cNvPr>
          <p:cNvGrpSpPr/>
          <p:nvPr/>
        </p:nvGrpSpPr>
        <p:grpSpPr>
          <a:xfrm>
            <a:off x="864446" y="1222503"/>
            <a:ext cx="7598982" cy="2844678"/>
            <a:chOff x="770661" y="448855"/>
            <a:chExt cx="7598982" cy="2844678"/>
          </a:xfrm>
        </p:grpSpPr>
        <p:grpSp>
          <p:nvGrpSpPr>
            <p:cNvPr id="14" name="Group 13">
              <a:extLst>
                <a:ext uri="{FF2B5EF4-FFF2-40B4-BE49-F238E27FC236}">
                  <a16:creationId xmlns:a16="http://schemas.microsoft.com/office/drawing/2014/main" id="{977463A7-11A8-8C43-9157-B46E13CF4676}"/>
                </a:ext>
              </a:extLst>
            </p:cNvPr>
            <p:cNvGrpSpPr/>
            <p:nvPr/>
          </p:nvGrpSpPr>
          <p:grpSpPr>
            <a:xfrm>
              <a:off x="770661" y="448855"/>
              <a:ext cx="7598982" cy="2844678"/>
              <a:chOff x="3786985" y="2908808"/>
              <a:chExt cx="4735719" cy="2094034"/>
            </a:xfrm>
          </p:grpSpPr>
          <p:pic>
            <p:nvPicPr>
              <p:cNvPr id="8" name="Picture 7">
                <a:extLst>
                  <a:ext uri="{FF2B5EF4-FFF2-40B4-BE49-F238E27FC236}">
                    <a16:creationId xmlns:a16="http://schemas.microsoft.com/office/drawing/2014/main" id="{CB77D034-1FEB-AD4F-A006-39378A5A91E2}"/>
                  </a:ext>
                </a:extLst>
              </p:cNvPr>
              <p:cNvPicPr>
                <a:picLocks noChangeAspect="1"/>
              </p:cNvPicPr>
              <p:nvPr/>
            </p:nvPicPr>
            <p:blipFill rotWithShape="1">
              <a:blip r:embed="rId3"/>
              <a:srcRect l="847" t="19338" r="3239" b="10063"/>
              <a:stretch/>
            </p:blipFill>
            <p:spPr>
              <a:xfrm>
                <a:off x="3786985" y="2908808"/>
                <a:ext cx="4735719" cy="2094034"/>
              </a:xfrm>
              <a:prstGeom prst="rect">
                <a:avLst/>
              </a:prstGeom>
            </p:spPr>
          </p:pic>
          <p:sp>
            <p:nvSpPr>
              <p:cNvPr id="29" name="Rectangle 28">
                <a:extLst>
                  <a:ext uri="{FF2B5EF4-FFF2-40B4-BE49-F238E27FC236}">
                    <a16:creationId xmlns:a16="http://schemas.microsoft.com/office/drawing/2014/main" id="{654D654C-C892-D248-A789-30CF2B7458AA}"/>
                  </a:ext>
                </a:extLst>
              </p:cNvPr>
              <p:cNvSpPr/>
              <p:nvPr/>
            </p:nvSpPr>
            <p:spPr>
              <a:xfrm>
                <a:off x="3935080" y="3044408"/>
                <a:ext cx="2072330" cy="294530"/>
              </a:xfrm>
              <a:prstGeom prst="rect">
                <a:avLst/>
              </a:prstGeom>
            </p:spPr>
            <p:txBody>
              <a:bodyPr wrap="square">
                <a:spAutoFit/>
              </a:bodyPr>
              <a:lstStyle/>
              <a:p>
                <a:pPr algn="ctr"/>
                <a:r>
                  <a:rPr lang="en-US" sz="2000" b="1" i="1" dirty="0">
                    <a:latin typeface="Century Gothic" charset="0"/>
                    <a:ea typeface="Century Gothic" charset="0"/>
                    <a:cs typeface="Century Gothic" charset="0"/>
                  </a:rPr>
                  <a:t>Super Bowl</a:t>
                </a:r>
              </a:p>
            </p:txBody>
          </p:sp>
        </p:grpSp>
        <p:cxnSp>
          <p:nvCxnSpPr>
            <p:cNvPr id="17" name="Straight Arrow Connector 16">
              <a:extLst>
                <a:ext uri="{FF2B5EF4-FFF2-40B4-BE49-F238E27FC236}">
                  <a16:creationId xmlns:a16="http://schemas.microsoft.com/office/drawing/2014/main" id="{B31439B0-3ECD-244C-B6F7-B84445E5D347}"/>
                </a:ext>
              </a:extLst>
            </p:cNvPr>
            <p:cNvCxnSpPr>
              <a:cxnSpLocks/>
            </p:cNvCxnSpPr>
            <p:nvPr/>
          </p:nvCxnSpPr>
          <p:spPr>
            <a:xfrm flipH="1" flipV="1">
              <a:off x="3905693" y="503274"/>
              <a:ext cx="950726" cy="214700"/>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E36625-CBBC-E247-BD38-51B0A4BE7AAC}"/>
                </a:ext>
              </a:extLst>
            </p:cNvPr>
            <p:cNvCxnSpPr>
              <a:cxnSpLocks/>
              <a:stCxn id="37" idx="1"/>
            </p:cNvCxnSpPr>
            <p:nvPr/>
          </p:nvCxnSpPr>
          <p:spPr>
            <a:xfrm flipH="1">
              <a:off x="4419600" y="1295459"/>
              <a:ext cx="415368" cy="491605"/>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DD6678A0-8C57-3243-9966-EBAF9E6BEAB9}"/>
                </a:ext>
              </a:extLst>
            </p:cNvPr>
            <p:cNvSpPr txBox="1"/>
            <p:nvPr/>
          </p:nvSpPr>
          <p:spPr>
            <a:xfrm>
              <a:off x="4831017" y="595718"/>
              <a:ext cx="2518049" cy="307777"/>
            </a:xfrm>
            <a:prstGeom prst="rect">
              <a:avLst/>
            </a:prstGeom>
            <a:solidFill>
              <a:schemeClr val="bg1"/>
            </a:solidFill>
          </p:spPr>
          <p:txBody>
            <a:bodyPr wrap="square" rtlCol="0">
              <a:spAutoFit/>
            </a:bodyPr>
            <a:lstStyle/>
            <a:p>
              <a:r>
                <a:rPr lang="en-US" sz="1400" dirty="0"/>
                <a:t>Peak Consumed Capacity</a:t>
              </a:r>
            </a:p>
          </p:txBody>
        </p:sp>
        <p:sp>
          <p:nvSpPr>
            <p:cNvPr id="37" name="TextBox 36">
              <a:extLst>
                <a:ext uri="{FF2B5EF4-FFF2-40B4-BE49-F238E27FC236}">
                  <a16:creationId xmlns:a16="http://schemas.microsoft.com/office/drawing/2014/main" id="{AEF93ED7-46F1-7F40-A18E-54917249916B}"/>
                </a:ext>
              </a:extLst>
            </p:cNvPr>
            <p:cNvSpPr txBox="1"/>
            <p:nvPr/>
          </p:nvSpPr>
          <p:spPr>
            <a:xfrm>
              <a:off x="4834968" y="1141570"/>
              <a:ext cx="2518049" cy="307777"/>
            </a:xfrm>
            <a:prstGeom prst="rect">
              <a:avLst/>
            </a:prstGeom>
            <a:solidFill>
              <a:schemeClr val="bg1"/>
            </a:solidFill>
          </p:spPr>
          <p:txBody>
            <a:bodyPr wrap="square" rtlCol="0">
              <a:spAutoFit/>
            </a:bodyPr>
            <a:lstStyle/>
            <a:p>
              <a:r>
                <a:rPr lang="en-US" sz="1400" dirty="0"/>
                <a:t>Provisioned Capacity</a:t>
              </a:r>
            </a:p>
          </p:txBody>
        </p:sp>
      </p:grpSp>
    </p:spTree>
    <p:extLst>
      <p:ext uri="{BB962C8B-B14F-4D97-AF65-F5344CB8AC3E}">
        <p14:creationId xmlns:p14="http://schemas.microsoft.com/office/powerpoint/2010/main" val="25070733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F09CEBB-5693-9946-A51E-E221789D43C7}"/>
              </a:ext>
            </a:extLst>
          </p:cNvPr>
          <p:cNvPicPr/>
          <p:nvPr/>
        </p:nvPicPr>
        <p:blipFill rotWithShape="1">
          <a:blip r:embed="rId3">
            <a:extLst>
              <a:ext uri="{28A0092B-C50C-407E-A947-70E740481C1C}">
                <a14:useLocalDpi xmlns:a14="http://schemas.microsoft.com/office/drawing/2010/main" val="0"/>
              </a:ext>
            </a:extLst>
          </a:blip>
          <a:srcRect l="972" t="11542" b="9767"/>
          <a:stretch/>
        </p:blipFill>
        <p:spPr bwMode="auto">
          <a:xfrm>
            <a:off x="5007680" y="1664541"/>
            <a:ext cx="3887059" cy="2367459"/>
          </a:xfrm>
          <a:prstGeom prst="rect">
            <a:avLst/>
          </a:prstGeom>
          <a:ln>
            <a:solidFill>
              <a:schemeClr val="tx1"/>
            </a:solidFill>
          </a:ln>
          <a:extLst>
            <a:ext uri="{53640926-AAD7-44D8-BBD7-CCE9431645EC}">
              <a14:shadowObscured xmlns:a14="http://schemas.microsoft.com/office/drawing/2010/main"/>
            </a:ext>
          </a:extLst>
        </p:spPr>
      </p:pic>
      <p:grpSp>
        <p:nvGrpSpPr>
          <p:cNvPr id="52" name="Group 4">
            <a:extLst>
              <a:ext uri="{FF2B5EF4-FFF2-40B4-BE49-F238E27FC236}">
                <a16:creationId xmlns:a16="http://schemas.microsoft.com/office/drawing/2014/main" id="{72D775A6-C536-485E-B97D-7A1784D6496F}"/>
              </a:ext>
            </a:extLst>
          </p:cNvPr>
          <p:cNvGrpSpPr>
            <a:grpSpLocks noChangeAspect="1"/>
          </p:cNvGrpSpPr>
          <p:nvPr/>
        </p:nvGrpSpPr>
        <p:grpSpPr bwMode="auto">
          <a:xfrm>
            <a:off x="8235853" y="177679"/>
            <a:ext cx="559600" cy="563921"/>
            <a:chOff x="1845" y="573"/>
            <a:chExt cx="2072" cy="2088"/>
          </a:xfrm>
        </p:grpSpPr>
        <p:sp>
          <p:nvSpPr>
            <p:cNvPr id="53" name="Oval 5">
              <a:extLst>
                <a:ext uri="{FF2B5EF4-FFF2-40B4-BE49-F238E27FC236}">
                  <a16:creationId xmlns:a16="http://schemas.microsoft.com/office/drawing/2014/main" id="{E902D706-27F0-4AC5-A456-CCF58DB63A9A}"/>
                </a:ext>
              </a:extLst>
            </p:cNvPr>
            <p:cNvSpPr>
              <a:spLocks noChangeArrowheads="1"/>
            </p:cNvSpPr>
            <p:nvPr/>
          </p:nvSpPr>
          <p:spPr bwMode="auto">
            <a:xfrm>
              <a:off x="1916" y="1388"/>
              <a:ext cx="1194" cy="1198"/>
            </a:xfrm>
            <a:prstGeom prst="ellipse">
              <a:avLst/>
            </a:pr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6">
              <a:extLst>
                <a:ext uri="{FF2B5EF4-FFF2-40B4-BE49-F238E27FC236}">
                  <a16:creationId xmlns:a16="http://schemas.microsoft.com/office/drawing/2014/main" id="{33E0277E-4B98-42BF-A202-82AC1AF8230F}"/>
                </a:ext>
              </a:extLst>
            </p:cNvPr>
            <p:cNvSpPr>
              <a:spLocks noChangeArrowheads="1"/>
            </p:cNvSpPr>
            <p:nvPr/>
          </p:nvSpPr>
          <p:spPr bwMode="auto">
            <a:xfrm>
              <a:off x="2398" y="1872"/>
              <a:ext cx="229" cy="230"/>
            </a:xfrm>
            <a:prstGeom prst="ellipse">
              <a:avLst/>
            </a:pr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7">
              <a:extLst>
                <a:ext uri="{FF2B5EF4-FFF2-40B4-BE49-F238E27FC236}">
                  <a16:creationId xmlns:a16="http://schemas.microsoft.com/office/drawing/2014/main" id="{8C7CF9B2-FF79-498E-94E3-AC0B15132B92}"/>
                </a:ext>
              </a:extLst>
            </p:cNvPr>
            <p:cNvSpPr>
              <a:spLocks noChangeShapeType="1"/>
            </p:cNvSpPr>
            <p:nvPr/>
          </p:nvSpPr>
          <p:spPr bwMode="auto">
            <a:xfrm flipV="1">
              <a:off x="2563" y="1322"/>
              <a:ext cx="245" cy="563"/>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
              <a:extLst>
                <a:ext uri="{FF2B5EF4-FFF2-40B4-BE49-F238E27FC236}">
                  <a16:creationId xmlns:a16="http://schemas.microsoft.com/office/drawing/2014/main" id="{5956F319-AE33-4926-AAA8-0B1EC865FDCE}"/>
                </a:ext>
              </a:extLst>
            </p:cNvPr>
            <p:cNvSpPr>
              <a:spLocks noChangeShapeType="1"/>
            </p:cNvSpPr>
            <p:nvPr/>
          </p:nvSpPr>
          <p:spPr bwMode="auto">
            <a:xfrm flipV="1">
              <a:off x="1864" y="2031"/>
              <a:ext cx="543" cy="219"/>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9">
              <a:extLst>
                <a:ext uri="{FF2B5EF4-FFF2-40B4-BE49-F238E27FC236}">
                  <a16:creationId xmlns:a16="http://schemas.microsoft.com/office/drawing/2014/main" id="{62B383E0-5559-4800-9E82-AF5005AFA987}"/>
                </a:ext>
              </a:extLst>
            </p:cNvPr>
            <p:cNvSpPr>
              <a:spLocks noChangeShapeType="1"/>
            </p:cNvSpPr>
            <p:nvPr/>
          </p:nvSpPr>
          <p:spPr bwMode="auto">
            <a:xfrm flipH="1" flipV="1">
              <a:off x="2548" y="2102"/>
              <a:ext cx="221" cy="559"/>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10">
              <a:extLst>
                <a:ext uri="{FF2B5EF4-FFF2-40B4-BE49-F238E27FC236}">
                  <a16:creationId xmlns:a16="http://schemas.microsoft.com/office/drawing/2014/main" id="{363E112C-3301-4F00-9A3B-A733EC6381B2}"/>
                </a:ext>
              </a:extLst>
            </p:cNvPr>
            <p:cNvSpPr>
              <a:spLocks noChangeShapeType="1"/>
            </p:cNvSpPr>
            <p:nvPr/>
          </p:nvSpPr>
          <p:spPr bwMode="auto">
            <a:xfrm>
              <a:off x="2253" y="1324"/>
              <a:ext cx="44" cy="106"/>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11">
              <a:extLst>
                <a:ext uri="{FF2B5EF4-FFF2-40B4-BE49-F238E27FC236}">
                  <a16:creationId xmlns:a16="http://schemas.microsoft.com/office/drawing/2014/main" id="{59AD6189-2ADA-4880-AE76-7314CEF59F44}"/>
                </a:ext>
              </a:extLst>
            </p:cNvPr>
            <p:cNvSpPr>
              <a:spLocks noChangeShapeType="1"/>
            </p:cNvSpPr>
            <p:nvPr/>
          </p:nvSpPr>
          <p:spPr bwMode="auto">
            <a:xfrm>
              <a:off x="1845" y="1693"/>
              <a:ext cx="121" cy="52"/>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12">
              <a:extLst>
                <a:ext uri="{FF2B5EF4-FFF2-40B4-BE49-F238E27FC236}">
                  <a16:creationId xmlns:a16="http://schemas.microsoft.com/office/drawing/2014/main" id="{28699DAE-48D5-4179-968F-3A8956CEC5DD}"/>
                </a:ext>
              </a:extLst>
            </p:cNvPr>
            <p:cNvSpPr>
              <a:spLocks noChangeShapeType="1"/>
            </p:cNvSpPr>
            <p:nvPr/>
          </p:nvSpPr>
          <p:spPr bwMode="auto">
            <a:xfrm flipV="1">
              <a:off x="2220" y="2538"/>
              <a:ext cx="58" cy="123"/>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13">
              <a:extLst>
                <a:ext uri="{FF2B5EF4-FFF2-40B4-BE49-F238E27FC236}">
                  <a16:creationId xmlns:a16="http://schemas.microsoft.com/office/drawing/2014/main" id="{99237CF6-1D4A-4897-9F69-EE76A9F94458}"/>
                </a:ext>
              </a:extLst>
            </p:cNvPr>
            <p:cNvSpPr>
              <a:spLocks noChangeShapeType="1"/>
            </p:cNvSpPr>
            <p:nvPr/>
          </p:nvSpPr>
          <p:spPr bwMode="auto">
            <a:xfrm>
              <a:off x="3058" y="2229"/>
              <a:ext cx="118" cy="56"/>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14">
              <a:extLst>
                <a:ext uri="{FF2B5EF4-FFF2-40B4-BE49-F238E27FC236}">
                  <a16:creationId xmlns:a16="http://schemas.microsoft.com/office/drawing/2014/main" id="{23F73259-D172-48F0-BEDB-815978726855}"/>
                </a:ext>
              </a:extLst>
            </p:cNvPr>
            <p:cNvSpPr>
              <a:spLocks noChangeShapeType="1"/>
            </p:cNvSpPr>
            <p:nvPr/>
          </p:nvSpPr>
          <p:spPr bwMode="auto">
            <a:xfrm flipV="1">
              <a:off x="3068" y="1739"/>
              <a:ext cx="111" cy="31"/>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a:extLst>
                <a:ext uri="{FF2B5EF4-FFF2-40B4-BE49-F238E27FC236}">
                  <a16:creationId xmlns:a16="http://schemas.microsoft.com/office/drawing/2014/main" id="{7D09EBDD-DB1A-44C8-A6F1-1CB5D18092EE}"/>
                </a:ext>
              </a:extLst>
            </p:cNvPr>
            <p:cNvSpPr>
              <a:spLocks/>
            </p:cNvSpPr>
            <p:nvPr/>
          </p:nvSpPr>
          <p:spPr bwMode="auto">
            <a:xfrm>
              <a:off x="2821" y="610"/>
              <a:ext cx="1059" cy="1060"/>
            </a:xfrm>
            <a:custGeom>
              <a:avLst/>
              <a:gdLst>
                <a:gd name="T0" fmla="*/ 459 w 509"/>
                <a:gd name="T1" fmla="*/ 163 h 508"/>
                <a:gd name="T2" fmla="*/ 346 w 509"/>
                <a:gd name="T3" fmla="*/ 458 h 508"/>
                <a:gd name="T4" fmla="*/ 51 w 509"/>
                <a:gd name="T5" fmla="*/ 345 h 508"/>
                <a:gd name="T6" fmla="*/ 163 w 509"/>
                <a:gd name="T7" fmla="*/ 50 h 508"/>
                <a:gd name="T8" fmla="*/ 459 w 509"/>
                <a:gd name="T9" fmla="*/ 163 h 508"/>
              </a:gdLst>
              <a:ahLst/>
              <a:cxnLst>
                <a:cxn ang="0">
                  <a:pos x="T0" y="T1"/>
                </a:cxn>
                <a:cxn ang="0">
                  <a:pos x="T2" y="T3"/>
                </a:cxn>
                <a:cxn ang="0">
                  <a:pos x="T4" y="T5"/>
                </a:cxn>
                <a:cxn ang="0">
                  <a:pos x="T6" y="T7"/>
                </a:cxn>
                <a:cxn ang="0">
                  <a:pos x="T8" y="T9"/>
                </a:cxn>
              </a:cxnLst>
              <a:rect l="0" t="0" r="r" b="b"/>
              <a:pathLst>
                <a:path w="509" h="508">
                  <a:moveTo>
                    <a:pt x="459" y="163"/>
                  </a:moveTo>
                  <a:cubicBezTo>
                    <a:pt x="509" y="275"/>
                    <a:pt x="458" y="407"/>
                    <a:pt x="346" y="458"/>
                  </a:cubicBezTo>
                  <a:cubicBezTo>
                    <a:pt x="233" y="508"/>
                    <a:pt x="101" y="458"/>
                    <a:pt x="51" y="345"/>
                  </a:cubicBezTo>
                  <a:cubicBezTo>
                    <a:pt x="0" y="232"/>
                    <a:pt x="51" y="100"/>
                    <a:pt x="163" y="50"/>
                  </a:cubicBezTo>
                  <a:cubicBezTo>
                    <a:pt x="276" y="0"/>
                    <a:pt x="408" y="50"/>
                    <a:pt x="459" y="163"/>
                  </a:cubicBezTo>
                  <a:close/>
                </a:path>
              </a:pathLst>
            </a:cu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16">
              <a:extLst>
                <a:ext uri="{FF2B5EF4-FFF2-40B4-BE49-F238E27FC236}">
                  <a16:creationId xmlns:a16="http://schemas.microsoft.com/office/drawing/2014/main" id="{7A097ECF-EF21-481C-A903-FE6646A56AD0}"/>
                </a:ext>
              </a:extLst>
            </p:cNvPr>
            <p:cNvSpPr>
              <a:spLocks noChangeShapeType="1"/>
            </p:cNvSpPr>
            <p:nvPr/>
          </p:nvSpPr>
          <p:spPr bwMode="auto">
            <a:xfrm flipV="1">
              <a:off x="3349" y="573"/>
              <a:ext cx="0" cy="100"/>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17">
              <a:extLst>
                <a:ext uri="{FF2B5EF4-FFF2-40B4-BE49-F238E27FC236}">
                  <a16:creationId xmlns:a16="http://schemas.microsoft.com/office/drawing/2014/main" id="{890791B3-9740-428C-88F3-83B2CA52A13B}"/>
                </a:ext>
              </a:extLst>
            </p:cNvPr>
            <p:cNvSpPr>
              <a:spLocks noChangeShapeType="1"/>
            </p:cNvSpPr>
            <p:nvPr/>
          </p:nvSpPr>
          <p:spPr bwMode="auto">
            <a:xfrm flipV="1">
              <a:off x="2973" y="1476"/>
              <a:ext cx="56" cy="58"/>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18">
              <a:extLst>
                <a:ext uri="{FF2B5EF4-FFF2-40B4-BE49-F238E27FC236}">
                  <a16:creationId xmlns:a16="http://schemas.microsoft.com/office/drawing/2014/main" id="{021CD7C0-338D-4126-AD5D-396F7F995871}"/>
                </a:ext>
              </a:extLst>
            </p:cNvPr>
            <p:cNvSpPr>
              <a:spLocks noChangeShapeType="1"/>
            </p:cNvSpPr>
            <p:nvPr/>
          </p:nvSpPr>
          <p:spPr bwMode="auto">
            <a:xfrm flipH="1" flipV="1">
              <a:off x="3678" y="1470"/>
              <a:ext cx="68" cy="67"/>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19">
              <a:extLst>
                <a:ext uri="{FF2B5EF4-FFF2-40B4-BE49-F238E27FC236}">
                  <a16:creationId xmlns:a16="http://schemas.microsoft.com/office/drawing/2014/main" id="{AD989E45-AF95-44FA-9531-81174B527EFA}"/>
                </a:ext>
              </a:extLst>
            </p:cNvPr>
            <p:cNvSpPr>
              <a:spLocks noChangeShapeType="1"/>
            </p:cNvSpPr>
            <p:nvPr/>
          </p:nvSpPr>
          <p:spPr bwMode="auto">
            <a:xfrm>
              <a:off x="2954" y="750"/>
              <a:ext cx="66" cy="61"/>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20">
              <a:extLst>
                <a:ext uri="{FF2B5EF4-FFF2-40B4-BE49-F238E27FC236}">
                  <a16:creationId xmlns:a16="http://schemas.microsoft.com/office/drawing/2014/main" id="{7BF0DDD9-CB2A-4CD5-8E9E-BC2E55695F06}"/>
                </a:ext>
              </a:extLst>
            </p:cNvPr>
            <p:cNvSpPr>
              <a:spLocks noChangeShapeType="1"/>
            </p:cNvSpPr>
            <p:nvPr/>
          </p:nvSpPr>
          <p:spPr bwMode="auto">
            <a:xfrm>
              <a:off x="2781" y="1142"/>
              <a:ext cx="104" cy="0"/>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21">
              <a:extLst>
                <a:ext uri="{FF2B5EF4-FFF2-40B4-BE49-F238E27FC236}">
                  <a16:creationId xmlns:a16="http://schemas.microsoft.com/office/drawing/2014/main" id="{83C7B3E7-9F3F-402D-9FA9-CCD7A8B5E7E2}"/>
                </a:ext>
              </a:extLst>
            </p:cNvPr>
            <p:cNvSpPr>
              <a:spLocks noChangeShapeType="1"/>
            </p:cNvSpPr>
            <p:nvPr/>
          </p:nvSpPr>
          <p:spPr bwMode="auto">
            <a:xfrm flipV="1">
              <a:off x="3355" y="1605"/>
              <a:ext cx="2" cy="107"/>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22">
              <a:extLst>
                <a:ext uri="{FF2B5EF4-FFF2-40B4-BE49-F238E27FC236}">
                  <a16:creationId xmlns:a16="http://schemas.microsoft.com/office/drawing/2014/main" id="{73C0FE6C-A852-455C-9224-637E2F044F9B}"/>
                </a:ext>
              </a:extLst>
            </p:cNvPr>
            <p:cNvSpPr>
              <a:spLocks noChangeShapeType="1"/>
            </p:cNvSpPr>
            <p:nvPr/>
          </p:nvSpPr>
          <p:spPr bwMode="auto">
            <a:xfrm>
              <a:off x="3815" y="1138"/>
              <a:ext cx="102" cy="2"/>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23">
              <a:extLst>
                <a:ext uri="{FF2B5EF4-FFF2-40B4-BE49-F238E27FC236}">
                  <a16:creationId xmlns:a16="http://schemas.microsoft.com/office/drawing/2014/main" id="{778B5A1A-0571-4820-AE67-D6127D9E7B3C}"/>
                </a:ext>
              </a:extLst>
            </p:cNvPr>
            <p:cNvSpPr>
              <a:spLocks noChangeShapeType="1"/>
            </p:cNvSpPr>
            <p:nvPr/>
          </p:nvSpPr>
          <p:spPr bwMode="auto">
            <a:xfrm flipV="1">
              <a:off x="3676" y="750"/>
              <a:ext cx="70" cy="56"/>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a:extLst>
              <a:ext uri="{FF2B5EF4-FFF2-40B4-BE49-F238E27FC236}">
                <a16:creationId xmlns:a16="http://schemas.microsoft.com/office/drawing/2014/main" id="{6DB607DB-C598-4CDC-9B94-0DCE26DFC6DD}"/>
              </a:ext>
            </a:extLst>
          </p:cNvPr>
          <p:cNvGrpSpPr/>
          <p:nvPr/>
        </p:nvGrpSpPr>
        <p:grpSpPr>
          <a:xfrm>
            <a:off x="5007680" y="1140738"/>
            <a:ext cx="4017773" cy="3406445"/>
            <a:chOff x="5007680" y="1051726"/>
            <a:chExt cx="4017773" cy="3406445"/>
          </a:xfrm>
        </p:grpSpPr>
        <p:sp>
          <p:nvSpPr>
            <p:cNvPr id="87" name="TextBox 86">
              <a:extLst>
                <a:ext uri="{FF2B5EF4-FFF2-40B4-BE49-F238E27FC236}">
                  <a16:creationId xmlns:a16="http://schemas.microsoft.com/office/drawing/2014/main" id="{281298F8-BB59-4B38-AFDD-0388A6911DA0}"/>
                </a:ext>
              </a:extLst>
            </p:cNvPr>
            <p:cNvSpPr txBox="1"/>
            <p:nvPr/>
          </p:nvSpPr>
          <p:spPr>
            <a:xfrm>
              <a:off x="5048936" y="4150394"/>
              <a:ext cx="2597428" cy="307777"/>
            </a:xfrm>
            <a:prstGeom prst="rect">
              <a:avLst/>
            </a:prstGeom>
            <a:noFill/>
          </p:spPr>
          <p:txBody>
            <a:bodyPr wrap="square" rtlCol="0">
              <a:spAutoFit/>
            </a:bodyPr>
            <a:lstStyle/>
            <a:p>
              <a:r>
                <a:rPr lang="en-US" sz="1400" b="1" dirty="0">
                  <a:solidFill>
                    <a:schemeClr val="bg1"/>
                  </a:solidFill>
                  <a:latin typeface="Amazon Ember" panose="02000000000000000000" pitchFamily="2" charset="0"/>
                  <a:ea typeface="Amazon Ember" panose="02000000000000000000" pitchFamily="2" charset="0"/>
                </a:rPr>
                <a:t>Millisecond </a:t>
              </a:r>
              <a:r>
                <a:rPr lang="en-US" sz="1400" dirty="0">
                  <a:solidFill>
                    <a:schemeClr val="bg1"/>
                  </a:solidFill>
                  <a:latin typeface="Amazon Ember" panose="02000000000000000000" pitchFamily="2" charset="0"/>
                  <a:ea typeface="Amazon Ember" panose="02000000000000000000" pitchFamily="2" charset="0"/>
                </a:rPr>
                <a:t>variance</a:t>
              </a:r>
            </a:p>
          </p:txBody>
        </p:sp>
        <p:sp>
          <p:nvSpPr>
            <p:cNvPr id="91" name="TextBox 90">
              <a:extLst>
                <a:ext uri="{FF2B5EF4-FFF2-40B4-BE49-F238E27FC236}">
                  <a16:creationId xmlns:a16="http://schemas.microsoft.com/office/drawing/2014/main" id="{8D905661-024A-4FA9-BFBC-B4792EE13BAC}"/>
                </a:ext>
              </a:extLst>
            </p:cNvPr>
            <p:cNvSpPr txBox="1"/>
            <p:nvPr/>
          </p:nvSpPr>
          <p:spPr>
            <a:xfrm>
              <a:off x="5007680" y="1051726"/>
              <a:ext cx="4017773" cy="400110"/>
            </a:xfrm>
            <a:prstGeom prst="rect">
              <a:avLst/>
            </a:prstGeom>
            <a:noFill/>
          </p:spPr>
          <p:txBody>
            <a:bodyPr wrap="square" rtlCol="0">
              <a:spAutoFit/>
            </a:bodyPr>
            <a:lstStyle/>
            <a:p>
              <a:r>
                <a:rPr lang="en-US" sz="2000" dirty="0">
                  <a:solidFill>
                    <a:schemeClr val="accent1"/>
                  </a:solidFill>
                  <a:latin typeface="Amazon Ember Regular" charset="0"/>
                  <a:ea typeface="+mj-ea"/>
                </a:rPr>
                <a:t>Consistent low latency</a:t>
              </a:r>
            </a:p>
          </p:txBody>
        </p:sp>
        <p:cxnSp>
          <p:nvCxnSpPr>
            <p:cNvPr id="14" name="Connector: Elbow 13">
              <a:extLst>
                <a:ext uri="{FF2B5EF4-FFF2-40B4-BE49-F238E27FC236}">
                  <a16:creationId xmlns:a16="http://schemas.microsoft.com/office/drawing/2014/main" id="{9F261BEA-9004-40E0-8447-6CF2D80FB252}"/>
                </a:ext>
              </a:extLst>
            </p:cNvPr>
            <p:cNvCxnSpPr>
              <a:cxnSpLocks/>
              <a:stCxn id="86" idx="1"/>
              <a:endCxn id="87" idx="3"/>
            </p:cNvCxnSpPr>
            <p:nvPr/>
          </p:nvCxnSpPr>
          <p:spPr>
            <a:xfrm rot="10800000" flipH="1" flipV="1">
              <a:off x="7000874" y="2575185"/>
              <a:ext cx="645490" cy="1729097"/>
            </a:xfrm>
            <a:prstGeom prst="bentConnector5">
              <a:avLst>
                <a:gd name="adj1" fmla="val 135757"/>
                <a:gd name="adj2" fmla="val 48936"/>
                <a:gd name="adj3" fmla="val 135415"/>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6" name="Right Brace 85">
              <a:extLst>
                <a:ext uri="{FF2B5EF4-FFF2-40B4-BE49-F238E27FC236}">
                  <a16:creationId xmlns:a16="http://schemas.microsoft.com/office/drawing/2014/main" id="{B43C3026-6E45-42D3-B45A-EE01C5834852}"/>
                </a:ext>
              </a:extLst>
            </p:cNvPr>
            <p:cNvSpPr/>
            <p:nvPr/>
          </p:nvSpPr>
          <p:spPr>
            <a:xfrm>
              <a:off x="6955155" y="2458085"/>
              <a:ext cx="45719" cy="234202"/>
            </a:xfrm>
            <a:prstGeom prst="rightBrace">
              <a:avLst>
                <a:gd name="adj1" fmla="val 0"/>
                <a:gd name="adj2" fmla="val 50000"/>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629DDE5B-2FC6-4914-8F7F-FA1EF9E1D7A9}"/>
              </a:ext>
            </a:extLst>
          </p:cNvPr>
          <p:cNvGrpSpPr/>
          <p:nvPr/>
        </p:nvGrpSpPr>
        <p:grpSpPr>
          <a:xfrm>
            <a:off x="282693" y="1173106"/>
            <a:ext cx="4613157" cy="3285065"/>
            <a:chOff x="282693" y="1173106"/>
            <a:chExt cx="4613157" cy="3285065"/>
          </a:xfrm>
        </p:grpSpPr>
        <p:pic>
          <p:nvPicPr>
            <p:cNvPr id="84" name="Content Placeholder 5" descr="scaling%20pics/final%20run/CW/Screen%20Shot%202017-08-12%20at%206.49.59%20PM.png">
              <a:extLst>
                <a:ext uri="{FF2B5EF4-FFF2-40B4-BE49-F238E27FC236}">
                  <a16:creationId xmlns:a16="http://schemas.microsoft.com/office/drawing/2014/main" id="{9B04FB87-37FC-4665-ACBD-5B67AA5B2AC2}"/>
                </a:ext>
              </a:extLst>
            </p:cNvPr>
            <p:cNvPicPr>
              <a:picLocks/>
            </p:cNvPicPr>
            <p:nvPr/>
          </p:nvPicPr>
          <p:blipFill rotWithShape="1">
            <a:blip r:embed="rId4" cstate="screen">
              <a:extLst>
                <a:ext uri="{28A0092B-C50C-407E-A947-70E740481C1C}">
                  <a14:useLocalDpi xmlns:a14="http://schemas.microsoft.com/office/drawing/2010/main"/>
                </a:ext>
              </a:extLst>
            </a:blip>
            <a:srcRect r="2496"/>
            <a:stretch/>
          </p:blipFill>
          <p:spPr bwMode="auto">
            <a:xfrm>
              <a:off x="388800" y="1656370"/>
              <a:ext cx="4507050" cy="2375630"/>
            </a:xfrm>
            <a:prstGeom prst="rect">
              <a:avLst/>
            </a:prstGeom>
            <a:noFill/>
            <a:ln>
              <a:noFill/>
            </a:ln>
          </p:spPr>
        </p:pic>
        <p:sp>
          <p:nvSpPr>
            <p:cNvPr id="88" name="Right Brace 87">
              <a:extLst>
                <a:ext uri="{FF2B5EF4-FFF2-40B4-BE49-F238E27FC236}">
                  <a16:creationId xmlns:a16="http://schemas.microsoft.com/office/drawing/2014/main" id="{77419CD8-E14C-4AB1-AA7E-96D82A329B53}"/>
                </a:ext>
              </a:extLst>
            </p:cNvPr>
            <p:cNvSpPr/>
            <p:nvPr/>
          </p:nvSpPr>
          <p:spPr>
            <a:xfrm>
              <a:off x="2775921" y="1929653"/>
              <a:ext cx="149646" cy="1234888"/>
            </a:xfrm>
            <a:prstGeom prst="rightBrace">
              <a:avLst>
                <a:gd name="adj1" fmla="val 0"/>
                <a:gd name="adj2" fmla="val 50000"/>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9" name="TextBox 88">
              <a:extLst>
                <a:ext uri="{FF2B5EF4-FFF2-40B4-BE49-F238E27FC236}">
                  <a16:creationId xmlns:a16="http://schemas.microsoft.com/office/drawing/2014/main" id="{1BA55B12-227E-415F-9F6F-43468300618B}"/>
                </a:ext>
              </a:extLst>
            </p:cNvPr>
            <p:cNvSpPr txBox="1"/>
            <p:nvPr/>
          </p:nvSpPr>
          <p:spPr>
            <a:xfrm>
              <a:off x="290201" y="4150394"/>
              <a:ext cx="4031877" cy="307777"/>
            </a:xfrm>
            <a:prstGeom prst="rect">
              <a:avLst/>
            </a:prstGeom>
            <a:noFill/>
            <a:effectLst/>
          </p:spPr>
          <p:txBody>
            <a:bodyPr wrap="square" rtlCol="0">
              <a:spAutoFit/>
            </a:bodyPr>
            <a:lstStyle/>
            <a:p>
              <a:r>
                <a:rPr lang="en-US" sz="1400" dirty="0">
                  <a:solidFill>
                    <a:schemeClr val="bg1"/>
                  </a:solidFill>
                  <a:latin typeface="Amazon Ember" panose="02000000000000000000" pitchFamily="2" charset="0"/>
                  <a:ea typeface="Amazon Ember" panose="02000000000000000000" pitchFamily="2" charset="0"/>
                </a:rPr>
                <a:t>Many </a:t>
              </a:r>
              <a:r>
                <a:rPr lang="en-US" sz="1400" b="1" dirty="0">
                  <a:solidFill>
                    <a:schemeClr val="bg1"/>
                  </a:solidFill>
                  <a:latin typeface="Amazon Ember" panose="02000000000000000000" pitchFamily="2" charset="0"/>
                  <a:ea typeface="Amazon Ember" panose="02000000000000000000" pitchFamily="2" charset="0"/>
                </a:rPr>
                <a:t>millions of requests </a:t>
              </a:r>
              <a:r>
                <a:rPr lang="en-US" sz="1400" dirty="0">
                  <a:solidFill>
                    <a:schemeClr val="bg1"/>
                  </a:solidFill>
                  <a:latin typeface="Amazon Ember" panose="02000000000000000000" pitchFamily="2" charset="0"/>
                  <a:ea typeface="Amazon Ember" panose="02000000000000000000" pitchFamily="2" charset="0"/>
                </a:rPr>
                <a:t>per second per table</a:t>
              </a:r>
            </a:p>
          </p:txBody>
        </p:sp>
        <p:sp>
          <p:nvSpPr>
            <p:cNvPr id="90" name="TextBox 89">
              <a:extLst>
                <a:ext uri="{FF2B5EF4-FFF2-40B4-BE49-F238E27FC236}">
                  <a16:creationId xmlns:a16="http://schemas.microsoft.com/office/drawing/2014/main" id="{0421292E-B321-408A-B109-952EC491F03B}"/>
                </a:ext>
              </a:extLst>
            </p:cNvPr>
            <p:cNvSpPr txBox="1"/>
            <p:nvPr/>
          </p:nvSpPr>
          <p:spPr>
            <a:xfrm>
              <a:off x="282693" y="1173106"/>
              <a:ext cx="4039385" cy="400110"/>
            </a:xfrm>
            <a:prstGeom prst="rect">
              <a:avLst/>
            </a:prstGeom>
            <a:noFill/>
          </p:spPr>
          <p:txBody>
            <a:bodyPr wrap="square" rtlCol="0">
              <a:spAutoFit/>
            </a:bodyPr>
            <a:lstStyle/>
            <a:p>
              <a:r>
                <a:rPr lang="en-US" sz="2000" dirty="0">
                  <a:solidFill>
                    <a:schemeClr val="accent1"/>
                  </a:solidFill>
                  <a:latin typeface="Amazon Ember Regular" charset="0"/>
                  <a:ea typeface="+mj-ea"/>
                </a:rPr>
                <a:t>High request volume</a:t>
              </a:r>
            </a:p>
          </p:txBody>
        </p:sp>
        <p:cxnSp>
          <p:nvCxnSpPr>
            <p:cNvPr id="17" name="Connector: Elbow 16">
              <a:extLst>
                <a:ext uri="{FF2B5EF4-FFF2-40B4-BE49-F238E27FC236}">
                  <a16:creationId xmlns:a16="http://schemas.microsoft.com/office/drawing/2014/main" id="{119CB5DA-49A6-4AEA-BD23-1DE00D516FD4}"/>
                </a:ext>
              </a:extLst>
            </p:cNvPr>
            <p:cNvCxnSpPr>
              <a:cxnSpLocks/>
              <a:stCxn id="88" idx="1"/>
              <a:endCxn id="89" idx="3"/>
            </p:cNvCxnSpPr>
            <p:nvPr/>
          </p:nvCxnSpPr>
          <p:spPr>
            <a:xfrm rot="10800000" flipH="1" flipV="1">
              <a:off x="2925566" y="2547097"/>
              <a:ext cx="1396511" cy="1757186"/>
            </a:xfrm>
            <a:prstGeom prst="bentConnector5">
              <a:avLst>
                <a:gd name="adj1" fmla="val 116632"/>
                <a:gd name="adj2" fmla="val 63190"/>
                <a:gd name="adj3" fmla="val 116369"/>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85B9487-FFF5-40E3-B0DB-CEF90DF2FBC4}"/>
              </a:ext>
            </a:extLst>
          </p:cNvPr>
          <p:cNvSpPr>
            <a:spLocks noGrp="1"/>
          </p:cNvSpPr>
          <p:nvPr>
            <p:ph type="title"/>
          </p:nvPr>
        </p:nvSpPr>
        <p:spPr>
          <a:xfrm>
            <a:off x="250256" y="309424"/>
            <a:ext cx="8205304" cy="545192"/>
          </a:xfrm>
        </p:spPr>
        <p:txBody>
          <a:bodyPr/>
          <a:lstStyle/>
          <a:p>
            <a:pPr>
              <a:spcBef>
                <a:spcPts val="600"/>
              </a:spcBef>
            </a:pPr>
            <a:r>
              <a:rPr lang="en-US" dirty="0"/>
              <a:t>Performance at any scale</a:t>
            </a:r>
          </a:p>
        </p:txBody>
      </p:sp>
    </p:spTree>
    <p:extLst>
      <p:ext uri="{BB962C8B-B14F-4D97-AF65-F5344CB8AC3E}">
        <p14:creationId xmlns:p14="http://schemas.microsoft.com/office/powerpoint/2010/main" val="1588020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350"/>
                                        <p:tgtEl>
                                          <p:spTgt spid="23"/>
                                        </p:tgtEl>
                                      </p:cBhvr>
                                    </p:animEffect>
                                  </p:childTnLst>
                                </p:cTn>
                              </p:par>
                              <p:par>
                                <p:cTn id="8" presetID="42" presetClass="path" presetSubtype="0" decel="100000" fill="hold" nodeType="withEffect">
                                  <p:stCondLst>
                                    <p:cond delay="0"/>
                                  </p:stCondLst>
                                  <p:childTnLst>
                                    <p:animMotion origin="layout" path="M 2.77778E-6 -8.64198E-7 L 2.77778E-6 0.07315 " pathEditMode="relative" rAng="0" ptsTypes="AA">
                                      <p:cBhvr>
                                        <p:cTn id="9" dur="500" spd="-100000" fill="hold"/>
                                        <p:tgtEl>
                                          <p:spTgt spid="23"/>
                                        </p:tgtEl>
                                        <p:attrNameLst>
                                          <p:attrName>ppt_x</p:attrName>
                                          <p:attrName>ppt_y</p:attrName>
                                        </p:attrNameLst>
                                      </p:cBhvr>
                                      <p:rCtr x="0" y="3642"/>
                                    </p:animMotion>
                                  </p:childTnLst>
                                </p:cTn>
                              </p:par>
                              <p:par>
                                <p:cTn id="10" presetID="10" presetClass="entr" presetSubtype="0" fill="hold" nodeType="withEffect">
                                  <p:stCondLst>
                                    <p:cond delay="2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350"/>
                                        <p:tgtEl>
                                          <p:spTgt spid="25"/>
                                        </p:tgtEl>
                                      </p:cBhvr>
                                    </p:animEffect>
                                  </p:childTnLst>
                                </p:cTn>
                              </p:par>
                              <p:par>
                                <p:cTn id="13" presetID="42" presetClass="path" presetSubtype="0" decel="100000" fill="hold" nodeType="withEffect">
                                  <p:stCondLst>
                                    <p:cond delay="200"/>
                                  </p:stCondLst>
                                  <p:childTnLst>
                                    <p:animMotion origin="layout" path="M 3.05556E-6 -4.81481E-6 L 3.05556E-6 0.07315 " pathEditMode="relative" rAng="0" ptsTypes="AA">
                                      <p:cBhvr>
                                        <p:cTn id="14" dur="500" spd="-100000" fill="hold"/>
                                        <p:tgtEl>
                                          <p:spTgt spid="25"/>
                                        </p:tgtEl>
                                        <p:attrNameLst>
                                          <p:attrName>ppt_x</p:attrName>
                                          <p:attrName>ppt_y</p:attrName>
                                        </p:attrNameLst>
                                      </p:cBhvr>
                                      <p:rCtr x="0" y="3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97" y="181218"/>
            <a:ext cx="8449056" cy="469830"/>
          </a:xfrm>
        </p:spPr>
        <p:txBody>
          <a:bodyPr/>
          <a:lstStyle/>
          <a:p>
            <a:r>
              <a:rPr lang="en-US" b="0" spc="0" dirty="0">
                <a:cs typeface="Amazon Ember" panose="020B0603020204020204" pitchFamily="34" charset="0"/>
              </a:rPr>
              <a:t>DynamoDB</a:t>
            </a:r>
          </a:p>
        </p:txBody>
      </p:sp>
      <p:sp>
        <p:nvSpPr>
          <p:cNvPr id="3" name="Content Placeholder 2"/>
          <p:cNvSpPr>
            <a:spLocks noGrp="1"/>
          </p:cNvSpPr>
          <p:nvPr>
            <p:ph sz="quarter" idx="10"/>
          </p:nvPr>
        </p:nvSpPr>
        <p:spPr>
          <a:xfrm>
            <a:off x="263098" y="946153"/>
            <a:ext cx="8449055" cy="3232297"/>
          </a:xfrm>
        </p:spPr>
        <p:txBody>
          <a:bodyPr/>
          <a:lstStyle/>
          <a:p>
            <a:pPr marL="342900" indent="-342900">
              <a:buFont typeface="Arial" panose="020B0604020202020204" pitchFamily="34" charset="0"/>
              <a:buChar char="•"/>
            </a:pPr>
            <a:r>
              <a:rPr lang="en-US" sz="2000" dirty="0">
                <a:cs typeface="Amazon Ember Light" panose="020B0403020204020204" pitchFamily="34" charset="0"/>
              </a:rPr>
              <a:t>Fully managed, cloud-native NoSQL database service </a:t>
            </a:r>
          </a:p>
          <a:p>
            <a:pPr marL="342900" indent="-342900">
              <a:buFont typeface="Arial" panose="020B0604020202020204" pitchFamily="34" charset="0"/>
              <a:buChar char="•"/>
            </a:pPr>
            <a:r>
              <a:rPr lang="en-US" sz="2000" dirty="0">
                <a:cs typeface="Amazon Ember Light" panose="020B0403020204020204" pitchFamily="34" charset="0"/>
              </a:rPr>
              <a:t>Designed for mission-critical OLTP use cases </a:t>
            </a:r>
          </a:p>
          <a:p>
            <a:pPr marL="1028700" lvl="1">
              <a:buFont typeface="Arial" panose="020B0604020202020204" pitchFamily="34" charset="0"/>
              <a:buChar char="•"/>
            </a:pPr>
            <a:r>
              <a:rPr lang="en-US" sz="1800" dirty="0">
                <a:cs typeface="Amazon Ember Light" panose="020B0403020204020204" pitchFamily="34" charset="0"/>
              </a:rPr>
              <a:t>Where you know access patterns</a:t>
            </a:r>
          </a:p>
          <a:p>
            <a:pPr marL="342900" indent="-342900">
              <a:buFont typeface="Arial" panose="020B0604020202020204" pitchFamily="34" charset="0"/>
              <a:buChar char="•"/>
            </a:pPr>
            <a:r>
              <a:rPr lang="en-US" sz="2000" dirty="0">
                <a:cs typeface="Amazon Ember Light" panose="020B0403020204020204" pitchFamily="34" charset="0"/>
              </a:rPr>
              <a:t>Operational database that provides:</a:t>
            </a:r>
          </a:p>
          <a:p>
            <a:pPr marL="1085850" lvl="1" indent="-342900">
              <a:buFont typeface="Arial" panose="020B0604020202020204" pitchFamily="34" charset="0"/>
              <a:buChar char="•"/>
            </a:pPr>
            <a:r>
              <a:rPr lang="en-US" sz="1800" dirty="0">
                <a:cs typeface="Amazon Ember Light" panose="020B0403020204020204" pitchFamily="34" charset="0"/>
              </a:rPr>
              <a:t>Extreme scale with horizontal scaling</a:t>
            </a:r>
          </a:p>
          <a:p>
            <a:pPr marL="1085850" lvl="1" indent="-342900">
              <a:buFont typeface="Arial" panose="020B0604020202020204" pitchFamily="34" charset="0"/>
              <a:buChar char="•"/>
            </a:pPr>
            <a:r>
              <a:rPr lang="en-US" sz="1800" dirty="0">
                <a:cs typeface="Amazon Ember Light" panose="020B0403020204020204" pitchFamily="34" charset="0"/>
              </a:rPr>
              <a:t>Consistent performance at any scale</a:t>
            </a:r>
          </a:p>
          <a:p>
            <a:pPr marL="1085850" lvl="1" indent="-342900">
              <a:buFont typeface="Arial" panose="020B0604020202020204" pitchFamily="34" charset="0"/>
              <a:buChar char="•"/>
            </a:pPr>
            <a:r>
              <a:rPr lang="en-US" sz="1800" dirty="0">
                <a:cs typeface="Amazon Ember Light" panose="020B0403020204020204" pitchFamily="34" charset="0"/>
              </a:rPr>
              <a:t>High availability and reliability </a:t>
            </a:r>
            <a:r>
              <a:rPr lang="en-US" sz="1800" dirty="0">
                <a:cs typeface="Amazon Ember Light" charset="0"/>
              </a:rPr>
              <a:t>with </a:t>
            </a:r>
            <a:r>
              <a:rPr lang="en-US" sz="1800" dirty="0">
                <a:cs typeface="Amazon Ember Light" panose="020B0403020204020204" pitchFamily="34" charset="0"/>
              </a:rPr>
              <a:t>zero downtime</a:t>
            </a:r>
          </a:p>
          <a:p>
            <a:pPr marL="1085850" lvl="1" indent="-342900">
              <a:buFont typeface="Arial" panose="020B0604020202020204" pitchFamily="34" charset="0"/>
              <a:buChar char="•"/>
            </a:pPr>
            <a:r>
              <a:rPr lang="en-US" sz="1800" dirty="0">
                <a:cs typeface="Amazon Ember Light" panose="020B0403020204020204" pitchFamily="34" charset="0"/>
              </a:rPr>
              <a:t>Global availability and cross-region replication</a:t>
            </a:r>
          </a:p>
          <a:p>
            <a:pPr marL="1085850" lvl="1" indent="-342900">
              <a:buFont typeface="Arial" panose="020B0604020202020204" pitchFamily="34" charset="0"/>
              <a:buChar char="•"/>
            </a:pPr>
            <a:r>
              <a:rPr lang="en-US" sz="1800" dirty="0">
                <a:cs typeface="Amazon Ember Light" panose="020B0403020204020204" pitchFamily="34" charset="0"/>
              </a:rPr>
              <a:t>Full serverless experience </a:t>
            </a:r>
          </a:p>
          <a:p>
            <a:pPr marL="1085850" lvl="1" indent="-342900">
              <a:buFont typeface="Arial" panose="020B0604020202020204" pitchFamily="34" charset="0"/>
              <a:buChar char="•"/>
            </a:pPr>
            <a:r>
              <a:rPr lang="en-US" sz="1800" dirty="0">
                <a:cs typeface="Amazon Ember Light" panose="020B0403020204020204" pitchFamily="34" charset="0"/>
              </a:rPr>
              <a:t>Integration with AWS Lambda and other AWS services</a:t>
            </a:r>
          </a:p>
          <a:p>
            <a:endParaRPr lang="en-US" sz="2000" dirty="0">
              <a:cs typeface="Amazon Ember Light" panose="020B0403020204020204" pitchFamily="34" charset="0"/>
            </a:endParaRPr>
          </a:p>
          <a:p>
            <a:endParaRPr lang="en-US" sz="2000" dirty="0">
              <a:cs typeface="Amazon Ember Light" panose="020B0403020204020204" pitchFamily="34" charset="0"/>
            </a:endParaRPr>
          </a:p>
          <a:p>
            <a:endParaRPr lang="en-US" sz="2000" dirty="0">
              <a:cs typeface="Amazon Ember Light" panose="020B0403020204020204" pitchFamily="34" charset="0"/>
            </a:endParaRPr>
          </a:p>
          <a:p>
            <a:endParaRPr lang="en-US" sz="2000" dirty="0">
              <a:cs typeface="Amazon Ember Light" panose="020B0403020204020204" pitchFamily="34" charset="0"/>
            </a:endParaRPr>
          </a:p>
        </p:txBody>
      </p:sp>
    </p:spTree>
    <p:extLst>
      <p:ext uri="{BB962C8B-B14F-4D97-AF65-F5344CB8AC3E}">
        <p14:creationId xmlns:p14="http://schemas.microsoft.com/office/powerpoint/2010/main" val="427503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32641" y="200819"/>
            <a:ext cx="8205788" cy="546100"/>
          </a:xfrm>
        </p:spPr>
        <p:txBody>
          <a:bodyPr/>
          <a:lstStyle/>
          <a:p>
            <a:pPr eaLnBrk="1" hangingPunct="1"/>
            <a:r>
              <a:rPr lang="en-US" dirty="0"/>
              <a:t>SQL and NoSQL side by side</a:t>
            </a:r>
          </a:p>
        </p:txBody>
      </p:sp>
      <p:graphicFrame>
        <p:nvGraphicFramePr>
          <p:cNvPr id="6" name="Table 5"/>
          <p:cNvGraphicFramePr>
            <a:graphicFrameLocks noGrp="1"/>
          </p:cNvGraphicFramePr>
          <p:nvPr>
            <p:extLst>
              <p:ext uri="{D42A27DB-BD31-4B8C-83A1-F6EECF244321}">
                <p14:modId xmlns:p14="http://schemas.microsoft.com/office/powerpoint/2010/main" val="617875660"/>
              </p:ext>
            </p:extLst>
          </p:nvPr>
        </p:nvGraphicFramePr>
        <p:xfrm>
          <a:off x="401638" y="1651000"/>
          <a:ext cx="8340725" cy="2563815"/>
        </p:xfrm>
        <a:graphic>
          <a:graphicData uri="http://schemas.openxmlformats.org/drawingml/2006/table">
            <a:tbl>
              <a:tblPr/>
              <a:tblGrid>
                <a:gridCol w="4170362">
                  <a:extLst>
                    <a:ext uri="{9D8B030D-6E8A-4147-A177-3AD203B41FA5}">
                      <a16:colId xmlns:a16="http://schemas.microsoft.com/office/drawing/2014/main" val="20000"/>
                    </a:ext>
                  </a:extLst>
                </a:gridCol>
                <a:gridCol w="4170363">
                  <a:extLst>
                    <a:ext uri="{9D8B030D-6E8A-4147-A177-3AD203B41FA5}">
                      <a16:colId xmlns:a16="http://schemas.microsoft.com/office/drawing/2014/main" val="20001"/>
                    </a:ext>
                  </a:extLst>
                </a:gridCol>
              </a:tblGrid>
              <a:tr h="5127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FF"/>
                          </a:solidFill>
                          <a:effectLst/>
                          <a:latin typeface="Amazon Ember" panose="02000000000000000000" pitchFamily="2" charset="0"/>
                          <a:ea typeface="Amazon Ember" panose="02000000000000000000" pitchFamily="2" charset="0"/>
                          <a:cs typeface="Amazon Ember" panose="020B0603020204020204" pitchFamily="34" charset="0"/>
                        </a:rPr>
                        <a:t>Optimized for storage</a:t>
                      </a:r>
                      <a:endParaRPr kumimoji="0" lang="en-US" sz="2000" b="1" i="0" u="none" strike="noStrike" cap="none" normalizeH="0" baseline="0" dirty="0">
                        <a:ln>
                          <a:noFill/>
                        </a:ln>
                        <a:solidFill>
                          <a:srgbClr val="3E3E3E"/>
                        </a:solidFill>
                        <a:effectLst/>
                        <a:latin typeface="Amazon Ember" panose="02000000000000000000" pitchFamily="2" charset="0"/>
                        <a:ea typeface="Amazon Ember" panose="02000000000000000000" pitchFamily="2" charset="0"/>
                        <a:cs typeface="Amazon Ember" panose="020B0603020204020204" pitchFamily="34" charset="0"/>
                      </a:endParaRP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FF"/>
                          </a:solidFill>
                          <a:effectLst/>
                          <a:latin typeface="Amazon Ember" panose="02000000000000000000" pitchFamily="2" charset="0"/>
                          <a:ea typeface="Amazon Ember" panose="02000000000000000000" pitchFamily="2" charset="0"/>
                          <a:cs typeface="Amazon Ember" panose="020B0603020204020204" pitchFamily="34" charset="0"/>
                        </a:rPr>
                        <a:t>Optimized for compute</a:t>
                      </a:r>
                      <a:endParaRPr kumimoji="0" lang="en-US" sz="2000" b="1" i="0" u="none" strike="noStrike" cap="none" normalizeH="0" baseline="0" dirty="0">
                        <a:ln>
                          <a:noFill/>
                        </a:ln>
                        <a:solidFill>
                          <a:srgbClr val="3E3E3E"/>
                        </a:solidFill>
                        <a:effectLst/>
                        <a:latin typeface="Amazon Ember" panose="02000000000000000000" pitchFamily="2" charset="0"/>
                        <a:ea typeface="Amazon Ember" panose="02000000000000000000" pitchFamily="2" charset="0"/>
                        <a:cs typeface="Amazon Ember" panose="020B0603020204020204" pitchFamily="34" charset="0"/>
                      </a:endParaRP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27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Normalized/relational</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Denormalized/hierarchical</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5127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Ad hoc queries</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E9E9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Instantiated views</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E9E9E9"/>
                    </a:solidFill>
                  </a:tcPr>
                </a:tc>
                <a:extLst>
                  <a:ext uri="{0D108BD9-81ED-4DB2-BD59-A6C34878D82A}">
                    <a16:rowId xmlns:a16="http://schemas.microsoft.com/office/drawing/2014/main" val="10002"/>
                  </a:ext>
                </a:extLst>
              </a:tr>
              <a:tr h="5127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Scale vertically</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Scale horizontally</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5127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Good for OLAP</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E9E9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mazon Ember" panose="02000000000000000000" pitchFamily="2" charset="0"/>
                          <a:ea typeface="Amazon Ember" panose="02000000000000000000" pitchFamily="2" charset="0"/>
                          <a:cs typeface="Amazon Ember Light" panose="020B0403020204020204" pitchFamily="34" charset="0"/>
                        </a:rPr>
                        <a:t>Built for OLTP* at scale</a:t>
                      </a:r>
                    </a:p>
                  </a:txBody>
                  <a:tcPr marL="91433" marR="91433" marT="45715" marB="45715"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rgbClr val="E9E9E9"/>
                    </a:solidFill>
                  </a:tcPr>
                </a:tc>
                <a:extLst>
                  <a:ext uri="{0D108BD9-81ED-4DB2-BD59-A6C34878D82A}">
                    <a16:rowId xmlns:a16="http://schemas.microsoft.com/office/drawing/2014/main" val="10004"/>
                  </a:ext>
                </a:extLst>
              </a:tr>
            </a:tbl>
          </a:graphicData>
        </a:graphic>
      </p:graphicFrame>
      <p:sp>
        <p:nvSpPr>
          <p:cNvPr id="16406" name="TextBox 6"/>
          <p:cNvSpPr txBox="1">
            <a:spLocks noChangeArrowheads="1"/>
          </p:cNvSpPr>
          <p:nvPr/>
        </p:nvSpPr>
        <p:spPr bwMode="auto">
          <a:xfrm>
            <a:off x="401638" y="1076325"/>
            <a:ext cx="41751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MS PGothic" charset="0"/>
              </a:rPr>
              <a:t>SQL</a:t>
            </a:r>
          </a:p>
        </p:txBody>
      </p:sp>
      <p:sp>
        <p:nvSpPr>
          <p:cNvPr id="16407" name="TextBox 7"/>
          <p:cNvSpPr txBox="1">
            <a:spLocks noChangeArrowheads="1"/>
          </p:cNvSpPr>
          <p:nvPr/>
        </p:nvSpPr>
        <p:spPr bwMode="auto">
          <a:xfrm>
            <a:off x="4576763" y="1076325"/>
            <a:ext cx="4165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MS PGothic" charset="0"/>
              </a:rPr>
              <a:t>NoSQL</a:t>
            </a:r>
          </a:p>
        </p:txBody>
      </p:sp>
      <p:sp>
        <p:nvSpPr>
          <p:cNvPr id="2" name="TextBox 1">
            <a:extLst>
              <a:ext uri="{FF2B5EF4-FFF2-40B4-BE49-F238E27FC236}">
                <a16:creationId xmlns:a16="http://schemas.microsoft.com/office/drawing/2014/main" id="{B2F4A14B-C1F5-4244-B419-C27E54D66C40}"/>
              </a:ext>
            </a:extLst>
          </p:cNvPr>
          <p:cNvSpPr txBox="1"/>
          <p:nvPr/>
        </p:nvSpPr>
        <p:spPr>
          <a:xfrm>
            <a:off x="1365685" y="4441827"/>
            <a:ext cx="6292107" cy="307777"/>
          </a:xfrm>
          <a:prstGeom prst="rect">
            <a:avLst/>
          </a:prstGeom>
          <a:noFill/>
        </p:spPr>
        <p:txBody>
          <a:bodyPr wrap="none" rtlCol="0">
            <a:spAutoFit/>
          </a:bodyPr>
          <a:lstStyle/>
          <a:p>
            <a:r>
              <a:rPr lang="en-US" sz="1400"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DynamoDB is. Some NoSQL databases are built for analytical workloads.</a:t>
            </a:r>
          </a:p>
        </p:txBody>
      </p:sp>
    </p:spTree>
    <p:extLst>
      <p:ext uri="{BB962C8B-B14F-4D97-AF65-F5344CB8AC3E}">
        <p14:creationId xmlns:p14="http://schemas.microsoft.com/office/powerpoint/2010/main" val="25446559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90" y="166513"/>
            <a:ext cx="8417359" cy="744252"/>
          </a:xfrm>
        </p:spPr>
        <p:txBody>
          <a:bodyPr/>
          <a:lstStyle/>
          <a:p>
            <a:r>
              <a:rPr lang="en-US" dirty="0"/>
              <a:t>Scaling databases</a:t>
            </a:r>
          </a:p>
        </p:txBody>
      </p:sp>
      <p:sp>
        <p:nvSpPr>
          <p:cNvPr id="3" name="Content Placeholder 2"/>
          <p:cNvSpPr>
            <a:spLocks noGrp="1"/>
          </p:cNvSpPr>
          <p:nvPr>
            <p:ph sz="half" idx="1"/>
          </p:nvPr>
        </p:nvSpPr>
        <p:spPr>
          <a:xfrm>
            <a:off x="821291" y="1012507"/>
            <a:ext cx="4038600" cy="3472073"/>
          </a:xfrm>
        </p:spPr>
        <p:txBody>
          <a:bodyPr/>
          <a:lstStyle/>
          <a:p>
            <a:r>
              <a:rPr lang="en-US" dirty="0"/>
              <a:t>Traditional SQL</a:t>
            </a:r>
          </a:p>
        </p:txBody>
      </p:sp>
      <p:sp>
        <p:nvSpPr>
          <p:cNvPr id="4" name="Content Placeholder 3"/>
          <p:cNvSpPr>
            <a:spLocks noGrp="1"/>
          </p:cNvSpPr>
          <p:nvPr>
            <p:ph sz="half" idx="2"/>
          </p:nvPr>
        </p:nvSpPr>
        <p:spPr/>
        <p:txBody>
          <a:bodyPr/>
          <a:lstStyle/>
          <a:p>
            <a:r>
              <a:rPr lang="en-US" dirty="0"/>
              <a:t>NoSQL</a:t>
            </a:r>
          </a:p>
        </p:txBody>
      </p:sp>
      <p:sp>
        <p:nvSpPr>
          <p:cNvPr id="5" name="Can 4"/>
          <p:cNvSpPr/>
          <p:nvPr/>
        </p:nvSpPr>
        <p:spPr>
          <a:xfrm>
            <a:off x="1604292" y="2801472"/>
            <a:ext cx="530412" cy="679824"/>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DB</a:t>
            </a:r>
          </a:p>
        </p:txBody>
      </p:sp>
      <p:sp>
        <p:nvSpPr>
          <p:cNvPr id="6" name="Can 5"/>
          <p:cNvSpPr/>
          <p:nvPr/>
        </p:nvSpPr>
        <p:spPr>
          <a:xfrm>
            <a:off x="1448307" y="2278531"/>
            <a:ext cx="871072" cy="1202765"/>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latin typeface="Amazon Ember" panose="02000000000000000000" pitchFamily="2" charset="0"/>
                <a:ea typeface="Amazon Ember" panose="02000000000000000000" pitchFamily="2" charset="0"/>
              </a:rPr>
              <a:t>DB</a:t>
            </a:r>
          </a:p>
        </p:txBody>
      </p:sp>
      <p:sp>
        <p:nvSpPr>
          <p:cNvPr id="8" name="Right Arrow 7"/>
          <p:cNvSpPr/>
          <p:nvPr/>
        </p:nvSpPr>
        <p:spPr>
          <a:xfrm rot="16200000">
            <a:off x="274990" y="2586132"/>
            <a:ext cx="1454153" cy="33617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122836" y="3939991"/>
            <a:ext cx="3010647" cy="369332"/>
          </a:xfrm>
          <a:prstGeom prst="rect">
            <a:avLst/>
          </a:prstGeom>
          <a:noFill/>
        </p:spPr>
        <p:txBody>
          <a:bodyPr wrap="square" rtlCol="0">
            <a:spAutoFit/>
          </a:bodyPr>
          <a:lstStyle/>
          <a:p>
            <a:r>
              <a:rPr lang="en-US" dirty="0">
                <a:solidFill>
                  <a:schemeClr val="bg2"/>
                </a:solidFill>
                <a:latin typeface="Amazon Ember" panose="02000000000000000000" pitchFamily="2" charset="0"/>
                <a:ea typeface="Amazon Ember" panose="02000000000000000000" pitchFamily="2" charset="0"/>
                <a:cs typeface="Century Gothic" charset="0"/>
              </a:rPr>
              <a:t>Scale up</a:t>
            </a:r>
          </a:p>
        </p:txBody>
      </p:sp>
      <p:sp>
        <p:nvSpPr>
          <p:cNvPr id="10" name="Can 9"/>
          <p:cNvSpPr/>
          <p:nvPr/>
        </p:nvSpPr>
        <p:spPr>
          <a:xfrm>
            <a:off x="4664795" y="2801472"/>
            <a:ext cx="530412" cy="679824"/>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Amazon Ember" panose="02000000000000000000" pitchFamily="2" charset="0"/>
                <a:ea typeface="Amazon Ember" panose="02000000000000000000" pitchFamily="2" charset="0"/>
              </a:rPr>
              <a:t>DB</a:t>
            </a:r>
          </a:p>
          <a:p>
            <a:pPr algn="ctr"/>
            <a:r>
              <a:rPr lang="en-US" sz="1200" dirty="0">
                <a:latin typeface="Amazon Ember" panose="02000000000000000000" pitchFamily="2" charset="0"/>
                <a:ea typeface="Amazon Ember" panose="02000000000000000000" pitchFamily="2" charset="0"/>
              </a:rPr>
              <a:t>P1</a:t>
            </a:r>
          </a:p>
        </p:txBody>
      </p:sp>
      <p:sp>
        <p:nvSpPr>
          <p:cNvPr id="12" name="Can 11"/>
          <p:cNvSpPr/>
          <p:nvPr/>
        </p:nvSpPr>
        <p:spPr>
          <a:xfrm>
            <a:off x="7783887" y="2772816"/>
            <a:ext cx="530412" cy="679824"/>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Amazon Ember" panose="02000000000000000000" pitchFamily="2" charset="0"/>
                <a:ea typeface="Amazon Ember" panose="02000000000000000000" pitchFamily="2" charset="0"/>
              </a:rPr>
              <a:t>DB</a:t>
            </a:r>
          </a:p>
          <a:p>
            <a:pPr algn="ctr"/>
            <a:r>
              <a:rPr lang="en-US" sz="1200" dirty="0">
                <a:latin typeface="Amazon Ember" panose="02000000000000000000" pitchFamily="2" charset="0"/>
                <a:ea typeface="Amazon Ember" panose="02000000000000000000" pitchFamily="2" charset="0"/>
              </a:rPr>
              <a:t>Pn</a:t>
            </a:r>
          </a:p>
        </p:txBody>
      </p:sp>
      <p:sp>
        <p:nvSpPr>
          <p:cNvPr id="13" name="Can 12"/>
          <p:cNvSpPr/>
          <p:nvPr/>
        </p:nvSpPr>
        <p:spPr>
          <a:xfrm>
            <a:off x="5445732" y="2772816"/>
            <a:ext cx="530412" cy="679824"/>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Amazon Ember" panose="02000000000000000000" pitchFamily="2" charset="0"/>
                <a:ea typeface="Amazon Ember" panose="02000000000000000000" pitchFamily="2" charset="0"/>
              </a:rPr>
              <a:t>DB</a:t>
            </a:r>
          </a:p>
          <a:p>
            <a:pPr algn="ctr"/>
            <a:r>
              <a:rPr lang="en-US" sz="1200" dirty="0">
                <a:latin typeface="Amazon Ember" panose="02000000000000000000" pitchFamily="2" charset="0"/>
                <a:ea typeface="Amazon Ember" panose="02000000000000000000" pitchFamily="2" charset="0"/>
              </a:rPr>
              <a:t>P2</a:t>
            </a:r>
          </a:p>
        </p:txBody>
      </p:sp>
      <p:sp>
        <p:nvSpPr>
          <p:cNvPr id="14" name="Can 13"/>
          <p:cNvSpPr/>
          <p:nvPr/>
        </p:nvSpPr>
        <p:spPr>
          <a:xfrm>
            <a:off x="6225117" y="2772816"/>
            <a:ext cx="530412" cy="679824"/>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Amazon Ember" panose="02000000000000000000" pitchFamily="2" charset="0"/>
                <a:ea typeface="Amazon Ember" panose="02000000000000000000" pitchFamily="2" charset="0"/>
              </a:rPr>
              <a:t>DB</a:t>
            </a:r>
          </a:p>
          <a:p>
            <a:pPr algn="ctr"/>
            <a:r>
              <a:rPr lang="en-US" sz="1200" dirty="0">
                <a:latin typeface="Amazon Ember" panose="02000000000000000000" pitchFamily="2" charset="0"/>
                <a:ea typeface="Amazon Ember" panose="02000000000000000000" pitchFamily="2" charset="0"/>
              </a:rPr>
              <a:t>P3</a:t>
            </a:r>
          </a:p>
        </p:txBody>
      </p:sp>
      <p:sp>
        <p:nvSpPr>
          <p:cNvPr id="17" name="TextBox 16"/>
          <p:cNvSpPr txBox="1"/>
          <p:nvPr/>
        </p:nvSpPr>
        <p:spPr>
          <a:xfrm>
            <a:off x="4694516" y="3939991"/>
            <a:ext cx="3868659" cy="369332"/>
          </a:xfrm>
          <a:prstGeom prst="rect">
            <a:avLst/>
          </a:prstGeom>
          <a:noFill/>
        </p:spPr>
        <p:txBody>
          <a:bodyPr wrap="square" rtlCol="0">
            <a:spAutoFit/>
          </a:bodyPr>
          <a:lstStyle/>
          <a:p>
            <a:r>
              <a:rPr lang="en-US" dirty="0">
                <a:solidFill>
                  <a:schemeClr val="bg2"/>
                </a:solidFill>
                <a:latin typeface="Amazon Ember" panose="02000000000000000000" pitchFamily="2" charset="0"/>
                <a:ea typeface="Amazon Ember" panose="02000000000000000000" pitchFamily="2" charset="0"/>
                <a:cs typeface="Century Gothic" charset="0"/>
              </a:rPr>
              <a:t>Scale out to many shards</a:t>
            </a:r>
          </a:p>
        </p:txBody>
      </p:sp>
      <p:sp>
        <p:nvSpPr>
          <p:cNvPr id="18" name="Right Arrow 17"/>
          <p:cNvSpPr/>
          <p:nvPr/>
        </p:nvSpPr>
        <p:spPr>
          <a:xfrm>
            <a:off x="4665571" y="2027143"/>
            <a:ext cx="2090735" cy="33617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89"/>
          <p:cNvGrpSpPr>
            <a:grpSpLocks/>
          </p:cNvGrpSpPr>
          <p:nvPr/>
        </p:nvGrpSpPr>
        <p:grpSpPr bwMode="auto">
          <a:xfrm>
            <a:off x="6956496" y="3047998"/>
            <a:ext cx="574907" cy="145923"/>
            <a:chOff x="4231687" y="3124293"/>
            <a:chExt cx="680627" cy="155471"/>
          </a:xfrm>
          <a:solidFill>
            <a:schemeClr val="accent3"/>
          </a:solidFill>
        </p:grpSpPr>
        <p:sp>
          <p:nvSpPr>
            <p:cNvPr id="19" name="Rectangle 18"/>
            <p:cNvSpPr/>
            <p:nvPr/>
          </p:nvSpPr>
          <p:spPr>
            <a:xfrm>
              <a:off x="4231687" y="3125880"/>
              <a:ext cx="154255" cy="1538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latin typeface="Century Gothic" charset="0"/>
                <a:ea typeface="Century Gothic" charset="0"/>
                <a:cs typeface="Century Gothic" charset="0"/>
              </a:endParaRPr>
            </a:p>
          </p:txBody>
        </p:sp>
        <p:sp>
          <p:nvSpPr>
            <p:cNvPr id="20" name="Rectangle 19"/>
            <p:cNvSpPr/>
            <p:nvPr/>
          </p:nvSpPr>
          <p:spPr>
            <a:xfrm>
              <a:off x="4495669" y="3124293"/>
              <a:ext cx="152664" cy="15388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latin typeface="Century Gothic" charset="0"/>
                <a:ea typeface="Century Gothic" charset="0"/>
                <a:cs typeface="Century Gothic" charset="0"/>
              </a:endParaRPr>
            </a:p>
          </p:txBody>
        </p:sp>
        <p:sp>
          <p:nvSpPr>
            <p:cNvPr id="21" name="Rectangle 20"/>
            <p:cNvSpPr/>
            <p:nvPr/>
          </p:nvSpPr>
          <p:spPr>
            <a:xfrm>
              <a:off x="4758060" y="3125880"/>
              <a:ext cx="154254" cy="1538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latin typeface="Century Gothic" charset="0"/>
                <a:ea typeface="Century Gothic" charset="0"/>
                <a:cs typeface="Century Gothic" charset="0"/>
              </a:endParaRPr>
            </a:p>
          </p:txBody>
        </p:sp>
      </p:grpSp>
      <p:sp>
        <p:nvSpPr>
          <p:cNvPr id="22" name="TextBox 21">
            <a:extLst>
              <a:ext uri="{FF2B5EF4-FFF2-40B4-BE49-F238E27FC236}">
                <a16:creationId xmlns:a16="http://schemas.microsoft.com/office/drawing/2014/main" id="{8654A802-18A9-814E-A67A-D0CAA80E3EBA}"/>
              </a:ext>
            </a:extLst>
          </p:cNvPr>
          <p:cNvSpPr txBox="1"/>
          <p:nvPr/>
        </p:nvSpPr>
        <p:spPr>
          <a:xfrm>
            <a:off x="454548" y="4282908"/>
            <a:ext cx="7939041" cy="369332"/>
          </a:xfrm>
          <a:prstGeom prst="rect">
            <a:avLst/>
          </a:prstGeom>
          <a:noFill/>
          <a:ln>
            <a:solidFill>
              <a:srgbClr val="FCB64C"/>
            </a:solidFill>
          </a:ln>
        </p:spPr>
        <p:txBody>
          <a:bodyPr wrap="square" rtlCol="0">
            <a:spAutoFit/>
          </a:bodyPr>
          <a:lstStyle/>
          <a:p>
            <a:pPr algn="ctr"/>
            <a:r>
              <a:rPr lang="en-US" dirty="0">
                <a:solidFill>
                  <a:schemeClr val="bg2"/>
                </a:solidFill>
                <a:latin typeface="Amazon Ember" panose="02000000000000000000" pitchFamily="2" charset="0"/>
                <a:ea typeface="Amazon Ember" panose="02000000000000000000" pitchFamily="2" charset="0"/>
                <a:cs typeface="Century Gothic" charset="0"/>
              </a:rPr>
              <a:t>Basic premise: There is a way to design data that’s horizontally scalable.</a:t>
            </a:r>
          </a:p>
        </p:txBody>
      </p:sp>
    </p:spTree>
    <p:extLst>
      <p:ext uri="{BB962C8B-B14F-4D97-AF65-F5344CB8AC3E}">
        <p14:creationId xmlns:p14="http://schemas.microsoft.com/office/powerpoint/2010/main" val="207864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1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animBg="1"/>
      <p:bldP spid="13" grpId="0" animBg="1"/>
      <p:bldP spid="14" grpId="0" animBg="1"/>
      <p:bldP spid="17" grpId="0"/>
      <p:bldP spid="18"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162294" y="2935381"/>
            <a:ext cx="1778000" cy="1549400"/>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Server 1</a:t>
            </a:r>
          </a:p>
        </p:txBody>
      </p:sp>
      <p:grpSp>
        <p:nvGrpSpPr>
          <p:cNvPr id="8" name="Group 7"/>
          <p:cNvGrpSpPr/>
          <p:nvPr/>
        </p:nvGrpSpPr>
        <p:grpSpPr>
          <a:xfrm>
            <a:off x="2753083" y="3420722"/>
            <a:ext cx="914400" cy="368300"/>
            <a:chOff x="1739900" y="4018955"/>
            <a:chExt cx="914400" cy="368300"/>
          </a:xfrm>
          <a:solidFill>
            <a:schemeClr val="accent3"/>
          </a:solidFill>
        </p:grpSpPr>
        <p:sp>
          <p:nvSpPr>
            <p:cNvPr id="9" name="Rectangle 8"/>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5" name="Group 4"/>
          <p:cNvGrpSpPr/>
          <p:nvPr/>
        </p:nvGrpSpPr>
        <p:grpSpPr>
          <a:xfrm>
            <a:off x="2600683" y="3588563"/>
            <a:ext cx="914400" cy="368300"/>
            <a:chOff x="1739900" y="4018955"/>
            <a:chExt cx="914400" cy="368300"/>
          </a:xfrm>
          <a:solidFill>
            <a:schemeClr val="accent4"/>
          </a:solidFill>
        </p:grpSpPr>
        <p:sp>
          <p:nvSpPr>
            <p:cNvPr id="6" name="Rectangle 5"/>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 name="Group 1"/>
          <p:cNvGrpSpPr/>
          <p:nvPr/>
        </p:nvGrpSpPr>
        <p:grpSpPr>
          <a:xfrm>
            <a:off x="2448283" y="3725522"/>
            <a:ext cx="914400" cy="368300"/>
            <a:chOff x="1739900" y="4018955"/>
            <a:chExt cx="914400" cy="368300"/>
          </a:xfrm>
        </p:grpSpPr>
        <p:sp>
          <p:nvSpPr>
            <p:cNvPr id="3" name="Rectangle 2"/>
            <p:cNvSpPr/>
            <p:nvPr/>
          </p:nvSpPr>
          <p:spPr>
            <a:xfrm>
              <a:off x="1739900" y="4018955"/>
              <a:ext cx="914400" cy="3683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Rectangle 3"/>
            <p:cNvSpPr/>
            <p:nvPr/>
          </p:nvSpPr>
          <p:spPr>
            <a:xfrm>
              <a:off x="1739900" y="4018955"/>
              <a:ext cx="914400" cy="368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T1.p1</a:t>
              </a:r>
            </a:p>
          </p:txBody>
        </p:sp>
      </p:grpSp>
      <p:grpSp>
        <p:nvGrpSpPr>
          <p:cNvPr id="49" name="Group 48"/>
          <p:cNvGrpSpPr/>
          <p:nvPr/>
        </p:nvGrpSpPr>
        <p:grpSpPr>
          <a:xfrm>
            <a:off x="1651000" y="917139"/>
            <a:ext cx="914400" cy="1038659"/>
            <a:chOff x="3130789" y="891740"/>
            <a:chExt cx="914400" cy="1038659"/>
          </a:xfrm>
        </p:grpSpPr>
        <p:grpSp>
          <p:nvGrpSpPr>
            <p:cNvPr id="11" name="Group 10"/>
            <p:cNvGrpSpPr/>
            <p:nvPr/>
          </p:nvGrpSpPr>
          <p:grpSpPr>
            <a:xfrm>
              <a:off x="3130789" y="891740"/>
              <a:ext cx="914400" cy="1038659"/>
              <a:chOff x="1739900" y="4018955"/>
              <a:chExt cx="914400" cy="368300"/>
            </a:xfrm>
          </p:grpSpPr>
          <p:sp>
            <p:nvSpPr>
              <p:cNvPr id="12" name="Rectangle 11"/>
              <p:cNvSpPr/>
              <p:nvPr/>
            </p:nvSpPr>
            <p:spPr>
              <a:xfrm>
                <a:off x="1739900" y="4018955"/>
                <a:ext cx="914400" cy="3683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13" name="Rectangle 12"/>
              <p:cNvSpPr/>
              <p:nvPr/>
            </p:nvSpPr>
            <p:spPr>
              <a:xfrm>
                <a:off x="1739900" y="4018955"/>
                <a:ext cx="914400" cy="368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Table 1</a:t>
                </a:r>
              </a:p>
            </p:txBody>
          </p:sp>
        </p:grpSp>
        <p:cxnSp>
          <p:nvCxnSpPr>
            <p:cNvPr id="16" name="Straight Connector 15"/>
            <p:cNvCxnSpPr/>
            <p:nvPr/>
          </p:nvCxnSpPr>
          <p:spPr>
            <a:xfrm>
              <a:off x="3213100" y="1282700"/>
              <a:ext cx="78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13100" y="1436469"/>
              <a:ext cx="78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13100" y="1600200"/>
              <a:ext cx="78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213100" y="1778000"/>
              <a:ext cx="7874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3940294" y="891740"/>
            <a:ext cx="914400" cy="1038659"/>
            <a:chOff x="4616689" y="891740"/>
            <a:chExt cx="914400" cy="1038659"/>
          </a:xfrm>
        </p:grpSpPr>
        <p:grpSp>
          <p:nvGrpSpPr>
            <p:cNvPr id="20" name="Group 19"/>
            <p:cNvGrpSpPr/>
            <p:nvPr/>
          </p:nvGrpSpPr>
          <p:grpSpPr>
            <a:xfrm>
              <a:off x="4616689" y="891740"/>
              <a:ext cx="914400" cy="1038659"/>
              <a:chOff x="1739900" y="4018955"/>
              <a:chExt cx="914400" cy="368300"/>
            </a:xfrm>
            <a:solidFill>
              <a:schemeClr val="accent4"/>
            </a:solidFill>
          </p:grpSpPr>
          <p:sp>
            <p:nvSpPr>
              <p:cNvPr id="21" name="Rectangle 20"/>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22" name="Rectangle 21"/>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Table 2</a:t>
                </a:r>
              </a:p>
            </p:txBody>
          </p:sp>
        </p:grpSp>
        <p:cxnSp>
          <p:nvCxnSpPr>
            <p:cNvPr id="24" name="Straight Connector 23"/>
            <p:cNvCxnSpPr/>
            <p:nvPr/>
          </p:nvCxnSpPr>
          <p:spPr>
            <a:xfrm>
              <a:off x="4699000" y="1282700"/>
              <a:ext cx="7874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699000" y="1436469"/>
              <a:ext cx="7874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99000" y="1600200"/>
              <a:ext cx="7874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699000" y="1778000"/>
              <a:ext cx="7874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6229589" y="891740"/>
            <a:ext cx="914400" cy="1038659"/>
            <a:chOff x="6229589" y="891740"/>
            <a:chExt cx="914400" cy="1038659"/>
          </a:xfrm>
        </p:grpSpPr>
        <p:grpSp>
          <p:nvGrpSpPr>
            <p:cNvPr id="28" name="Group 27"/>
            <p:cNvGrpSpPr/>
            <p:nvPr/>
          </p:nvGrpSpPr>
          <p:grpSpPr>
            <a:xfrm>
              <a:off x="6229589" y="891740"/>
              <a:ext cx="914400" cy="1038659"/>
              <a:chOff x="1739900" y="4018955"/>
              <a:chExt cx="914400" cy="368300"/>
            </a:xfrm>
            <a:solidFill>
              <a:schemeClr val="accent3"/>
            </a:solidFill>
          </p:grpSpPr>
          <p:sp>
            <p:nvSpPr>
              <p:cNvPr id="29" name="Rectangle 28"/>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30" name="Rectangle 29"/>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Table 3</a:t>
                </a:r>
              </a:p>
            </p:txBody>
          </p:sp>
        </p:grpSp>
        <p:cxnSp>
          <p:nvCxnSpPr>
            <p:cNvPr id="32" name="Straight Connector 31"/>
            <p:cNvCxnSpPr/>
            <p:nvPr/>
          </p:nvCxnSpPr>
          <p:spPr>
            <a:xfrm>
              <a:off x="6311900" y="1282700"/>
              <a:ext cx="7874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311900" y="1436469"/>
              <a:ext cx="7874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311900" y="1600200"/>
              <a:ext cx="7874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311900" y="1778000"/>
              <a:ext cx="7874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grpSp>
      <p:sp>
        <p:nvSpPr>
          <p:cNvPr id="37" name="Rectangle 36"/>
          <p:cNvSpPr/>
          <p:nvPr/>
        </p:nvSpPr>
        <p:spPr>
          <a:xfrm>
            <a:off x="4854694" y="2935381"/>
            <a:ext cx="1778000" cy="1549400"/>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Server N</a:t>
            </a:r>
          </a:p>
        </p:txBody>
      </p:sp>
      <p:grpSp>
        <p:nvGrpSpPr>
          <p:cNvPr id="38" name="Group 37"/>
          <p:cNvGrpSpPr/>
          <p:nvPr/>
        </p:nvGrpSpPr>
        <p:grpSpPr>
          <a:xfrm>
            <a:off x="5445483" y="3420722"/>
            <a:ext cx="914400" cy="368300"/>
            <a:chOff x="1739900" y="4018955"/>
            <a:chExt cx="914400" cy="368300"/>
          </a:xfrm>
          <a:solidFill>
            <a:schemeClr val="accent3"/>
          </a:solidFill>
        </p:grpSpPr>
        <p:sp>
          <p:nvSpPr>
            <p:cNvPr id="39" name="Rectangle 38"/>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Rectangle 39"/>
            <p:cNvSpPr/>
            <p:nvPr/>
          </p:nvSpPr>
          <p:spPr>
            <a:xfrm>
              <a:off x="1739900" y="4018955"/>
              <a:ext cx="914400" cy="368300"/>
            </a:xfrm>
            <a:prstGeom prst="rect">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1" name="Group 40"/>
          <p:cNvGrpSpPr/>
          <p:nvPr/>
        </p:nvGrpSpPr>
        <p:grpSpPr>
          <a:xfrm>
            <a:off x="5293083" y="3588563"/>
            <a:ext cx="914400" cy="368300"/>
            <a:chOff x="1739900" y="4018955"/>
            <a:chExt cx="914400" cy="368300"/>
          </a:xfrm>
          <a:solidFill>
            <a:schemeClr val="accent4"/>
          </a:solidFill>
        </p:grpSpPr>
        <p:sp>
          <p:nvSpPr>
            <p:cNvPr id="42" name="Rectangle 41"/>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3" name="Rectangle 42"/>
            <p:cNvSpPr/>
            <p:nvPr/>
          </p:nvSpPr>
          <p:spPr>
            <a:xfrm>
              <a:off x="1739900" y="4018955"/>
              <a:ext cx="914400" cy="368300"/>
            </a:xfrm>
            <a:prstGeom prst="rect">
              <a:avLst/>
            </a:prstGeom>
            <a:grp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4" name="Group 43"/>
          <p:cNvGrpSpPr/>
          <p:nvPr/>
        </p:nvGrpSpPr>
        <p:grpSpPr>
          <a:xfrm>
            <a:off x="5140683" y="3725522"/>
            <a:ext cx="914400" cy="368300"/>
            <a:chOff x="1739900" y="4018955"/>
            <a:chExt cx="914400" cy="368300"/>
          </a:xfrm>
        </p:grpSpPr>
        <p:sp>
          <p:nvSpPr>
            <p:cNvPr id="45" name="Rectangle 44"/>
            <p:cNvSpPr/>
            <p:nvPr/>
          </p:nvSpPr>
          <p:spPr>
            <a:xfrm>
              <a:off x="1739900" y="4018955"/>
              <a:ext cx="914400" cy="3683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6" name="Rectangle 45"/>
            <p:cNvSpPr/>
            <p:nvPr/>
          </p:nvSpPr>
          <p:spPr>
            <a:xfrm>
              <a:off x="1739900" y="4018955"/>
              <a:ext cx="914400" cy="368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T1.pn</a:t>
              </a:r>
            </a:p>
          </p:txBody>
        </p:sp>
      </p:grpSp>
      <p:sp>
        <p:nvSpPr>
          <p:cNvPr id="52" name="Title 51"/>
          <p:cNvSpPr>
            <a:spLocks noGrp="1"/>
          </p:cNvSpPr>
          <p:nvPr>
            <p:ph type="title"/>
          </p:nvPr>
        </p:nvSpPr>
        <p:spPr/>
        <p:txBody>
          <a:bodyPr/>
          <a:lstStyle/>
          <a:p>
            <a:r>
              <a:rPr lang="en-US" dirty="0">
                <a:solidFill>
                  <a:schemeClr val="bg1"/>
                </a:solidFill>
              </a:rPr>
              <a:t>You work with tables…</a:t>
            </a:r>
          </a:p>
        </p:txBody>
      </p:sp>
      <p:sp>
        <p:nvSpPr>
          <p:cNvPr id="14" name="TextBox 13"/>
          <p:cNvSpPr txBox="1"/>
          <p:nvPr/>
        </p:nvSpPr>
        <p:spPr>
          <a:xfrm>
            <a:off x="6776009" y="3573601"/>
            <a:ext cx="2165978"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1K WCU or 3K RCU</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mazon Ember" panose="02000000000000000000" pitchFamily="2" charset="0"/>
                <a:ea typeface="Amazon Ember" panose="02000000000000000000" pitchFamily="2" charset="0"/>
              </a:rPr>
              <a:t>u</a:t>
            </a:r>
            <a:r>
              <a:rPr kumimoji="0" lang="en-US"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p to 10 GB</a:t>
            </a:r>
          </a:p>
        </p:txBody>
      </p:sp>
      <p:cxnSp>
        <p:nvCxnSpPr>
          <p:cNvPr id="23" name="Straight Arrow Connector 22"/>
          <p:cNvCxnSpPr>
            <a:stCxn id="14" idx="1"/>
            <a:endCxn id="46" idx="3"/>
          </p:cNvCxnSpPr>
          <p:nvPr/>
        </p:nvCxnSpPr>
        <p:spPr>
          <a:xfrm flipH="1">
            <a:off x="6055083" y="3896767"/>
            <a:ext cx="720926" cy="129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itle 51">
            <a:extLst>
              <a:ext uri="{FF2B5EF4-FFF2-40B4-BE49-F238E27FC236}">
                <a16:creationId xmlns:a16="http://schemas.microsoft.com/office/drawing/2014/main" id="{F21A71BA-413D-F540-AC9F-B685200BB32D}"/>
              </a:ext>
            </a:extLst>
          </p:cNvPr>
          <p:cNvSpPr txBox="1">
            <a:spLocks/>
          </p:cNvSpPr>
          <p:nvPr/>
        </p:nvSpPr>
        <p:spPr>
          <a:xfrm>
            <a:off x="336789" y="2133640"/>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a:lstStyle>
          <a:p>
            <a:r>
              <a:rPr lang="en-US" dirty="0">
                <a:latin typeface="Amazon Ember" panose="02000000000000000000" pitchFamily="2" charset="0"/>
                <a:ea typeface="Amazon Ember" panose="02000000000000000000" pitchFamily="2" charset="0"/>
              </a:rPr>
              <a:t>DynamoDB does the rest under the hood…</a:t>
            </a:r>
          </a:p>
        </p:txBody>
      </p:sp>
      <p:sp>
        <p:nvSpPr>
          <p:cNvPr id="15" name="Oval 14">
            <a:extLst>
              <a:ext uri="{FF2B5EF4-FFF2-40B4-BE49-F238E27FC236}">
                <a16:creationId xmlns:a16="http://schemas.microsoft.com/office/drawing/2014/main" id="{FAE5AD10-BEFF-E547-AA0B-7BA678B9456F}"/>
              </a:ext>
            </a:extLst>
          </p:cNvPr>
          <p:cNvSpPr/>
          <p:nvPr/>
        </p:nvSpPr>
        <p:spPr>
          <a:xfrm>
            <a:off x="4114800" y="3588564"/>
            <a:ext cx="143472" cy="137792"/>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F7EEB76F-4A9D-154C-B917-1CD08647E6B3}"/>
              </a:ext>
            </a:extLst>
          </p:cNvPr>
          <p:cNvSpPr/>
          <p:nvPr/>
        </p:nvSpPr>
        <p:spPr>
          <a:xfrm>
            <a:off x="4295969" y="3588564"/>
            <a:ext cx="143472" cy="137792"/>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9B9C383-F290-154A-9302-BD321A7F8F5C}"/>
              </a:ext>
            </a:extLst>
          </p:cNvPr>
          <p:cNvSpPr/>
          <p:nvPr/>
        </p:nvSpPr>
        <p:spPr>
          <a:xfrm>
            <a:off x="4475341" y="3588564"/>
            <a:ext cx="143472" cy="137792"/>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817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dissolve">
                                      <p:cBhvr>
                                        <p:cTn id="25" dur="500"/>
                                        <p:tgtEl>
                                          <p:spTgt spid="37"/>
                                        </p:tgtEl>
                                      </p:cBhvr>
                                    </p:animEffect>
                                  </p:childTnLst>
                                </p:cTn>
                              </p:par>
                              <p:par>
                                <p:cTn id="26" presetID="9"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dissolve">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500"/>
                                        <p:tgtEl>
                                          <p:spTgt spid="50"/>
                                        </p:tgtEl>
                                      </p:cBhvr>
                                    </p:animEffect>
                                  </p:childTnLst>
                                </p:cTn>
                              </p:par>
                              <p:par>
                                <p:cTn id="34" presetID="9"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dissolve">
                                      <p:cBhvr>
                                        <p:cTn id="44" dur="500"/>
                                        <p:tgtEl>
                                          <p:spTgt spid="51"/>
                                        </p:tgtEl>
                                      </p:cBhvr>
                                    </p:animEffect>
                                  </p:childTnLst>
                                </p:cTn>
                              </p:par>
                              <p:par>
                                <p:cTn id="45" presetID="9"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9"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4" grpId="0"/>
      <p:bldP spid="53" grpId="0"/>
      <p:bldP spid="15" grpId="0" animBg="1"/>
      <p:bldP spid="54"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05838722"/>
              </p:ext>
            </p:extLst>
          </p:nvPr>
        </p:nvGraphicFramePr>
        <p:xfrm>
          <a:off x="930861" y="669612"/>
          <a:ext cx="6997700" cy="424745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solidFill>
                  <a:srgbClr val="FFFFFF"/>
                </a:solidFill>
              </a:rPr>
              <a:t>Horizontal scaling with DynamoDB</a:t>
            </a:r>
          </a:p>
        </p:txBody>
      </p:sp>
      <p:pic>
        <p:nvPicPr>
          <p:cNvPr id="5" name="Picture 4" descr="http://blog.fatcow.com/blog/wp-content/uploads/2014/09/Server_Remix_1_by_Merlin25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5336" y="11226800"/>
            <a:ext cx="175144" cy="23571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104900" y="4445000"/>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2159000" y="4445000"/>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p:nvSpPr>
        <p:spPr>
          <a:xfrm>
            <a:off x="2159000" y="4114800"/>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3213100" y="44445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3213100" y="41143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p:nvSpPr>
        <p:spPr>
          <a:xfrm>
            <a:off x="3213100" y="37841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p:cNvSpPr/>
          <p:nvPr/>
        </p:nvSpPr>
        <p:spPr>
          <a:xfrm>
            <a:off x="3213100" y="34539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Rectangle 18"/>
          <p:cNvSpPr/>
          <p:nvPr/>
        </p:nvSpPr>
        <p:spPr>
          <a:xfrm>
            <a:off x="4283351" y="44445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p:nvSpPr>
        <p:spPr>
          <a:xfrm>
            <a:off x="4283351" y="41143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p:nvSpPr>
        <p:spPr>
          <a:xfrm>
            <a:off x="4283351" y="37841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p:cNvSpPr/>
          <p:nvPr/>
        </p:nvSpPr>
        <p:spPr>
          <a:xfrm>
            <a:off x="4283351" y="34539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3" name="Rectangle 22"/>
          <p:cNvSpPr/>
          <p:nvPr/>
        </p:nvSpPr>
        <p:spPr>
          <a:xfrm>
            <a:off x="4283351" y="3123538"/>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4" name="Rectangle 23"/>
          <p:cNvSpPr/>
          <p:nvPr/>
        </p:nvSpPr>
        <p:spPr>
          <a:xfrm>
            <a:off x="4283351" y="2793338"/>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5" name="Rectangle 24"/>
          <p:cNvSpPr/>
          <p:nvPr/>
        </p:nvSpPr>
        <p:spPr>
          <a:xfrm>
            <a:off x="5353602" y="44445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p:cNvSpPr/>
          <p:nvPr/>
        </p:nvSpPr>
        <p:spPr>
          <a:xfrm>
            <a:off x="5353602" y="41143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p:cNvSpPr/>
          <p:nvPr/>
        </p:nvSpPr>
        <p:spPr>
          <a:xfrm>
            <a:off x="5353602" y="37841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5353602" y="34539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p:cNvSpPr/>
          <p:nvPr/>
        </p:nvSpPr>
        <p:spPr>
          <a:xfrm>
            <a:off x="5353602" y="3123538"/>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p:cNvSpPr/>
          <p:nvPr/>
        </p:nvSpPr>
        <p:spPr>
          <a:xfrm>
            <a:off x="5353602" y="2793338"/>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p:cNvSpPr/>
          <p:nvPr/>
        </p:nvSpPr>
        <p:spPr>
          <a:xfrm>
            <a:off x="5353602" y="2469416"/>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p:cNvSpPr/>
          <p:nvPr/>
        </p:nvSpPr>
        <p:spPr>
          <a:xfrm>
            <a:off x="5353602" y="2139216"/>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3" name="Rectangle 32"/>
          <p:cNvSpPr/>
          <p:nvPr/>
        </p:nvSpPr>
        <p:spPr>
          <a:xfrm>
            <a:off x="6418294" y="44445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4" name="Rectangle 33"/>
          <p:cNvSpPr/>
          <p:nvPr/>
        </p:nvSpPr>
        <p:spPr>
          <a:xfrm>
            <a:off x="6418294" y="41143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5" name="Rectangle 34"/>
          <p:cNvSpPr/>
          <p:nvPr/>
        </p:nvSpPr>
        <p:spPr>
          <a:xfrm>
            <a:off x="6418294" y="3784179"/>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418294" y="3453979"/>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7" name="Rectangle 36"/>
          <p:cNvSpPr/>
          <p:nvPr/>
        </p:nvSpPr>
        <p:spPr>
          <a:xfrm>
            <a:off x="6418294" y="3123538"/>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8" name="Rectangle 37"/>
          <p:cNvSpPr/>
          <p:nvPr/>
        </p:nvSpPr>
        <p:spPr>
          <a:xfrm>
            <a:off x="6418294" y="2793338"/>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9" name="Rectangle 38"/>
          <p:cNvSpPr/>
          <p:nvPr/>
        </p:nvSpPr>
        <p:spPr>
          <a:xfrm>
            <a:off x="6418294" y="2469416"/>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Rectangle 39"/>
          <p:cNvSpPr/>
          <p:nvPr/>
        </p:nvSpPr>
        <p:spPr>
          <a:xfrm>
            <a:off x="6418294" y="2139216"/>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Rectangle 40"/>
          <p:cNvSpPr/>
          <p:nvPr/>
        </p:nvSpPr>
        <p:spPr>
          <a:xfrm>
            <a:off x="6418294" y="1820693"/>
            <a:ext cx="1003300" cy="2921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2" name="Rectangle 41"/>
          <p:cNvSpPr/>
          <p:nvPr/>
        </p:nvSpPr>
        <p:spPr>
          <a:xfrm>
            <a:off x="6418294" y="1490493"/>
            <a:ext cx="1003300" cy="2921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A5D82DCA-8EA5-5946-A86C-541553F9C31C}"/>
              </a:ext>
            </a:extLst>
          </p:cNvPr>
          <p:cNvGrpSpPr/>
          <p:nvPr/>
        </p:nvGrpSpPr>
        <p:grpSpPr>
          <a:xfrm>
            <a:off x="1505378" y="878949"/>
            <a:ext cx="4224130" cy="776202"/>
            <a:chOff x="96404" y="1716785"/>
            <a:chExt cx="4224130" cy="796740"/>
          </a:xfrm>
        </p:grpSpPr>
        <p:sp>
          <p:nvSpPr>
            <p:cNvPr id="6" name="Rounded Rectangle 5">
              <a:extLst>
                <a:ext uri="{FF2B5EF4-FFF2-40B4-BE49-F238E27FC236}">
                  <a16:creationId xmlns:a16="http://schemas.microsoft.com/office/drawing/2014/main" id="{D3FC06CC-A56B-5144-A5C2-D4001B66A863}"/>
                </a:ext>
              </a:extLst>
            </p:cNvPr>
            <p:cNvSpPr/>
            <p:nvPr/>
          </p:nvSpPr>
          <p:spPr>
            <a:xfrm>
              <a:off x="96404" y="1716785"/>
              <a:ext cx="4224130" cy="796740"/>
            </a:xfrm>
            <a:prstGeom prst="roundRect">
              <a:avLst/>
            </a:prstGeom>
            <a:solidFill>
              <a:srgbClr val="0E2836"/>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4" name="TextBox 3">
              <a:extLst>
                <a:ext uri="{FF2B5EF4-FFF2-40B4-BE49-F238E27FC236}">
                  <a16:creationId xmlns:a16="http://schemas.microsoft.com/office/drawing/2014/main" id="{058CF088-87FC-F747-A644-405419E75DFC}"/>
                </a:ext>
              </a:extLst>
            </p:cNvPr>
            <p:cNvSpPr txBox="1"/>
            <p:nvPr/>
          </p:nvSpPr>
          <p:spPr>
            <a:xfrm>
              <a:off x="345760" y="1820693"/>
              <a:ext cx="3725418" cy="663433"/>
            </a:xfrm>
            <a:prstGeom prst="rect">
              <a:avLst/>
            </a:prstGeom>
            <a:solidFill>
              <a:srgbClr val="0E2836"/>
            </a:solidFill>
          </p:spPr>
          <p:txBody>
            <a:bodyPr wrap="square" rtlCol="0">
              <a:spAutoFit/>
            </a:bodyPr>
            <a:lstStyle/>
            <a:p>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Workload:</a:t>
              </a:r>
            </a:p>
            <a:p>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chemeClr val="accent1"/>
                  </a:solidFill>
                  <a:latin typeface="Amazon Ember" panose="02000000000000000000" pitchFamily="2" charset="0"/>
                  <a:ea typeface="Amazon Ember" panose="02000000000000000000" pitchFamily="2" charset="0"/>
                  <a:cs typeface="Amazon Ember" panose="020B0603020204020204" pitchFamily="34" charset="0"/>
                </a:rPr>
                <a:t>data volume</a:t>
              </a:r>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chemeClr val="accent4"/>
                  </a:solidFill>
                  <a:latin typeface="Amazon Ember" panose="02000000000000000000" pitchFamily="2" charset="0"/>
                  <a:ea typeface="Amazon Ember" panose="02000000000000000000" pitchFamily="2" charset="0"/>
                  <a:cs typeface="Amazon Ember" panose="020B0603020204020204" pitchFamily="34" charset="0"/>
                </a:rPr>
                <a:t>reads</a:t>
              </a:r>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writes</a:t>
              </a:r>
            </a:p>
          </p:txBody>
        </p:sp>
      </p:grpSp>
      <p:cxnSp>
        <p:nvCxnSpPr>
          <p:cNvPr id="44" name="Straight Arrow Connector 43">
            <a:extLst>
              <a:ext uri="{FF2B5EF4-FFF2-40B4-BE49-F238E27FC236}">
                <a16:creationId xmlns:a16="http://schemas.microsoft.com/office/drawing/2014/main" id="{010ED4C2-E168-1641-B709-CC7421B0D254}"/>
              </a:ext>
            </a:extLst>
          </p:cNvPr>
          <p:cNvCxnSpPr>
            <a:cxnSpLocks/>
          </p:cNvCxnSpPr>
          <p:nvPr/>
        </p:nvCxnSpPr>
        <p:spPr>
          <a:xfrm>
            <a:off x="3426497" y="1656797"/>
            <a:ext cx="1738224" cy="95866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9BDF62-0A19-A849-9758-A81A08D524A3}"/>
              </a:ext>
            </a:extLst>
          </p:cNvPr>
          <p:cNvCxnSpPr>
            <a:cxnSpLocks/>
          </p:cNvCxnSpPr>
          <p:nvPr/>
        </p:nvCxnSpPr>
        <p:spPr>
          <a:xfrm>
            <a:off x="2717468" y="2455294"/>
            <a:ext cx="1836490" cy="81429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C9D18E83-A91B-E249-9038-C5ED75A3967F}"/>
              </a:ext>
            </a:extLst>
          </p:cNvPr>
          <p:cNvSpPr/>
          <p:nvPr/>
        </p:nvSpPr>
        <p:spPr>
          <a:xfrm>
            <a:off x="205581" y="1826601"/>
            <a:ext cx="4224130" cy="819150"/>
          </a:xfrm>
          <a:prstGeom prst="roundRect">
            <a:avLst/>
          </a:prstGeom>
          <a:solidFill>
            <a:srgbClr val="0E2836"/>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5CD3403-C325-874B-AA0B-E04C181302DC}"/>
              </a:ext>
            </a:extLst>
          </p:cNvPr>
          <p:cNvSpPr txBox="1"/>
          <p:nvPr/>
        </p:nvSpPr>
        <p:spPr>
          <a:xfrm>
            <a:off x="463574" y="1906296"/>
            <a:ext cx="3752825" cy="646331"/>
          </a:xfrm>
          <a:prstGeom prst="rect">
            <a:avLst/>
          </a:prstGeom>
          <a:solidFill>
            <a:srgbClr val="0E2836"/>
          </a:solidFill>
        </p:spPr>
        <p:txBody>
          <a:bodyPr wrap="square" rtlCol="0">
            <a:spAutoFit/>
          </a:bodyPr>
          <a:lstStyle/>
          <a:p>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DynamoDB resources:</a:t>
            </a:r>
          </a:p>
          <a:p>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chemeClr val="accent1"/>
                </a:solidFill>
                <a:latin typeface="Amazon Ember" panose="02000000000000000000" pitchFamily="2" charset="0"/>
                <a:ea typeface="Amazon Ember" panose="02000000000000000000" pitchFamily="2" charset="0"/>
                <a:cs typeface="Amazon Ember" panose="020B0603020204020204" pitchFamily="34" charset="0"/>
              </a:rPr>
              <a:t>storage</a:t>
            </a:r>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chemeClr val="accent4"/>
                </a:solidFill>
                <a:latin typeface="Amazon Ember" panose="02000000000000000000" pitchFamily="2" charset="0"/>
                <a:ea typeface="Amazon Ember" panose="02000000000000000000" pitchFamily="2" charset="0"/>
                <a:cs typeface="Amazon Ember" panose="020B0603020204020204" pitchFamily="34" charset="0"/>
              </a:rPr>
              <a:t>read</a:t>
            </a:r>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and </a:t>
            </a:r>
            <a:r>
              <a:rPr lang="en-US"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write</a:t>
            </a:r>
            <a:r>
              <a:rPr lang="en-US"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 </a:t>
            </a:r>
            <a:r>
              <a:rPr lang="en-US" dirty="0">
                <a:solidFill>
                  <a:srgbClr val="FF0000"/>
                </a:solidFill>
                <a:latin typeface="Amazon Ember" panose="02000000000000000000" pitchFamily="2" charset="0"/>
                <a:ea typeface="Amazon Ember" panose="02000000000000000000" pitchFamily="2" charset="0"/>
                <a:cs typeface="Amazon Ember" panose="020B0603020204020204" pitchFamily="34" charset="0"/>
              </a:rPr>
              <a:t>capacity</a:t>
            </a:r>
          </a:p>
        </p:txBody>
      </p:sp>
    </p:spTree>
    <p:extLst>
      <p:ext uri="{BB962C8B-B14F-4D97-AF65-F5344CB8AC3E}">
        <p14:creationId xmlns:p14="http://schemas.microsoft.com/office/powerpoint/2010/main" val="372922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linds(horizontal)">
                                      <p:cBhvr>
                                        <p:cTn id="15" dur="500"/>
                                        <p:tgtEl>
                                          <p:spTgt spid="4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blinds(horizontal)">
                                      <p:cBhvr>
                                        <p:cTn id="18" dur="500"/>
                                        <p:tgtEl>
                                          <p:spTgt spid="46"/>
                                        </p:tgtEl>
                                      </p:cBhvr>
                                    </p:animEffect>
                                  </p:childTnLst>
                                </p:cTn>
                              </p:par>
                              <p:par>
                                <p:cTn id="19" presetID="3" presetClass="entr" presetSubtype="1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blinds(horizontal)">
                                      <p:cBhvr>
                                        <p:cTn id="21" dur="500"/>
                                        <p:tgtEl>
                                          <p:spTgt spid="4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6"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A886-A2D4-9746-BBB8-C3D2B474E12E}"/>
              </a:ext>
            </a:extLst>
          </p:cNvPr>
          <p:cNvSpPr>
            <a:spLocks noGrp="1"/>
          </p:cNvSpPr>
          <p:nvPr>
            <p:ph type="title"/>
          </p:nvPr>
        </p:nvSpPr>
        <p:spPr/>
        <p:txBody>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DynamoDB Table</a:t>
            </a:r>
          </a:p>
        </p:txBody>
      </p:sp>
      <p:sp>
        <p:nvSpPr>
          <p:cNvPr id="4" name="Rounded Rectangle 3">
            <a:extLst>
              <a:ext uri="{FF2B5EF4-FFF2-40B4-BE49-F238E27FC236}">
                <a16:creationId xmlns:a16="http://schemas.microsoft.com/office/drawing/2014/main" id="{DE6D5FC0-6A97-0441-8E8A-F1E0999AA71B}"/>
              </a:ext>
            </a:extLst>
          </p:cNvPr>
          <p:cNvSpPr/>
          <p:nvPr/>
        </p:nvSpPr>
        <p:spPr>
          <a:xfrm>
            <a:off x="2476508" y="906924"/>
            <a:ext cx="3897821" cy="2492945"/>
          </a:xfrm>
          <a:prstGeom prst="roundRect">
            <a:avLst>
              <a:gd name="adj" fmla="val 9818"/>
            </a:avLst>
          </a:prstGeom>
          <a:noFill/>
          <a:ln w="635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Rounded Rectangle 4">
            <a:extLst>
              <a:ext uri="{FF2B5EF4-FFF2-40B4-BE49-F238E27FC236}">
                <a16:creationId xmlns:a16="http://schemas.microsoft.com/office/drawing/2014/main" id="{F65DD5E1-B652-424C-84E6-59B1A540FD7D}"/>
              </a:ext>
            </a:extLst>
          </p:cNvPr>
          <p:cNvSpPr/>
          <p:nvPr/>
        </p:nvSpPr>
        <p:spPr>
          <a:xfrm>
            <a:off x="2673407" y="2831164"/>
            <a:ext cx="3533093" cy="430623"/>
          </a:xfrm>
          <a:prstGeom prst="roundRect">
            <a:avLst>
              <a:gd name="adj" fmla="val 8096"/>
            </a:avLst>
          </a:prstGeom>
          <a:solidFill>
            <a:srgbClr val="0E2836"/>
          </a:solidFill>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12B37689-B527-544C-AED9-B9BAEAF392FC}"/>
              </a:ext>
            </a:extLst>
          </p:cNvPr>
          <p:cNvSpPr/>
          <p:nvPr/>
        </p:nvSpPr>
        <p:spPr>
          <a:xfrm>
            <a:off x="1297677" y="3797594"/>
            <a:ext cx="1471409" cy="307777"/>
          </a:xfrm>
          <a:prstGeom prst="rect">
            <a:avLst/>
          </a:prstGeom>
        </p:spPr>
        <p:txBody>
          <a:bodyPr wrap="square">
            <a:spAutoFit/>
          </a:bodyPr>
          <a:lstStyle/>
          <a:p>
            <a:pPr algn="ctr"/>
            <a:r>
              <a:rPr lang="en-US"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Partition Key</a:t>
            </a:r>
          </a:p>
        </p:txBody>
      </p:sp>
      <p:sp>
        <p:nvSpPr>
          <p:cNvPr id="7" name="Right Brace 6">
            <a:extLst>
              <a:ext uri="{FF2B5EF4-FFF2-40B4-BE49-F238E27FC236}">
                <a16:creationId xmlns:a16="http://schemas.microsoft.com/office/drawing/2014/main" id="{A1859482-39EF-DD4C-AA71-981DD1B2A0B6}"/>
              </a:ext>
            </a:extLst>
          </p:cNvPr>
          <p:cNvSpPr/>
          <p:nvPr/>
        </p:nvSpPr>
        <p:spPr>
          <a:xfrm rot="5400000">
            <a:off x="3095860" y="3158465"/>
            <a:ext cx="309042" cy="995256"/>
          </a:xfrm>
          <a:prstGeom prst="rightBrace">
            <a:avLst/>
          </a:prstGeom>
          <a:ln w="254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ight Brace 7">
            <a:extLst>
              <a:ext uri="{FF2B5EF4-FFF2-40B4-BE49-F238E27FC236}">
                <a16:creationId xmlns:a16="http://schemas.microsoft.com/office/drawing/2014/main" id="{9DA882C1-10B6-A642-9D7A-D4DFACBFFBCF}"/>
              </a:ext>
            </a:extLst>
          </p:cNvPr>
          <p:cNvSpPr/>
          <p:nvPr/>
        </p:nvSpPr>
        <p:spPr>
          <a:xfrm rot="5400000">
            <a:off x="4174094" y="3212522"/>
            <a:ext cx="309043" cy="873464"/>
          </a:xfrm>
          <a:prstGeom prst="rightBrace">
            <a:avLst/>
          </a:prstGeom>
          <a:ln w="25400">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Line Callout 1 8">
            <a:extLst>
              <a:ext uri="{FF2B5EF4-FFF2-40B4-BE49-F238E27FC236}">
                <a16:creationId xmlns:a16="http://schemas.microsoft.com/office/drawing/2014/main" id="{4CE630DB-1A79-6945-886B-0DA8E56AF0F9}"/>
              </a:ext>
            </a:extLst>
          </p:cNvPr>
          <p:cNvSpPr/>
          <p:nvPr/>
        </p:nvSpPr>
        <p:spPr>
          <a:xfrm>
            <a:off x="639384" y="4286762"/>
            <a:ext cx="2767998" cy="821690"/>
          </a:xfrm>
          <a:prstGeom prst="borderCallout1">
            <a:avLst>
              <a:gd name="adj1" fmla="val 975"/>
              <a:gd name="adj2" fmla="val 54963"/>
              <a:gd name="adj3" fmla="val -22060"/>
              <a:gd name="adj4" fmla="val 97112"/>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Mandatory</a:t>
            </a:r>
          </a:p>
          <a:p>
            <a:r>
              <a:rPr lang="en-US" sz="1400" dirty="0">
                <a:latin typeface="Amazon Ember" panose="020B0603020204020204" pitchFamily="34" charset="0"/>
                <a:ea typeface="Amazon Ember" panose="020B0603020204020204" pitchFamily="34" charset="0"/>
                <a:cs typeface="Amazon Ember" panose="020B0603020204020204" pitchFamily="34" charset="0"/>
              </a:rPr>
              <a:t>Key-value access pattern</a:t>
            </a:r>
          </a:p>
          <a:p>
            <a:r>
              <a:rPr lang="en-US" sz="1400" dirty="0">
                <a:latin typeface="Amazon Ember" panose="020B0603020204020204" pitchFamily="34" charset="0"/>
                <a:ea typeface="Amazon Ember" panose="020B0603020204020204" pitchFamily="34" charset="0"/>
                <a:cs typeface="Amazon Ember" panose="020B0603020204020204" pitchFamily="34" charset="0"/>
              </a:rPr>
              <a:t>Determines data distribution</a:t>
            </a:r>
          </a:p>
        </p:txBody>
      </p:sp>
      <p:sp>
        <p:nvSpPr>
          <p:cNvPr id="10" name="Line Callout 1 9">
            <a:extLst>
              <a:ext uri="{FF2B5EF4-FFF2-40B4-BE49-F238E27FC236}">
                <a16:creationId xmlns:a16="http://schemas.microsoft.com/office/drawing/2014/main" id="{2A608B83-4DC1-D24B-A024-8201ADFCA6D7}"/>
              </a:ext>
            </a:extLst>
          </p:cNvPr>
          <p:cNvSpPr/>
          <p:nvPr/>
        </p:nvSpPr>
        <p:spPr>
          <a:xfrm>
            <a:off x="4729650" y="4105371"/>
            <a:ext cx="2953699" cy="778716"/>
          </a:xfrm>
          <a:prstGeom prst="borderCallout1">
            <a:avLst>
              <a:gd name="adj1" fmla="val -17894"/>
              <a:gd name="adj2" fmla="val 108"/>
              <a:gd name="adj3" fmla="val -8421"/>
              <a:gd name="adj4" fmla="val 46434"/>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Optional</a:t>
            </a:r>
          </a:p>
          <a:p>
            <a:r>
              <a:rPr lang="en-US" sz="1400" dirty="0">
                <a:latin typeface="Amazon Ember" panose="020B0603020204020204" pitchFamily="34" charset="0"/>
                <a:ea typeface="Amazon Ember" panose="020B0603020204020204" pitchFamily="34" charset="0"/>
                <a:cs typeface="Amazon Ember" panose="020B0603020204020204" pitchFamily="34" charset="0"/>
              </a:rPr>
              <a:t>Model 1:N relationships</a:t>
            </a:r>
          </a:p>
          <a:p>
            <a:r>
              <a:rPr lang="en-US" sz="1400" dirty="0">
                <a:latin typeface="Amazon Ember" panose="020B0603020204020204" pitchFamily="34" charset="0"/>
                <a:ea typeface="Amazon Ember" panose="020B0603020204020204" pitchFamily="34" charset="0"/>
                <a:cs typeface="Amazon Ember" panose="020B0603020204020204" pitchFamily="34" charset="0"/>
              </a:rPr>
              <a:t>Enables rich query capabilities</a:t>
            </a:r>
          </a:p>
        </p:txBody>
      </p:sp>
      <p:sp>
        <p:nvSpPr>
          <p:cNvPr id="12" name="Rounded Rectangle 11">
            <a:extLst>
              <a:ext uri="{FF2B5EF4-FFF2-40B4-BE49-F238E27FC236}">
                <a16:creationId xmlns:a16="http://schemas.microsoft.com/office/drawing/2014/main" id="{30FDC2C3-AE2C-F046-B7A8-10E540336F45}"/>
              </a:ext>
            </a:extLst>
          </p:cNvPr>
          <p:cNvSpPr/>
          <p:nvPr/>
        </p:nvSpPr>
        <p:spPr>
          <a:xfrm>
            <a:off x="2666966" y="2235078"/>
            <a:ext cx="3533093" cy="430623"/>
          </a:xfrm>
          <a:prstGeom prst="roundRect">
            <a:avLst>
              <a:gd name="adj" fmla="val 8096"/>
            </a:avLst>
          </a:prstGeom>
          <a:solidFill>
            <a:srgbClr val="0E2836"/>
          </a:solidFill>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ounded Rectangle 12">
            <a:extLst>
              <a:ext uri="{FF2B5EF4-FFF2-40B4-BE49-F238E27FC236}">
                <a16:creationId xmlns:a16="http://schemas.microsoft.com/office/drawing/2014/main" id="{D18EAEAB-81C8-1441-845A-69F6E293A952}"/>
              </a:ext>
            </a:extLst>
          </p:cNvPr>
          <p:cNvSpPr/>
          <p:nvPr/>
        </p:nvSpPr>
        <p:spPr>
          <a:xfrm>
            <a:off x="2666966" y="1636030"/>
            <a:ext cx="3533093" cy="430623"/>
          </a:xfrm>
          <a:prstGeom prst="roundRect">
            <a:avLst>
              <a:gd name="adj" fmla="val 8096"/>
            </a:avLst>
          </a:prstGeom>
          <a:solidFill>
            <a:srgbClr val="0E2836"/>
          </a:solidFill>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14" name="Table 13">
            <a:extLst>
              <a:ext uri="{FF2B5EF4-FFF2-40B4-BE49-F238E27FC236}">
                <a16:creationId xmlns:a16="http://schemas.microsoft.com/office/drawing/2014/main" id="{DB8824CF-189B-F54E-B15F-D138F97B6A13}"/>
              </a:ext>
            </a:extLst>
          </p:cNvPr>
          <p:cNvGraphicFramePr>
            <a:graphicFrameLocks noGrp="1"/>
          </p:cNvGraphicFramePr>
          <p:nvPr/>
        </p:nvGraphicFramePr>
        <p:xfrm>
          <a:off x="2724603" y="1662625"/>
          <a:ext cx="2040744" cy="377432"/>
        </p:xfrm>
        <a:graphic>
          <a:graphicData uri="http://schemas.openxmlformats.org/drawingml/2006/table">
            <a:tbl>
              <a:tblPr/>
              <a:tblGrid>
                <a:gridCol w="1146175">
                  <a:extLst>
                    <a:ext uri="{9D8B030D-6E8A-4147-A177-3AD203B41FA5}">
                      <a16:colId xmlns:a16="http://schemas.microsoft.com/office/drawing/2014/main" val="20000"/>
                    </a:ext>
                  </a:extLst>
                </a:gridCol>
                <a:gridCol w="894569">
                  <a:extLst>
                    <a:ext uri="{9D8B030D-6E8A-4147-A177-3AD203B41FA5}">
                      <a16:colId xmlns:a16="http://schemas.microsoft.com/office/drawing/2014/main" val="20001"/>
                    </a:ext>
                  </a:extLst>
                </a:gridCol>
              </a:tblGrid>
              <a:tr h="377432">
                <a:tc>
                  <a:txBody>
                    <a:bodyPr/>
                    <a:lstStyle/>
                    <a:p>
                      <a:pPr algn="ctr" fontAlgn="ctr"/>
                      <a:r>
                        <a:rPr lang="en-US" sz="1200" b="1" i="0" u="none" strike="noStrike" dirty="0">
                          <a:solidFill>
                            <a:srgbClr val="FFFFFF"/>
                          </a:solidFill>
                          <a:effectLst/>
                          <a:latin typeface="+mj-lt"/>
                        </a:rPr>
                        <a:t>A1</a:t>
                      </a:r>
                    </a:p>
                    <a:p>
                      <a:pPr algn="ctr" fontAlgn="ctr"/>
                      <a:r>
                        <a:rPr lang="en-US" sz="1200" b="1" i="0" u="none" strike="noStrike" dirty="0">
                          <a:solidFill>
                            <a:srgbClr val="FFFFFF"/>
                          </a:solidFill>
                          <a:effectLst/>
                          <a:latin typeface="+mj-lt"/>
                        </a:rPr>
                        <a:t>(partition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ctr"/>
                      <a:r>
                        <a:rPr lang="en-US" sz="1200" b="1" i="0" u="none" strike="noStrike" dirty="0">
                          <a:solidFill>
                            <a:srgbClr val="FFFFFF"/>
                          </a:solidFill>
                          <a:effectLst/>
                          <a:latin typeface="+mj-lt"/>
                        </a:rPr>
                        <a:t>A2</a:t>
                      </a:r>
                    </a:p>
                    <a:p>
                      <a:pPr algn="ctr" fontAlgn="ctr"/>
                      <a:r>
                        <a:rPr lang="en-US" sz="1200" b="1" i="0" u="none" strike="noStrike" dirty="0">
                          <a:solidFill>
                            <a:srgbClr val="FFFFFF"/>
                          </a:solidFill>
                          <a:effectLst/>
                          <a:latin typeface="+mj-lt"/>
                        </a:rPr>
                        <a:t>(sort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sp>
        <p:nvSpPr>
          <p:cNvPr id="15" name="Rounded Rectangle 14">
            <a:extLst>
              <a:ext uri="{FF2B5EF4-FFF2-40B4-BE49-F238E27FC236}">
                <a16:creationId xmlns:a16="http://schemas.microsoft.com/office/drawing/2014/main" id="{863167FD-6895-FC41-A873-3A6F89DE0061}"/>
              </a:ext>
            </a:extLst>
          </p:cNvPr>
          <p:cNvSpPr/>
          <p:nvPr/>
        </p:nvSpPr>
        <p:spPr>
          <a:xfrm>
            <a:off x="2654384" y="1052478"/>
            <a:ext cx="3533093" cy="430623"/>
          </a:xfrm>
          <a:prstGeom prst="roundRect">
            <a:avLst>
              <a:gd name="adj" fmla="val 8096"/>
            </a:avLst>
          </a:prstGeom>
          <a:solidFill>
            <a:srgbClr val="0E2836"/>
          </a:solidFill>
          <a:ln w="508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ectangle 15">
            <a:extLst>
              <a:ext uri="{FF2B5EF4-FFF2-40B4-BE49-F238E27FC236}">
                <a16:creationId xmlns:a16="http://schemas.microsoft.com/office/drawing/2014/main" id="{E6D164BF-8079-284F-9B66-6A5361215F60}"/>
              </a:ext>
            </a:extLst>
          </p:cNvPr>
          <p:cNvSpPr/>
          <p:nvPr/>
        </p:nvSpPr>
        <p:spPr>
          <a:xfrm>
            <a:off x="3592909" y="3898640"/>
            <a:ext cx="1471409" cy="307777"/>
          </a:xfrm>
          <a:prstGeom prst="rect">
            <a:avLst/>
          </a:prstGeom>
        </p:spPr>
        <p:txBody>
          <a:bodyPr wrap="square">
            <a:spAutoFit/>
          </a:bodyPr>
          <a:lstStyle/>
          <a:p>
            <a:pPr algn="ctr"/>
            <a:r>
              <a:rPr lang="en-US" sz="1400" b="1">
                <a:solidFill>
                  <a:schemeClr val="bg1"/>
                </a:solidFill>
                <a:latin typeface="Amazon Ember" panose="020B0603020204020204" pitchFamily="34" charset="0"/>
                <a:ea typeface="Amazon Ember" panose="020B0603020204020204" pitchFamily="34" charset="0"/>
                <a:cs typeface="Amazon Ember" panose="020B0603020204020204" pitchFamily="34" charset="0"/>
              </a:rPr>
              <a:t>SortKey</a:t>
            </a:r>
            <a:endParaRPr lang="en-US"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16">
            <a:extLst>
              <a:ext uri="{FF2B5EF4-FFF2-40B4-BE49-F238E27FC236}">
                <a16:creationId xmlns:a16="http://schemas.microsoft.com/office/drawing/2014/main" id="{3042D3C6-5CD4-4145-BB3A-4FD1566AD149}"/>
              </a:ext>
            </a:extLst>
          </p:cNvPr>
          <p:cNvSpPr txBox="1"/>
          <p:nvPr/>
        </p:nvSpPr>
        <p:spPr>
          <a:xfrm>
            <a:off x="6796025" y="714292"/>
            <a:ext cx="864340" cy="418256"/>
          </a:xfrm>
          <a:prstGeom prst="rect">
            <a:avLst/>
          </a:prstGeom>
          <a:noFill/>
        </p:spPr>
        <p:txBody>
          <a:bodyPr wrap="none" rtlCol="0">
            <a:spAutoFit/>
          </a:bodyPr>
          <a:lstStyle/>
          <a:p>
            <a:pPr algn="ctr"/>
            <a:r>
              <a:rPr lang="en-US" sz="2118"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Table</a:t>
            </a:r>
          </a:p>
        </p:txBody>
      </p:sp>
      <p:sp>
        <p:nvSpPr>
          <p:cNvPr id="18" name="TextBox 17">
            <a:extLst>
              <a:ext uri="{FF2B5EF4-FFF2-40B4-BE49-F238E27FC236}">
                <a16:creationId xmlns:a16="http://schemas.microsoft.com/office/drawing/2014/main" id="{EB0802EA-DE0A-714E-AA06-B09719441335}"/>
              </a:ext>
            </a:extLst>
          </p:cNvPr>
          <p:cNvSpPr txBox="1"/>
          <p:nvPr/>
        </p:nvSpPr>
        <p:spPr>
          <a:xfrm>
            <a:off x="6794423" y="1968208"/>
            <a:ext cx="867545" cy="418256"/>
          </a:xfrm>
          <a:prstGeom prst="rect">
            <a:avLst/>
          </a:prstGeom>
          <a:noFill/>
        </p:spPr>
        <p:txBody>
          <a:bodyPr wrap="none" rtlCol="0">
            <a:spAutoFit/>
          </a:bodyPr>
          <a:lstStyle/>
          <a:p>
            <a:pPr algn="ctr"/>
            <a:r>
              <a:rPr lang="en-US" sz="2118"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Items</a:t>
            </a:r>
          </a:p>
        </p:txBody>
      </p:sp>
      <p:cxnSp>
        <p:nvCxnSpPr>
          <p:cNvPr id="19" name="Straight Arrow Connector 18">
            <a:extLst>
              <a:ext uri="{FF2B5EF4-FFF2-40B4-BE49-F238E27FC236}">
                <a16:creationId xmlns:a16="http://schemas.microsoft.com/office/drawing/2014/main" id="{2AD808A0-EDBB-3849-9358-17A67F734890}"/>
              </a:ext>
            </a:extLst>
          </p:cNvPr>
          <p:cNvCxnSpPr>
            <a:cxnSpLocks/>
          </p:cNvCxnSpPr>
          <p:nvPr/>
        </p:nvCxnSpPr>
        <p:spPr>
          <a:xfrm flipH="1">
            <a:off x="6372242" y="891882"/>
            <a:ext cx="479304" cy="210459"/>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18EDFE-288F-1749-A04B-64CA4CC5118D}"/>
              </a:ext>
            </a:extLst>
          </p:cNvPr>
          <p:cNvCxnSpPr>
            <a:cxnSpLocks/>
          </p:cNvCxnSpPr>
          <p:nvPr/>
        </p:nvCxnSpPr>
        <p:spPr>
          <a:xfrm flipH="1" flipV="1">
            <a:off x="6199612" y="1297759"/>
            <a:ext cx="651934" cy="835615"/>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6528667-7C8E-604F-AFD8-30972B9BECA0}"/>
              </a:ext>
            </a:extLst>
          </p:cNvPr>
          <p:cNvCxnSpPr>
            <a:cxnSpLocks/>
          </p:cNvCxnSpPr>
          <p:nvPr/>
        </p:nvCxnSpPr>
        <p:spPr>
          <a:xfrm flipH="1" flipV="1">
            <a:off x="6078199" y="1765788"/>
            <a:ext cx="773347" cy="395616"/>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5D64C12-265B-2448-B594-26B55B1F2103}"/>
              </a:ext>
            </a:extLst>
          </p:cNvPr>
          <p:cNvCxnSpPr>
            <a:cxnSpLocks/>
          </p:cNvCxnSpPr>
          <p:nvPr/>
        </p:nvCxnSpPr>
        <p:spPr>
          <a:xfrm flipH="1">
            <a:off x="6078198" y="2161404"/>
            <a:ext cx="773348" cy="90345"/>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9621BC-6D49-AD4E-96C1-9E3FC7083369}"/>
              </a:ext>
            </a:extLst>
          </p:cNvPr>
          <p:cNvCxnSpPr/>
          <p:nvPr/>
        </p:nvCxnSpPr>
        <p:spPr>
          <a:xfrm flipH="1">
            <a:off x="6125260" y="2133375"/>
            <a:ext cx="726287" cy="887573"/>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4" name="Table 23">
            <a:extLst>
              <a:ext uri="{FF2B5EF4-FFF2-40B4-BE49-F238E27FC236}">
                <a16:creationId xmlns:a16="http://schemas.microsoft.com/office/drawing/2014/main" id="{DDF163BC-E88A-2A47-BBE2-12D406158873}"/>
              </a:ext>
            </a:extLst>
          </p:cNvPr>
          <p:cNvGraphicFramePr>
            <a:graphicFrameLocks noGrp="1"/>
          </p:cNvGraphicFramePr>
          <p:nvPr/>
        </p:nvGraphicFramePr>
        <p:xfrm>
          <a:off x="2731044" y="2857758"/>
          <a:ext cx="3423496" cy="377432"/>
        </p:xfrm>
        <a:graphic>
          <a:graphicData uri="http://schemas.openxmlformats.org/drawingml/2006/table">
            <a:tbl>
              <a:tblPr/>
              <a:tblGrid>
                <a:gridCol w="1146175">
                  <a:extLst>
                    <a:ext uri="{9D8B030D-6E8A-4147-A177-3AD203B41FA5}">
                      <a16:colId xmlns:a16="http://schemas.microsoft.com/office/drawing/2014/main" val="20000"/>
                    </a:ext>
                  </a:extLst>
                </a:gridCol>
                <a:gridCol w="894569">
                  <a:extLst>
                    <a:ext uri="{9D8B030D-6E8A-4147-A177-3AD203B41FA5}">
                      <a16:colId xmlns:a16="http://schemas.microsoft.com/office/drawing/2014/main" val="20001"/>
                    </a:ext>
                  </a:extLst>
                </a:gridCol>
                <a:gridCol w="411017">
                  <a:extLst>
                    <a:ext uri="{9D8B030D-6E8A-4147-A177-3AD203B41FA5}">
                      <a16:colId xmlns:a16="http://schemas.microsoft.com/office/drawing/2014/main" val="20002"/>
                    </a:ext>
                  </a:extLst>
                </a:gridCol>
                <a:gridCol w="447283">
                  <a:extLst>
                    <a:ext uri="{9D8B030D-6E8A-4147-A177-3AD203B41FA5}">
                      <a16:colId xmlns:a16="http://schemas.microsoft.com/office/drawing/2014/main" val="20003"/>
                    </a:ext>
                  </a:extLst>
                </a:gridCol>
                <a:gridCol w="524452">
                  <a:extLst>
                    <a:ext uri="{9D8B030D-6E8A-4147-A177-3AD203B41FA5}">
                      <a16:colId xmlns:a16="http://schemas.microsoft.com/office/drawing/2014/main" val="20004"/>
                    </a:ext>
                  </a:extLst>
                </a:gridCol>
              </a:tblGrid>
              <a:tr h="377432">
                <a:tc>
                  <a:txBody>
                    <a:bodyPr/>
                    <a:lstStyle/>
                    <a:p>
                      <a:pPr algn="ctr" fontAlgn="ctr"/>
                      <a:r>
                        <a:rPr lang="en-US" sz="1200" b="1" i="0" u="none" strike="noStrike" dirty="0">
                          <a:solidFill>
                            <a:srgbClr val="FFFFFF"/>
                          </a:solidFill>
                          <a:effectLst/>
                          <a:latin typeface="+mj-lt"/>
                        </a:rPr>
                        <a:t>A1</a:t>
                      </a:r>
                    </a:p>
                    <a:p>
                      <a:pPr algn="ctr" fontAlgn="ctr"/>
                      <a:r>
                        <a:rPr lang="en-US" sz="1200" b="1" i="0" u="none" strike="noStrike" dirty="0">
                          <a:solidFill>
                            <a:srgbClr val="FFFFFF"/>
                          </a:solidFill>
                          <a:effectLst/>
                          <a:latin typeface="+mj-lt"/>
                        </a:rPr>
                        <a:t>(partition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ctr"/>
                      <a:r>
                        <a:rPr lang="en-US" sz="1200" b="1" i="0" u="none" strike="noStrike" dirty="0">
                          <a:solidFill>
                            <a:srgbClr val="FFFFFF"/>
                          </a:solidFill>
                          <a:effectLst/>
                          <a:latin typeface="+mj-lt"/>
                        </a:rPr>
                        <a:t>A2</a:t>
                      </a:r>
                    </a:p>
                    <a:p>
                      <a:pPr algn="ctr" fontAlgn="ctr"/>
                      <a:r>
                        <a:rPr lang="en-US" sz="1200" b="1" i="0" u="none" strike="noStrike" dirty="0">
                          <a:solidFill>
                            <a:srgbClr val="FFFFFF"/>
                          </a:solidFill>
                          <a:effectLst/>
                          <a:latin typeface="+mj-lt"/>
                        </a:rPr>
                        <a:t>(sort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ctr"/>
                      <a:r>
                        <a:rPr lang="en-US" sz="1200" b="1" i="0" u="none" strike="noStrike" dirty="0">
                          <a:solidFill>
                            <a:srgbClr val="FFFFFF"/>
                          </a:solidFill>
                          <a:effectLst/>
                          <a:latin typeface="+mj-lt"/>
                        </a:rPr>
                        <a:t>A3</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rgbClr val="FFFFFF"/>
                          </a:solidFill>
                          <a:effectLst/>
                          <a:latin typeface="+mj-lt"/>
                        </a:rPr>
                        <a:t>A4</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solidFill>
                  </a:tcPr>
                </a:tc>
                <a:tc>
                  <a:txBody>
                    <a:bodyPr/>
                    <a:lstStyle/>
                    <a:p>
                      <a:pPr algn="ctr" fontAlgn="ctr"/>
                      <a:r>
                        <a:rPr lang="en-US" sz="1200" b="1" i="0" u="none" strike="noStrike" dirty="0">
                          <a:solidFill>
                            <a:srgbClr val="FFFFFF"/>
                          </a:solidFill>
                          <a:effectLst/>
                          <a:latin typeface="+mj-lt"/>
                        </a:rPr>
                        <a:t>A7</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3239ADA8-86B6-2942-A953-5D928E214627}"/>
              </a:ext>
            </a:extLst>
          </p:cNvPr>
          <p:cNvGraphicFramePr>
            <a:graphicFrameLocks noGrp="1"/>
          </p:cNvGraphicFramePr>
          <p:nvPr/>
        </p:nvGraphicFramePr>
        <p:xfrm>
          <a:off x="2724603" y="2261672"/>
          <a:ext cx="3423496" cy="377432"/>
        </p:xfrm>
        <a:graphic>
          <a:graphicData uri="http://schemas.openxmlformats.org/drawingml/2006/table">
            <a:tbl>
              <a:tblPr/>
              <a:tblGrid>
                <a:gridCol w="1146175">
                  <a:extLst>
                    <a:ext uri="{9D8B030D-6E8A-4147-A177-3AD203B41FA5}">
                      <a16:colId xmlns:a16="http://schemas.microsoft.com/office/drawing/2014/main" val="20000"/>
                    </a:ext>
                  </a:extLst>
                </a:gridCol>
                <a:gridCol w="894569">
                  <a:extLst>
                    <a:ext uri="{9D8B030D-6E8A-4147-A177-3AD203B41FA5}">
                      <a16:colId xmlns:a16="http://schemas.microsoft.com/office/drawing/2014/main" val="20001"/>
                    </a:ext>
                  </a:extLst>
                </a:gridCol>
                <a:gridCol w="411017">
                  <a:extLst>
                    <a:ext uri="{9D8B030D-6E8A-4147-A177-3AD203B41FA5}">
                      <a16:colId xmlns:a16="http://schemas.microsoft.com/office/drawing/2014/main" val="20002"/>
                    </a:ext>
                  </a:extLst>
                </a:gridCol>
                <a:gridCol w="447283">
                  <a:extLst>
                    <a:ext uri="{9D8B030D-6E8A-4147-A177-3AD203B41FA5}">
                      <a16:colId xmlns:a16="http://schemas.microsoft.com/office/drawing/2014/main" val="20003"/>
                    </a:ext>
                  </a:extLst>
                </a:gridCol>
                <a:gridCol w="524452">
                  <a:extLst>
                    <a:ext uri="{9D8B030D-6E8A-4147-A177-3AD203B41FA5}">
                      <a16:colId xmlns:a16="http://schemas.microsoft.com/office/drawing/2014/main" val="20004"/>
                    </a:ext>
                  </a:extLst>
                </a:gridCol>
              </a:tblGrid>
              <a:tr h="377432">
                <a:tc>
                  <a:txBody>
                    <a:bodyPr/>
                    <a:lstStyle/>
                    <a:p>
                      <a:pPr algn="ctr" fontAlgn="ctr"/>
                      <a:r>
                        <a:rPr lang="en-US" sz="1200" b="1" i="0" u="none" strike="noStrike" dirty="0">
                          <a:solidFill>
                            <a:srgbClr val="FFFFFF"/>
                          </a:solidFill>
                          <a:effectLst/>
                          <a:latin typeface="+mj-lt"/>
                        </a:rPr>
                        <a:t>A1</a:t>
                      </a:r>
                    </a:p>
                    <a:p>
                      <a:pPr algn="ctr" fontAlgn="ctr"/>
                      <a:r>
                        <a:rPr lang="en-US" sz="1200" b="1" i="0" u="none" strike="noStrike" dirty="0">
                          <a:solidFill>
                            <a:srgbClr val="FFFFFF"/>
                          </a:solidFill>
                          <a:effectLst/>
                          <a:latin typeface="+mj-lt"/>
                        </a:rPr>
                        <a:t>(partition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ctr"/>
                      <a:r>
                        <a:rPr lang="en-US" sz="1200" b="1" i="0" u="none" strike="noStrike" dirty="0">
                          <a:solidFill>
                            <a:srgbClr val="FFFFFF"/>
                          </a:solidFill>
                          <a:effectLst/>
                          <a:latin typeface="+mj-lt"/>
                        </a:rPr>
                        <a:t>A2</a:t>
                      </a:r>
                    </a:p>
                    <a:p>
                      <a:pPr algn="ctr" fontAlgn="ctr"/>
                      <a:r>
                        <a:rPr lang="en-US" sz="1200" b="1" i="0" u="none" strike="noStrike" dirty="0">
                          <a:solidFill>
                            <a:srgbClr val="FFFFFF"/>
                          </a:solidFill>
                          <a:effectLst/>
                          <a:latin typeface="+mj-lt"/>
                        </a:rPr>
                        <a:t>(sort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ctr"/>
                      <a:r>
                        <a:rPr lang="en-US" sz="1200" b="1" i="0" u="none" strike="noStrike" dirty="0">
                          <a:solidFill>
                            <a:srgbClr val="FFFFFF"/>
                          </a:solidFill>
                          <a:effectLst/>
                          <a:latin typeface="+mj-lt"/>
                        </a:rPr>
                        <a:t>A6</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FFFFFF"/>
                          </a:solidFill>
                          <a:effectLst/>
                          <a:latin typeface="+mj-lt"/>
                        </a:rPr>
                        <a:t>A4</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solidFill>
                  </a:tcPr>
                </a:tc>
                <a:tc>
                  <a:txBody>
                    <a:bodyPr/>
                    <a:lstStyle/>
                    <a:p>
                      <a:pPr algn="ctr" fontAlgn="ctr"/>
                      <a:r>
                        <a:rPr lang="en-US" sz="1200" b="1" i="0" u="none" strike="noStrike" dirty="0">
                          <a:solidFill>
                            <a:srgbClr val="FFFFFF"/>
                          </a:solidFill>
                          <a:effectLst/>
                          <a:latin typeface="+mj-lt"/>
                        </a:rPr>
                        <a:t>A5</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aphicFrame>
        <p:nvGraphicFramePr>
          <p:cNvPr id="26" name="Table 25">
            <a:extLst>
              <a:ext uri="{FF2B5EF4-FFF2-40B4-BE49-F238E27FC236}">
                <a16:creationId xmlns:a16="http://schemas.microsoft.com/office/drawing/2014/main" id="{3F6C3FD3-1B3E-7B4E-B90A-9BF4D0C9F0E8}"/>
              </a:ext>
            </a:extLst>
          </p:cNvPr>
          <p:cNvGraphicFramePr>
            <a:graphicFrameLocks noGrp="1"/>
          </p:cNvGraphicFramePr>
          <p:nvPr/>
        </p:nvGraphicFramePr>
        <p:xfrm>
          <a:off x="2712021" y="1079072"/>
          <a:ext cx="3423496" cy="377432"/>
        </p:xfrm>
        <a:graphic>
          <a:graphicData uri="http://schemas.openxmlformats.org/drawingml/2006/table">
            <a:tbl>
              <a:tblPr/>
              <a:tblGrid>
                <a:gridCol w="1146175">
                  <a:extLst>
                    <a:ext uri="{9D8B030D-6E8A-4147-A177-3AD203B41FA5}">
                      <a16:colId xmlns:a16="http://schemas.microsoft.com/office/drawing/2014/main" val="20000"/>
                    </a:ext>
                  </a:extLst>
                </a:gridCol>
                <a:gridCol w="894569">
                  <a:extLst>
                    <a:ext uri="{9D8B030D-6E8A-4147-A177-3AD203B41FA5}">
                      <a16:colId xmlns:a16="http://schemas.microsoft.com/office/drawing/2014/main" val="20001"/>
                    </a:ext>
                  </a:extLst>
                </a:gridCol>
                <a:gridCol w="411017">
                  <a:extLst>
                    <a:ext uri="{9D8B030D-6E8A-4147-A177-3AD203B41FA5}">
                      <a16:colId xmlns:a16="http://schemas.microsoft.com/office/drawing/2014/main" val="20002"/>
                    </a:ext>
                  </a:extLst>
                </a:gridCol>
                <a:gridCol w="447283">
                  <a:extLst>
                    <a:ext uri="{9D8B030D-6E8A-4147-A177-3AD203B41FA5}">
                      <a16:colId xmlns:a16="http://schemas.microsoft.com/office/drawing/2014/main" val="20003"/>
                    </a:ext>
                  </a:extLst>
                </a:gridCol>
                <a:gridCol w="524452">
                  <a:extLst>
                    <a:ext uri="{9D8B030D-6E8A-4147-A177-3AD203B41FA5}">
                      <a16:colId xmlns:a16="http://schemas.microsoft.com/office/drawing/2014/main" val="20004"/>
                    </a:ext>
                  </a:extLst>
                </a:gridCol>
              </a:tblGrid>
              <a:tr h="377432">
                <a:tc>
                  <a:txBody>
                    <a:bodyPr/>
                    <a:lstStyle/>
                    <a:p>
                      <a:pPr algn="ctr" fontAlgn="ctr"/>
                      <a:r>
                        <a:rPr lang="en-US" sz="1200" b="1" i="0" u="none" strike="noStrike" dirty="0">
                          <a:solidFill>
                            <a:srgbClr val="FFFFFF"/>
                          </a:solidFill>
                          <a:effectLst/>
                          <a:latin typeface="+mj-lt"/>
                        </a:rPr>
                        <a:t>A1</a:t>
                      </a:r>
                    </a:p>
                    <a:p>
                      <a:pPr algn="ctr" fontAlgn="ctr"/>
                      <a:r>
                        <a:rPr lang="en-US" sz="1200" b="1" i="0" u="none" strike="noStrike" dirty="0">
                          <a:solidFill>
                            <a:srgbClr val="FFFFFF"/>
                          </a:solidFill>
                          <a:effectLst/>
                          <a:latin typeface="+mj-lt"/>
                        </a:rPr>
                        <a:t>(partition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ctr"/>
                      <a:r>
                        <a:rPr lang="en-US" sz="1200" b="1" i="0" u="none" strike="noStrike" dirty="0">
                          <a:solidFill>
                            <a:srgbClr val="FFFFFF"/>
                          </a:solidFill>
                          <a:effectLst/>
                          <a:latin typeface="+mj-lt"/>
                        </a:rPr>
                        <a:t>A2</a:t>
                      </a:r>
                    </a:p>
                    <a:p>
                      <a:pPr algn="ctr" fontAlgn="ctr"/>
                      <a:r>
                        <a:rPr lang="en-US" sz="1200" b="1" i="0" u="none" strike="noStrike" dirty="0">
                          <a:solidFill>
                            <a:srgbClr val="FFFFFF"/>
                          </a:solidFill>
                          <a:effectLst/>
                          <a:latin typeface="+mj-lt"/>
                        </a:rPr>
                        <a:t>(sort key)</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ctr"/>
                      <a:r>
                        <a:rPr lang="en-US" sz="1200" b="1" i="0" u="none" strike="noStrike" dirty="0">
                          <a:solidFill>
                            <a:srgbClr val="FFFFFF"/>
                          </a:solidFill>
                          <a:effectLst/>
                          <a:latin typeface="+mj-lt"/>
                        </a:rPr>
                        <a:t>A3</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rgbClr val="FFFFFF"/>
                          </a:solidFill>
                          <a:effectLst/>
                          <a:latin typeface="+mj-lt"/>
                        </a:rPr>
                        <a:t>A4</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solidFill>
                  </a:tcPr>
                </a:tc>
                <a:tc>
                  <a:txBody>
                    <a:bodyPr/>
                    <a:lstStyle/>
                    <a:p>
                      <a:pPr algn="ctr" fontAlgn="ctr"/>
                      <a:r>
                        <a:rPr lang="en-US" sz="1200" b="1" i="0" u="none" strike="noStrike" dirty="0">
                          <a:solidFill>
                            <a:srgbClr val="FFFFFF"/>
                          </a:solidFill>
                          <a:effectLst/>
                          <a:latin typeface="+mj-lt"/>
                        </a:rPr>
                        <a:t>A5</a:t>
                      </a:r>
                    </a:p>
                  </a:txBody>
                  <a:tcPr marL="8995" marR="8995" marT="6747"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pSp>
        <p:nvGrpSpPr>
          <p:cNvPr id="27" name="Group 26">
            <a:extLst>
              <a:ext uri="{FF2B5EF4-FFF2-40B4-BE49-F238E27FC236}">
                <a16:creationId xmlns:a16="http://schemas.microsoft.com/office/drawing/2014/main" id="{9A8656A0-B4DD-894D-BD00-117693BCF353}"/>
              </a:ext>
            </a:extLst>
          </p:cNvPr>
          <p:cNvGrpSpPr/>
          <p:nvPr/>
        </p:nvGrpSpPr>
        <p:grpSpPr>
          <a:xfrm>
            <a:off x="6421391" y="2492678"/>
            <a:ext cx="2722610" cy="1907189"/>
            <a:chOff x="6373745" y="2895046"/>
            <a:chExt cx="3411253" cy="1894057"/>
          </a:xfrm>
        </p:grpSpPr>
        <p:sp>
          <p:nvSpPr>
            <p:cNvPr id="28" name="Rounded Rectangle 27">
              <a:extLst>
                <a:ext uri="{FF2B5EF4-FFF2-40B4-BE49-F238E27FC236}">
                  <a16:creationId xmlns:a16="http://schemas.microsoft.com/office/drawing/2014/main" id="{39A06F27-C4AA-8B46-B264-5ACD0B245541}"/>
                </a:ext>
              </a:extLst>
            </p:cNvPr>
            <p:cNvSpPr/>
            <p:nvPr/>
          </p:nvSpPr>
          <p:spPr>
            <a:xfrm>
              <a:off x="6756932" y="2914060"/>
              <a:ext cx="3028066" cy="1869606"/>
            </a:xfrm>
            <a:prstGeom prst="roundRect">
              <a:avLst>
                <a:gd name="adj" fmla="val 7441"/>
              </a:avLst>
            </a:prstGeom>
            <a:solidFill>
              <a:schemeClr val="tx1"/>
            </a:solidFill>
            <a:ln w="38100">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25" dirty="0">
                  <a:solidFill>
                    <a:schemeClr val="bg1"/>
                  </a:solidFill>
                </a:rPr>
                <a:t>All items for a partition key</a:t>
              </a:r>
            </a:p>
            <a:p>
              <a:r>
                <a:rPr lang="en-US" sz="1125" dirty="0">
                  <a:solidFill>
                    <a:schemeClr val="bg1"/>
                  </a:solidFill>
                </a:rPr>
                <a:t>==, &lt;, &gt;, &gt;=, &lt;=</a:t>
              </a:r>
            </a:p>
            <a:p>
              <a:r>
                <a:rPr lang="en-US" sz="1125" dirty="0">
                  <a:solidFill>
                    <a:schemeClr val="bg1"/>
                  </a:solidFill>
                </a:rPr>
                <a:t>“begins with”</a:t>
              </a:r>
            </a:p>
            <a:p>
              <a:r>
                <a:rPr lang="en-US" sz="1125" dirty="0">
                  <a:solidFill>
                    <a:schemeClr val="bg1"/>
                  </a:solidFill>
                </a:rPr>
                <a:t>“between”</a:t>
              </a:r>
            </a:p>
            <a:p>
              <a:r>
                <a:rPr lang="en-US" sz="1125" dirty="0">
                  <a:solidFill>
                    <a:schemeClr val="bg1"/>
                  </a:solidFill>
                </a:rPr>
                <a:t>sorted results</a:t>
              </a:r>
            </a:p>
            <a:p>
              <a:r>
                <a:rPr lang="en-US" sz="1125" dirty="0">
                  <a:solidFill>
                    <a:schemeClr val="bg1"/>
                  </a:solidFill>
                </a:rPr>
                <a:t>counts </a:t>
              </a:r>
            </a:p>
            <a:p>
              <a:r>
                <a:rPr lang="en-US" sz="1125" dirty="0">
                  <a:solidFill>
                    <a:schemeClr val="bg1"/>
                  </a:solidFill>
                </a:rPr>
                <a:t>top/bottom N values</a:t>
              </a:r>
            </a:p>
            <a:p>
              <a:r>
                <a:rPr lang="en-US" sz="1125" dirty="0">
                  <a:solidFill>
                    <a:schemeClr val="bg1"/>
                  </a:solidFill>
                </a:rPr>
                <a:t>paged responses</a:t>
              </a:r>
            </a:p>
          </p:txBody>
        </p:sp>
        <p:sp>
          <p:nvSpPr>
            <p:cNvPr id="29" name="Left Brace 28">
              <a:extLst>
                <a:ext uri="{FF2B5EF4-FFF2-40B4-BE49-F238E27FC236}">
                  <a16:creationId xmlns:a16="http://schemas.microsoft.com/office/drawing/2014/main" id="{ECCBAA28-3220-8740-8C54-0ADEC488A38D}"/>
                </a:ext>
              </a:extLst>
            </p:cNvPr>
            <p:cNvSpPr/>
            <p:nvPr/>
          </p:nvSpPr>
          <p:spPr>
            <a:xfrm>
              <a:off x="6373745" y="2895046"/>
              <a:ext cx="383187" cy="1894057"/>
            </a:xfrm>
            <a:prstGeom prst="leftBrace">
              <a:avLst>
                <a:gd name="adj1" fmla="val 36904"/>
                <a:gd name="adj2" fmla="val 78486"/>
              </a:avLst>
            </a:prstGeom>
            <a:ln w="38100">
              <a:solidFill>
                <a:schemeClr val="accent2"/>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25" dirty="0"/>
            </a:p>
          </p:txBody>
        </p:sp>
      </p:grpSp>
    </p:spTree>
    <p:extLst>
      <p:ext uri="{BB962C8B-B14F-4D97-AF65-F5344CB8AC3E}">
        <p14:creationId xmlns:p14="http://schemas.microsoft.com/office/powerpoint/2010/main" val="772265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0" grpId="0" animBg="1"/>
      <p:bldP spid="12" grpId="0" animBg="1"/>
      <p:bldP spid="13" grpId="0" animBg="1"/>
      <p:bldP spid="15" grpId="0" animBg="1"/>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1D06-EC95-E74D-B540-30790FE08235}"/>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Global secondary index (GSI)</a:t>
            </a:r>
          </a:p>
        </p:txBody>
      </p:sp>
      <p:sp>
        <p:nvSpPr>
          <p:cNvPr id="3" name="Content Placeholder 2">
            <a:extLst>
              <a:ext uri="{FF2B5EF4-FFF2-40B4-BE49-F238E27FC236}">
                <a16:creationId xmlns:a16="http://schemas.microsoft.com/office/drawing/2014/main" id="{862EB711-E42F-EA4E-AD80-13EF80F43032}"/>
              </a:ext>
            </a:extLst>
          </p:cNvPr>
          <p:cNvSpPr txBox="1">
            <a:spLocks/>
          </p:cNvSpPr>
          <p:nvPr/>
        </p:nvSpPr>
        <p:spPr>
          <a:xfrm>
            <a:off x="337893" y="923001"/>
            <a:ext cx="8204200" cy="1138773"/>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r>
              <a:rPr lang="en-US" sz="2000">
                <a:solidFill>
                  <a:schemeClr val="bg1"/>
                </a:solidFill>
              </a:rPr>
              <a:t>Alternate partition and/or sort key</a:t>
            </a:r>
          </a:p>
          <a:p>
            <a:r>
              <a:rPr lang="en-US" sz="2000">
                <a:solidFill>
                  <a:schemeClr val="bg1"/>
                </a:solidFill>
              </a:rPr>
              <a:t>Index is across all partition keys</a:t>
            </a:r>
          </a:p>
          <a:p>
            <a:r>
              <a:rPr lang="en-US" sz="2000">
                <a:solidFill>
                  <a:schemeClr val="bg1"/>
                </a:solidFill>
              </a:rPr>
              <a:t>Use composite sort keys for compound indexes</a:t>
            </a:r>
            <a:endParaRPr lang="en-US" sz="2000" dirty="0">
              <a:solidFill>
                <a:schemeClr val="bg1"/>
              </a:solidFill>
            </a:endParaRPr>
          </a:p>
        </p:txBody>
      </p:sp>
      <p:sp>
        <p:nvSpPr>
          <p:cNvPr id="4" name="TextBox 3">
            <a:extLst>
              <a:ext uri="{FF2B5EF4-FFF2-40B4-BE49-F238E27FC236}">
                <a16:creationId xmlns:a16="http://schemas.microsoft.com/office/drawing/2014/main" id="{3E1F010D-E225-184A-9524-A10F0493BC77}"/>
              </a:ext>
            </a:extLst>
          </p:cNvPr>
          <p:cNvSpPr txBox="1"/>
          <p:nvPr/>
        </p:nvSpPr>
        <p:spPr>
          <a:xfrm>
            <a:off x="6000756" y="239714"/>
            <a:ext cx="2809875" cy="338554"/>
          </a:xfrm>
          <a:prstGeom prst="rect">
            <a:avLst/>
          </a:prstGeom>
          <a:ln w="50800">
            <a:solidFill>
              <a:schemeClr val="accent2"/>
            </a:solidFill>
          </a:ln>
        </p:spPr>
        <p:style>
          <a:lnRef idx="2">
            <a:schemeClr val="accent1"/>
          </a:lnRef>
          <a:fillRef idx="1">
            <a:schemeClr val="lt1"/>
          </a:fillRef>
          <a:effectRef idx="0">
            <a:schemeClr val="accent1"/>
          </a:effectRef>
          <a:fontRef idx="minor">
            <a:schemeClr val="dk1"/>
          </a:fontRef>
        </p:style>
        <p:txBody>
          <a:bodyPr lIns="91440" tIns="45720" rIns="91440" bIns="45720">
            <a:spAutoFit/>
          </a:bodyPr>
          <a:lstStyle/>
          <a:p>
            <a:pPr>
              <a:defRPr/>
            </a:pPr>
            <a:r>
              <a:rPr lang="en-US" sz="16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Up to 20 GSIs per table</a:t>
            </a:r>
          </a:p>
        </p:txBody>
      </p:sp>
      <p:graphicFrame>
        <p:nvGraphicFramePr>
          <p:cNvPr id="5" name="Table 4">
            <a:extLst>
              <a:ext uri="{FF2B5EF4-FFF2-40B4-BE49-F238E27FC236}">
                <a16:creationId xmlns:a16="http://schemas.microsoft.com/office/drawing/2014/main" id="{B3102036-23D2-E047-93B7-2496EA323625}"/>
              </a:ext>
            </a:extLst>
          </p:cNvPr>
          <p:cNvGraphicFramePr>
            <a:graphicFrameLocks noGrp="1"/>
          </p:cNvGraphicFramePr>
          <p:nvPr/>
        </p:nvGraphicFramePr>
        <p:xfrm>
          <a:off x="1449388" y="2911477"/>
          <a:ext cx="2013731" cy="661046"/>
        </p:xfrm>
        <a:graphic>
          <a:graphicData uri="http://schemas.openxmlformats.org/drawingml/2006/table">
            <a:tbl>
              <a:tblPr/>
              <a:tblGrid>
                <a:gridCol w="1025670">
                  <a:extLst>
                    <a:ext uri="{9D8B030D-6E8A-4147-A177-3AD203B41FA5}">
                      <a16:colId xmlns:a16="http://schemas.microsoft.com/office/drawing/2014/main" val="20000"/>
                    </a:ext>
                  </a:extLst>
                </a:gridCol>
                <a:gridCol w="988061">
                  <a:extLst>
                    <a:ext uri="{9D8B030D-6E8A-4147-A177-3AD203B41FA5}">
                      <a16:colId xmlns:a16="http://schemas.microsoft.com/office/drawing/2014/main" val="20002"/>
                    </a:ext>
                  </a:extLst>
                </a:gridCol>
              </a:tblGrid>
              <a:tr h="661046">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A2</a:t>
                      </a:r>
                    </a:p>
                    <a:p>
                      <a:pPr marL="0" algn="ctr" defTabSz="457200" rtl="0" eaLnBrk="1" fontAlgn="ctr" latinLnBrk="0" hangingPunct="1"/>
                      <a:r>
                        <a:rPr lang="en-US" sz="1400" b="1" i="0" u="none" strike="noStrike" kern="1200" dirty="0">
                          <a:solidFill>
                            <a:srgbClr val="FFFFFF"/>
                          </a:solidFill>
                          <a:effectLst/>
                          <a:latin typeface="+mn-lt"/>
                          <a:ea typeface="+mn-ea"/>
                          <a:cs typeface="+mn-cs"/>
                        </a:rPr>
                        <a:t>(partition)</a:t>
                      </a:r>
                    </a:p>
                  </a:txBody>
                  <a:tcPr marL="12700" marR="12700"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A1</a:t>
                      </a:r>
                    </a:p>
                    <a:p>
                      <a:pPr marL="0" algn="ctr" defTabSz="457200" rtl="0" eaLnBrk="1" fontAlgn="ctr" latinLnBrk="0" hangingPunct="1"/>
                      <a:r>
                        <a:rPr lang="en-US" sz="1400" b="1" i="0" u="none" strike="noStrike" kern="1200" dirty="0">
                          <a:solidFill>
                            <a:srgbClr val="FFFFFF"/>
                          </a:solidFill>
                          <a:effectLst/>
                          <a:latin typeface="+mn-lt"/>
                          <a:ea typeface="+mn-ea"/>
                          <a:cs typeface="+mn-cs"/>
                        </a:rPr>
                        <a:t>(sort)</a:t>
                      </a:r>
                    </a:p>
                  </a:txBody>
                  <a:tcPr marL="12700" marR="12700"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8E8DCD3-D332-3F46-A87B-595F6EA01AD9}"/>
              </a:ext>
            </a:extLst>
          </p:cNvPr>
          <p:cNvGraphicFramePr>
            <a:graphicFrameLocks noGrp="1"/>
          </p:cNvGraphicFramePr>
          <p:nvPr/>
        </p:nvGraphicFramePr>
        <p:xfrm>
          <a:off x="1449389" y="2076451"/>
          <a:ext cx="3455988" cy="558800"/>
        </p:xfrm>
        <a:graphic>
          <a:graphicData uri="http://schemas.openxmlformats.org/drawingml/2006/table">
            <a:tbl>
              <a:tblPr/>
              <a:tblGrid>
                <a:gridCol w="1275270">
                  <a:extLst>
                    <a:ext uri="{9D8B030D-6E8A-4147-A177-3AD203B41FA5}">
                      <a16:colId xmlns:a16="http://schemas.microsoft.com/office/drawing/2014/main" val="20000"/>
                    </a:ext>
                  </a:extLst>
                </a:gridCol>
                <a:gridCol w="756321">
                  <a:extLst>
                    <a:ext uri="{9D8B030D-6E8A-4147-A177-3AD203B41FA5}">
                      <a16:colId xmlns:a16="http://schemas.microsoft.com/office/drawing/2014/main" val="20001"/>
                    </a:ext>
                  </a:extLst>
                </a:gridCol>
                <a:gridCol w="474799">
                  <a:extLst>
                    <a:ext uri="{9D8B030D-6E8A-4147-A177-3AD203B41FA5}">
                      <a16:colId xmlns:a16="http://schemas.microsoft.com/office/drawing/2014/main" val="20002"/>
                    </a:ext>
                  </a:extLst>
                </a:gridCol>
                <a:gridCol w="474799">
                  <a:extLst>
                    <a:ext uri="{9D8B030D-6E8A-4147-A177-3AD203B41FA5}">
                      <a16:colId xmlns:a16="http://schemas.microsoft.com/office/drawing/2014/main" val="20003"/>
                    </a:ext>
                  </a:extLst>
                </a:gridCol>
                <a:gridCol w="474799">
                  <a:extLst>
                    <a:ext uri="{9D8B030D-6E8A-4147-A177-3AD203B41FA5}">
                      <a16:colId xmlns:a16="http://schemas.microsoft.com/office/drawing/2014/main" val="20004"/>
                    </a:ext>
                  </a:extLst>
                </a:gridCol>
              </a:tblGrid>
              <a:tr h="558800">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A1</a:t>
                      </a:r>
                    </a:p>
                    <a:p>
                      <a:pPr marL="0" algn="ctr" defTabSz="457200" rtl="0" eaLnBrk="1" fontAlgn="ctr" latinLnBrk="0" hangingPunct="1"/>
                      <a:r>
                        <a:rPr lang="en-US" sz="1400" b="1" i="0" u="none" strike="noStrike" kern="1200" dirty="0">
                          <a:solidFill>
                            <a:srgbClr val="FFFFFF"/>
                          </a:solidFill>
                          <a:effectLst/>
                          <a:latin typeface="+mn-lt"/>
                          <a:ea typeface="+mn-ea"/>
                          <a:cs typeface="+mn-cs"/>
                        </a:rPr>
                        <a:t>(partition)</a:t>
                      </a:r>
                    </a:p>
                  </a:txBody>
                  <a:tcPr marL="12703" marR="12703"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A2</a:t>
                      </a:r>
                    </a:p>
                    <a:p>
                      <a:pPr marL="0" algn="ctr" defTabSz="457200" rtl="0" eaLnBrk="1" fontAlgn="ctr" latinLnBrk="0" hangingPunct="1"/>
                      <a:r>
                        <a:rPr lang="en-US" sz="1400" b="1" i="0" u="none" strike="noStrike" kern="1200" dirty="0">
                          <a:solidFill>
                            <a:srgbClr val="FFFFFF"/>
                          </a:solidFill>
                          <a:effectLst/>
                          <a:latin typeface="+mn-lt"/>
                          <a:ea typeface="+mn-ea"/>
                          <a:cs typeface="+mn-cs"/>
                        </a:rPr>
                        <a:t>(sort)</a:t>
                      </a:r>
                    </a:p>
                  </a:txBody>
                  <a:tcPr marL="12703" marR="12703"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A3</a:t>
                      </a:r>
                    </a:p>
                  </a:txBody>
                  <a:tcPr marL="12703" marR="12703"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A4</a:t>
                      </a:r>
                    </a:p>
                  </a:txBody>
                  <a:tcPr marL="12703" marR="12703"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A5</a:t>
                      </a:r>
                    </a:p>
                  </a:txBody>
                  <a:tcPr marL="12703" marR="12703" marT="95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bl>
          </a:graphicData>
        </a:graphic>
      </p:graphicFrame>
      <p:sp>
        <p:nvSpPr>
          <p:cNvPr id="7" name="TextBox 21">
            <a:extLst>
              <a:ext uri="{FF2B5EF4-FFF2-40B4-BE49-F238E27FC236}">
                <a16:creationId xmlns:a16="http://schemas.microsoft.com/office/drawing/2014/main" id="{6245A555-BA89-3C4B-A7EF-159140C5288A}"/>
              </a:ext>
            </a:extLst>
          </p:cNvPr>
          <p:cNvSpPr txBox="1">
            <a:spLocks noChangeArrowheads="1"/>
          </p:cNvSpPr>
          <p:nvPr/>
        </p:nvSpPr>
        <p:spPr bwMode="auto">
          <a:xfrm>
            <a:off x="402376" y="3708780"/>
            <a:ext cx="6591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GSIs</a:t>
            </a:r>
          </a:p>
        </p:txBody>
      </p:sp>
      <p:graphicFrame>
        <p:nvGraphicFramePr>
          <p:cNvPr id="8" name="Table 7">
            <a:extLst>
              <a:ext uri="{FF2B5EF4-FFF2-40B4-BE49-F238E27FC236}">
                <a16:creationId xmlns:a16="http://schemas.microsoft.com/office/drawing/2014/main" id="{C3D265FA-EC80-4547-8C92-29A3ED805814}"/>
              </a:ext>
            </a:extLst>
          </p:cNvPr>
          <p:cNvGraphicFramePr>
            <a:graphicFrameLocks noGrp="1"/>
          </p:cNvGraphicFramePr>
          <p:nvPr/>
        </p:nvGraphicFramePr>
        <p:xfrm>
          <a:off x="1449395" y="3566710"/>
          <a:ext cx="4918076" cy="661036"/>
        </p:xfrm>
        <a:graphic>
          <a:graphicData uri="http://schemas.openxmlformats.org/drawingml/2006/table">
            <a:tbl>
              <a:tblPr/>
              <a:tblGrid>
                <a:gridCol w="1024263">
                  <a:extLst>
                    <a:ext uri="{9D8B030D-6E8A-4147-A177-3AD203B41FA5}">
                      <a16:colId xmlns:a16="http://schemas.microsoft.com/office/drawing/2014/main" val="20000"/>
                    </a:ext>
                  </a:extLst>
                </a:gridCol>
                <a:gridCol w="980933">
                  <a:extLst>
                    <a:ext uri="{9D8B030D-6E8A-4147-A177-3AD203B41FA5}">
                      <a16:colId xmlns:a16="http://schemas.microsoft.com/office/drawing/2014/main" val="20001"/>
                    </a:ext>
                  </a:extLst>
                </a:gridCol>
                <a:gridCol w="997993">
                  <a:extLst>
                    <a:ext uri="{9D8B030D-6E8A-4147-A177-3AD203B41FA5}">
                      <a16:colId xmlns:a16="http://schemas.microsoft.com/office/drawing/2014/main" val="20002"/>
                    </a:ext>
                  </a:extLst>
                </a:gridCol>
                <a:gridCol w="921224">
                  <a:extLst>
                    <a:ext uri="{9D8B030D-6E8A-4147-A177-3AD203B41FA5}">
                      <a16:colId xmlns:a16="http://schemas.microsoft.com/office/drawing/2014/main" val="1085431136"/>
                    </a:ext>
                  </a:extLst>
                </a:gridCol>
                <a:gridCol w="993663">
                  <a:extLst>
                    <a:ext uri="{9D8B030D-6E8A-4147-A177-3AD203B41FA5}">
                      <a16:colId xmlns:a16="http://schemas.microsoft.com/office/drawing/2014/main" val="20003"/>
                    </a:ext>
                  </a:extLst>
                </a:gridCol>
              </a:tblGrid>
              <a:tr h="661036">
                <a:tc>
                  <a:txBody>
                    <a:bodyPr/>
                    <a:lstStyle/>
                    <a:p>
                      <a:pPr algn="ctr" fontAlgn="ctr"/>
                      <a:r>
                        <a:rPr lang="en-US" sz="1400" b="1" i="0" u="none" strike="noStrike" dirty="0">
                          <a:solidFill>
                            <a:srgbClr val="FFFFFF"/>
                          </a:solidFill>
                          <a:effectLst/>
                          <a:latin typeface="+mn-lt"/>
                        </a:rPr>
                        <a:t>A5</a:t>
                      </a:r>
                    </a:p>
                    <a:p>
                      <a:pPr algn="ctr" fontAlgn="ctr"/>
                      <a:r>
                        <a:rPr lang="en-US" sz="1400" b="1" i="0" u="none" strike="noStrike" dirty="0">
                          <a:solidFill>
                            <a:srgbClr val="FFFFFF"/>
                          </a:solidFill>
                          <a:effectLst/>
                          <a:latin typeface="+mn-lt"/>
                        </a:rPr>
                        <a:t>(partition)</a:t>
                      </a:r>
                    </a:p>
                  </a:txBody>
                  <a:tcPr marL="12699" marR="12699" marT="952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fontAlgn="ctr"/>
                      <a:r>
                        <a:rPr lang="en-US" sz="1400" b="1" i="0" u="none" strike="noStrike" dirty="0">
                          <a:solidFill>
                            <a:srgbClr val="FFFFFF"/>
                          </a:solidFill>
                          <a:effectLst/>
                          <a:latin typeface="+mn-lt"/>
                        </a:rPr>
                        <a:t>A4</a:t>
                      </a:r>
                    </a:p>
                    <a:p>
                      <a:pPr algn="ctr" fontAlgn="ctr"/>
                      <a:r>
                        <a:rPr lang="en-US" sz="1400" b="1" i="0" u="none" strike="noStrike" dirty="0">
                          <a:solidFill>
                            <a:srgbClr val="FFFFFF"/>
                          </a:solidFill>
                          <a:effectLst/>
                          <a:latin typeface="+mn-lt"/>
                        </a:rPr>
                        <a:t>(sort)</a:t>
                      </a:r>
                    </a:p>
                  </a:txBody>
                  <a:tcPr marL="12699" marR="12699" marT="952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FFFFFF"/>
                          </a:solidFill>
                          <a:effectLst/>
                          <a:latin typeface="+mn-lt"/>
                        </a:rPr>
                        <a:t>A1</a:t>
                      </a:r>
                    </a:p>
                    <a:p>
                      <a:pPr algn="ctr" fontAlgn="ctr"/>
                      <a:r>
                        <a:rPr lang="en-US" sz="1400" b="1" i="0" u="none" strike="noStrike" dirty="0">
                          <a:solidFill>
                            <a:srgbClr val="FFFFFF"/>
                          </a:solidFill>
                          <a:effectLst/>
                          <a:latin typeface="+mn-lt"/>
                        </a:rPr>
                        <a:t>(item key)</a:t>
                      </a:r>
                    </a:p>
                  </a:txBody>
                  <a:tcPr marL="12699" marR="12699" marT="952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ctr"/>
                      <a:r>
                        <a:rPr lang="en-US" sz="1400" b="1" i="0" u="none" strike="noStrike" dirty="0">
                          <a:solidFill>
                            <a:srgbClr val="FFFFFF"/>
                          </a:solidFill>
                          <a:effectLst/>
                          <a:latin typeface="+mn-lt"/>
                        </a:rPr>
                        <a:t>A2</a:t>
                      </a:r>
                    </a:p>
                    <a:p>
                      <a:pPr algn="ctr" fontAlgn="ctr"/>
                      <a:r>
                        <a:rPr lang="en-US" sz="1400" b="1" i="0" u="none" strike="noStrike" dirty="0">
                          <a:solidFill>
                            <a:srgbClr val="FFFFFF"/>
                          </a:solidFill>
                          <a:effectLst/>
                          <a:latin typeface="+mn-lt"/>
                        </a:rPr>
                        <a:t>(item key)</a:t>
                      </a:r>
                    </a:p>
                  </a:txBody>
                  <a:tcPr marL="12699" marR="12699" marT="952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ctr"/>
                      <a:r>
                        <a:rPr lang="en-US" sz="1400" b="1" i="0" u="none" strike="noStrike" dirty="0">
                          <a:solidFill>
                            <a:srgbClr val="FFFFFF"/>
                          </a:solidFill>
                          <a:effectLst/>
                          <a:latin typeface="+mn-lt"/>
                        </a:rPr>
                        <a:t>A3</a:t>
                      </a:r>
                    </a:p>
                    <a:p>
                      <a:pPr algn="ctr" fontAlgn="ctr"/>
                      <a:r>
                        <a:rPr lang="en-US" sz="1400" b="1" i="0" u="none" strike="noStrike" dirty="0">
                          <a:solidFill>
                            <a:srgbClr val="FFFFFF"/>
                          </a:solidFill>
                          <a:effectLst/>
                          <a:latin typeface="+mn-lt"/>
                        </a:rPr>
                        <a:t>(projected)</a:t>
                      </a:r>
                    </a:p>
                  </a:txBody>
                  <a:tcPr marL="12699" marR="12699" marT="952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bl>
          </a:graphicData>
        </a:graphic>
      </p:graphicFrame>
      <p:sp>
        <p:nvSpPr>
          <p:cNvPr id="9" name="Left Brace 23">
            <a:extLst>
              <a:ext uri="{FF2B5EF4-FFF2-40B4-BE49-F238E27FC236}">
                <a16:creationId xmlns:a16="http://schemas.microsoft.com/office/drawing/2014/main" id="{A5F117EB-EE01-AB48-A7D4-3C47402A4556}"/>
              </a:ext>
            </a:extLst>
          </p:cNvPr>
          <p:cNvSpPr>
            <a:spLocks/>
          </p:cNvSpPr>
          <p:nvPr/>
        </p:nvSpPr>
        <p:spPr bwMode="auto">
          <a:xfrm>
            <a:off x="1138244" y="2880105"/>
            <a:ext cx="200025" cy="2020888"/>
          </a:xfrm>
          <a:prstGeom prst="leftBrace">
            <a:avLst>
              <a:gd name="adj1" fmla="val 8326"/>
              <a:gd name="adj2" fmla="val 50000"/>
            </a:avLst>
          </a:prstGeom>
          <a:noFill/>
          <a:ln w="317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lIns="91440" tIns="45720" rIns="91440" bIns="45720" anchor="ctr"/>
          <a:lstStyle/>
          <a:p>
            <a:pPr algn="ctr" eaLnBrk="1" hangingPunct="1"/>
            <a:endParaRPr lang="en-US" sz="2118">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24">
            <a:extLst>
              <a:ext uri="{FF2B5EF4-FFF2-40B4-BE49-F238E27FC236}">
                <a16:creationId xmlns:a16="http://schemas.microsoft.com/office/drawing/2014/main" id="{301FFDA6-B4A1-1647-B1B5-1FAC03D74384}"/>
              </a:ext>
            </a:extLst>
          </p:cNvPr>
          <p:cNvSpPr txBox="1">
            <a:spLocks noChangeArrowheads="1"/>
          </p:cNvSpPr>
          <p:nvPr/>
        </p:nvSpPr>
        <p:spPr bwMode="auto">
          <a:xfrm>
            <a:off x="335852" y="2162365"/>
            <a:ext cx="7922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Table</a:t>
            </a:r>
          </a:p>
        </p:txBody>
      </p:sp>
      <p:sp>
        <p:nvSpPr>
          <p:cNvPr id="11" name="Rectangle 25">
            <a:extLst>
              <a:ext uri="{FF2B5EF4-FFF2-40B4-BE49-F238E27FC236}">
                <a16:creationId xmlns:a16="http://schemas.microsoft.com/office/drawing/2014/main" id="{6BB8ED73-A963-CD4E-8095-ACAE4606E93D}"/>
              </a:ext>
            </a:extLst>
          </p:cNvPr>
          <p:cNvSpPr>
            <a:spLocks noChangeArrowheads="1"/>
          </p:cNvSpPr>
          <p:nvPr/>
        </p:nvSpPr>
        <p:spPr bwMode="auto">
          <a:xfrm>
            <a:off x="3463119" y="2875480"/>
            <a:ext cx="126989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spAutoFit/>
          </a:bodyPr>
          <a:lstStyle/>
          <a:p>
            <a:pPr eaLnBrk="1" hangingPunct="1"/>
            <a:r>
              <a:rPr lang="en-US" sz="16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KEYS_ONLY</a:t>
            </a: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26">
            <a:extLst>
              <a:ext uri="{FF2B5EF4-FFF2-40B4-BE49-F238E27FC236}">
                <a16:creationId xmlns:a16="http://schemas.microsoft.com/office/drawing/2014/main" id="{A8F5B4ED-9B30-7A47-B1F0-6E8912806D21}"/>
              </a:ext>
            </a:extLst>
          </p:cNvPr>
          <p:cNvSpPr>
            <a:spLocks noChangeArrowheads="1"/>
          </p:cNvSpPr>
          <p:nvPr/>
        </p:nvSpPr>
        <p:spPr bwMode="auto">
          <a:xfrm>
            <a:off x="6318907" y="3566708"/>
            <a:ext cx="137569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spAutoFit/>
          </a:bodyPr>
          <a:lstStyle/>
          <a:p>
            <a:pPr eaLnBrk="1" hangingPunct="1"/>
            <a:r>
              <a:rPr lang="en-US" sz="16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INCLUDE A3</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p:txBody>
      </p:sp>
      <p:graphicFrame>
        <p:nvGraphicFramePr>
          <p:cNvPr id="13" name="Table 12">
            <a:extLst>
              <a:ext uri="{FF2B5EF4-FFF2-40B4-BE49-F238E27FC236}">
                <a16:creationId xmlns:a16="http://schemas.microsoft.com/office/drawing/2014/main" id="{EBE06EE4-587E-C943-9DA5-B83585D1FD89}"/>
              </a:ext>
            </a:extLst>
          </p:cNvPr>
          <p:cNvGraphicFramePr>
            <a:graphicFrameLocks noGrp="1"/>
          </p:cNvGraphicFramePr>
          <p:nvPr/>
        </p:nvGraphicFramePr>
        <p:xfrm>
          <a:off x="1449389" y="4227515"/>
          <a:ext cx="4918078" cy="661038"/>
        </p:xfrm>
        <a:graphic>
          <a:graphicData uri="http://schemas.openxmlformats.org/drawingml/2006/table">
            <a:tbl>
              <a:tblPr/>
              <a:tblGrid>
                <a:gridCol w="1015739">
                  <a:extLst>
                    <a:ext uri="{9D8B030D-6E8A-4147-A177-3AD203B41FA5}">
                      <a16:colId xmlns:a16="http://schemas.microsoft.com/office/drawing/2014/main" val="20000"/>
                    </a:ext>
                  </a:extLst>
                </a:gridCol>
                <a:gridCol w="980933">
                  <a:extLst>
                    <a:ext uri="{9D8B030D-6E8A-4147-A177-3AD203B41FA5}">
                      <a16:colId xmlns:a16="http://schemas.microsoft.com/office/drawing/2014/main" val="20001"/>
                    </a:ext>
                  </a:extLst>
                </a:gridCol>
                <a:gridCol w="1006522">
                  <a:extLst>
                    <a:ext uri="{9D8B030D-6E8A-4147-A177-3AD203B41FA5}">
                      <a16:colId xmlns:a16="http://schemas.microsoft.com/office/drawing/2014/main" val="20002"/>
                    </a:ext>
                  </a:extLst>
                </a:gridCol>
                <a:gridCol w="912694">
                  <a:extLst>
                    <a:ext uri="{9D8B030D-6E8A-4147-A177-3AD203B41FA5}">
                      <a16:colId xmlns:a16="http://schemas.microsoft.com/office/drawing/2014/main" val="20003"/>
                    </a:ext>
                  </a:extLst>
                </a:gridCol>
                <a:gridCol w="1002190">
                  <a:extLst>
                    <a:ext uri="{9D8B030D-6E8A-4147-A177-3AD203B41FA5}">
                      <a16:colId xmlns:a16="http://schemas.microsoft.com/office/drawing/2014/main" val="20004"/>
                    </a:ext>
                  </a:extLst>
                </a:gridCol>
              </a:tblGrid>
              <a:tr h="661038">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A4</a:t>
                      </a:r>
                    </a:p>
                    <a:p>
                      <a:pPr marL="0" algn="ctr" defTabSz="457200" rtl="0" eaLnBrk="1" fontAlgn="ctr" latinLnBrk="0" hangingPunct="1"/>
                      <a:r>
                        <a:rPr lang="en-US" sz="1400" b="1" i="0" u="none" strike="noStrike" kern="1200" dirty="0">
                          <a:solidFill>
                            <a:srgbClr val="FFFFFF"/>
                          </a:solidFill>
                          <a:effectLst/>
                          <a:latin typeface="+mn-lt"/>
                          <a:ea typeface="+mn-ea"/>
                          <a:cs typeface="+mn-cs"/>
                        </a:rPr>
                        <a:t>(partition)</a:t>
                      </a:r>
                    </a:p>
                  </a:txBody>
                  <a:tcPr marL="12701" marR="12701" marT="952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A5</a:t>
                      </a:r>
                    </a:p>
                    <a:p>
                      <a:pPr marL="0" algn="ctr" defTabSz="457200" rtl="0" eaLnBrk="1" fontAlgn="ctr" latinLnBrk="0" hangingPunct="1"/>
                      <a:r>
                        <a:rPr lang="en-US" sz="1400" b="1" i="0" u="none" strike="noStrike" kern="1200" dirty="0">
                          <a:solidFill>
                            <a:srgbClr val="FFFFFF"/>
                          </a:solidFill>
                          <a:effectLst/>
                          <a:latin typeface="+mn-lt"/>
                          <a:ea typeface="+mn-ea"/>
                          <a:cs typeface="+mn-cs"/>
                        </a:rPr>
                        <a:t>(sort)</a:t>
                      </a:r>
                    </a:p>
                  </a:txBody>
                  <a:tcPr marL="12701" marR="12701" marT="952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A1</a:t>
                      </a:r>
                    </a:p>
                    <a:p>
                      <a:pPr marL="0" algn="ctr" defTabSz="457200" rtl="0" eaLnBrk="1" fontAlgn="ctr" latinLnBrk="0" hangingPunct="1"/>
                      <a:r>
                        <a:rPr lang="en-US" sz="1400" b="1" i="0" u="none" strike="noStrike" kern="1200" dirty="0">
                          <a:solidFill>
                            <a:srgbClr val="FFFFFF"/>
                          </a:solidFill>
                          <a:effectLst/>
                          <a:latin typeface="+mn-lt"/>
                          <a:ea typeface="+mn-ea"/>
                          <a:cs typeface="+mn-cs"/>
                        </a:rPr>
                        <a:t>(item key)</a:t>
                      </a:r>
                    </a:p>
                  </a:txBody>
                  <a:tcPr marL="12701" marR="12701" marT="952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A2</a:t>
                      </a:r>
                    </a:p>
                    <a:p>
                      <a:pPr marL="0" algn="ctr" defTabSz="457200" rtl="0" eaLnBrk="1" fontAlgn="ctr" latinLnBrk="0" hangingPunct="1"/>
                      <a:r>
                        <a:rPr lang="en-US" sz="1400" b="1" i="0" u="none" strike="noStrike" kern="1200" dirty="0">
                          <a:solidFill>
                            <a:srgbClr val="FFFFFF"/>
                          </a:solidFill>
                          <a:effectLst/>
                          <a:latin typeface="+mn-lt"/>
                          <a:ea typeface="+mn-ea"/>
                          <a:cs typeface="+mn-cs"/>
                        </a:rPr>
                        <a:t>(item key)</a:t>
                      </a:r>
                    </a:p>
                  </a:txBody>
                  <a:tcPr marL="12701" marR="12701" marT="952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algn="ctr" defTabSz="457200" rtl="0" eaLnBrk="1" fontAlgn="ctr" latinLnBrk="0" hangingPunct="1"/>
                      <a:r>
                        <a:rPr lang="en-US" sz="1400" b="1" i="0" u="none" strike="noStrike" kern="1200" dirty="0">
                          <a:solidFill>
                            <a:srgbClr val="FFFFFF"/>
                          </a:solidFill>
                          <a:effectLst/>
                          <a:latin typeface="+mn-lt"/>
                          <a:ea typeface="+mn-ea"/>
                          <a:cs typeface="+mn-cs"/>
                        </a:rPr>
                        <a:t>A3</a:t>
                      </a:r>
                    </a:p>
                    <a:p>
                      <a:pPr marL="0" algn="ctr" defTabSz="457200" rtl="0" eaLnBrk="1" fontAlgn="ctr" latinLnBrk="0" hangingPunct="1"/>
                      <a:r>
                        <a:rPr lang="en-US" sz="1400" b="1" i="0" u="none" strike="noStrike" kern="1200" dirty="0">
                          <a:solidFill>
                            <a:srgbClr val="FFFFFF"/>
                          </a:solidFill>
                          <a:effectLst/>
                          <a:latin typeface="+mn-lt"/>
                          <a:ea typeface="+mn-ea"/>
                          <a:cs typeface="+mn-cs"/>
                        </a:rPr>
                        <a:t>(projected)</a:t>
                      </a:r>
                    </a:p>
                  </a:txBody>
                  <a:tcPr marL="12701" marR="12701" marT="952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bl>
          </a:graphicData>
        </a:graphic>
      </p:graphicFrame>
      <p:sp>
        <p:nvSpPr>
          <p:cNvPr id="14" name="Rectangle 28">
            <a:extLst>
              <a:ext uri="{FF2B5EF4-FFF2-40B4-BE49-F238E27FC236}">
                <a16:creationId xmlns:a16="http://schemas.microsoft.com/office/drawing/2014/main" id="{386D3830-2CB0-3147-8D6E-EC90B07B081D}"/>
              </a:ext>
            </a:extLst>
          </p:cNvPr>
          <p:cNvSpPr>
            <a:spLocks noChangeArrowheads="1"/>
          </p:cNvSpPr>
          <p:nvPr/>
        </p:nvSpPr>
        <p:spPr bwMode="auto">
          <a:xfrm>
            <a:off x="6430957" y="4233888"/>
            <a:ext cx="57579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spAutoFit/>
          </a:bodyPr>
          <a:lstStyle/>
          <a:p>
            <a:pPr eaLnBrk="1" hangingPunct="1"/>
            <a:r>
              <a:rPr lang="en-US" sz="16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ALL</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p:txBody>
      </p:sp>
      <p:sp>
        <p:nvSpPr>
          <p:cNvPr id="15" name="TextBox 14">
            <a:extLst>
              <a:ext uri="{FF2B5EF4-FFF2-40B4-BE49-F238E27FC236}">
                <a16:creationId xmlns:a16="http://schemas.microsoft.com/office/drawing/2014/main" id="{E09C9EC1-31E6-2E42-87F4-FD659D44CFA3}"/>
              </a:ext>
            </a:extLst>
          </p:cNvPr>
          <p:cNvSpPr txBox="1"/>
          <p:nvPr/>
        </p:nvSpPr>
        <p:spPr>
          <a:xfrm>
            <a:off x="5351707" y="812262"/>
            <a:ext cx="3454400" cy="584775"/>
          </a:xfrm>
          <a:prstGeom prst="rect">
            <a:avLst/>
          </a:prstGeom>
          <a:ln w="50800">
            <a:solidFill>
              <a:schemeClr val="accent2"/>
            </a:solidFill>
          </a:ln>
        </p:spPr>
        <p:style>
          <a:lnRef idx="2">
            <a:schemeClr val="accent1"/>
          </a:lnRef>
          <a:fillRef idx="1">
            <a:schemeClr val="lt1"/>
          </a:fillRef>
          <a:effectRef idx="0">
            <a:schemeClr val="accent1"/>
          </a:effectRef>
          <a:fontRef idx="minor">
            <a:schemeClr val="dk1"/>
          </a:fontRef>
        </p:style>
        <p:txBody>
          <a:bodyPr lIns="91440" tIns="45720" rIns="91440" bIns="45720">
            <a:spAutoFit/>
          </a:bodyPr>
          <a:lstStyle/>
          <a:p>
            <a:pPr>
              <a:defRPr/>
            </a:pPr>
            <a:r>
              <a:rPr lang="en-US" sz="1600" b="1" dirty="0">
                <a:solidFill>
                  <a:schemeClr val="tx1">
                    <a:lumMod val="50000"/>
                  </a:schemeClr>
                </a:solidFill>
              </a:rPr>
              <a:t>RCUs/WCUs provisioned separately for GSIs </a:t>
            </a:r>
          </a:p>
        </p:txBody>
      </p:sp>
      <p:sp>
        <p:nvSpPr>
          <p:cNvPr id="16" name="Left Brace 23">
            <a:extLst>
              <a:ext uri="{FF2B5EF4-FFF2-40B4-BE49-F238E27FC236}">
                <a16:creationId xmlns:a16="http://schemas.microsoft.com/office/drawing/2014/main" id="{CB971840-DFDA-4746-A542-636C86D8E169}"/>
              </a:ext>
            </a:extLst>
          </p:cNvPr>
          <p:cNvSpPr>
            <a:spLocks/>
          </p:cNvSpPr>
          <p:nvPr/>
        </p:nvSpPr>
        <p:spPr bwMode="auto">
          <a:xfrm>
            <a:off x="1188359" y="2076451"/>
            <a:ext cx="149910" cy="558800"/>
          </a:xfrm>
          <a:prstGeom prst="leftBrace">
            <a:avLst>
              <a:gd name="adj1" fmla="val 8326"/>
              <a:gd name="adj2" fmla="val 50000"/>
            </a:avLst>
          </a:prstGeom>
          <a:noFill/>
          <a:ln w="317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lIns="91440" tIns="45720" rIns="91440" bIns="45720" anchor="ctr"/>
          <a:lstStyle/>
          <a:p>
            <a:pPr algn="ctr" eaLnBrk="1" hangingPunct="1"/>
            <a:endParaRPr lang="en-US" sz="2118">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Line Callout 1 16">
            <a:extLst>
              <a:ext uri="{FF2B5EF4-FFF2-40B4-BE49-F238E27FC236}">
                <a16:creationId xmlns:a16="http://schemas.microsoft.com/office/drawing/2014/main" id="{C67EEA6E-A4F0-7A40-AAB8-95B05F3EF353}"/>
              </a:ext>
            </a:extLst>
          </p:cNvPr>
          <p:cNvSpPr/>
          <p:nvPr/>
        </p:nvSpPr>
        <p:spPr>
          <a:xfrm>
            <a:off x="6847072" y="2076451"/>
            <a:ext cx="1522081" cy="778716"/>
          </a:xfrm>
          <a:prstGeom prst="borderCallout1">
            <a:avLst>
              <a:gd name="adj1" fmla="val 151732"/>
              <a:gd name="adj2" fmla="val -121799"/>
              <a:gd name="adj3" fmla="val 102212"/>
              <a:gd name="adj4" fmla="val 48676"/>
            </a:avLst>
          </a:prstGeom>
          <a:ln w="38100">
            <a:solidFill>
              <a:schemeClr val="accent2"/>
            </a:solidFill>
            <a:headEnd type="triangle" w="lg" len="lg"/>
            <a:tailEnd type="none" w="lg" len="lg"/>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Item keys copied automatically for uniqueness</a:t>
            </a:r>
          </a:p>
        </p:txBody>
      </p:sp>
      <p:sp>
        <p:nvSpPr>
          <p:cNvPr id="18" name="Left Brace 23">
            <a:extLst>
              <a:ext uri="{FF2B5EF4-FFF2-40B4-BE49-F238E27FC236}">
                <a16:creationId xmlns:a16="http://schemas.microsoft.com/office/drawing/2014/main" id="{935CDF01-A91A-BA40-B7A1-C9CC52340326}"/>
              </a:ext>
            </a:extLst>
          </p:cNvPr>
          <p:cNvSpPr>
            <a:spLocks/>
          </p:cNvSpPr>
          <p:nvPr/>
        </p:nvSpPr>
        <p:spPr bwMode="auto">
          <a:xfrm rot="5400000">
            <a:off x="4205076" y="2675471"/>
            <a:ext cx="260403" cy="1522080"/>
          </a:xfrm>
          <a:prstGeom prst="leftBrace">
            <a:avLst>
              <a:gd name="adj1" fmla="val 8326"/>
              <a:gd name="adj2" fmla="val 10447"/>
            </a:avLst>
          </a:prstGeom>
          <a:noFill/>
          <a:ln w="317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lIns="91440" tIns="45720" rIns="91440" bIns="45720" anchor="ctr"/>
          <a:lstStyle/>
          <a:p>
            <a:pPr algn="ctr" eaLnBrk="1" hangingPunct="1"/>
            <a:endParaRPr lang="en-US" sz="2118">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16930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102" y="114936"/>
            <a:ext cx="2298835" cy="545192"/>
          </a:xfrm>
        </p:spPr>
        <p:txBody>
          <a:bodyPr/>
          <a:lstStyle/>
          <a:p>
            <a:pPr algn="ctr"/>
            <a:r>
              <a:rPr lang="en-US" dirty="0"/>
              <a:t>Data types</a:t>
            </a:r>
          </a:p>
        </p:txBody>
      </p:sp>
      <p:graphicFrame>
        <p:nvGraphicFramePr>
          <p:cNvPr id="7" name="Table 6"/>
          <p:cNvGraphicFramePr>
            <a:graphicFrameLocks noGrp="1"/>
          </p:cNvGraphicFramePr>
          <p:nvPr>
            <p:extLst>
              <p:ext uri="{D42A27DB-BD31-4B8C-83A1-F6EECF244321}">
                <p14:modId xmlns:p14="http://schemas.microsoft.com/office/powerpoint/2010/main" val="1748173700"/>
              </p:ext>
            </p:extLst>
          </p:nvPr>
        </p:nvGraphicFramePr>
        <p:xfrm>
          <a:off x="336789" y="660128"/>
          <a:ext cx="4717463" cy="3896890"/>
        </p:xfrm>
        <a:graphic>
          <a:graphicData uri="http://schemas.openxmlformats.org/drawingml/2006/table">
            <a:tbl>
              <a:tblPr firstRow="1">
                <a:tableStyleId>{F5AB1C69-6EDB-4FF4-983F-18BD219EF322}</a:tableStyleId>
              </a:tblPr>
              <a:tblGrid>
                <a:gridCol w="2325864">
                  <a:extLst>
                    <a:ext uri="{9D8B030D-6E8A-4147-A177-3AD203B41FA5}">
                      <a16:colId xmlns:a16="http://schemas.microsoft.com/office/drawing/2014/main" val="20000"/>
                    </a:ext>
                  </a:extLst>
                </a:gridCol>
                <a:gridCol w="2391599">
                  <a:extLst>
                    <a:ext uri="{9D8B030D-6E8A-4147-A177-3AD203B41FA5}">
                      <a16:colId xmlns:a16="http://schemas.microsoft.com/office/drawing/2014/main" val="20001"/>
                    </a:ext>
                  </a:extLst>
                </a:gridCol>
              </a:tblGrid>
              <a:tr h="396906">
                <a:tc>
                  <a:txBody>
                    <a:bodyPr/>
                    <a:lstStyle/>
                    <a:p>
                      <a:pPr algn="ctr"/>
                      <a:r>
                        <a:rPr lang="en-US" sz="1800" dirty="0">
                          <a:effectLst/>
                        </a:rPr>
                        <a:t>Data Type</a:t>
                      </a:r>
                      <a:endParaRPr lang="en-US" sz="1800" b="1" dirty="0">
                        <a:solidFill>
                          <a:schemeClr val="bg1"/>
                        </a:solidFill>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DynamoDB Type</a:t>
                      </a:r>
                      <a:endParaRPr lang="en-US" sz="1800" b="1" dirty="0">
                        <a:solidFill>
                          <a:schemeClr val="bg1"/>
                        </a:solidFill>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0"/>
                  </a:ext>
                </a:extLst>
              </a:tr>
              <a:tr h="339367">
                <a:tc>
                  <a:txBody>
                    <a:bodyPr/>
                    <a:lstStyle/>
                    <a:p>
                      <a:pPr algn="ctr"/>
                      <a:r>
                        <a:rPr lang="en-US" sz="1800" dirty="0">
                          <a:effectLst/>
                        </a:rPr>
                        <a:t>String</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String</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1"/>
                  </a:ext>
                </a:extLst>
              </a:tr>
              <a:tr h="526871">
                <a:tc>
                  <a:txBody>
                    <a:bodyPr/>
                    <a:lstStyle/>
                    <a:p>
                      <a:pPr algn="ctr"/>
                      <a:r>
                        <a:rPr lang="en-US" sz="1800" dirty="0">
                          <a:effectLst/>
                        </a:rPr>
                        <a:t>Integer, Float</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Number</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2"/>
                  </a:ext>
                </a:extLst>
              </a:tr>
              <a:tr h="339367">
                <a:tc>
                  <a:txBody>
                    <a:bodyPr/>
                    <a:lstStyle/>
                    <a:p>
                      <a:pPr algn="ctr"/>
                      <a:r>
                        <a:rPr lang="en-US" sz="1800" dirty="0">
                          <a:effectLst/>
                        </a:rPr>
                        <a:t>Timestamp</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Number or String</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3"/>
                  </a:ext>
                </a:extLst>
              </a:tr>
              <a:tr h="339367">
                <a:tc>
                  <a:txBody>
                    <a:bodyPr/>
                    <a:lstStyle/>
                    <a:p>
                      <a:pPr algn="ctr"/>
                      <a:r>
                        <a:rPr lang="en-US" sz="1800" dirty="0">
                          <a:effectLst/>
                        </a:rPr>
                        <a:t>Blob</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Binary</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4"/>
                  </a:ext>
                </a:extLst>
              </a:tr>
              <a:tr h="339367">
                <a:tc>
                  <a:txBody>
                    <a:bodyPr/>
                    <a:lstStyle/>
                    <a:p>
                      <a:pPr algn="ctr"/>
                      <a:r>
                        <a:rPr lang="en-US" sz="1800" dirty="0">
                          <a:effectLst/>
                        </a:rPr>
                        <a:t>Boolean</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Bool</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5"/>
                  </a:ext>
                </a:extLst>
              </a:tr>
              <a:tr h="339367">
                <a:tc>
                  <a:txBody>
                    <a:bodyPr/>
                    <a:lstStyle/>
                    <a:p>
                      <a:pPr algn="ctr"/>
                      <a:r>
                        <a:rPr lang="en-US" sz="1800" dirty="0">
                          <a:effectLst/>
                        </a:rPr>
                        <a:t>Null</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Null</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6"/>
                  </a:ext>
                </a:extLst>
              </a:tr>
              <a:tr h="339367">
                <a:tc>
                  <a:txBody>
                    <a:bodyPr/>
                    <a:lstStyle/>
                    <a:p>
                      <a:pPr algn="ctr"/>
                      <a:r>
                        <a:rPr lang="en-US" sz="1800" dirty="0">
                          <a:effectLst/>
                        </a:rPr>
                        <a:t>List</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List</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7"/>
                  </a:ext>
                </a:extLst>
              </a:tr>
              <a:tr h="339367">
                <a:tc>
                  <a:txBody>
                    <a:bodyPr/>
                    <a:lstStyle/>
                    <a:p>
                      <a:pPr algn="ctr"/>
                      <a:r>
                        <a:rPr lang="en-US" sz="1800" dirty="0">
                          <a:effectLst/>
                        </a:rPr>
                        <a:t>Set</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Set of String, Number, or Binary</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8"/>
                  </a:ext>
                </a:extLst>
              </a:tr>
              <a:tr h="339367">
                <a:tc>
                  <a:txBody>
                    <a:bodyPr/>
                    <a:lstStyle/>
                    <a:p>
                      <a:pPr algn="ctr"/>
                      <a:r>
                        <a:rPr lang="en-US" sz="1800" dirty="0">
                          <a:effectLst/>
                        </a:rPr>
                        <a:t>Map</a:t>
                      </a:r>
                      <a:endParaRPr lang="en-US" sz="1800" dirty="0">
                        <a:effectLst/>
                        <a:latin typeface="Century Gothic" charset="0"/>
                        <a:ea typeface="Century Gothic" charset="0"/>
                        <a:cs typeface="Century Gothic" charset="0"/>
                      </a:endParaRPr>
                    </a:p>
                  </a:txBody>
                  <a:tcPr marL="52981" marR="52981" marT="24452" marB="24452" anchor="ctr"/>
                </a:tc>
                <a:tc>
                  <a:txBody>
                    <a:bodyPr/>
                    <a:lstStyle/>
                    <a:p>
                      <a:pPr algn="ctr"/>
                      <a:r>
                        <a:rPr lang="en-US" sz="1800" dirty="0">
                          <a:effectLst/>
                        </a:rPr>
                        <a:t>Map</a:t>
                      </a:r>
                      <a:endParaRPr lang="en-US" sz="1800" dirty="0">
                        <a:effectLst/>
                        <a:latin typeface="Century Gothic" charset="0"/>
                        <a:ea typeface="Century Gothic" charset="0"/>
                        <a:cs typeface="Century Gothic" charset="0"/>
                      </a:endParaRPr>
                    </a:p>
                  </a:txBody>
                  <a:tcPr marL="52981" marR="52981" marT="24452" marB="24452" anchor="ct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22DACBD9-E9E1-EA4F-8527-1031B7A987B0}"/>
              </a:ext>
            </a:extLst>
          </p:cNvPr>
          <p:cNvGraphicFramePr>
            <a:graphicFrameLocks noGrp="1"/>
          </p:cNvGraphicFramePr>
          <p:nvPr/>
        </p:nvGraphicFramePr>
        <p:xfrm>
          <a:off x="5806101" y="660128"/>
          <a:ext cx="2667896" cy="3933946"/>
        </p:xfrm>
        <a:graphic>
          <a:graphicData uri="http://schemas.openxmlformats.org/drawingml/2006/table">
            <a:tbl>
              <a:tblPr firstRow="1">
                <a:tableStyleId>{F5AB1C69-6EDB-4FF4-983F-18BD219EF322}</a:tableStyleId>
              </a:tblPr>
              <a:tblGrid>
                <a:gridCol w="2667896">
                  <a:extLst>
                    <a:ext uri="{9D8B030D-6E8A-4147-A177-3AD203B41FA5}">
                      <a16:colId xmlns:a16="http://schemas.microsoft.com/office/drawing/2014/main" val="20000"/>
                    </a:ext>
                  </a:extLst>
                </a:gridCol>
              </a:tblGrid>
              <a:tr h="396906">
                <a:tc>
                  <a:txBody>
                    <a:bodyPr/>
                    <a:lstStyle/>
                    <a:p>
                      <a:pPr algn="ctr"/>
                      <a:r>
                        <a:rPr lang="en-US" sz="1800" dirty="0">
                          <a:effectLst/>
                        </a:rPr>
                        <a:t>Data Operations</a:t>
                      </a:r>
                      <a:endParaRPr lang="en-US" sz="1800" b="1" dirty="0">
                        <a:solidFill>
                          <a:schemeClr val="bg1"/>
                        </a:solidFill>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0"/>
                  </a:ext>
                </a:extLst>
              </a:tr>
              <a:tr h="339367">
                <a:tc>
                  <a:txBody>
                    <a:bodyPr/>
                    <a:lstStyle/>
                    <a:p>
                      <a:pPr algn="ctr"/>
                      <a:r>
                        <a:rPr lang="en-US" sz="2000" dirty="0">
                          <a:effectLst/>
                        </a:rPr>
                        <a:t>Query</a:t>
                      </a:r>
                      <a:endParaRPr lang="en-US" sz="2000" b="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1"/>
                  </a:ext>
                </a:extLst>
              </a:tr>
              <a:tr h="338270">
                <a:tc>
                  <a:txBody>
                    <a:bodyPr/>
                    <a:lstStyle/>
                    <a:p>
                      <a:pPr algn="ctr"/>
                      <a:r>
                        <a:rPr lang="en-US" sz="2000" dirty="0">
                          <a:effectLst/>
                        </a:rPr>
                        <a:t>Scan</a:t>
                      </a:r>
                      <a:endParaRPr lang="en-US" sz="2000" b="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2"/>
                  </a:ext>
                </a:extLst>
              </a:tr>
              <a:tr h="339367">
                <a:tc>
                  <a:txBody>
                    <a:bodyPr/>
                    <a:lstStyle/>
                    <a:p>
                      <a:pPr algn="ctr"/>
                      <a:r>
                        <a:rPr lang="en-US" sz="2000" dirty="0" err="1"/>
                        <a:t>GetItem</a:t>
                      </a:r>
                      <a:endParaRPr lang="en-US" sz="2000" b="0" dirty="0">
                        <a:latin typeface="+mn-lt"/>
                      </a:endParaRPr>
                    </a:p>
                  </a:txBody>
                  <a:tcPr marL="52981" marR="52981" marT="24452" marB="24452" anchor="ctr"/>
                </a:tc>
                <a:extLst>
                  <a:ext uri="{0D108BD9-81ED-4DB2-BD59-A6C34878D82A}">
                    <a16:rowId xmlns:a16="http://schemas.microsoft.com/office/drawing/2014/main" val="10003"/>
                  </a:ext>
                </a:extLst>
              </a:tr>
              <a:tr h="339367">
                <a:tc>
                  <a:txBody>
                    <a:bodyPr/>
                    <a:lstStyle/>
                    <a:p>
                      <a:pPr algn="ctr"/>
                      <a:r>
                        <a:rPr lang="en-US" sz="2000" dirty="0" err="1"/>
                        <a:t>BatchGetItem</a:t>
                      </a:r>
                      <a:endParaRPr lang="en-US" sz="2000" b="0" dirty="0">
                        <a:latin typeface="+mn-lt"/>
                      </a:endParaRPr>
                    </a:p>
                  </a:txBody>
                  <a:tcPr marL="52981" marR="52981" marT="24452" marB="24452" anchor="ctr"/>
                </a:tc>
                <a:extLst>
                  <a:ext uri="{0D108BD9-81ED-4DB2-BD59-A6C34878D82A}">
                    <a16:rowId xmlns:a16="http://schemas.microsoft.com/office/drawing/2014/main" val="10004"/>
                  </a:ext>
                </a:extLst>
              </a:tr>
              <a:tr h="339367">
                <a:tc>
                  <a:txBody>
                    <a:bodyPr/>
                    <a:lstStyle/>
                    <a:p>
                      <a:pPr algn="ctr"/>
                      <a:r>
                        <a:rPr lang="en-US" sz="2000" dirty="0" err="1">
                          <a:effectLst/>
                        </a:rPr>
                        <a:t>PutItem</a:t>
                      </a:r>
                      <a:endParaRPr lang="en-US" sz="2000" b="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5"/>
                  </a:ext>
                </a:extLst>
              </a:tr>
              <a:tr h="339367">
                <a:tc>
                  <a:txBody>
                    <a:bodyPr/>
                    <a:lstStyle/>
                    <a:p>
                      <a:pPr algn="ctr"/>
                      <a:r>
                        <a:rPr lang="en-US" sz="2000" dirty="0" err="1">
                          <a:effectLst/>
                        </a:rPr>
                        <a:t>BatchWriteItem</a:t>
                      </a:r>
                      <a:endParaRPr lang="en-US" sz="2000" b="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6"/>
                  </a:ext>
                </a:extLst>
              </a:tr>
              <a:tr h="339367">
                <a:tc>
                  <a:txBody>
                    <a:bodyPr/>
                    <a:lstStyle/>
                    <a:p>
                      <a:pPr algn="ctr"/>
                      <a:r>
                        <a:rPr lang="en-US" sz="2000" dirty="0" err="1">
                          <a:effectLst/>
                        </a:rPr>
                        <a:t>UpdateItem</a:t>
                      </a:r>
                      <a:endParaRPr lang="en-US" sz="2000" b="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7"/>
                  </a:ext>
                </a:extLst>
              </a:tr>
              <a:tr h="339367">
                <a:tc>
                  <a:txBody>
                    <a:bodyPr/>
                    <a:lstStyle/>
                    <a:p>
                      <a:pPr algn="ctr"/>
                      <a:r>
                        <a:rPr lang="en-US" sz="2000" dirty="0" err="1">
                          <a:effectLst/>
                        </a:rPr>
                        <a:t>DeleteItem</a:t>
                      </a:r>
                      <a:endParaRPr lang="en-US" sz="2000" b="0" i="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8"/>
                  </a:ext>
                </a:extLst>
              </a:tr>
              <a:tr h="0">
                <a:tc>
                  <a:txBody>
                    <a:bodyPr/>
                    <a:lstStyle/>
                    <a:p>
                      <a:pPr algn="ctr"/>
                      <a:r>
                        <a:rPr lang="en-US" sz="2000" dirty="0" err="1">
                          <a:effectLst/>
                        </a:rPr>
                        <a:t>TransactWriteItems</a:t>
                      </a:r>
                      <a:endParaRPr lang="en-US" sz="2000" b="0" i="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10009"/>
                  </a:ext>
                </a:extLst>
              </a:tr>
              <a:tr h="0">
                <a:tc>
                  <a:txBody>
                    <a:bodyPr/>
                    <a:lstStyle/>
                    <a:p>
                      <a:pPr algn="ctr"/>
                      <a:r>
                        <a:rPr lang="en-US" sz="2000" dirty="0" err="1">
                          <a:effectLst/>
                        </a:rPr>
                        <a:t>TransactReadItems</a:t>
                      </a:r>
                      <a:endParaRPr lang="en-US" sz="2000" b="0" i="0" dirty="0">
                        <a:effectLst/>
                        <a:latin typeface="+mn-lt"/>
                        <a:ea typeface="Century Gothic" charset="0"/>
                        <a:cs typeface="Century Gothic" charset="0"/>
                      </a:endParaRPr>
                    </a:p>
                  </a:txBody>
                  <a:tcPr marL="52981" marR="52981" marT="24452" marB="24452" anchor="ctr"/>
                </a:tc>
                <a:extLst>
                  <a:ext uri="{0D108BD9-81ED-4DB2-BD59-A6C34878D82A}">
                    <a16:rowId xmlns:a16="http://schemas.microsoft.com/office/drawing/2014/main" val="670779289"/>
                  </a:ext>
                </a:extLst>
              </a:tr>
            </a:tbl>
          </a:graphicData>
        </a:graphic>
      </p:graphicFrame>
      <p:sp>
        <p:nvSpPr>
          <p:cNvPr id="5" name="Title 1">
            <a:extLst>
              <a:ext uri="{FF2B5EF4-FFF2-40B4-BE49-F238E27FC236}">
                <a16:creationId xmlns:a16="http://schemas.microsoft.com/office/drawing/2014/main" id="{13B1D35B-C6CC-7143-A338-364CC4720E17}"/>
              </a:ext>
            </a:extLst>
          </p:cNvPr>
          <p:cNvSpPr txBox="1">
            <a:spLocks/>
          </p:cNvSpPr>
          <p:nvPr/>
        </p:nvSpPr>
        <p:spPr>
          <a:xfrm>
            <a:off x="5592032" y="114936"/>
            <a:ext cx="309603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u="none" kern="1200">
                <a:solidFill>
                  <a:schemeClr val="accent6">
                    <a:lumMod val="50000"/>
                  </a:schemeClr>
                </a:solidFill>
                <a:latin typeface="Century Gothic" charset="0"/>
                <a:ea typeface="Century Gothic" charset="0"/>
                <a:cs typeface="Century Gothic" charset="0"/>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a:ln>
                  <a:noFill/>
                </a:ln>
                <a:solidFill>
                  <a:schemeClr val="bg1"/>
                </a:solidFill>
                <a:effectLst/>
                <a:uLnTx/>
                <a:uFillTx/>
                <a:latin typeface="Calibri Light" panose="020F0302020204030204"/>
                <a:ea typeface="+mj-ea"/>
                <a:cs typeface="+mj-cs"/>
              </a:rPr>
              <a:t>Operation types</a:t>
            </a:r>
          </a:p>
        </p:txBody>
      </p:sp>
    </p:spTree>
    <p:extLst>
      <p:ext uri="{BB962C8B-B14F-4D97-AF65-F5344CB8AC3E}">
        <p14:creationId xmlns:p14="http://schemas.microsoft.com/office/powerpoint/2010/main" val="28820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13409" y="165304"/>
            <a:ext cx="8707170" cy="744537"/>
          </a:xfrm>
        </p:spPr>
        <p:txBody>
          <a:bodyPr/>
          <a:lstStyle/>
          <a:p>
            <a:r>
              <a:rPr lang="en-US" sz="4400" dirty="0"/>
              <a:t>Immersion Day Prep:</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396349" y="955918"/>
            <a:ext cx="8351301" cy="3639527"/>
          </a:xfrm>
        </p:spPr>
        <p:txBody>
          <a:bodyPr>
            <a:normAutofit/>
          </a:bodyPr>
          <a:lstStyle/>
          <a:p>
            <a:r>
              <a:rPr lang="en-US" dirty="0">
                <a:latin typeface="Amazon Ember" panose="02000000000000000000" pitchFamily="2" charset="0"/>
                <a:ea typeface="Amazon Ember" panose="02000000000000000000" pitchFamily="2" charset="0"/>
              </a:rPr>
              <a:t>We have a community support chime room to prep and coordinate help for a DynamoDB Event:</a:t>
            </a:r>
          </a:p>
          <a:p>
            <a:endParaRPr lang="en-US" dirty="0"/>
          </a:p>
          <a:p>
            <a:r>
              <a:rPr lang="en-US" dirty="0">
                <a:hlinkClick r:id="rId3"/>
              </a:rPr>
              <a:t>https://app.chime.aws/rooms/7c4f7413-d72a-4f7b-a626-8d5ba1cc27e6</a:t>
            </a:r>
            <a:r>
              <a:rPr lang="en-US" dirty="0"/>
              <a:t> </a:t>
            </a:r>
          </a:p>
          <a:p>
            <a:endParaRPr lang="en-US" dirty="0">
              <a:latin typeface="Amazon Ember" panose="02000000000000000000" pitchFamily="2" charset="0"/>
              <a:ea typeface="Amazon Ember" panose="02000000000000000000" pitchFamily="2" charset="0"/>
            </a:endParaRPr>
          </a:p>
          <a:p>
            <a:r>
              <a:rPr lang="en-US" dirty="0"/>
              <a:t>The DynamoDB </a:t>
            </a:r>
            <a:r>
              <a:rPr lang="en-US" dirty="0" err="1"/>
              <a:t>AoD</a:t>
            </a:r>
            <a:r>
              <a:rPr lang="en-US" dirty="0"/>
              <a:t> community is a great place to find experienced folks to help with events:</a:t>
            </a:r>
          </a:p>
          <a:p>
            <a:r>
              <a:rPr lang="en-US" dirty="0">
                <a:hlinkClick r:id="rId4"/>
              </a:rPr>
              <a:t>https://w.amazon.com/bin/view/BigBird/SA/AoDProgram</a:t>
            </a:r>
            <a:endParaRPr lang="en-US"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4224881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87" y="146825"/>
            <a:ext cx="8264150" cy="464448"/>
          </a:xfrm>
        </p:spPr>
        <p:txBody>
          <a:bodyPr/>
          <a:lstStyle/>
          <a:p>
            <a:r>
              <a:rPr lang="en-US" dirty="0">
                <a:solidFill>
                  <a:schemeClr val="bg2"/>
                </a:solidFill>
                <a:cs typeface="Amazon Ember" panose="020B0603020204020204" pitchFamily="34" charset="0"/>
              </a:rPr>
              <a:t>Item Distribution (</a:t>
            </a:r>
            <a:r>
              <a:rPr lang="en-US" i="1" dirty="0">
                <a:solidFill>
                  <a:schemeClr val="bg2"/>
                </a:solidFill>
                <a:cs typeface="Amazon Ember" panose="020B0603020204020204" pitchFamily="34" charset="0"/>
              </a:rPr>
              <a:t>happy path</a:t>
            </a:r>
            <a:r>
              <a:rPr lang="en-US" dirty="0">
                <a:solidFill>
                  <a:schemeClr val="bg2"/>
                </a:solidFill>
                <a:cs typeface="Amazon Ember" panose="020B0603020204020204" pitchFamily="34" charset="0"/>
              </a:rPr>
              <a:t>)</a:t>
            </a:r>
          </a:p>
        </p:txBody>
      </p:sp>
      <p:sp>
        <p:nvSpPr>
          <p:cNvPr id="121" name="TextBox 120"/>
          <p:cNvSpPr txBox="1"/>
          <p:nvPr/>
        </p:nvSpPr>
        <p:spPr>
          <a:xfrm>
            <a:off x="3266351" y="2210183"/>
            <a:ext cx="1099981" cy="276999"/>
          </a:xfrm>
          <a:prstGeom prst="rect">
            <a:avLst/>
          </a:prstGeom>
          <a:noFill/>
        </p:spPr>
        <p:txBody>
          <a:bodyPr wrap="none" rtlCol="0">
            <a:spAutoFit/>
          </a:bodyPr>
          <a:lstStyle/>
          <a:p>
            <a:r>
              <a:rPr lang="en-US" sz="1200" dirty="0">
                <a:solidFill>
                  <a:schemeClr val="bg2"/>
                </a:solidFill>
                <a:latin typeface="Amazon Ember" panose="02000000000000000000" pitchFamily="2" charset="0"/>
                <a:ea typeface="Amazon Ember" panose="02000000000000000000" pitchFamily="2" charset="0"/>
                <a:cs typeface="Century Gothic" charset="0"/>
              </a:rPr>
              <a:t>Hash(1) = 7B</a:t>
            </a:r>
          </a:p>
        </p:txBody>
      </p:sp>
      <p:sp>
        <p:nvSpPr>
          <p:cNvPr id="33" name="Rounded Rectangle 32"/>
          <p:cNvSpPr/>
          <p:nvPr/>
        </p:nvSpPr>
        <p:spPr>
          <a:xfrm>
            <a:off x="5954762" y="1664329"/>
            <a:ext cx="2152430" cy="2611859"/>
          </a:xfrm>
          <a:prstGeom prst="roundRect">
            <a:avLst>
              <a:gd name="adj" fmla="val 9818"/>
            </a:avLst>
          </a:prstGeom>
          <a:solidFill>
            <a:schemeClr val="bg1"/>
          </a:solid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00" dirty="0">
              <a:solidFill>
                <a:srgbClr val="474746"/>
              </a:solidFill>
              <a:latin typeface="Century Gothic" charset="0"/>
              <a:ea typeface="Century Gothic" charset="0"/>
              <a:cs typeface="Century Gothic" charset="0"/>
            </a:endParaRPr>
          </a:p>
        </p:txBody>
      </p:sp>
      <p:sp>
        <p:nvSpPr>
          <p:cNvPr id="34" name="TextBox 37"/>
          <p:cNvSpPr txBox="1">
            <a:spLocks noChangeArrowheads="1"/>
          </p:cNvSpPr>
          <p:nvPr/>
        </p:nvSpPr>
        <p:spPr bwMode="auto">
          <a:xfrm>
            <a:off x="6713466" y="1360537"/>
            <a:ext cx="801829"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defRPr sz="2400">
                <a:solidFill>
                  <a:srgbClr val="4D4D4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rgbClr val="4D4D4C"/>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a:solidFill>
                  <a:srgbClr val="4D4D4C"/>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pPr>
            <a:r>
              <a:rPr lang="en-US" altLang="en-US" sz="1200" b="1" dirty="0">
                <a:solidFill>
                  <a:schemeClr val="bg2"/>
                </a:solidFill>
                <a:latin typeface="Amazon Ember" panose="02000000000000000000" pitchFamily="2" charset="0"/>
                <a:ea typeface="Amazon Ember" panose="02000000000000000000" pitchFamily="2" charset="0"/>
                <a:cs typeface="Century Gothic" charset="0"/>
              </a:rPr>
              <a:t>Orders</a:t>
            </a:r>
          </a:p>
        </p:txBody>
      </p:sp>
      <p:grpSp>
        <p:nvGrpSpPr>
          <p:cNvPr id="5" name="Group 4">
            <a:extLst>
              <a:ext uri="{FF2B5EF4-FFF2-40B4-BE49-F238E27FC236}">
                <a16:creationId xmlns:a16="http://schemas.microsoft.com/office/drawing/2014/main" id="{C557697B-1E15-864E-889D-E49F24D60B7B}"/>
              </a:ext>
            </a:extLst>
          </p:cNvPr>
          <p:cNvGrpSpPr/>
          <p:nvPr/>
        </p:nvGrpSpPr>
        <p:grpSpPr>
          <a:xfrm>
            <a:off x="6183142" y="1730907"/>
            <a:ext cx="1709684" cy="2515485"/>
            <a:chOff x="8244188" y="2307875"/>
            <a:chExt cx="2279579" cy="3353981"/>
          </a:xfrm>
        </p:grpSpPr>
        <p:sp>
          <p:nvSpPr>
            <p:cNvPr id="3" name="Rectangle 2"/>
            <p:cNvSpPr/>
            <p:nvPr/>
          </p:nvSpPr>
          <p:spPr>
            <a:xfrm>
              <a:off x="8309194" y="2321022"/>
              <a:ext cx="2214573" cy="3326476"/>
            </a:xfrm>
            <a:prstGeom prst="rect">
              <a:avLst/>
            </a:prstGeom>
            <a:solidFill>
              <a:schemeClr val="tx1"/>
            </a:solidFill>
            <a:ln w="698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dirty="0">
                <a:latin typeface="Amazon Ember" panose="02000000000000000000" pitchFamily="2" charset="0"/>
                <a:ea typeface="Amazon Ember" panose="02000000000000000000" pitchFamily="2" charset="0"/>
                <a:cs typeface="Century Gothic" charset="0"/>
              </a:endParaRPr>
            </a:p>
          </p:txBody>
        </p:sp>
        <p:sp>
          <p:nvSpPr>
            <p:cNvPr id="115" name="TextBox 114"/>
            <p:cNvSpPr txBox="1"/>
            <p:nvPr/>
          </p:nvSpPr>
          <p:spPr>
            <a:xfrm>
              <a:off x="8247523" y="2307875"/>
              <a:ext cx="425757" cy="305553"/>
            </a:xfrm>
            <a:prstGeom prst="rect">
              <a:avLst/>
            </a:prstGeom>
            <a:noFill/>
          </p:spPr>
          <p:txBody>
            <a:bodyPr wrap="none" rtlCol="0">
              <a:spAutoFit/>
            </a:bodyPr>
            <a:lstStyle/>
            <a:p>
              <a:r>
                <a:rPr lang="en-US" sz="889" dirty="0">
                  <a:solidFill>
                    <a:schemeClr val="bg1"/>
                  </a:solidFill>
                  <a:latin typeface="Amazon Ember" panose="02000000000000000000" pitchFamily="2" charset="0"/>
                  <a:ea typeface="Amazon Ember" panose="02000000000000000000" pitchFamily="2" charset="0"/>
                  <a:cs typeface="Century Gothic" charset="0"/>
                </a:rPr>
                <a:t>00</a:t>
              </a:r>
            </a:p>
          </p:txBody>
        </p:sp>
        <p:sp>
          <p:nvSpPr>
            <p:cNvPr id="117" name="TextBox 116"/>
            <p:cNvSpPr txBox="1"/>
            <p:nvPr/>
          </p:nvSpPr>
          <p:spPr>
            <a:xfrm>
              <a:off x="8245777" y="3343338"/>
              <a:ext cx="425757" cy="305553"/>
            </a:xfrm>
            <a:prstGeom prst="rect">
              <a:avLst/>
            </a:prstGeom>
            <a:noFill/>
          </p:spPr>
          <p:txBody>
            <a:bodyPr wrap="none" rtlCol="0">
              <a:spAutoFit/>
            </a:bodyPr>
            <a:lstStyle/>
            <a:p>
              <a:r>
                <a:rPr lang="en-US" sz="889" dirty="0">
                  <a:solidFill>
                    <a:schemeClr val="bg1"/>
                  </a:solidFill>
                  <a:latin typeface="Amazon Ember" panose="02000000000000000000" pitchFamily="2" charset="0"/>
                  <a:ea typeface="Amazon Ember" panose="02000000000000000000" pitchFamily="2" charset="0"/>
                  <a:cs typeface="Century Gothic" charset="0"/>
                </a:rPr>
                <a:t>55</a:t>
              </a:r>
            </a:p>
          </p:txBody>
        </p:sp>
        <p:sp>
          <p:nvSpPr>
            <p:cNvPr id="119" name="TextBox 118"/>
            <p:cNvSpPr txBox="1"/>
            <p:nvPr/>
          </p:nvSpPr>
          <p:spPr>
            <a:xfrm>
              <a:off x="8244188" y="4522753"/>
              <a:ext cx="442856" cy="305553"/>
            </a:xfrm>
            <a:prstGeom prst="rect">
              <a:avLst/>
            </a:prstGeom>
            <a:noFill/>
          </p:spPr>
          <p:txBody>
            <a:bodyPr wrap="none" rtlCol="0">
              <a:spAutoFit/>
            </a:bodyPr>
            <a:lstStyle/>
            <a:p>
              <a:r>
                <a:rPr lang="en-US" sz="889" dirty="0">
                  <a:solidFill>
                    <a:schemeClr val="bg1"/>
                  </a:solidFill>
                  <a:latin typeface="Amazon Ember" panose="02000000000000000000" pitchFamily="2" charset="0"/>
                  <a:ea typeface="Amazon Ember" panose="02000000000000000000" pitchFamily="2" charset="0"/>
                  <a:cs typeface="Century Gothic" charset="0"/>
                </a:rPr>
                <a:t>AA</a:t>
              </a:r>
            </a:p>
          </p:txBody>
        </p:sp>
        <p:sp>
          <p:nvSpPr>
            <p:cNvPr id="120" name="TextBox 119"/>
            <p:cNvSpPr txBox="1"/>
            <p:nvPr/>
          </p:nvSpPr>
          <p:spPr>
            <a:xfrm>
              <a:off x="8255068" y="5356303"/>
              <a:ext cx="404384" cy="305553"/>
            </a:xfrm>
            <a:prstGeom prst="rect">
              <a:avLst/>
            </a:prstGeom>
            <a:noFill/>
          </p:spPr>
          <p:txBody>
            <a:bodyPr wrap="none" rtlCol="0">
              <a:spAutoFit/>
            </a:bodyPr>
            <a:lstStyle/>
            <a:p>
              <a:r>
                <a:rPr lang="en-US" sz="889" dirty="0">
                  <a:solidFill>
                    <a:schemeClr val="bg1"/>
                  </a:solidFill>
                  <a:latin typeface="Amazon Ember" panose="02000000000000000000" pitchFamily="2" charset="0"/>
                  <a:ea typeface="Amazon Ember" panose="02000000000000000000" pitchFamily="2" charset="0"/>
                  <a:cs typeface="Century Gothic" charset="0"/>
                </a:rPr>
                <a:t>FF</a:t>
              </a:r>
            </a:p>
          </p:txBody>
        </p:sp>
        <p:cxnSp>
          <p:nvCxnSpPr>
            <p:cNvPr id="37" name="Straight Connector 36"/>
            <p:cNvCxnSpPr/>
            <p:nvPr/>
          </p:nvCxnSpPr>
          <p:spPr>
            <a:xfrm flipV="1">
              <a:off x="8309194" y="3356485"/>
              <a:ext cx="2200679" cy="7137"/>
            </a:xfrm>
            <a:prstGeom prst="line">
              <a:avLst/>
            </a:prstGeom>
            <a:ln w="508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309194" y="4530543"/>
              <a:ext cx="2200679" cy="5355"/>
            </a:xfrm>
            <a:prstGeom prst="line">
              <a:avLst/>
            </a:prstGeom>
            <a:ln w="50800">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851724" y="2439400"/>
              <a:ext cx="1370460" cy="396605"/>
            </a:xfrm>
            <a:prstGeom prst="rect">
              <a:avLst/>
            </a:prstGeom>
            <a:noFill/>
          </p:spPr>
          <p:txBody>
            <a:bodyPr wrap="none" rtlCol="0">
              <a:spAutoFit/>
            </a:bodyPr>
            <a:lstStyle/>
            <a:p>
              <a:r>
                <a:rPr lang="en-US" sz="1333" dirty="0">
                  <a:solidFill>
                    <a:schemeClr val="accent2">
                      <a:lumMod val="20000"/>
                      <a:lumOff val="80000"/>
                    </a:schemeClr>
                  </a:solidFill>
                  <a:latin typeface="Amazon Ember" panose="02000000000000000000" pitchFamily="2" charset="0"/>
                  <a:ea typeface="Amazon Ember" panose="02000000000000000000" pitchFamily="2" charset="0"/>
                  <a:cs typeface="Century Gothic" charset="0"/>
                </a:rPr>
                <a:t>Partition A</a:t>
              </a:r>
            </a:p>
          </p:txBody>
        </p:sp>
        <p:sp>
          <p:nvSpPr>
            <p:cNvPr id="41" name="TextBox 40"/>
            <p:cNvSpPr txBox="1"/>
            <p:nvPr/>
          </p:nvSpPr>
          <p:spPr>
            <a:xfrm>
              <a:off x="8819847" y="3553219"/>
              <a:ext cx="1331988" cy="396605"/>
            </a:xfrm>
            <a:prstGeom prst="rect">
              <a:avLst/>
            </a:prstGeom>
            <a:noFill/>
          </p:spPr>
          <p:txBody>
            <a:bodyPr wrap="none" rtlCol="0">
              <a:spAutoFit/>
            </a:bodyPr>
            <a:lstStyle/>
            <a:p>
              <a:r>
                <a:rPr lang="en-US" sz="1333" dirty="0">
                  <a:solidFill>
                    <a:schemeClr val="accent2">
                      <a:lumMod val="20000"/>
                      <a:lumOff val="80000"/>
                    </a:schemeClr>
                  </a:solidFill>
                  <a:latin typeface="Amazon Ember" panose="02000000000000000000" pitchFamily="2" charset="0"/>
                  <a:ea typeface="Amazon Ember" panose="02000000000000000000" pitchFamily="2" charset="0"/>
                  <a:cs typeface="Century Gothic" charset="0"/>
                </a:rPr>
                <a:t>Partition B</a:t>
              </a:r>
            </a:p>
          </p:txBody>
        </p:sp>
        <p:sp>
          <p:nvSpPr>
            <p:cNvPr id="44" name="TextBox 43"/>
            <p:cNvSpPr txBox="1"/>
            <p:nvPr/>
          </p:nvSpPr>
          <p:spPr>
            <a:xfrm>
              <a:off x="8819847" y="4667390"/>
              <a:ext cx="1387560" cy="396605"/>
            </a:xfrm>
            <a:prstGeom prst="rect">
              <a:avLst/>
            </a:prstGeom>
            <a:noFill/>
          </p:spPr>
          <p:txBody>
            <a:bodyPr wrap="none" rtlCol="0">
              <a:spAutoFit/>
            </a:bodyPr>
            <a:lstStyle/>
            <a:p>
              <a:r>
                <a:rPr lang="en-US" sz="1333" dirty="0">
                  <a:solidFill>
                    <a:schemeClr val="accent2">
                      <a:lumMod val="20000"/>
                      <a:lumOff val="80000"/>
                    </a:schemeClr>
                  </a:solidFill>
                  <a:latin typeface="Amazon Ember" panose="02000000000000000000" pitchFamily="2" charset="0"/>
                  <a:ea typeface="Amazon Ember" panose="02000000000000000000" pitchFamily="2" charset="0"/>
                  <a:cs typeface="Century Gothic" charset="0"/>
                </a:rPr>
                <a:t>Partition C</a:t>
              </a:r>
            </a:p>
          </p:txBody>
        </p:sp>
      </p:grpSp>
      <p:sp>
        <p:nvSpPr>
          <p:cNvPr id="21" name="TextBox 20"/>
          <p:cNvSpPr txBox="1"/>
          <p:nvPr/>
        </p:nvSpPr>
        <p:spPr>
          <a:xfrm>
            <a:off x="5409784" y="1388333"/>
            <a:ext cx="930063" cy="297454"/>
          </a:xfrm>
          <a:prstGeom prst="rect">
            <a:avLst/>
          </a:prstGeom>
          <a:noFill/>
        </p:spPr>
        <p:txBody>
          <a:bodyPr wrap="none" rtlCol="0">
            <a:spAutoFit/>
          </a:bodyPr>
          <a:lstStyle/>
          <a:p>
            <a:r>
              <a:rPr lang="en-US" sz="889" dirty="0">
                <a:solidFill>
                  <a:schemeClr val="bg2"/>
                </a:solidFill>
                <a:latin typeface="Amazon Ember" panose="02000000000000000000" pitchFamily="2" charset="0"/>
                <a:ea typeface="Amazon Ember" panose="02000000000000000000" pitchFamily="2" charset="0"/>
                <a:cs typeface="Century Gothic" charset="0"/>
              </a:rPr>
              <a:t>Hash.MIN = </a:t>
            </a:r>
            <a:r>
              <a:rPr lang="en-US" sz="1333" dirty="0">
                <a:solidFill>
                  <a:schemeClr val="bg2"/>
                </a:solidFill>
                <a:latin typeface="Amazon Ember" panose="02000000000000000000" pitchFamily="2" charset="0"/>
                <a:ea typeface="Amazon Ember" panose="02000000000000000000" pitchFamily="2" charset="0"/>
                <a:cs typeface="Century Gothic" charset="0"/>
              </a:rPr>
              <a:t>0</a:t>
            </a:r>
            <a:endParaRPr lang="en-US" sz="889" dirty="0">
              <a:solidFill>
                <a:schemeClr val="bg2"/>
              </a:solidFill>
              <a:latin typeface="Amazon Ember" panose="02000000000000000000" pitchFamily="2" charset="0"/>
              <a:ea typeface="Amazon Ember" panose="02000000000000000000" pitchFamily="2" charset="0"/>
              <a:cs typeface="Century Gothic" charset="0"/>
            </a:endParaRPr>
          </a:p>
        </p:txBody>
      </p:sp>
      <p:sp>
        <p:nvSpPr>
          <p:cNvPr id="51" name="TextBox 50"/>
          <p:cNvSpPr txBox="1"/>
          <p:nvPr/>
        </p:nvSpPr>
        <p:spPr>
          <a:xfrm>
            <a:off x="5390267" y="4229092"/>
            <a:ext cx="1045479" cy="297454"/>
          </a:xfrm>
          <a:prstGeom prst="rect">
            <a:avLst/>
          </a:prstGeom>
          <a:noFill/>
        </p:spPr>
        <p:txBody>
          <a:bodyPr wrap="none" rtlCol="0">
            <a:spAutoFit/>
          </a:bodyPr>
          <a:lstStyle/>
          <a:p>
            <a:r>
              <a:rPr lang="en-US" sz="889" dirty="0">
                <a:solidFill>
                  <a:schemeClr val="bg2"/>
                </a:solidFill>
                <a:latin typeface="Amazon Ember" panose="02000000000000000000" pitchFamily="2" charset="0"/>
                <a:ea typeface="Amazon Ember" panose="02000000000000000000" pitchFamily="2" charset="0"/>
                <a:cs typeface="Century Gothic" charset="0"/>
              </a:rPr>
              <a:t>Hash.MAX = </a:t>
            </a:r>
            <a:r>
              <a:rPr lang="en-US" sz="1333" dirty="0">
                <a:solidFill>
                  <a:schemeClr val="bg2"/>
                </a:solidFill>
                <a:latin typeface="Amazon Ember" panose="02000000000000000000" pitchFamily="2" charset="0"/>
                <a:ea typeface="Amazon Ember" panose="02000000000000000000" pitchFamily="2" charset="0"/>
                <a:cs typeface="Century Gothic" charset="0"/>
              </a:rPr>
              <a:t>FF</a:t>
            </a:r>
          </a:p>
        </p:txBody>
      </p:sp>
      <p:sp>
        <p:nvSpPr>
          <p:cNvPr id="22" name="Left Brace 21"/>
          <p:cNvSpPr/>
          <p:nvPr/>
        </p:nvSpPr>
        <p:spPr>
          <a:xfrm>
            <a:off x="4988256" y="1781536"/>
            <a:ext cx="411526" cy="24207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00" dirty="0">
              <a:latin typeface="Century Gothic" charset="0"/>
              <a:ea typeface="Century Gothic" charset="0"/>
              <a:cs typeface="Century Gothic" charset="0"/>
            </a:endParaRPr>
          </a:p>
        </p:txBody>
      </p:sp>
      <p:sp>
        <p:nvSpPr>
          <p:cNvPr id="23" name="TextBox 22"/>
          <p:cNvSpPr txBox="1"/>
          <p:nvPr/>
        </p:nvSpPr>
        <p:spPr>
          <a:xfrm rot="5400000">
            <a:off x="4387294" y="2834306"/>
            <a:ext cx="936475" cy="307777"/>
          </a:xfrm>
          <a:prstGeom prst="rect">
            <a:avLst/>
          </a:prstGeom>
          <a:noFill/>
        </p:spPr>
        <p:txBody>
          <a:bodyPr wrap="none" rtlCol="0">
            <a:spAutoFit/>
          </a:bodyPr>
          <a:lstStyle/>
          <a:p>
            <a:r>
              <a:rPr lang="en-US" sz="1400" dirty="0">
                <a:solidFill>
                  <a:schemeClr val="bg2"/>
                </a:solidFill>
                <a:latin typeface="Amazon Ember" panose="02000000000000000000" pitchFamily="2" charset="0"/>
                <a:ea typeface="Amazon Ember" panose="02000000000000000000" pitchFamily="2" charset="0"/>
              </a:rPr>
              <a:t>Keyspace</a:t>
            </a:r>
          </a:p>
        </p:txBody>
      </p:sp>
      <p:sp>
        <p:nvSpPr>
          <p:cNvPr id="55" name="TextBox 54"/>
          <p:cNvSpPr txBox="1"/>
          <p:nvPr/>
        </p:nvSpPr>
        <p:spPr>
          <a:xfrm>
            <a:off x="3260184" y="2912276"/>
            <a:ext cx="1096775" cy="276999"/>
          </a:xfrm>
          <a:prstGeom prst="rect">
            <a:avLst/>
          </a:prstGeom>
          <a:noFill/>
        </p:spPr>
        <p:txBody>
          <a:bodyPr wrap="none" rtlCol="0">
            <a:spAutoFit/>
          </a:bodyPr>
          <a:lstStyle/>
          <a:p>
            <a:r>
              <a:rPr lang="en-US" sz="1200" dirty="0">
                <a:solidFill>
                  <a:schemeClr val="bg2"/>
                </a:solidFill>
                <a:latin typeface="Amazon Ember" panose="02000000000000000000" pitchFamily="2" charset="0"/>
                <a:ea typeface="Amazon Ember" panose="02000000000000000000" pitchFamily="2" charset="0"/>
                <a:cs typeface="Century Gothic" charset="0"/>
              </a:rPr>
              <a:t>Hash(2) = 48</a:t>
            </a:r>
          </a:p>
        </p:txBody>
      </p:sp>
      <p:sp>
        <p:nvSpPr>
          <p:cNvPr id="56" name="TextBox 55"/>
          <p:cNvSpPr txBox="1"/>
          <p:nvPr/>
        </p:nvSpPr>
        <p:spPr>
          <a:xfrm>
            <a:off x="3267572" y="3649271"/>
            <a:ext cx="1087157" cy="276999"/>
          </a:xfrm>
          <a:prstGeom prst="rect">
            <a:avLst/>
          </a:prstGeom>
          <a:noFill/>
        </p:spPr>
        <p:txBody>
          <a:bodyPr wrap="none" rtlCol="0">
            <a:spAutoFit/>
          </a:bodyPr>
          <a:lstStyle/>
          <a:p>
            <a:r>
              <a:rPr lang="en-US" sz="1200" dirty="0">
                <a:solidFill>
                  <a:schemeClr val="bg2"/>
                </a:solidFill>
                <a:latin typeface="Amazon Ember" panose="02000000000000000000" pitchFamily="2" charset="0"/>
                <a:ea typeface="Amazon Ember" panose="02000000000000000000" pitchFamily="2" charset="0"/>
                <a:cs typeface="Century Gothic" charset="0"/>
              </a:rPr>
              <a:t>Hash(3) = CD</a:t>
            </a:r>
          </a:p>
        </p:txBody>
      </p:sp>
      <p:sp>
        <p:nvSpPr>
          <p:cNvPr id="4" name="TextBox 3"/>
          <p:cNvSpPr txBox="1"/>
          <p:nvPr/>
        </p:nvSpPr>
        <p:spPr>
          <a:xfrm>
            <a:off x="5616180" y="1109343"/>
            <a:ext cx="1560042" cy="307777"/>
          </a:xfrm>
          <a:prstGeom prst="rect">
            <a:avLst/>
          </a:prstGeom>
          <a:noFill/>
        </p:spPr>
        <p:txBody>
          <a:bodyPr wrap="none" rtlCol="0">
            <a:spAutoFit/>
          </a:bodyPr>
          <a:lstStyle/>
          <a:p>
            <a:r>
              <a:rPr lang="en-US" sz="1400" dirty="0">
                <a:solidFill>
                  <a:schemeClr val="bg2"/>
                </a:solidFill>
                <a:latin typeface="Amazon Ember" panose="02000000000000000000" pitchFamily="2" charset="0"/>
                <a:ea typeface="Amazon Ember" panose="02000000000000000000" pitchFamily="2" charset="0"/>
                <a:cs typeface="Century Gothic" charset="0"/>
              </a:rPr>
              <a:t>DynamoDB table</a:t>
            </a:r>
          </a:p>
        </p:txBody>
      </p:sp>
      <p:pic>
        <p:nvPicPr>
          <p:cNvPr id="36" name="Picture 35"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929" y="1309489"/>
            <a:ext cx="509253" cy="509253"/>
          </a:xfrm>
          <a:prstGeom prst="rect">
            <a:avLst/>
          </a:prstGeom>
        </p:spPr>
      </p:pic>
      <p:sp>
        <p:nvSpPr>
          <p:cNvPr id="32" name="Rounded Rectangle 31"/>
          <p:cNvSpPr/>
          <p:nvPr/>
        </p:nvSpPr>
        <p:spPr>
          <a:xfrm>
            <a:off x="1742436" y="2072024"/>
            <a:ext cx="1482778" cy="553318"/>
          </a:xfrm>
          <a:prstGeom prst="round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t"/>
          <a:lstStyle/>
          <a:p>
            <a:r>
              <a:rPr lang="en-US" sz="1067" dirty="0">
                <a:solidFill>
                  <a:schemeClr val="accent5"/>
                </a:solidFill>
                <a:latin typeface="Amazon Ember" panose="02000000000000000000" pitchFamily="2" charset="0"/>
                <a:ea typeface="Amazon Ember" panose="02000000000000000000" pitchFamily="2" charset="0"/>
                <a:cs typeface="Century Gothic" charset="0"/>
              </a:rPr>
              <a:t>OrderId: 1</a:t>
            </a:r>
          </a:p>
          <a:p>
            <a:r>
              <a:rPr lang="en-US" sz="1067" dirty="0">
                <a:solidFill>
                  <a:schemeClr val="tx1"/>
                </a:solidFill>
                <a:latin typeface="Amazon Ember" panose="02000000000000000000" pitchFamily="2" charset="0"/>
                <a:ea typeface="Amazon Ember" panose="02000000000000000000" pitchFamily="2" charset="0"/>
                <a:cs typeface="Century Gothic" charset="0"/>
              </a:rPr>
              <a:t>CountryCode: 1</a:t>
            </a:r>
          </a:p>
          <a:p>
            <a:r>
              <a:rPr lang="en-US" sz="1050" dirty="0">
                <a:latin typeface="Amazon Ember" panose="02000000000000000000" pitchFamily="2" charset="0"/>
                <a:ea typeface="Amazon Ember" panose="02000000000000000000" pitchFamily="2" charset="0"/>
                <a:cs typeface="Century Gothic" charset="0"/>
              </a:rPr>
              <a:t>ASIN: [</a:t>
            </a:r>
            <a:r>
              <a:rPr lang="en-US" sz="900" dirty="0">
                <a:latin typeface="Amazon Ember" panose="02000000000000000000" pitchFamily="2" charset="0"/>
                <a:ea typeface="Amazon Ember" panose="02000000000000000000" pitchFamily="2" charset="0"/>
                <a:cs typeface="Century Gothic" charset="0"/>
              </a:rPr>
              <a:t>B00X4WHP5E</a:t>
            </a:r>
            <a:r>
              <a:rPr lang="en-US" sz="1050" dirty="0">
                <a:latin typeface="Amazon Ember" panose="02000000000000000000" pitchFamily="2" charset="0"/>
                <a:ea typeface="Amazon Ember" panose="02000000000000000000" pitchFamily="2" charset="0"/>
                <a:cs typeface="Century Gothic" charset="0"/>
              </a:rPr>
              <a:t>]</a:t>
            </a:r>
          </a:p>
          <a:p>
            <a:endParaRPr lang="en-US" sz="1067" dirty="0">
              <a:latin typeface="Amazon Ember" panose="02000000000000000000" pitchFamily="2" charset="0"/>
              <a:ea typeface="Amazon Ember" panose="02000000000000000000" pitchFamily="2" charset="0"/>
              <a:cs typeface="Century Gothic" charset="0"/>
            </a:endParaRPr>
          </a:p>
        </p:txBody>
      </p:sp>
      <p:sp>
        <p:nvSpPr>
          <p:cNvPr id="39" name="Rounded Rectangle 38"/>
          <p:cNvSpPr/>
          <p:nvPr/>
        </p:nvSpPr>
        <p:spPr>
          <a:xfrm>
            <a:off x="1742436" y="2783661"/>
            <a:ext cx="1482778" cy="553318"/>
          </a:xfrm>
          <a:prstGeom prst="round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t"/>
          <a:lstStyle/>
          <a:p>
            <a:r>
              <a:rPr lang="en-US" sz="1067" dirty="0">
                <a:solidFill>
                  <a:schemeClr val="accent5"/>
                </a:solidFill>
                <a:latin typeface="Amazon Ember" panose="02000000000000000000" pitchFamily="2" charset="0"/>
                <a:ea typeface="Amazon Ember" panose="02000000000000000000" pitchFamily="2" charset="0"/>
                <a:cs typeface="Century Gothic" charset="0"/>
              </a:rPr>
              <a:t>OrderId: 2</a:t>
            </a:r>
          </a:p>
          <a:p>
            <a:r>
              <a:rPr lang="en-US" sz="1067" dirty="0">
                <a:solidFill>
                  <a:schemeClr val="tx1"/>
                </a:solidFill>
                <a:latin typeface="Amazon Ember" panose="02000000000000000000" pitchFamily="2" charset="0"/>
                <a:ea typeface="Amazon Ember" panose="02000000000000000000" pitchFamily="2" charset="0"/>
                <a:cs typeface="Century Gothic" charset="0"/>
              </a:rPr>
              <a:t>CountryCode : 1</a:t>
            </a:r>
          </a:p>
          <a:p>
            <a:r>
              <a:rPr lang="en-US" sz="1050" dirty="0">
                <a:latin typeface="Amazon Ember" panose="02000000000000000000" pitchFamily="2" charset="0"/>
                <a:ea typeface="Amazon Ember" panose="02000000000000000000" pitchFamily="2" charset="0"/>
                <a:cs typeface="Century Gothic" charset="0"/>
              </a:rPr>
              <a:t>ASIN: [</a:t>
            </a:r>
            <a:r>
              <a:rPr lang="en-US" sz="900" dirty="0">
                <a:latin typeface="Amazon Ember" panose="02000000000000000000" pitchFamily="2" charset="0"/>
                <a:ea typeface="Amazon Ember" panose="02000000000000000000" pitchFamily="2" charset="0"/>
                <a:cs typeface="Century Gothic" charset="0"/>
              </a:rPr>
              <a:t>B00OQVZDJM</a:t>
            </a:r>
            <a:r>
              <a:rPr lang="en-US" sz="1050" dirty="0">
                <a:latin typeface="Amazon Ember" panose="02000000000000000000" pitchFamily="2" charset="0"/>
                <a:ea typeface="Amazon Ember" panose="02000000000000000000" pitchFamily="2" charset="0"/>
                <a:cs typeface="Century Gothic" charset="0"/>
              </a:rPr>
              <a:t>]</a:t>
            </a:r>
          </a:p>
          <a:p>
            <a:endParaRPr lang="en-US" sz="1067" dirty="0">
              <a:latin typeface="Amazon Ember" panose="02000000000000000000" pitchFamily="2" charset="0"/>
              <a:ea typeface="Amazon Ember" panose="02000000000000000000" pitchFamily="2" charset="0"/>
              <a:cs typeface="Century Gothic" charset="0"/>
            </a:endParaRPr>
          </a:p>
        </p:txBody>
      </p:sp>
      <p:sp>
        <p:nvSpPr>
          <p:cNvPr id="40" name="Rounded Rectangle 39"/>
          <p:cNvSpPr/>
          <p:nvPr/>
        </p:nvSpPr>
        <p:spPr>
          <a:xfrm>
            <a:off x="1742436" y="3506916"/>
            <a:ext cx="1482778" cy="553318"/>
          </a:xfrm>
          <a:prstGeom prst="round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t"/>
          <a:lstStyle/>
          <a:p>
            <a:r>
              <a:rPr lang="en-US" sz="1067" dirty="0">
                <a:solidFill>
                  <a:schemeClr val="accent5"/>
                </a:solidFill>
                <a:latin typeface="Amazon Ember" panose="02000000000000000000" pitchFamily="2" charset="0"/>
                <a:ea typeface="Amazon Ember" panose="02000000000000000000" pitchFamily="2" charset="0"/>
                <a:cs typeface="Century Gothic" charset="0"/>
              </a:rPr>
              <a:t>OrderId: 3</a:t>
            </a:r>
          </a:p>
          <a:p>
            <a:r>
              <a:rPr lang="en-US" sz="1067" dirty="0">
                <a:solidFill>
                  <a:schemeClr val="tx1"/>
                </a:solidFill>
                <a:latin typeface="Amazon Ember" panose="02000000000000000000" pitchFamily="2" charset="0"/>
                <a:ea typeface="Amazon Ember" panose="02000000000000000000" pitchFamily="2" charset="0"/>
                <a:cs typeface="Century Gothic" charset="0"/>
              </a:rPr>
              <a:t>CountryCode </a:t>
            </a:r>
            <a:r>
              <a:rPr lang="en-US" sz="1067" dirty="0">
                <a:ln w="0"/>
                <a:solidFill>
                  <a:schemeClr val="tx1"/>
                </a:solidFill>
                <a:effectLst>
                  <a:outerShdw blurRad="38100" dist="19050" dir="2700000" algn="tl" rotWithShape="0">
                    <a:schemeClr val="dk1">
                      <a:alpha val="40000"/>
                    </a:schemeClr>
                  </a:outerShdw>
                </a:effectLst>
                <a:latin typeface="Amazon Ember" panose="02000000000000000000" pitchFamily="2" charset="0"/>
                <a:ea typeface="Amazon Ember" panose="02000000000000000000" pitchFamily="2" charset="0"/>
                <a:cs typeface="Century Gothic" charset="0"/>
              </a:rPr>
              <a:t>: 1</a:t>
            </a:r>
          </a:p>
          <a:p>
            <a:r>
              <a:rPr lang="en-US" sz="1050" dirty="0">
                <a:ln w="0"/>
                <a:solidFill>
                  <a:schemeClr val="tx1"/>
                </a:solidFill>
                <a:effectLst>
                  <a:outerShdw blurRad="38100" dist="19050" dir="2700000" algn="tl" rotWithShape="0">
                    <a:schemeClr val="dk1">
                      <a:alpha val="40000"/>
                    </a:schemeClr>
                  </a:outerShdw>
                </a:effectLst>
                <a:latin typeface="Amazon Ember" panose="02000000000000000000" pitchFamily="2" charset="0"/>
                <a:ea typeface="Amazon Ember" panose="02000000000000000000" pitchFamily="2" charset="0"/>
                <a:cs typeface="Century Gothic" charset="0"/>
              </a:rPr>
              <a:t>ASIN: [</a:t>
            </a:r>
            <a:r>
              <a:rPr lang="en-US" sz="900" dirty="0">
                <a:latin typeface="Amazon Ember" panose="02000000000000000000" pitchFamily="2" charset="0"/>
                <a:ea typeface="Amazon Ember" panose="02000000000000000000" pitchFamily="2" charset="0"/>
                <a:cs typeface="Century Gothic" charset="0"/>
              </a:rPr>
              <a:t>B00U3FPN4U</a:t>
            </a:r>
            <a:r>
              <a:rPr lang="en-US" sz="1050" dirty="0">
                <a:ln w="0"/>
                <a:solidFill>
                  <a:schemeClr val="tx1"/>
                </a:solidFill>
                <a:effectLst>
                  <a:outerShdw blurRad="38100" dist="19050" dir="2700000" algn="tl" rotWithShape="0">
                    <a:schemeClr val="dk1">
                      <a:alpha val="40000"/>
                    </a:schemeClr>
                  </a:outerShdw>
                </a:effectLst>
                <a:latin typeface="Amazon Ember" panose="02000000000000000000" pitchFamily="2" charset="0"/>
                <a:ea typeface="Amazon Ember" panose="02000000000000000000" pitchFamily="2" charset="0"/>
                <a:cs typeface="Century Gothic" charset="0"/>
              </a:rPr>
              <a:t>]</a:t>
            </a:r>
          </a:p>
          <a:p>
            <a:endParaRPr lang="en-US" sz="1067" dirty="0">
              <a:ln w="0"/>
              <a:solidFill>
                <a:schemeClr val="tx1"/>
              </a:solidFill>
              <a:effectLst>
                <a:outerShdw blurRad="38100" dist="19050" dir="2700000" algn="tl" rotWithShape="0">
                  <a:schemeClr val="dk1">
                    <a:alpha val="40000"/>
                  </a:schemeClr>
                </a:outerShdw>
              </a:effectLst>
              <a:latin typeface="Amazon Ember" panose="02000000000000000000" pitchFamily="2" charset="0"/>
              <a:ea typeface="Amazon Ember" panose="02000000000000000000" pitchFamily="2" charset="0"/>
              <a:cs typeface="Century Gothic" charset="0"/>
            </a:endParaRPr>
          </a:p>
        </p:txBody>
      </p:sp>
      <p:sp>
        <p:nvSpPr>
          <p:cNvPr id="35" name="TextBox 34"/>
          <p:cNvSpPr txBox="1"/>
          <p:nvPr/>
        </p:nvSpPr>
        <p:spPr>
          <a:xfrm>
            <a:off x="727450" y="1109236"/>
            <a:ext cx="1109599" cy="307777"/>
          </a:xfrm>
          <a:prstGeom prst="rect">
            <a:avLst/>
          </a:prstGeom>
          <a:noFill/>
        </p:spPr>
        <p:txBody>
          <a:bodyPr wrap="none" rtlCol="0">
            <a:spAutoFit/>
          </a:bodyPr>
          <a:lstStyle/>
          <a:p>
            <a:r>
              <a:rPr lang="en-US" sz="1400" dirty="0">
                <a:solidFill>
                  <a:schemeClr val="bg2"/>
                </a:solidFill>
                <a:latin typeface="Amazon Ember" panose="02000000000000000000" pitchFamily="2" charset="0"/>
                <a:ea typeface="Amazon Ember" panose="02000000000000000000" pitchFamily="2" charset="0"/>
                <a:cs typeface="Century Gothic" charset="0"/>
              </a:rPr>
              <a:t>Aggregates</a:t>
            </a:r>
          </a:p>
        </p:txBody>
      </p:sp>
      <p:cxnSp>
        <p:nvCxnSpPr>
          <p:cNvPr id="42" name="Straight Arrow Connector 41"/>
          <p:cNvCxnSpPr/>
          <p:nvPr/>
        </p:nvCxnSpPr>
        <p:spPr>
          <a:xfrm>
            <a:off x="1394780" y="1467032"/>
            <a:ext cx="233944" cy="881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280208" y="1467030"/>
            <a:ext cx="375336" cy="1533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166502" y="1467031"/>
            <a:ext cx="476062" cy="2330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166502" y="4407912"/>
            <a:ext cx="6712094" cy="369332"/>
          </a:xfrm>
          <a:prstGeom prst="rect">
            <a:avLst/>
          </a:prstGeom>
          <a:noFill/>
        </p:spPr>
        <p:txBody>
          <a:bodyPr wrap="none" rtlCol="0">
            <a:spAutoFit/>
          </a:bodyPr>
          <a:lstStyle/>
          <a:p>
            <a:r>
              <a:rPr lang="en-US" dirty="0">
                <a:solidFill>
                  <a:schemeClr val="bg2"/>
                </a:solidFill>
                <a:latin typeface="Amazon Ember" panose="02000000000000000000" pitchFamily="2" charset="0"/>
                <a:ea typeface="Amazon Ember" panose="02000000000000000000" pitchFamily="2" charset="0"/>
              </a:rPr>
              <a:t>Related data (aggregate) is stored together for efficient access</a:t>
            </a:r>
          </a:p>
        </p:txBody>
      </p:sp>
      <p:sp>
        <p:nvSpPr>
          <p:cNvPr id="50" name="TextBox 49"/>
          <p:cNvSpPr txBox="1"/>
          <p:nvPr/>
        </p:nvSpPr>
        <p:spPr>
          <a:xfrm>
            <a:off x="3146370" y="1109235"/>
            <a:ext cx="1239442" cy="307777"/>
          </a:xfrm>
          <a:prstGeom prst="rect">
            <a:avLst/>
          </a:prstGeom>
          <a:noFill/>
        </p:spPr>
        <p:txBody>
          <a:bodyPr wrap="none" rtlCol="0">
            <a:spAutoFit/>
          </a:bodyPr>
          <a:lstStyle/>
          <a:p>
            <a:r>
              <a:rPr lang="en-US" sz="1400" dirty="0">
                <a:solidFill>
                  <a:schemeClr val="bg2"/>
                </a:solidFill>
                <a:latin typeface="Amazon Ember" panose="02000000000000000000" pitchFamily="2" charset="0"/>
                <a:ea typeface="Amazon Ember" panose="02000000000000000000" pitchFamily="2" charset="0"/>
                <a:cs typeface="Century Gothic" charset="0"/>
              </a:rPr>
              <a:t>Partition key</a:t>
            </a:r>
          </a:p>
        </p:txBody>
      </p:sp>
      <p:cxnSp>
        <p:nvCxnSpPr>
          <p:cNvPr id="52" name="Straight Arrow Connector 51"/>
          <p:cNvCxnSpPr>
            <a:cxnSpLocks/>
          </p:cNvCxnSpPr>
          <p:nvPr/>
        </p:nvCxnSpPr>
        <p:spPr>
          <a:xfrm flipH="1">
            <a:off x="2760335" y="1467032"/>
            <a:ext cx="779829" cy="551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2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dissolve">
                                      <p:cBhvr>
                                        <p:cTn id="15" dur="500"/>
                                        <p:tgtEl>
                                          <p:spTgt spid="35"/>
                                        </p:tgtEl>
                                      </p:cBhvr>
                                    </p:animEffect>
                                  </p:childTnLst>
                                </p:cTn>
                              </p:par>
                              <p:par>
                                <p:cTn id="16" presetID="9"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dissolve">
                                      <p:cBhvr>
                                        <p:cTn id="18" dur="500"/>
                                        <p:tgtEl>
                                          <p:spTgt spid="42"/>
                                        </p:tgtEl>
                                      </p:cBhvr>
                                    </p:animEffect>
                                  </p:childTnLst>
                                </p:cTn>
                              </p:par>
                              <p:par>
                                <p:cTn id="19" presetID="9"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dissolve">
                                      <p:cBhvr>
                                        <p:cTn id="21" dur="500"/>
                                        <p:tgtEl>
                                          <p:spTgt spid="47"/>
                                        </p:tgtEl>
                                      </p:cBhvr>
                                    </p:animEffect>
                                  </p:childTnLst>
                                </p:cTn>
                              </p:par>
                              <p:par>
                                <p:cTn id="22" presetID="9"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dissolv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par>
                                <p:cTn id="39" presetID="9"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0" nodeType="clickEffect">
                                  <p:stCondLst>
                                    <p:cond delay="0"/>
                                  </p:stCondLst>
                                  <p:childTnLst>
                                    <p:animMotion origin="layout" path="M 0.00087 -1.48148E-6 L 0.5 0.11729 " pathEditMode="relative" rAng="0" ptsTypes="AA">
                                      <p:cBhvr>
                                        <p:cTn id="49" dur="2000" fill="hold"/>
                                        <p:tgtEl>
                                          <p:spTgt spid="32"/>
                                        </p:tgtEl>
                                        <p:attrNameLst>
                                          <p:attrName>ppt_x</p:attrName>
                                          <p:attrName>ppt_y</p:attrName>
                                        </p:attrNameLst>
                                      </p:cBhvr>
                                      <p:rCtr x="24948" y="5864"/>
                                    </p:animMotion>
                                  </p:childTnLst>
                                </p:cTn>
                              </p:par>
                              <p:par>
                                <p:cTn id="50" presetID="1" presetClass="exit" presetSubtype="0" fill="hold" nodeType="withEffect">
                                  <p:stCondLst>
                                    <p:cond delay="0"/>
                                  </p:stCondLst>
                                  <p:childTnLst>
                                    <p:set>
                                      <p:cBhvr>
                                        <p:cTn id="51" dur="1" fill="hold">
                                          <p:stCondLst>
                                            <p:cond delay="0"/>
                                          </p:stCondLst>
                                        </p:cTn>
                                        <p:tgtEl>
                                          <p:spTgt spid="4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5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0" nodeType="clickEffect">
                                  <p:stCondLst>
                                    <p:cond delay="0"/>
                                  </p:stCondLst>
                                  <p:childTnLst>
                                    <p:animMotion origin="layout" path="M -1.38889E-6 -3.08642E-6 L 0.50104 -0.18117 " pathEditMode="relative" rAng="0" ptsTypes="AA">
                                      <p:cBhvr>
                                        <p:cTn id="61" dur="2000" fill="hold"/>
                                        <p:tgtEl>
                                          <p:spTgt spid="39"/>
                                        </p:tgtEl>
                                        <p:attrNameLst>
                                          <p:attrName>ppt_x</p:attrName>
                                          <p:attrName>ppt_y</p:attrName>
                                        </p:attrNameLst>
                                      </p:cBhvr>
                                      <p:rCtr x="25052" y="-9074"/>
                                    </p:animMotion>
                                  </p:childTnLst>
                                </p:cTn>
                              </p:par>
                              <p:par>
                                <p:cTn id="62" presetID="1" presetClass="exit" presetSubtype="0" fill="hold" nodeType="withEffect">
                                  <p:stCondLst>
                                    <p:cond delay="0"/>
                                  </p:stCondLst>
                                  <p:childTnLst>
                                    <p:set>
                                      <p:cBhvr>
                                        <p:cTn id="63" dur="1" fill="hold">
                                          <p:stCondLst>
                                            <p:cond delay="0"/>
                                          </p:stCondLst>
                                        </p:cTn>
                                        <p:tgtEl>
                                          <p:spTgt spid="4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0" nodeType="clickEffect">
                                  <p:stCondLst>
                                    <p:cond delay="0"/>
                                  </p:stCondLst>
                                  <p:childTnLst>
                                    <p:animMotion origin="layout" path="M 0.00052 -0.00185 L 0.5 0.00278 " pathEditMode="relative" rAng="0" ptsTypes="AA">
                                      <p:cBhvr>
                                        <p:cTn id="71" dur="2000" fill="hold"/>
                                        <p:tgtEl>
                                          <p:spTgt spid="40"/>
                                        </p:tgtEl>
                                        <p:attrNameLst>
                                          <p:attrName>ppt_x</p:attrName>
                                          <p:attrName>ppt_y</p:attrName>
                                        </p:attrNameLst>
                                      </p:cBhvr>
                                      <p:rCtr x="24965" y="216"/>
                                    </p:animMotion>
                                  </p:childTnLst>
                                </p:cTn>
                              </p:par>
                              <p:par>
                                <p:cTn id="72" presetID="1" presetClass="exit" presetSubtype="0" fill="hold"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additive="base">
                                        <p:cTn id="78" dur="500" fill="hold"/>
                                        <p:tgtEl>
                                          <p:spTgt spid="11"/>
                                        </p:tgtEl>
                                        <p:attrNameLst>
                                          <p:attrName>ppt_x</p:attrName>
                                        </p:attrNameLst>
                                      </p:cBhvr>
                                      <p:tavLst>
                                        <p:tav tm="0">
                                          <p:val>
                                            <p:strVal val="#ppt_x"/>
                                          </p:val>
                                        </p:tav>
                                        <p:tav tm="100000">
                                          <p:val>
                                            <p:strVal val="#ppt_x"/>
                                          </p:val>
                                        </p:tav>
                                      </p:tavLst>
                                    </p:anim>
                                    <p:anim calcmode="lin" valueType="num">
                                      <p:cBhvr additive="base">
                                        <p:cTn id="79" dur="500" fill="hold"/>
                                        <p:tgtEl>
                                          <p:spTgt spid="11"/>
                                        </p:tgtEl>
                                        <p:attrNameLst>
                                          <p:attrName>ppt_y</p:attrName>
                                        </p:attrNameLst>
                                      </p:cBhvr>
                                      <p:tavLst>
                                        <p:tav tm="0">
                                          <p:val>
                                            <p:strVal val="1+#ppt_h/2"/>
                                          </p:val>
                                        </p:tav>
                                        <p:tav tm="100000">
                                          <p:val>
                                            <p:strVal val="#ppt_y"/>
                                          </p:val>
                                        </p:tav>
                                      </p:tavLst>
                                    </p:anim>
                                  </p:childTnLst>
                                </p:cTn>
                              </p:par>
                              <p:par>
                                <p:cTn id="80" presetID="1" presetClass="exit" presetSubtype="0" fill="hold" nodeType="withEffect">
                                  <p:stCondLst>
                                    <p:cond delay="0"/>
                                  </p:stCondLst>
                                  <p:childTnLst>
                                    <p:set>
                                      <p:cBhvr>
                                        <p:cTn id="81"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1" grpId="0"/>
      <p:bldP spid="51" grpId="0"/>
      <p:bldP spid="22" grpId="0" animBg="1"/>
      <p:bldP spid="23" grpId="0"/>
      <p:bldP spid="55" grpId="0"/>
      <p:bldP spid="56" grpId="0"/>
      <p:bldP spid="32" grpId="0" animBg="1"/>
      <p:bldP spid="39" grpId="0" animBg="1"/>
      <p:bldP spid="40" grpId="0" animBg="1"/>
      <p:bldP spid="35" grpId="0"/>
      <p:bldP spid="11"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3078003" y="3066950"/>
            <a:ext cx="4660" cy="881311"/>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10046" y="2833357"/>
            <a:ext cx="1241045" cy="242823"/>
          </a:xfrm>
          <a:prstGeom prst="rect">
            <a:avLst/>
          </a:prstGeom>
          <a:noFill/>
        </p:spPr>
        <p:txBody>
          <a:bodyPr wrap="none" rtlCol="0">
            <a:spAutoFit/>
          </a:bodyPr>
          <a:lstStyle/>
          <a:p>
            <a:pPr defTabSz="457189"/>
            <a:r>
              <a:rPr lang="en-US" sz="978" dirty="0">
                <a:solidFill>
                  <a:srgbClr val="EEECE1"/>
                </a:solidFill>
                <a:latin typeface="Amazon Ember" panose="02000000000000000000" pitchFamily="2" charset="0"/>
                <a:ea typeface="Amazon Ember" panose="02000000000000000000" pitchFamily="2" charset="0"/>
              </a:rPr>
              <a:t>Availability Zone A</a:t>
            </a:r>
          </a:p>
        </p:txBody>
      </p:sp>
      <p:pic>
        <p:nvPicPr>
          <p:cNvPr id="34" name="Picture 33" descr="C:\Users\dyanacek\Documents\Reinvent 2014\partition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226"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 name="TextBox 34"/>
          <p:cNvSpPr txBox="1"/>
          <p:nvPr/>
        </p:nvSpPr>
        <p:spPr>
          <a:xfrm>
            <a:off x="3533486" y="3524910"/>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Amazon Ember" panose="02000000000000000000" pitchFamily="2" charset="0"/>
                <a:ea typeface="Amazon Ember" panose="02000000000000000000" pitchFamily="2" charset="0"/>
              </a:rPr>
              <a:t>Partition A</a:t>
            </a:r>
          </a:p>
          <a:p>
            <a:pPr algn="ctr" defTabSz="457189">
              <a:defRPr/>
            </a:pPr>
            <a:endParaRPr lang="en-US" sz="600" b="1" dirty="0">
              <a:solidFill>
                <a:srgbClr val="FFFFFF"/>
              </a:solidFill>
              <a:latin typeface="Amazon Ember" panose="02000000000000000000" pitchFamily="2" charset="0"/>
              <a:ea typeface="Amazon Ember" panose="02000000000000000000" pitchFamily="2" charset="0"/>
            </a:endParaRPr>
          </a:p>
        </p:txBody>
      </p:sp>
      <p:pic>
        <p:nvPicPr>
          <p:cNvPr id="38" name="Picture 37" descr="C:\Users\dyanacek\Documents\Reinvent 2014\partition_transparent.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2944"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TextBox 39"/>
          <p:cNvSpPr txBox="1"/>
          <p:nvPr/>
        </p:nvSpPr>
        <p:spPr>
          <a:xfrm>
            <a:off x="3514934"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4</a:t>
            </a:r>
          </a:p>
        </p:txBody>
      </p:sp>
      <p:sp>
        <p:nvSpPr>
          <p:cNvPr id="42" name="TextBox 41"/>
          <p:cNvSpPr txBox="1"/>
          <p:nvPr/>
        </p:nvSpPr>
        <p:spPr>
          <a:xfrm>
            <a:off x="5305654"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6</a:t>
            </a:r>
          </a:p>
        </p:txBody>
      </p:sp>
      <p:sp>
        <p:nvSpPr>
          <p:cNvPr id="43" name="TextBox 42"/>
          <p:cNvSpPr txBox="1"/>
          <p:nvPr/>
        </p:nvSpPr>
        <p:spPr>
          <a:xfrm>
            <a:off x="4135401" y="2833357"/>
            <a:ext cx="1237839" cy="242823"/>
          </a:xfrm>
          <a:prstGeom prst="rect">
            <a:avLst/>
          </a:prstGeom>
          <a:noFill/>
        </p:spPr>
        <p:txBody>
          <a:bodyPr wrap="none" rtlCol="0">
            <a:spAutoFit/>
          </a:bodyPr>
          <a:lstStyle/>
          <a:p>
            <a:pPr defTabSz="457189"/>
            <a:r>
              <a:rPr lang="en-US" sz="978" dirty="0">
                <a:solidFill>
                  <a:srgbClr val="EEECE1"/>
                </a:solidFill>
                <a:latin typeface="Amazon Ember" panose="02000000000000000000" pitchFamily="2" charset="0"/>
                <a:ea typeface="Amazon Ember" panose="02000000000000000000" pitchFamily="2" charset="0"/>
              </a:rPr>
              <a:t>Availability Zone B</a:t>
            </a:r>
          </a:p>
        </p:txBody>
      </p:sp>
      <p:sp>
        <p:nvSpPr>
          <p:cNvPr id="53" name="TextBox 52"/>
          <p:cNvSpPr txBox="1"/>
          <p:nvPr/>
        </p:nvSpPr>
        <p:spPr>
          <a:xfrm>
            <a:off x="7140096" y="2833637"/>
            <a:ext cx="1236236" cy="242823"/>
          </a:xfrm>
          <a:prstGeom prst="rect">
            <a:avLst/>
          </a:prstGeom>
          <a:noFill/>
        </p:spPr>
        <p:txBody>
          <a:bodyPr wrap="none" rtlCol="0">
            <a:spAutoFit/>
          </a:bodyPr>
          <a:lstStyle/>
          <a:p>
            <a:pPr defTabSz="457189"/>
            <a:r>
              <a:rPr lang="en-US" sz="978" dirty="0">
                <a:solidFill>
                  <a:srgbClr val="EEECE1"/>
                </a:solidFill>
                <a:latin typeface="Amazon Ember" panose="02000000000000000000" pitchFamily="2" charset="0"/>
                <a:ea typeface="Amazon Ember" panose="02000000000000000000" pitchFamily="2" charset="0"/>
              </a:rPr>
              <a:t>Availability Zone C</a:t>
            </a:r>
          </a:p>
        </p:txBody>
      </p:sp>
      <p:cxnSp>
        <p:nvCxnSpPr>
          <p:cNvPr id="71" name="Straight Connector 70"/>
          <p:cNvCxnSpPr/>
          <p:nvPr/>
        </p:nvCxnSpPr>
        <p:spPr>
          <a:xfrm>
            <a:off x="6116426" y="3066950"/>
            <a:ext cx="4660" cy="881311"/>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2" name="Rounded Rectangle 71"/>
          <p:cNvSpPr/>
          <p:nvPr/>
        </p:nvSpPr>
        <p:spPr>
          <a:xfrm>
            <a:off x="137286" y="2707156"/>
            <a:ext cx="8931322" cy="1411111"/>
          </a:xfrm>
          <a:prstGeom prst="roundRect">
            <a:avLst>
              <a:gd name="adj" fmla="val 9818"/>
            </a:avLst>
          </a:prstGeom>
          <a:noFill/>
          <a:ln w="6350">
            <a:solidFill>
              <a:schemeClr val="bg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400" dirty="0">
              <a:solidFill>
                <a:srgbClr val="474746"/>
              </a:solidFill>
              <a:latin typeface="Calibri"/>
              <a:cs typeface="Arial"/>
            </a:endParaRPr>
          </a:p>
        </p:txBody>
      </p:sp>
      <p:cxnSp>
        <p:nvCxnSpPr>
          <p:cNvPr id="63" name="Straight Arrow Connector 62"/>
          <p:cNvCxnSpPr>
            <a:cxnSpLocks/>
          </p:cNvCxnSpPr>
          <p:nvPr/>
        </p:nvCxnSpPr>
        <p:spPr>
          <a:xfrm flipH="1">
            <a:off x="1757736" y="2952318"/>
            <a:ext cx="2417362" cy="278113"/>
          </a:xfrm>
          <a:prstGeom prst="straightConnector1">
            <a:avLst/>
          </a:prstGeom>
          <a:ln w="38100">
            <a:tailEnd type="arrow" w="lg" len="lg"/>
          </a:ln>
        </p:spPr>
        <p:style>
          <a:lnRef idx="2">
            <a:schemeClr val="accent1"/>
          </a:lnRef>
          <a:fillRef idx="0">
            <a:schemeClr val="accent1"/>
          </a:fillRef>
          <a:effectRef idx="1">
            <a:schemeClr val="accent1"/>
          </a:effectRef>
          <a:fontRef idx="minor">
            <a:schemeClr val="tx1"/>
          </a:fontRef>
        </p:style>
      </p:cxnSp>
      <p:pic>
        <p:nvPicPr>
          <p:cNvPr id="104" name="Picture 103" descr="C:\Users\dyanacek\Documents\Reinvent 2014\partition_transparent.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31808"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TextBox 102"/>
          <p:cNvSpPr txBox="1"/>
          <p:nvPr/>
        </p:nvSpPr>
        <p:spPr>
          <a:xfrm>
            <a:off x="6542350" y="3524910"/>
            <a:ext cx="462225" cy="123111"/>
          </a:xfrm>
          <a:prstGeom prst="rect">
            <a:avLst/>
          </a:prstGeom>
          <a:noFill/>
        </p:spPr>
        <p:txBody>
          <a:bodyPr wrap="square" lIns="0" tIns="0" rIns="0" bIns="0">
            <a:spAutoFit/>
          </a:bodyPr>
          <a:lstStyle/>
          <a:p>
            <a:pPr algn="ctr" defTabSz="457189">
              <a:defRPr/>
            </a:pPr>
            <a:r>
              <a:rPr lang="en-US" sz="400" b="1" dirty="0">
                <a:solidFill>
                  <a:srgbClr val="FFFFFF"/>
                </a:solidFill>
                <a:latin typeface="Calibri"/>
              </a:rPr>
              <a:t>Partition A</a:t>
            </a:r>
          </a:p>
          <a:p>
            <a:pPr algn="ctr" defTabSz="457189">
              <a:defRPr/>
            </a:pPr>
            <a:endParaRPr lang="en-US" sz="400" b="1" dirty="0">
              <a:solidFill>
                <a:srgbClr val="FFFFFF"/>
              </a:solidFill>
              <a:latin typeface="Calibri"/>
            </a:endParaRPr>
          </a:p>
        </p:txBody>
      </p:sp>
      <p:cxnSp>
        <p:nvCxnSpPr>
          <p:cNvPr id="69" name="Straight Arrow Connector 68"/>
          <p:cNvCxnSpPr>
            <a:cxnSpLocks/>
          </p:cNvCxnSpPr>
          <p:nvPr/>
        </p:nvCxnSpPr>
        <p:spPr>
          <a:xfrm>
            <a:off x="5314825" y="2949915"/>
            <a:ext cx="2082068" cy="306130"/>
          </a:xfrm>
          <a:prstGeom prst="straightConnector1">
            <a:avLst/>
          </a:prstGeom>
          <a:ln w="38100">
            <a:tailEnd type="arrow" w="lg" len="lg"/>
          </a:ln>
        </p:spPr>
        <p:style>
          <a:lnRef idx="2">
            <a:schemeClr val="accent1"/>
          </a:lnRef>
          <a:fillRef idx="0">
            <a:schemeClr val="accent1"/>
          </a:fillRef>
          <a:effectRef idx="1">
            <a:schemeClr val="accent1"/>
          </a:effectRef>
          <a:fontRef idx="minor">
            <a:schemeClr val="tx1"/>
          </a:fontRef>
        </p:style>
      </p:cxnSp>
      <p:pic>
        <p:nvPicPr>
          <p:cNvPr id="76" name="Picture 75" descr="C:\Users\dyanacek\Documents\Reinvent 2014\partition_transparent.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8557"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 name="Picture 101" descr="C:\Users\dyanacek\Documents\Reinvent 2014\partition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090"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5" name="Straight Arrow Connector 74"/>
          <p:cNvCxnSpPr>
            <a:cxnSpLocks/>
          </p:cNvCxnSpPr>
          <p:nvPr/>
        </p:nvCxnSpPr>
        <p:spPr>
          <a:xfrm>
            <a:off x="4619140" y="2046997"/>
            <a:ext cx="0" cy="1063464"/>
          </a:xfrm>
          <a:prstGeom prst="straightConnector1">
            <a:avLst/>
          </a:prstGeom>
          <a:ln w="38100">
            <a:tailEnd type="arrow" w="lg" len="lg"/>
          </a:ln>
        </p:spPr>
        <p:style>
          <a:lnRef idx="2">
            <a:schemeClr val="accent1"/>
          </a:lnRef>
          <a:fillRef idx="0">
            <a:schemeClr val="accent1"/>
          </a:fillRef>
          <a:effectRef idx="1">
            <a:schemeClr val="accent1"/>
          </a:effectRef>
          <a:fontRef idx="minor">
            <a:schemeClr val="tx1"/>
          </a:fontRef>
        </p:style>
      </p:cxnSp>
      <p:pic>
        <p:nvPicPr>
          <p:cNvPr id="70" name="Picture 69" descr="C:\Users\dyanacek\Documents\Reinvent 2014\partition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TextBox 73"/>
          <p:cNvSpPr txBox="1"/>
          <p:nvPr/>
        </p:nvSpPr>
        <p:spPr>
          <a:xfrm>
            <a:off x="410786" y="3524910"/>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Amazon Ember" panose="02000000000000000000" pitchFamily="2" charset="0"/>
                <a:ea typeface="Amazon Ember" panose="02000000000000000000" pitchFamily="2" charset="0"/>
              </a:rPr>
              <a:t>Partition A</a:t>
            </a:r>
          </a:p>
          <a:p>
            <a:pPr algn="ctr" defTabSz="457189">
              <a:defRPr/>
            </a:pPr>
            <a:endParaRPr lang="en-US" sz="600" b="1" dirty="0">
              <a:solidFill>
                <a:srgbClr val="FFFFFF"/>
              </a:solidFill>
              <a:latin typeface="Amazon Ember" panose="02000000000000000000" pitchFamily="2" charset="0"/>
              <a:ea typeface="Amazon Ember" panose="02000000000000000000" pitchFamily="2" charset="0"/>
            </a:endParaRPr>
          </a:p>
        </p:txBody>
      </p:sp>
      <p:sp>
        <p:nvSpPr>
          <p:cNvPr id="66" name="TextBox 65"/>
          <p:cNvSpPr txBox="1"/>
          <p:nvPr/>
        </p:nvSpPr>
        <p:spPr>
          <a:xfrm>
            <a:off x="5323364" y="3520302"/>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Calibri"/>
              </a:rPr>
              <a:t>Partition C</a:t>
            </a:r>
          </a:p>
          <a:p>
            <a:pPr algn="ctr" defTabSz="457189">
              <a:defRPr/>
            </a:pPr>
            <a:endParaRPr lang="en-US" sz="600" b="1" dirty="0">
              <a:solidFill>
                <a:srgbClr val="FFFFFF"/>
              </a:solidFill>
              <a:latin typeface="Calibri"/>
            </a:endParaRPr>
          </a:p>
        </p:txBody>
      </p:sp>
      <p:sp>
        <p:nvSpPr>
          <p:cNvPr id="101" name="TextBox 100"/>
          <p:cNvSpPr txBox="1"/>
          <p:nvPr/>
        </p:nvSpPr>
        <p:spPr>
          <a:xfrm>
            <a:off x="2208977" y="3520302"/>
            <a:ext cx="462225" cy="153888"/>
          </a:xfrm>
          <a:prstGeom prst="rect">
            <a:avLst/>
          </a:prstGeom>
          <a:noFill/>
        </p:spPr>
        <p:txBody>
          <a:bodyPr wrap="square" lIns="0" tIns="0" rIns="0" bIns="0">
            <a:spAutoFit/>
          </a:bodyPr>
          <a:lstStyle/>
          <a:p>
            <a:pPr algn="ctr" defTabSz="457189">
              <a:defRPr/>
            </a:pPr>
            <a:r>
              <a:rPr lang="en-US" sz="500" b="1" dirty="0">
                <a:solidFill>
                  <a:srgbClr val="FFFFFF"/>
                </a:solidFill>
                <a:latin typeface="Amazon Ember" panose="02000000000000000000" pitchFamily="2" charset="0"/>
                <a:ea typeface="Amazon Ember" panose="02000000000000000000" pitchFamily="2" charset="0"/>
              </a:rPr>
              <a:t>Partition C</a:t>
            </a:r>
          </a:p>
          <a:p>
            <a:pPr algn="ctr" defTabSz="457189">
              <a:defRPr/>
            </a:pPr>
            <a:endParaRPr lang="en-US" sz="500" b="1" dirty="0">
              <a:solidFill>
                <a:srgbClr val="FFFFFF"/>
              </a:solidFill>
              <a:latin typeface="Amazon Ember" panose="02000000000000000000" pitchFamily="2" charset="0"/>
              <a:ea typeface="Amazon Ember" panose="02000000000000000000" pitchFamily="2" charset="0"/>
            </a:endParaRPr>
          </a:p>
        </p:txBody>
      </p:sp>
      <p:sp>
        <p:nvSpPr>
          <p:cNvPr id="110" name="TextBox 109"/>
          <p:cNvSpPr txBox="1"/>
          <p:nvPr/>
        </p:nvSpPr>
        <p:spPr>
          <a:xfrm>
            <a:off x="8332229" y="3520302"/>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Amazon Ember" panose="02000000000000000000" pitchFamily="2" charset="0"/>
                <a:ea typeface="Amazon Ember" panose="02000000000000000000" pitchFamily="2" charset="0"/>
              </a:rPr>
              <a:t>Partition C</a:t>
            </a:r>
          </a:p>
          <a:p>
            <a:pPr algn="ctr" defTabSz="457189">
              <a:defRPr/>
            </a:pPr>
            <a:endParaRPr lang="en-US" sz="600" b="1" dirty="0">
              <a:solidFill>
                <a:srgbClr val="FFFFFF"/>
              </a:solidFill>
              <a:latin typeface="Amazon Ember" panose="02000000000000000000" pitchFamily="2" charset="0"/>
              <a:ea typeface="Amazon Ember" panose="02000000000000000000" pitchFamily="2" charset="0"/>
            </a:endParaRPr>
          </a:p>
        </p:txBody>
      </p:sp>
      <p:pic>
        <p:nvPicPr>
          <p:cNvPr id="36" name="Picture 35" descr="C:\Users\dyanacek\Documents\Reinvent 2014\partition_transparent.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4048"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TextBox 40"/>
          <p:cNvSpPr txBox="1"/>
          <p:nvPr/>
        </p:nvSpPr>
        <p:spPr>
          <a:xfrm>
            <a:off x="4406756"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5</a:t>
            </a:r>
          </a:p>
        </p:txBody>
      </p:sp>
      <p:pic>
        <p:nvPicPr>
          <p:cNvPr id="25" name="Picture 88" descr="Tab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39" y="2334177"/>
            <a:ext cx="476256" cy="476256"/>
          </a:xfrm>
          <a:prstGeom prst="rect">
            <a:avLst/>
          </a:prstGeom>
          <a:noFill/>
          <a:ln>
            <a:noFill/>
          </a:ln>
          <a:effectLst>
            <a:glow rad="127000">
              <a:schemeClr val="bg1"/>
            </a:glo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 name="TextBox 63"/>
          <p:cNvSpPr txBox="1"/>
          <p:nvPr/>
        </p:nvSpPr>
        <p:spPr>
          <a:xfrm>
            <a:off x="4412968" y="3524910"/>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Amazon Ember" panose="02000000000000000000" pitchFamily="2" charset="0"/>
                <a:ea typeface="Amazon Ember" panose="02000000000000000000" pitchFamily="2" charset="0"/>
              </a:rPr>
              <a:t>Partition B</a:t>
            </a:r>
          </a:p>
          <a:p>
            <a:pPr algn="ctr" defTabSz="457189">
              <a:defRPr/>
            </a:pPr>
            <a:endParaRPr lang="en-US" sz="600" b="1" dirty="0">
              <a:solidFill>
                <a:srgbClr val="FFFFFF"/>
              </a:solidFill>
              <a:latin typeface="Amazon Ember" panose="02000000000000000000" pitchFamily="2" charset="0"/>
              <a:ea typeface="Amazon Ember" panose="02000000000000000000" pitchFamily="2" charset="0"/>
            </a:endParaRPr>
          </a:p>
        </p:txBody>
      </p:sp>
      <p:sp>
        <p:nvSpPr>
          <p:cNvPr id="96" name="TextBox 95"/>
          <p:cNvSpPr txBox="1"/>
          <p:nvPr/>
        </p:nvSpPr>
        <p:spPr>
          <a:xfrm>
            <a:off x="400547"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1</a:t>
            </a:r>
          </a:p>
        </p:txBody>
      </p:sp>
      <p:sp>
        <p:nvSpPr>
          <p:cNvPr id="97" name="TextBox 96"/>
          <p:cNvSpPr txBox="1"/>
          <p:nvPr/>
        </p:nvSpPr>
        <p:spPr>
          <a:xfrm>
            <a:off x="2191267"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3</a:t>
            </a:r>
          </a:p>
        </p:txBody>
      </p:sp>
      <p:pic>
        <p:nvPicPr>
          <p:cNvPr id="98" name="Picture 97" descr="C:\Users\dyanacek\Documents\Reinvent 2014\partition_transparent.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9661"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TextBox 98"/>
          <p:cNvSpPr txBox="1"/>
          <p:nvPr/>
        </p:nvSpPr>
        <p:spPr>
          <a:xfrm>
            <a:off x="1292369"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2</a:t>
            </a:r>
          </a:p>
        </p:txBody>
      </p:sp>
      <p:sp>
        <p:nvSpPr>
          <p:cNvPr id="100" name="TextBox 99"/>
          <p:cNvSpPr txBox="1"/>
          <p:nvPr/>
        </p:nvSpPr>
        <p:spPr>
          <a:xfrm>
            <a:off x="1290268" y="3533223"/>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Amazon Ember" panose="02000000000000000000" pitchFamily="2" charset="0"/>
                <a:ea typeface="Amazon Ember" panose="02000000000000000000" pitchFamily="2" charset="0"/>
              </a:rPr>
              <a:t>Partition B</a:t>
            </a:r>
          </a:p>
          <a:p>
            <a:pPr algn="ctr" defTabSz="457189">
              <a:defRPr/>
            </a:pPr>
            <a:endParaRPr lang="en-US" sz="600" b="1" dirty="0">
              <a:solidFill>
                <a:srgbClr val="FFFFFF"/>
              </a:solidFill>
              <a:latin typeface="Amazon Ember" panose="02000000000000000000" pitchFamily="2" charset="0"/>
              <a:ea typeface="Amazon Ember" panose="02000000000000000000" pitchFamily="2" charset="0"/>
            </a:endParaRPr>
          </a:p>
        </p:txBody>
      </p:sp>
      <p:sp>
        <p:nvSpPr>
          <p:cNvPr id="105" name="TextBox 104"/>
          <p:cNvSpPr txBox="1"/>
          <p:nvPr/>
        </p:nvSpPr>
        <p:spPr>
          <a:xfrm>
            <a:off x="6523799"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7</a:t>
            </a:r>
          </a:p>
        </p:txBody>
      </p:sp>
      <p:sp>
        <p:nvSpPr>
          <p:cNvPr id="106" name="TextBox 105"/>
          <p:cNvSpPr txBox="1"/>
          <p:nvPr/>
        </p:nvSpPr>
        <p:spPr>
          <a:xfrm>
            <a:off x="8314517"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9</a:t>
            </a:r>
          </a:p>
        </p:txBody>
      </p:sp>
      <p:pic>
        <p:nvPicPr>
          <p:cNvPr id="107" name="Picture 106" descr="C:\Users\dyanacek\Documents\Reinvent 2014\partition_transparent.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32912" y="3226093"/>
            <a:ext cx="448074" cy="56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 name="TextBox 107"/>
          <p:cNvSpPr txBox="1"/>
          <p:nvPr/>
        </p:nvSpPr>
        <p:spPr>
          <a:xfrm>
            <a:off x="7415621" y="3829901"/>
            <a:ext cx="527709" cy="230832"/>
          </a:xfrm>
          <a:prstGeom prst="rect">
            <a:avLst/>
          </a:prstGeom>
          <a:noFill/>
        </p:spPr>
        <p:txBody>
          <a:bodyPr wrap="none" rtlCol="0">
            <a:spAutoFit/>
          </a:bodyPr>
          <a:lstStyle/>
          <a:p>
            <a:pPr defTabSz="457189"/>
            <a:r>
              <a:rPr lang="en-US" sz="900" dirty="0">
                <a:solidFill>
                  <a:srgbClr val="EEECE1"/>
                </a:solidFill>
                <a:latin typeface="Amazon Ember" panose="02000000000000000000" pitchFamily="2" charset="0"/>
                <a:ea typeface="Amazon Ember" panose="02000000000000000000" pitchFamily="2" charset="0"/>
              </a:rPr>
              <a:t>Host 8</a:t>
            </a:r>
          </a:p>
        </p:txBody>
      </p:sp>
      <p:sp>
        <p:nvSpPr>
          <p:cNvPr id="109" name="TextBox 108"/>
          <p:cNvSpPr txBox="1"/>
          <p:nvPr/>
        </p:nvSpPr>
        <p:spPr>
          <a:xfrm>
            <a:off x="7438457" y="3524910"/>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Calibri"/>
              </a:rPr>
              <a:t>Partition B</a:t>
            </a:r>
          </a:p>
          <a:p>
            <a:pPr algn="ctr" defTabSz="457189">
              <a:defRPr/>
            </a:pPr>
            <a:endParaRPr lang="en-US" sz="600" b="1" dirty="0">
              <a:solidFill>
                <a:srgbClr val="FFFFFF"/>
              </a:solidFill>
              <a:latin typeface="Calibri"/>
            </a:endParaRPr>
          </a:p>
        </p:txBody>
      </p:sp>
      <p:sp>
        <p:nvSpPr>
          <p:cNvPr id="73" name="TextBox 37"/>
          <p:cNvSpPr txBox="1">
            <a:spLocks noChangeArrowheads="1"/>
          </p:cNvSpPr>
          <p:nvPr/>
        </p:nvSpPr>
        <p:spPr bwMode="auto">
          <a:xfrm>
            <a:off x="119613" y="4161251"/>
            <a:ext cx="205994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defRPr sz="2400">
                <a:solidFill>
                  <a:srgbClr val="4D4D4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rgbClr val="4D4D4C"/>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a:solidFill>
                  <a:srgbClr val="4D4D4C"/>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rgbClr val="4D4D4C"/>
                </a:solidFill>
                <a:latin typeface="Arial" panose="020B0604020202020204" pitchFamily="34" charset="0"/>
                <a:ea typeface="MS PGothic" panose="020B0600070205080204" pitchFamily="34" charset="-128"/>
                <a:cs typeface="Arial" panose="020B0604020202020204" pitchFamily="34" charset="0"/>
              </a:defRPr>
            </a:lvl9pPr>
          </a:lstStyle>
          <a:p>
            <a:pPr algn="ctr" defTabSz="457189">
              <a:spcBef>
                <a:spcPct val="0"/>
              </a:spcBef>
            </a:pPr>
            <a:r>
              <a:rPr lang="en-US" altLang="en-US" sz="1400" b="1" dirty="0">
                <a:solidFill>
                  <a:srgbClr val="EEECE1"/>
                </a:solidFill>
                <a:latin typeface="Amazon Ember" panose="02000000000000000000" pitchFamily="2" charset="0"/>
                <a:ea typeface="Amazon Ember" panose="02000000000000000000" pitchFamily="2" charset="0"/>
              </a:rPr>
              <a:t>CustomerOrdersTable</a:t>
            </a:r>
          </a:p>
        </p:txBody>
      </p:sp>
      <p:sp>
        <p:nvSpPr>
          <p:cNvPr id="4" name="Rectangle 3"/>
          <p:cNvSpPr/>
          <p:nvPr/>
        </p:nvSpPr>
        <p:spPr>
          <a:xfrm>
            <a:off x="6831524" y="133614"/>
            <a:ext cx="2106670" cy="2200564"/>
          </a:xfrm>
          <a:prstGeom prst="rect">
            <a:avLst/>
          </a:prstGeom>
          <a:solidFill>
            <a:schemeClr val="bg1"/>
          </a:solidFill>
          <a:ln w="254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endParaRPr>
          </a:p>
          <a:p>
            <a:pPr marL="174625" indent="-174625" defTabSz="457189">
              <a:buFont typeface="Arial" panose="020B0604020202020204" pitchFamily="34" charset="0"/>
              <a:buChar char="•"/>
            </a:pPr>
            <a:r>
              <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rPr>
              <a:t>Data is always replicated to </a:t>
            </a:r>
            <a:r>
              <a:rPr lang="en-US" sz="1400" dirty="0">
                <a:solidFill>
                  <a:srgbClr val="C00000"/>
                </a:solidFill>
                <a:latin typeface="Amazon Ember" panose="02000000000000000000" pitchFamily="2" charset="0"/>
                <a:ea typeface="Amazon Ember" panose="02000000000000000000" pitchFamily="2" charset="0"/>
                <a:cs typeface="Arial" panose="020B0604020202020204" pitchFamily="34" charset="0"/>
              </a:rPr>
              <a:t>three</a:t>
            </a:r>
            <a:r>
              <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rPr>
              <a:t> Availability Zones</a:t>
            </a:r>
          </a:p>
          <a:p>
            <a:pPr algn="ctr" defTabSz="457189"/>
            <a:r>
              <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rPr>
              <a:t> </a:t>
            </a:r>
          </a:p>
          <a:p>
            <a:pPr marL="174625" indent="-174625" defTabSz="457189">
              <a:buFont typeface="Arial" panose="020B0604020202020204" pitchFamily="34" charset="0"/>
              <a:buChar char="•"/>
            </a:pPr>
            <a:r>
              <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rPr>
              <a:t>The service runs in </a:t>
            </a:r>
            <a:r>
              <a:rPr lang="en-US" sz="1400" dirty="0">
                <a:solidFill>
                  <a:srgbClr val="C00000"/>
                </a:solidFill>
                <a:latin typeface="Amazon Ember" panose="02000000000000000000" pitchFamily="2" charset="0"/>
                <a:ea typeface="Amazon Ember" panose="02000000000000000000" pitchFamily="2" charset="0"/>
                <a:cs typeface="Arial" panose="020B0604020202020204" pitchFamily="34" charset="0"/>
              </a:rPr>
              <a:t>three</a:t>
            </a:r>
            <a:r>
              <a:rPr lang="en-US" sz="1400" dirty="0">
                <a:solidFill>
                  <a:srgbClr val="414042"/>
                </a:solidFill>
                <a:latin typeface="Amazon Ember" panose="02000000000000000000" pitchFamily="2" charset="0"/>
                <a:ea typeface="Amazon Ember" panose="02000000000000000000" pitchFamily="2" charset="0"/>
                <a:cs typeface="Arial" panose="020B0604020202020204" pitchFamily="34" charset="0"/>
              </a:rPr>
              <a:t> Availability Zones</a:t>
            </a:r>
          </a:p>
        </p:txBody>
      </p:sp>
      <p:sp>
        <p:nvSpPr>
          <p:cNvPr id="60" name="Rectangle 59"/>
          <p:cNvSpPr/>
          <p:nvPr/>
        </p:nvSpPr>
        <p:spPr>
          <a:xfrm>
            <a:off x="6826556" y="123826"/>
            <a:ext cx="2111637" cy="395418"/>
          </a:xfrm>
          <a:prstGeom prst="rect">
            <a:avLst/>
          </a:prstGeom>
          <a:solidFill>
            <a:schemeClr val="tx1"/>
          </a:solid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500" dirty="0">
                <a:solidFill>
                  <a:srgbClr val="FFFFFF"/>
                </a:solidFill>
                <a:latin typeface="Amazon Ember" panose="02000000000000000000" pitchFamily="2" charset="0"/>
                <a:ea typeface="Amazon Ember" panose="02000000000000000000" pitchFamily="2" charset="0"/>
                <a:cs typeface="Century Gothic" charset="0"/>
              </a:rPr>
              <a:t>Three-way replication</a:t>
            </a:r>
          </a:p>
        </p:txBody>
      </p:sp>
      <p:sp>
        <p:nvSpPr>
          <p:cNvPr id="61" name="Rounded Rectangle 60"/>
          <p:cNvSpPr/>
          <p:nvPr/>
        </p:nvSpPr>
        <p:spPr>
          <a:xfrm>
            <a:off x="3704760" y="1206541"/>
            <a:ext cx="1837864" cy="781562"/>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rtlCol="0" anchor="t"/>
          <a:lstStyle/>
          <a:p>
            <a:pPr defTabSz="457189"/>
            <a:r>
              <a:rPr lang="en-US" sz="1067" dirty="0">
                <a:solidFill>
                  <a:srgbClr val="A4D7F4"/>
                </a:solidFill>
                <a:latin typeface="Amazon Ember" panose="02000000000000000000" pitchFamily="2" charset="0"/>
                <a:ea typeface="Amazon Ember" panose="02000000000000000000" pitchFamily="2" charset="0"/>
                <a:cs typeface="Century Gothic" charset="0"/>
              </a:rPr>
              <a:t>OrderId: 1</a:t>
            </a:r>
          </a:p>
          <a:p>
            <a:pPr defTabSz="457189"/>
            <a:r>
              <a:rPr lang="en-US" sz="1067" dirty="0">
                <a:solidFill>
                  <a:srgbClr val="FAA634"/>
                </a:solidFill>
                <a:latin typeface="Amazon Ember" panose="02000000000000000000" pitchFamily="2" charset="0"/>
                <a:ea typeface="Amazon Ember" panose="02000000000000000000" pitchFamily="2" charset="0"/>
                <a:cs typeface="Century Gothic" charset="0"/>
              </a:rPr>
              <a:t>CustomerId: 1</a:t>
            </a:r>
          </a:p>
          <a:p>
            <a:pPr defTabSz="457189"/>
            <a:r>
              <a:rPr lang="en-US" sz="1067" dirty="0">
                <a:solidFill>
                  <a:srgbClr val="414042"/>
                </a:solidFill>
                <a:latin typeface="Amazon Ember" panose="02000000000000000000" pitchFamily="2" charset="0"/>
                <a:ea typeface="Amazon Ember" panose="02000000000000000000" pitchFamily="2" charset="0"/>
                <a:cs typeface="Century Gothic" charset="0"/>
              </a:rPr>
              <a:t>ASIN: [</a:t>
            </a:r>
            <a:r>
              <a:rPr lang="en-US" sz="978" dirty="0">
                <a:solidFill>
                  <a:srgbClr val="414042"/>
                </a:solidFill>
                <a:latin typeface="Amazon Ember" panose="02000000000000000000" pitchFamily="2" charset="0"/>
                <a:ea typeface="Amazon Ember" panose="02000000000000000000" pitchFamily="2" charset="0"/>
                <a:cs typeface="Century Gothic" charset="0"/>
              </a:rPr>
              <a:t>B00X4WHP5E</a:t>
            </a:r>
            <a:r>
              <a:rPr lang="en-US" sz="1067" dirty="0">
                <a:solidFill>
                  <a:srgbClr val="414042"/>
                </a:solidFill>
                <a:latin typeface="Amazon Ember" panose="02000000000000000000" pitchFamily="2" charset="0"/>
                <a:ea typeface="Amazon Ember" panose="02000000000000000000" pitchFamily="2" charset="0"/>
                <a:cs typeface="Century Gothic" charset="0"/>
              </a:rPr>
              <a:t>]</a:t>
            </a:r>
          </a:p>
          <a:p>
            <a:pPr defTabSz="457189"/>
            <a:endParaRPr lang="en-US" sz="1067" dirty="0">
              <a:solidFill>
                <a:srgbClr val="414042"/>
              </a:solidFill>
              <a:latin typeface="Amazon Ember" panose="02000000000000000000" pitchFamily="2" charset="0"/>
              <a:ea typeface="Amazon Ember" panose="02000000000000000000" pitchFamily="2" charset="0"/>
              <a:cs typeface="Century Gothic" charset="0"/>
            </a:endParaRPr>
          </a:p>
        </p:txBody>
      </p:sp>
      <p:sp>
        <p:nvSpPr>
          <p:cNvPr id="77" name="TextBox 76"/>
          <p:cNvSpPr txBox="1"/>
          <p:nvPr/>
        </p:nvSpPr>
        <p:spPr>
          <a:xfrm>
            <a:off x="3554517" y="2654616"/>
            <a:ext cx="1099981" cy="276999"/>
          </a:xfrm>
          <a:prstGeom prst="rect">
            <a:avLst/>
          </a:prstGeom>
          <a:noFill/>
        </p:spPr>
        <p:txBody>
          <a:bodyPr wrap="none" rtlCol="0">
            <a:spAutoFit/>
          </a:bodyPr>
          <a:lstStyle/>
          <a:p>
            <a:pPr defTabSz="457189"/>
            <a:r>
              <a:rPr lang="en-US" sz="1200" dirty="0">
                <a:solidFill>
                  <a:srgbClr val="EEECE1"/>
                </a:solidFill>
                <a:latin typeface="Amazon Ember" panose="02000000000000000000" pitchFamily="2" charset="0"/>
                <a:ea typeface="Amazon Ember" panose="02000000000000000000" pitchFamily="2" charset="0"/>
                <a:cs typeface="Century Gothic" charset="0"/>
              </a:rPr>
              <a:t>Hash(</a:t>
            </a:r>
            <a:r>
              <a:rPr lang="en-US" sz="1200" dirty="0">
                <a:solidFill>
                  <a:srgbClr val="A4D7F4"/>
                </a:solidFill>
                <a:latin typeface="Amazon Ember" panose="02000000000000000000" pitchFamily="2" charset="0"/>
                <a:ea typeface="Amazon Ember" panose="02000000000000000000" pitchFamily="2" charset="0"/>
                <a:cs typeface="Century Gothic" charset="0"/>
              </a:rPr>
              <a:t>1</a:t>
            </a:r>
            <a:r>
              <a:rPr lang="en-US" sz="1200" dirty="0">
                <a:solidFill>
                  <a:srgbClr val="EEECE1"/>
                </a:solidFill>
                <a:latin typeface="Amazon Ember" panose="02000000000000000000" pitchFamily="2" charset="0"/>
                <a:ea typeface="Amazon Ember" panose="02000000000000000000" pitchFamily="2" charset="0"/>
                <a:cs typeface="Century Gothic" charset="0"/>
              </a:rPr>
              <a:t>) = 7B</a:t>
            </a:r>
          </a:p>
        </p:txBody>
      </p:sp>
      <p:sp>
        <p:nvSpPr>
          <p:cNvPr id="65" name="Title 1"/>
          <p:cNvSpPr txBox="1">
            <a:spLocks/>
          </p:cNvSpPr>
          <p:nvPr/>
        </p:nvSpPr>
        <p:spPr>
          <a:xfrm>
            <a:off x="321456" y="191451"/>
            <a:ext cx="6160757" cy="464448"/>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b="0" dirty="0">
                <a:solidFill>
                  <a:schemeClr val="bg2"/>
                </a:solidFill>
                <a:latin typeface="Amazon Ember" panose="02000000000000000000" pitchFamily="2" charset="0"/>
                <a:ea typeface="Amazon Ember" panose="02000000000000000000" pitchFamily="2" charset="0"/>
                <a:cs typeface="Amazon Ember" panose="020B0603020204020204" pitchFamily="34" charset="0"/>
              </a:rPr>
              <a:t>A view “from a different angle”</a:t>
            </a:r>
          </a:p>
        </p:txBody>
      </p:sp>
      <p:sp>
        <p:nvSpPr>
          <p:cNvPr id="111" name="TextBox 110"/>
          <p:cNvSpPr txBox="1"/>
          <p:nvPr/>
        </p:nvSpPr>
        <p:spPr>
          <a:xfrm>
            <a:off x="6528199" y="3519434"/>
            <a:ext cx="462225" cy="184666"/>
          </a:xfrm>
          <a:prstGeom prst="rect">
            <a:avLst/>
          </a:prstGeom>
          <a:noFill/>
        </p:spPr>
        <p:txBody>
          <a:bodyPr wrap="square" lIns="0" tIns="0" rIns="0" bIns="0">
            <a:spAutoFit/>
          </a:bodyPr>
          <a:lstStyle/>
          <a:p>
            <a:pPr algn="ctr" defTabSz="457189">
              <a:defRPr/>
            </a:pPr>
            <a:r>
              <a:rPr lang="en-US" sz="600" b="1" dirty="0">
                <a:solidFill>
                  <a:srgbClr val="FFFFFF"/>
                </a:solidFill>
                <a:latin typeface="Calibri"/>
              </a:rPr>
              <a:t>Partition A</a:t>
            </a:r>
          </a:p>
          <a:p>
            <a:pPr algn="ctr" defTabSz="457189">
              <a:defRPr/>
            </a:pPr>
            <a:endParaRPr lang="en-US" sz="600" b="1" dirty="0">
              <a:solidFill>
                <a:srgbClr val="FFFFFF"/>
              </a:solidFill>
              <a:latin typeface="Calibri"/>
            </a:endParaRPr>
          </a:p>
        </p:txBody>
      </p:sp>
    </p:spTree>
    <p:extLst>
      <p:ext uri="{BB962C8B-B14F-4D97-AF65-F5344CB8AC3E}">
        <p14:creationId xmlns:p14="http://schemas.microsoft.com/office/powerpoint/2010/main" val="31910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par>
                          <p:cTn id="85" fill="hold">
                            <p:stCondLst>
                              <p:cond delay="0"/>
                            </p:stCondLst>
                            <p:childTnLst>
                              <p:par>
                                <p:cTn id="86" presetID="35" presetClass="emph" presetSubtype="0" repeatCount="2000" fill="hold" nodeType="afterEffect">
                                  <p:stCondLst>
                                    <p:cond delay="0"/>
                                  </p:stCondLst>
                                  <p:childTnLst>
                                    <p:anim calcmode="discrete" valueType="str">
                                      <p:cBhvr>
                                        <p:cTn id="87" dur="500" fill="hold"/>
                                        <p:tgtEl>
                                          <p:spTgt spid="98"/>
                                        </p:tgtEl>
                                        <p:attrNameLst>
                                          <p:attrName>style.visibility</p:attrName>
                                        </p:attrNameLst>
                                      </p:cBhvr>
                                      <p:tavLst>
                                        <p:tav tm="0">
                                          <p:val>
                                            <p:strVal val="hidden"/>
                                          </p:val>
                                        </p:tav>
                                        <p:tav tm="50000">
                                          <p:val>
                                            <p:strVal val="visible"/>
                                          </p:val>
                                        </p:tav>
                                      </p:tavLst>
                                    </p:anim>
                                  </p:childTnLst>
                                </p:cTn>
                              </p:par>
                              <p:par>
                                <p:cTn id="88" presetID="35" presetClass="emph" presetSubtype="0" repeatCount="2000" fill="hold" nodeType="withEffect">
                                  <p:stCondLst>
                                    <p:cond delay="0"/>
                                  </p:stCondLst>
                                  <p:childTnLst>
                                    <p:anim calcmode="discrete" valueType="str">
                                      <p:cBhvr>
                                        <p:cTn id="89" dur="500" fill="hold"/>
                                        <p:tgtEl>
                                          <p:spTgt spid="36"/>
                                        </p:tgtEl>
                                        <p:attrNameLst>
                                          <p:attrName>style.visibility</p:attrName>
                                        </p:attrNameLst>
                                      </p:cBhvr>
                                      <p:tavLst>
                                        <p:tav tm="0">
                                          <p:val>
                                            <p:strVal val="hidden"/>
                                          </p:val>
                                        </p:tav>
                                        <p:tav tm="50000">
                                          <p:val>
                                            <p:strVal val="visible"/>
                                          </p:val>
                                        </p:tav>
                                      </p:tavLst>
                                    </p:anim>
                                  </p:childTnLst>
                                </p:cTn>
                              </p:par>
                              <p:par>
                                <p:cTn id="90" presetID="35" presetClass="emph" presetSubtype="0" repeatCount="2000" fill="hold" nodeType="withEffect">
                                  <p:stCondLst>
                                    <p:cond delay="0"/>
                                  </p:stCondLst>
                                  <p:childTnLst>
                                    <p:anim calcmode="discrete" valueType="str">
                                      <p:cBhvr>
                                        <p:cTn id="91" dur="500" fill="hold"/>
                                        <p:tgtEl>
                                          <p:spTgt spid="107"/>
                                        </p:tgtEl>
                                        <p:attrNameLst>
                                          <p:attrName>style.visibility</p:attrName>
                                        </p:attrNameLst>
                                      </p:cBhvr>
                                      <p:tavLst>
                                        <p:tav tm="0">
                                          <p:val>
                                            <p:strVal val="hidden"/>
                                          </p:val>
                                        </p:tav>
                                        <p:tav tm="50000">
                                          <p:val>
                                            <p:strVal val="visible"/>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dissolve">
                                      <p:cBhvr>
                                        <p:cTn id="96" dur="500"/>
                                        <p:tgtEl>
                                          <p:spTgt spid="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dissolve">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40" grpId="0"/>
      <p:bldP spid="42" grpId="0"/>
      <p:bldP spid="43" grpId="0"/>
      <p:bldP spid="53" grpId="0"/>
      <p:bldP spid="103" grpId="0"/>
      <p:bldP spid="74" grpId="0"/>
      <p:bldP spid="66" grpId="0"/>
      <p:bldP spid="101" grpId="0"/>
      <p:bldP spid="110" grpId="0"/>
      <p:bldP spid="41" grpId="0"/>
      <p:bldP spid="64" grpId="0"/>
      <p:bldP spid="96" grpId="0"/>
      <p:bldP spid="97" grpId="0"/>
      <p:bldP spid="99" grpId="0"/>
      <p:bldP spid="100" grpId="0"/>
      <p:bldP spid="105" grpId="0"/>
      <p:bldP spid="106" grpId="0"/>
      <p:bldP spid="108" grpId="0"/>
      <p:bldP spid="109" grpId="0"/>
      <p:bldP spid="4" grpId="0" animBg="1"/>
      <p:bldP spid="60" grpId="0" animBg="1"/>
      <p:bldP spid="77" grpId="0"/>
      <p:bldP spid="1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B9FE916-04D0-4F48-B2E9-261EF66B4604}"/>
              </a:ext>
            </a:extLst>
          </p:cNvPr>
          <p:cNvGrpSpPr/>
          <p:nvPr/>
        </p:nvGrpSpPr>
        <p:grpSpPr>
          <a:xfrm>
            <a:off x="3468488" y="755004"/>
            <a:ext cx="2108403" cy="776431"/>
            <a:chOff x="12688560" y="2534288"/>
            <a:chExt cx="6746079" cy="2484281"/>
          </a:xfrm>
        </p:grpSpPr>
        <p:grpSp>
          <p:nvGrpSpPr>
            <p:cNvPr id="7" name="Group 6">
              <a:extLst>
                <a:ext uri="{FF2B5EF4-FFF2-40B4-BE49-F238E27FC236}">
                  <a16:creationId xmlns:a16="http://schemas.microsoft.com/office/drawing/2014/main" id="{8D1CC165-8F79-C44B-ABD5-6A4CD127A605}"/>
                </a:ext>
              </a:extLst>
            </p:cNvPr>
            <p:cNvGrpSpPr/>
            <p:nvPr/>
          </p:nvGrpSpPr>
          <p:grpSpPr>
            <a:xfrm>
              <a:off x="12688560" y="2534288"/>
              <a:ext cx="1195883" cy="719276"/>
              <a:chOff x="12688560" y="2534288"/>
              <a:chExt cx="1195883" cy="719276"/>
            </a:xfrm>
          </p:grpSpPr>
          <p:sp>
            <p:nvSpPr>
              <p:cNvPr id="50" name="Rectangle 49">
                <a:extLst>
                  <a:ext uri="{FF2B5EF4-FFF2-40B4-BE49-F238E27FC236}">
                    <a16:creationId xmlns:a16="http://schemas.microsoft.com/office/drawing/2014/main" id="{39F8EA78-05E5-0749-93EE-B85636AFE3E1}"/>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51" name="TextBox 50">
                <a:extLst>
                  <a:ext uri="{FF2B5EF4-FFF2-40B4-BE49-F238E27FC236}">
                    <a16:creationId xmlns:a16="http://schemas.microsoft.com/office/drawing/2014/main" id="{9AF440F4-5790-8F40-87D1-0D5BC0D3BE5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8" name="Group 7">
              <a:extLst>
                <a:ext uri="{FF2B5EF4-FFF2-40B4-BE49-F238E27FC236}">
                  <a16:creationId xmlns:a16="http://schemas.microsoft.com/office/drawing/2014/main" id="{E9C0FF42-86BE-6645-88C3-C42156A55547}"/>
                </a:ext>
              </a:extLst>
            </p:cNvPr>
            <p:cNvGrpSpPr/>
            <p:nvPr/>
          </p:nvGrpSpPr>
          <p:grpSpPr>
            <a:xfrm>
              <a:off x="14076109" y="2534288"/>
              <a:ext cx="1195883" cy="719276"/>
              <a:chOff x="12688560" y="2534288"/>
              <a:chExt cx="1195883" cy="719276"/>
            </a:xfrm>
          </p:grpSpPr>
          <p:sp>
            <p:nvSpPr>
              <p:cNvPr id="48" name="Rectangle 47">
                <a:extLst>
                  <a:ext uri="{FF2B5EF4-FFF2-40B4-BE49-F238E27FC236}">
                    <a16:creationId xmlns:a16="http://schemas.microsoft.com/office/drawing/2014/main" id="{E07EC2A3-F06D-5D4C-8AFE-DD7BF54489E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9" name="TextBox 48">
                <a:extLst>
                  <a:ext uri="{FF2B5EF4-FFF2-40B4-BE49-F238E27FC236}">
                    <a16:creationId xmlns:a16="http://schemas.microsoft.com/office/drawing/2014/main" id="{E86A139B-36FA-E44D-AFF8-429AAC719370}"/>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9" name="Group 8">
              <a:extLst>
                <a:ext uri="{FF2B5EF4-FFF2-40B4-BE49-F238E27FC236}">
                  <a16:creationId xmlns:a16="http://schemas.microsoft.com/office/drawing/2014/main" id="{8AC10C74-C77B-4540-9EE1-AE341D522E62}"/>
                </a:ext>
              </a:extLst>
            </p:cNvPr>
            <p:cNvGrpSpPr/>
            <p:nvPr/>
          </p:nvGrpSpPr>
          <p:grpSpPr>
            <a:xfrm>
              <a:off x="15463658" y="2534288"/>
              <a:ext cx="1195883" cy="719276"/>
              <a:chOff x="12688560" y="2534288"/>
              <a:chExt cx="1195883" cy="719276"/>
            </a:xfrm>
          </p:grpSpPr>
          <p:sp>
            <p:nvSpPr>
              <p:cNvPr id="46" name="Rectangle 45">
                <a:extLst>
                  <a:ext uri="{FF2B5EF4-FFF2-40B4-BE49-F238E27FC236}">
                    <a16:creationId xmlns:a16="http://schemas.microsoft.com/office/drawing/2014/main" id="{3FC72A0D-5DFB-9B42-BBF8-5C2470A298D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7" name="TextBox 46">
                <a:extLst>
                  <a:ext uri="{FF2B5EF4-FFF2-40B4-BE49-F238E27FC236}">
                    <a16:creationId xmlns:a16="http://schemas.microsoft.com/office/drawing/2014/main" id="{CE6FD429-ED1A-0F42-9B21-9705A81CD65F}"/>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 name="Group 9">
              <a:extLst>
                <a:ext uri="{FF2B5EF4-FFF2-40B4-BE49-F238E27FC236}">
                  <a16:creationId xmlns:a16="http://schemas.microsoft.com/office/drawing/2014/main" id="{C1F3EB1D-0123-3941-A9F6-F854B87F71DE}"/>
                </a:ext>
              </a:extLst>
            </p:cNvPr>
            <p:cNvGrpSpPr/>
            <p:nvPr/>
          </p:nvGrpSpPr>
          <p:grpSpPr>
            <a:xfrm>
              <a:off x="16851207" y="2534288"/>
              <a:ext cx="1195883" cy="719276"/>
              <a:chOff x="12688560" y="2534288"/>
              <a:chExt cx="1195883" cy="719276"/>
            </a:xfrm>
          </p:grpSpPr>
          <p:sp>
            <p:nvSpPr>
              <p:cNvPr id="44" name="Rectangle 43">
                <a:extLst>
                  <a:ext uri="{FF2B5EF4-FFF2-40B4-BE49-F238E27FC236}">
                    <a16:creationId xmlns:a16="http://schemas.microsoft.com/office/drawing/2014/main" id="{4286AD76-6DB4-A84D-B578-B5D62C5114C3}"/>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5" name="TextBox 44">
                <a:extLst>
                  <a:ext uri="{FF2B5EF4-FFF2-40B4-BE49-F238E27FC236}">
                    <a16:creationId xmlns:a16="http://schemas.microsoft.com/office/drawing/2014/main" id="{4052FA7F-B233-E44C-8006-E0A7DED6F5D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 name="Group 10">
              <a:extLst>
                <a:ext uri="{FF2B5EF4-FFF2-40B4-BE49-F238E27FC236}">
                  <a16:creationId xmlns:a16="http://schemas.microsoft.com/office/drawing/2014/main" id="{F5F3012D-D681-2E40-AECB-D3160CD6ADFE}"/>
                </a:ext>
              </a:extLst>
            </p:cNvPr>
            <p:cNvGrpSpPr/>
            <p:nvPr/>
          </p:nvGrpSpPr>
          <p:grpSpPr>
            <a:xfrm>
              <a:off x="18238756" y="2534288"/>
              <a:ext cx="1195883" cy="719276"/>
              <a:chOff x="12688560" y="2534288"/>
              <a:chExt cx="1195883" cy="719276"/>
            </a:xfrm>
          </p:grpSpPr>
          <p:sp>
            <p:nvSpPr>
              <p:cNvPr id="42" name="Rectangle 41">
                <a:extLst>
                  <a:ext uri="{FF2B5EF4-FFF2-40B4-BE49-F238E27FC236}">
                    <a16:creationId xmlns:a16="http://schemas.microsoft.com/office/drawing/2014/main" id="{21B24169-2BA3-FA4E-BFFE-60AF8B7F253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3" name="TextBox 42">
                <a:extLst>
                  <a:ext uri="{FF2B5EF4-FFF2-40B4-BE49-F238E27FC236}">
                    <a16:creationId xmlns:a16="http://schemas.microsoft.com/office/drawing/2014/main" id="{E9124D0B-A9E7-DD40-B591-A118A8AD492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2" name="Group 11">
              <a:extLst>
                <a:ext uri="{FF2B5EF4-FFF2-40B4-BE49-F238E27FC236}">
                  <a16:creationId xmlns:a16="http://schemas.microsoft.com/office/drawing/2014/main" id="{FAF074EF-23B9-B340-ABC8-6794B1DA3063}"/>
                </a:ext>
              </a:extLst>
            </p:cNvPr>
            <p:cNvGrpSpPr/>
            <p:nvPr/>
          </p:nvGrpSpPr>
          <p:grpSpPr>
            <a:xfrm>
              <a:off x="12688560" y="3406157"/>
              <a:ext cx="1195883" cy="719276"/>
              <a:chOff x="12688560" y="2534288"/>
              <a:chExt cx="1195883" cy="719276"/>
            </a:xfrm>
          </p:grpSpPr>
          <p:sp>
            <p:nvSpPr>
              <p:cNvPr id="40" name="Rectangle 39">
                <a:extLst>
                  <a:ext uri="{FF2B5EF4-FFF2-40B4-BE49-F238E27FC236}">
                    <a16:creationId xmlns:a16="http://schemas.microsoft.com/office/drawing/2014/main" id="{494B06F3-2DAD-B544-B4E8-4C94845210C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1" name="TextBox 40">
                <a:extLst>
                  <a:ext uri="{FF2B5EF4-FFF2-40B4-BE49-F238E27FC236}">
                    <a16:creationId xmlns:a16="http://schemas.microsoft.com/office/drawing/2014/main" id="{11854AD1-656B-844B-96C2-0A4BCD07CE1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3" name="Group 12">
              <a:extLst>
                <a:ext uri="{FF2B5EF4-FFF2-40B4-BE49-F238E27FC236}">
                  <a16:creationId xmlns:a16="http://schemas.microsoft.com/office/drawing/2014/main" id="{F11F0454-0267-CA48-8568-A98BE6515D5C}"/>
                </a:ext>
              </a:extLst>
            </p:cNvPr>
            <p:cNvGrpSpPr/>
            <p:nvPr/>
          </p:nvGrpSpPr>
          <p:grpSpPr>
            <a:xfrm>
              <a:off x="14076109" y="3406157"/>
              <a:ext cx="1195883" cy="719276"/>
              <a:chOff x="12688560" y="2534288"/>
              <a:chExt cx="1195883" cy="719276"/>
            </a:xfrm>
          </p:grpSpPr>
          <p:sp>
            <p:nvSpPr>
              <p:cNvPr id="38" name="Rectangle 37">
                <a:extLst>
                  <a:ext uri="{FF2B5EF4-FFF2-40B4-BE49-F238E27FC236}">
                    <a16:creationId xmlns:a16="http://schemas.microsoft.com/office/drawing/2014/main" id="{9E8582A2-A749-8948-B435-926F1B566B7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9" name="TextBox 38">
                <a:extLst>
                  <a:ext uri="{FF2B5EF4-FFF2-40B4-BE49-F238E27FC236}">
                    <a16:creationId xmlns:a16="http://schemas.microsoft.com/office/drawing/2014/main" id="{50EE7371-836A-2D45-A555-72678B0AA11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4" name="Group 13">
              <a:extLst>
                <a:ext uri="{FF2B5EF4-FFF2-40B4-BE49-F238E27FC236}">
                  <a16:creationId xmlns:a16="http://schemas.microsoft.com/office/drawing/2014/main" id="{1DE28EEE-ABF6-444F-8596-5056629C51CA}"/>
                </a:ext>
              </a:extLst>
            </p:cNvPr>
            <p:cNvGrpSpPr/>
            <p:nvPr/>
          </p:nvGrpSpPr>
          <p:grpSpPr>
            <a:xfrm>
              <a:off x="15463658" y="3406157"/>
              <a:ext cx="1195883" cy="719276"/>
              <a:chOff x="12688560" y="2534288"/>
              <a:chExt cx="1195883" cy="719276"/>
            </a:xfrm>
          </p:grpSpPr>
          <p:sp>
            <p:nvSpPr>
              <p:cNvPr id="36" name="Rectangle 35">
                <a:extLst>
                  <a:ext uri="{FF2B5EF4-FFF2-40B4-BE49-F238E27FC236}">
                    <a16:creationId xmlns:a16="http://schemas.microsoft.com/office/drawing/2014/main" id="{E85BA391-D833-CB4E-A13F-6F6AF4AC947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7" name="TextBox 36">
                <a:extLst>
                  <a:ext uri="{FF2B5EF4-FFF2-40B4-BE49-F238E27FC236}">
                    <a16:creationId xmlns:a16="http://schemas.microsoft.com/office/drawing/2014/main" id="{B6600665-F75B-B943-9551-00C41C5F8F1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5" name="Group 14">
              <a:extLst>
                <a:ext uri="{FF2B5EF4-FFF2-40B4-BE49-F238E27FC236}">
                  <a16:creationId xmlns:a16="http://schemas.microsoft.com/office/drawing/2014/main" id="{6F603638-0AAE-834B-808A-963B81CB551B}"/>
                </a:ext>
              </a:extLst>
            </p:cNvPr>
            <p:cNvGrpSpPr/>
            <p:nvPr/>
          </p:nvGrpSpPr>
          <p:grpSpPr>
            <a:xfrm>
              <a:off x="16851207" y="3406157"/>
              <a:ext cx="1195883" cy="719276"/>
              <a:chOff x="12688560" y="2534288"/>
              <a:chExt cx="1195883" cy="719276"/>
            </a:xfrm>
          </p:grpSpPr>
          <p:sp>
            <p:nvSpPr>
              <p:cNvPr id="34" name="Rectangle 33">
                <a:extLst>
                  <a:ext uri="{FF2B5EF4-FFF2-40B4-BE49-F238E27FC236}">
                    <a16:creationId xmlns:a16="http://schemas.microsoft.com/office/drawing/2014/main" id="{D19C61EA-569F-F348-B2CA-32276CD99BF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5" name="TextBox 34">
                <a:extLst>
                  <a:ext uri="{FF2B5EF4-FFF2-40B4-BE49-F238E27FC236}">
                    <a16:creationId xmlns:a16="http://schemas.microsoft.com/office/drawing/2014/main" id="{595FBDFF-41BB-034A-8E14-CEB86E9E4AE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6" name="Group 15">
              <a:extLst>
                <a:ext uri="{FF2B5EF4-FFF2-40B4-BE49-F238E27FC236}">
                  <a16:creationId xmlns:a16="http://schemas.microsoft.com/office/drawing/2014/main" id="{12BDD217-28BD-E84D-BB31-B50BA63F2C5D}"/>
                </a:ext>
              </a:extLst>
            </p:cNvPr>
            <p:cNvGrpSpPr/>
            <p:nvPr/>
          </p:nvGrpSpPr>
          <p:grpSpPr>
            <a:xfrm>
              <a:off x="18238756" y="3406157"/>
              <a:ext cx="1195883" cy="719276"/>
              <a:chOff x="12688560" y="2534288"/>
              <a:chExt cx="1195883" cy="719276"/>
            </a:xfrm>
          </p:grpSpPr>
          <p:sp>
            <p:nvSpPr>
              <p:cNvPr id="32" name="Rectangle 31">
                <a:extLst>
                  <a:ext uri="{FF2B5EF4-FFF2-40B4-BE49-F238E27FC236}">
                    <a16:creationId xmlns:a16="http://schemas.microsoft.com/office/drawing/2014/main" id="{BFACCC7B-BB15-4F41-8709-41675D06DF06}"/>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3" name="TextBox 32">
                <a:extLst>
                  <a:ext uri="{FF2B5EF4-FFF2-40B4-BE49-F238E27FC236}">
                    <a16:creationId xmlns:a16="http://schemas.microsoft.com/office/drawing/2014/main" id="{91C60ABC-044E-6D41-B21A-57492E4E7F47}"/>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7" name="Group 16">
              <a:extLst>
                <a:ext uri="{FF2B5EF4-FFF2-40B4-BE49-F238E27FC236}">
                  <a16:creationId xmlns:a16="http://schemas.microsoft.com/office/drawing/2014/main" id="{B331B750-3C7C-2644-87E0-3535989B1378}"/>
                </a:ext>
              </a:extLst>
            </p:cNvPr>
            <p:cNvGrpSpPr/>
            <p:nvPr/>
          </p:nvGrpSpPr>
          <p:grpSpPr>
            <a:xfrm>
              <a:off x="12688560" y="4299293"/>
              <a:ext cx="1195883" cy="719276"/>
              <a:chOff x="12688560" y="2534288"/>
              <a:chExt cx="1195883" cy="719276"/>
            </a:xfrm>
          </p:grpSpPr>
          <p:sp>
            <p:nvSpPr>
              <p:cNvPr id="30" name="Rectangle 29">
                <a:extLst>
                  <a:ext uri="{FF2B5EF4-FFF2-40B4-BE49-F238E27FC236}">
                    <a16:creationId xmlns:a16="http://schemas.microsoft.com/office/drawing/2014/main" id="{B123F8E2-4844-F44E-AFE1-3D460B0EF3C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1" name="TextBox 30">
                <a:extLst>
                  <a:ext uri="{FF2B5EF4-FFF2-40B4-BE49-F238E27FC236}">
                    <a16:creationId xmlns:a16="http://schemas.microsoft.com/office/drawing/2014/main" id="{FDD59E21-AD88-814A-9519-11106D49191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8" name="Group 17">
              <a:extLst>
                <a:ext uri="{FF2B5EF4-FFF2-40B4-BE49-F238E27FC236}">
                  <a16:creationId xmlns:a16="http://schemas.microsoft.com/office/drawing/2014/main" id="{DFE05140-24D8-9C4D-A5FF-91661771CA47}"/>
                </a:ext>
              </a:extLst>
            </p:cNvPr>
            <p:cNvGrpSpPr/>
            <p:nvPr/>
          </p:nvGrpSpPr>
          <p:grpSpPr>
            <a:xfrm>
              <a:off x="14076109" y="4299293"/>
              <a:ext cx="1195883" cy="719276"/>
              <a:chOff x="12688560" y="2534288"/>
              <a:chExt cx="1195883" cy="719276"/>
            </a:xfrm>
          </p:grpSpPr>
          <p:sp>
            <p:nvSpPr>
              <p:cNvPr id="28" name="Rectangle 27">
                <a:extLst>
                  <a:ext uri="{FF2B5EF4-FFF2-40B4-BE49-F238E27FC236}">
                    <a16:creationId xmlns:a16="http://schemas.microsoft.com/office/drawing/2014/main" id="{0430478B-311E-AA43-878B-297B99B13FB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9" name="TextBox 28">
                <a:extLst>
                  <a:ext uri="{FF2B5EF4-FFF2-40B4-BE49-F238E27FC236}">
                    <a16:creationId xmlns:a16="http://schemas.microsoft.com/office/drawing/2014/main" id="{798715BB-5323-7D4E-A506-5BF3D663126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9" name="Group 18">
              <a:extLst>
                <a:ext uri="{FF2B5EF4-FFF2-40B4-BE49-F238E27FC236}">
                  <a16:creationId xmlns:a16="http://schemas.microsoft.com/office/drawing/2014/main" id="{B0B5E5F0-FBB7-2347-A986-BECE0858693E}"/>
                </a:ext>
              </a:extLst>
            </p:cNvPr>
            <p:cNvGrpSpPr/>
            <p:nvPr/>
          </p:nvGrpSpPr>
          <p:grpSpPr>
            <a:xfrm>
              <a:off x="15463658" y="4299293"/>
              <a:ext cx="1195883" cy="719276"/>
              <a:chOff x="12688560" y="2534288"/>
              <a:chExt cx="1195883" cy="719276"/>
            </a:xfrm>
          </p:grpSpPr>
          <p:sp>
            <p:nvSpPr>
              <p:cNvPr id="26" name="Rectangle 25">
                <a:extLst>
                  <a:ext uri="{FF2B5EF4-FFF2-40B4-BE49-F238E27FC236}">
                    <a16:creationId xmlns:a16="http://schemas.microsoft.com/office/drawing/2014/main" id="{3B581343-A793-0949-9E86-8A71433297D1}"/>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 name="TextBox 26">
                <a:extLst>
                  <a:ext uri="{FF2B5EF4-FFF2-40B4-BE49-F238E27FC236}">
                    <a16:creationId xmlns:a16="http://schemas.microsoft.com/office/drawing/2014/main" id="{9F135365-0AE2-F148-94F1-46359B61E9A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20" name="Group 19">
              <a:extLst>
                <a:ext uri="{FF2B5EF4-FFF2-40B4-BE49-F238E27FC236}">
                  <a16:creationId xmlns:a16="http://schemas.microsoft.com/office/drawing/2014/main" id="{3CE9E5B4-A0FE-F34F-973F-212DCD3914FF}"/>
                </a:ext>
              </a:extLst>
            </p:cNvPr>
            <p:cNvGrpSpPr/>
            <p:nvPr/>
          </p:nvGrpSpPr>
          <p:grpSpPr>
            <a:xfrm>
              <a:off x="16851207" y="4299293"/>
              <a:ext cx="1195883" cy="719276"/>
              <a:chOff x="12688560" y="2534288"/>
              <a:chExt cx="1195883" cy="719276"/>
            </a:xfrm>
          </p:grpSpPr>
          <p:sp>
            <p:nvSpPr>
              <p:cNvPr id="24" name="Rectangle 23">
                <a:extLst>
                  <a:ext uri="{FF2B5EF4-FFF2-40B4-BE49-F238E27FC236}">
                    <a16:creationId xmlns:a16="http://schemas.microsoft.com/office/drawing/2014/main" id="{96579E18-B687-3444-AA11-8C5D9951A48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 name="TextBox 24">
                <a:extLst>
                  <a:ext uri="{FF2B5EF4-FFF2-40B4-BE49-F238E27FC236}">
                    <a16:creationId xmlns:a16="http://schemas.microsoft.com/office/drawing/2014/main" id="{85B2A58E-8A25-F34A-BDB6-9E7D0BD01A1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21" name="Group 20">
              <a:extLst>
                <a:ext uri="{FF2B5EF4-FFF2-40B4-BE49-F238E27FC236}">
                  <a16:creationId xmlns:a16="http://schemas.microsoft.com/office/drawing/2014/main" id="{C512A8FA-F019-434B-A74E-C82E53BCDDE0}"/>
                </a:ext>
              </a:extLst>
            </p:cNvPr>
            <p:cNvGrpSpPr/>
            <p:nvPr/>
          </p:nvGrpSpPr>
          <p:grpSpPr>
            <a:xfrm>
              <a:off x="18238756" y="4299293"/>
              <a:ext cx="1195883" cy="719276"/>
              <a:chOff x="12688560" y="2534288"/>
              <a:chExt cx="1195883" cy="719276"/>
            </a:xfrm>
          </p:grpSpPr>
          <p:sp>
            <p:nvSpPr>
              <p:cNvPr id="22" name="Rectangle 21">
                <a:extLst>
                  <a:ext uri="{FF2B5EF4-FFF2-40B4-BE49-F238E27FC236}">
                    <a16:creationId xmlns:a16="http://schemas.microsoft.com/office/drawing/2014/main" id="{3FE2708C-A303-7243-9729-7E47E302416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3" name="TextBox 22">
                <a:extLst>
                  <a:ext uri="{FF2B5EF4-FFF2-40B4-BE49-F238E27FC236}">
                    <a16:creationId xmlns:a16="http://schemas.microsoft.com/office/drawing/2014/main" id="{A937CD95-F7E3-554B-AB0F-655A056AE8CA}"/>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52" name="Group 51">
            <a:extLst>
              <a:ext uri="{FF2B5EF4-FFF2-40B4-BE49-F238E27FC236}">
                <a16:creationId xmlns:a16="http://schemas.microsoft.com/office/drawing/2014/main" id="{EAAA7F6C-EB49-8B4F-BC6E-6651491AA8D6}"/>
              </a:ext>
            </a:extLst>
          </p:cNvPr>
          <p:cNvGrpSpPr/>
          <p:nvPr/>
        </p:nvGrpSpPr>
        <p:grpSpPr>
          <a:xfrm>
            <a:off x="3468488" y="2088664"/>
            <a:ext cx="2108403" cy="776431"/>
            <a:chOff x="12688560" y="2534288"/>
            <a:chExt cx="6746079" cy="2484281"/>
          </a:xfrm>
        </p:grpSpPr>
        <p:grpSp>
          <p:nvGrpSpPr>
            <p:cNvPr id="53" name="Group 52">
              <a:extLst>
                <a:ext uri="{FF2B5EF4-FFF2-40B4-BE49-F238E27FC236}">
                  <a16:creationId xmlns:a16="http://schemas.microsoft.com/office/drawing/2014/main" id="{9F0AE4B8-62E9-5445-8F27-DBF2425CD9AD}"/>
                </a:ext>
              </a:extLst>
            </p:cNvPr>
            <p:cNvGrpSpPr/>
            <p:nvPr/>
          </p:nvGrpSpPr>
          <p:grpSpPr>
            <a:xfrm>
              <a:off x="12688560" y="2534288"/>
              <a:ext cx="1195883" cy="719276"/>
              <a:chOff x="12688560" y="2534288"/>
              <a:chExt cx="1195883" cy="719276"/>
            </a:xfrm>
          </p:grpSpPr>
          <p:sp>
            <p:nvSpPr>
              <p:cNvPr id="96" name="Rectangle 95">
                <a:extLst>
                  <a:ext uri="{FF2B5EF4-FFF2-40B4-BE49-F238E27FC236}">
                    <a16:creationId xmlns:a16="http://schemas.microsoft.com/office/drawing/2014/main" id="{D8EFFA0C-78F5-1B46-84E2-89B201D44333}"/>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7" name="TextBox 96">
                <a:extLst>
                  <a:ext uri="{FF2B5EF4-FFF2-40B4-BE49-F238E27FC236}">
                    <a16:creationId xmlns:a16="http://schemas.microsoft.com/office/drawing/2014/main" id="{CAD6EC92-E86A-3A47-A698-0FBAB638465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4" name="Group 53">
              <a:extLst>
                <a:ext uri="{FF2B5EF4-FFF2-40B4-BE49-F238E27FC236}">
                  <a16:creationId xmlns:a16="http://schemas.microsoft.com/office/drawing/2014/main" id="{86BB0899-1A3C-C643-B6B8-AC2C793C8477}"/>
                </a:ext>
              </a:extLst>
            </p:cNvPr>
            <p:cNvGrpSpPr/>
            <p:nvPr/>
          </p:nvGrpSpPr>
          <p:grpSpPr>
            <a:xfrm>
              <a:off x="14076109" y="2534288"/>
              <a:ext cx="1195883" cy="719276"/>
              <a:chOff x="12688560" y="2534288"/>
              <a:chExt cx="1195883" cy="719276"/>
            </a:xfrm>
          </p:grpSpPr>
          <p:sp>
            <p:nvSpPr>
              <p:cNvPr id="94" name="Rectangle 93">
                <a:extLst>
                  <a:ext uri="{FF2B5EF4-FFF2-40B4-BE49-F238E27FC236}">
                    <a16:creationId xmlns:a16="http://schemas.microsoft.com/office/drawing/2014/main" id="{A3473287-4DC1-CE4E-926D-BCED598CD5B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5" name="TextBox 94">
                <a:extLst>
                  <a:ext uri="{FF2B5EF4-FFF2-40B4-BE49-F238E27FC236}">
                    <a16:creationId xmlns:a16="http://schemas.microsoft.com/office/drawing/2014/main" id="{C995443C-C9CD-2244-961A-10D5AC1EB8F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5" name="Group 54">
              <a:extLst>
                <a:ext uri="{FF2B5EF4-FFF2-40B4-BE49-F238E27FC236}">
                  <a16:creationId xmlns:a16="http://schemas.microsoft.com/office/drawing/2014/main" id="{1BF34A77-2CE0-7444-BDE1-D2833A99663E}"/>
                </a:ext>
              </a:extLst>
            </p:cNvPr>
            <p:cNvGrpSpPr/>
            <p:nvPr/>
          </p:nvGrpSpPr>
          <p:grpSpPr>
            <a:xfrm>
              <a:off x="15463658" y="2534288"/>
              <a:ext cx="1195883" cy="719276"/>
              <a:chOff x="12688560" y="2534288"/>
              <a:chExt cx="1195883" cy="719276"/>
            </a:xfrm>
          </p:grpSpPr>
          <p:sp>
            <p:nvSpPr>
              <p:cNvPr id="92" name="Rectangle 91">
                <a:extLst>
                  <a:ext uri="{FF2B5EF4-FFF2-40B4-BE49-F238E27FC236}">
                    <a16:creationId xmlns:a16="http://schemas.microsoft.com/office/drawing/2014/main" id="{425508CC-927B-1F4F-BAD7-FA5465E59FD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3" name="TextBox 92">
                <a:extLst>
                  <a:ext uri="{FF2B5EF4-FFF2-40B4-BE49-F238E27FC236}">
                    <a16:creationId xmlns:a16="http://schemas.microsoft.com/office/drawing/2014/main" id="{6EF23399-D218-5147-B1E5-FA2919B9778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6" name="Group 55">
              <a:extLst>
                <a:ext uri="{FF2B5EF4-FFF2-40B4-BE49-F238E27FC236}">
                  <a16:creationId xmlns:a16="http://schemas.microsoft.com/office/drawing/2014/main" id="{C6469A8B-1BF3-634F-BB00-2E8CD9A268E0}"/>
                </a:ext>
              </a:extLst>
            </p:cNvPr>
            <p:cNvGrpSpPr/>
            <p:nvPr/>
          </p:nvGrpSpPr>
          <p:grpSpPr>
            <a:xfrm>
              <a:off x="16851207" y="2534288"/>
              <a:ext cx="1195883" cy="719276"/>
              <a:chOff x="12688560" y="2534288"/>
              <a:chExt cx="1195883" cy="719276"/>
            </a:xfrm>
          </p:grpSpPr>
          <p:sp>
            <p:nvSpPr>
              <p:cNvPr id="90" name="Rectangle 89">
                <a:extLst>
                  <a:ext uri="{FF2B5EF4-FFF2-40B4-BE49-F238E27FC236}">
                    <a16:creationId xmlns:a16="http://schemas.microsoft.com/office/drawing/2014/main" id="{44025D34-B1E2-1D41-97E6-A822668FDA2B}"/>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1" name="TextBox 90">
                <a:extLst>
                  <a:ext uri="{FF2B5EF4-FFF2-40B4-BE49-F238E27FC236}">
                    <a16:creationId xmlns:a16="http://schemas.microsoft.com/office/drawing/2014/main" id="{D8067573-08CF-D345-85D1-0FBBC657FD76}"/>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7" name="Group 56">
              <a:extLst>
                <a:ext uri="{FF2B5EF4-FFF2-40B4-BE49-F238E27FC236}">
                  <a16:creationId xmlns:a16="http://schemas.microsoft.com/office/drawing/2014/main" id="{5B26906F-4ED5-6A4D-9387-BEF9D6A1BDBC}"/>
                </a:ext>
              </a:extLst>
            </p:cNvPr>
            <p:cNvGrpSpPr/>
            <p:nvPr/>
          </p:nvGrpSpPr>
          <p:grpSpPr>
            <a:xfrm>
              <a:off x="18238756" y="2534288"/>
              <a:ext cx="1195883" cy="719276"/>
              <a:chOff x="12688560" y="2534288"/>
              <a:chExt cx="1195883" cy="719276"/>
            </a:xfrm>
          </p:grpSpPr>
          <p:sp>
            <p:nvSpPr>
              <p:cNvPr id="88" name="Rectangle 87">
                <a:extLst>
                  <a:ext uri="{FF2B5EF4-FFF2-40B4-BE49-F238E27FC236}">
                    <a16:creationId xmlns:a16="http://schemas.microsoft.com/office/drawing/2014/main" id="{2E3F954C-44EC-0442-890E-1DF101431B7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9" name="TextBox 88">
                <a:extLst>
                  <a:ext uri="{FF2B5EF4-FFF2-40B4-BE49-F238E27FC236}">
                    <a16:creationId xmlns:a16="http://schemas.microsoft.com/office/drawing/2014/main" id="{35C91E88-AF86-F44F-BC7B-45CF67D6E21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8" name="Group 57">
              <a:extLst>
                <a:ext uri="{FF2B5EF4-FFF2-40B4-BE49-F238E27FC236}">
                  <a16:creationId xmlns:a16="http://schemas.microsoft.com/office/drawing/2014/main" id="{708B832B-68B3-C048-A3B1-22FCCF93DDB0}"/>
                </a:ext>
              </a:extLst>
            </p:cNvPr>
            <p:cNvGrpSpPr/>
            <p:nvPr/>
          </p:nvGrpSpPr>
          <p:grpSpPr>
            <a:xfrm>
              <a:off x="12688560" y="3406157"/>
              <a:ext cx="1195883" cy="719276"/>
              <a:chOff x="12688560" y="2534288"/>
              <a:chExt cx="1195883" cy="719276"/>
            </a:xfrm>
          </p:grpSpPr>
          <p:sp>
            <p:nvSpPr>
              <p:cNvPr id="86" name="Rectangle 85">
                <a:extLst>
                  <a:ext uri="{FF2B5EF4-FFF2-40B4-BE49-F238E27FC236}">
                    <a16:creationId xmlns:a16="http://schemas.microsoft.com/office/drawing/2014/main" id="{00F2B5C3-AFED-2645-BB9C-6C51574761B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7" name="TextBox 86">
                <a:extLst>
                  <a:ext uri="{FF2B5EF4-FFF2-40B4-BE49-F238E27FC236}">
                    <a16:creationId xmlns:a16="http://schemas.microsoft.com/office/drawing/2014/main" id="{4396DB0C-ECAA-4041-B14F-5D77F1F0344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9" name="Group 58">
              <a:extLst>
                <a:ext uri="{FF2B5EF4-FFF2-40B4-BE49-F238E27FC236}">
                  <a16:creationId xmlns:a16="http://schemas.microsoft.com/office/drawing/2014/main" id="{C890ABE4-10FF-FE4F-B6A7-BEEBE2F3259C}"/>
                </a:ext>
              </a:extLst>
            </p:cNvPr>
            <p:cNvGrpSpPr/>
            <p:nvPr/>
          </p:nvGrpSpPr>
          <p:grpSpPr>
            <a:xfrm>
              <a:off x="14076109" y="3406157"/>
              <a:ext cx="1195883" cy="719276"/>
              <a:chOff x="12688560" y="2534288"/>
              <a:chExt cx="1195883" cy="719276"/>
            </a:xfrm>
          </p:grpSpPr>
          <p:sp>
            <p:nvSpPr>
              <p:cNvPr id="84" name="Rectangle 83">
                <a:extLst>
                  <a:ext uri="{FF2B5EF4-FFF2-40B4-BE49-F238E27FC236}">
                    <a16:creationId xmlns:a16="http://schemas.microsoft.com/office/drawing/2014/main" id="{6D9D4B9E-678A-F042-B9A7-7B25066CCC6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5" name="TextBox 84">
                <a:extLst>
                  <a:ext uri="{FF2B5EF4-FFF2-40B4-BE49-F238E27FC236}">
                    <a16:creationId xmlns:a16="http://schemas.microsoft.com/office/drawing/2014/main" id="{5DF65DD8-E25A-1346-BEDC-FEA5AAFCDFF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0" name="Group 59">
              <a:extLst>
                <a:ext uri="{FF2B5EF4-FFF2-40B4-BE49-F238E27FC236}">
                  <a16:creationId xmlns:a16="http://schemas.microsoft.com/office/drawing/2014/main" id="{5AB98C3E-54A8-C040-AF9C-72F512CCB829}"/>
                </a:ext>
              </a:extLst>
            </p:cNvPr>
            <p:cNvGrpSpPr/>
            <p:nvPr/>
          </p:nvGrpSpPr>
          <p:grpSpPr>
            <a:xfrm>
              <a:off x="15463658" y="3406157"/>
              <a:ext cx="1195883" cy="719276"/>
              <a:chOff x="12688560" y="2534288"/>
              <a:chExt cx="1195883" cy="719276"/>
            </a:xfrm>
          </p:grpSpPr>
          <p:sp>
            <p:nvSpPr>
              <p:cNvPr id="82" name="Rectangle 81">
                <a:extLst>
                  <a:ext uri="{FF2B5EF4-FFF2-40B4-BE49-F238E27FC236}">
                    <a16:creationId xmlns:a16="http://schemas.microsoft.com/office/drawing/2014/main" id="{2CBA6B07-0CC5-E141-91EE-26AF9BC9EDF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3" name="TextBox 82">
                <a:extLst>
                  <a:ext uri="{FF2B5EF4-FFF2-40B4-BE49-F238E27FC236}">
                    <a16:creationId xmlns:a16="http://schemas.microsoft.com/office/drawing/2014/main" id="{5ADE7590-B2A2-C240-A847-C9D775A1313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1" name="Group 60">
              <a:extLst>
                <a:ext uri="{FF2B5EF4-FFF2-40B4-BE49-F238E27FC236}">
                  <a16:creationId xmlns:a16="http://schemas.microsoft.com/office/drawing/2014/main" id="{4B8717ED-9DA6-0740-AA31-5B06E10F2D67}"/>
                </a:ext>
              </a:extLst>
            </p:cNvPr>
            <p:cNvGrpSpPr/>
            <p:nvPr/>
          </p:nvGrpSpPr>
          <p:grpSpPr>
            <a:xfrm>
              <a:off x="16851207" y="3406157"/>
              <a:ext cx="1195883" cy="719276"/>
              <a:chOff x="12688560" y="2534288"/>
              <a:chExt cx="1195883" cy="719276"/>
            </a:xfrm>
          </p:grpSpPr>
          <p:sp>
            <p:nvSpPr>
              <p:cNvPr id="80" name="Rectangle 79">
                <a:extLst>
                  <a:ext uri="{FF2B5EF4-FFF2-40B4-BE49-F238E27FC236}">
                    <a16:creationId xmlns:a16="http://schemas.microsoft.com/office/drawing/2014/main" id="{500C5951-DE44-8744-9C10-F82F167F2E49}"/>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1" name="TextBox 80">
                <a:extLst>
                  <a:ext uri="{FF2B5EF4-FFF2-40B4-BE49-F238E27FC236}">
                    <a16:creationId xmlns:a16="http://schemas.microsoft.com/office/drawing/2014/main" id="{D605FD82-F97E-C44D-8FFB-409A78E7C21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2" name="Group 61">
              <a:extLst>
                <a:ext uri="{FF2B5EF4-FFF2-40B4-BE49-F238E27FC236}">
                  <a16:creationId xmlns:a16="http://schemas.microsoft.com/office/drawing/2014/main" id="{C8786AFF-3CBF-A347-9453-5F11D5F8DB5E}"/>
                </a:ext>
              </a:extLst>
            </p:cNvPr>
            <p:cNvGrpSpPr/>
            <p:nvPr/>
          </p:nvGrpSpPr>
          <p:grpSpPr>
            <a:xfrm>
              <a:off x="18238756" y="3406157"/>
              <a:ext cx="1195883" cy="719276"/>
              <a:chOff x="12688560" y="2534288"/>
              <a:chExt cx="1195883" cy="719276"/>
            </a:xfrm>
          </p:grpSpPr>
          <p:sp>
            <p:nvSpPr>
              <p:cNvPr id="78" name="Rectangle 77">
                <a:extLst>
                  <a:ext uri="{FF2B5EF4-FFF2-40B4-BE49-F238E27FC236}">
                    <a16:creationId xmlns:a16="http://schemas.microsoft.com/office/drawing/2014/main" id="{DB74977F-011B-4849-B849-A99C7351015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9" name="TextBox 78">
                <a:extLst>
                  <a:ext uri="{FF2B5EF4-FFF2-40B4-BE49-F238E27FC236}">
                    <a16:creationId xmlns:a16="http://schemas.microsoft.com/office/drawing/2014/main" id="{9FF6648C-25F8-AD40-BD06-CF671429DB66}"/>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3" name="Group 62">
              <a:extLst>
                <a:ext uri="{FF2B5EF4-FFF2-40B4-BE49-F238E27FC236}">
                  <a16:creationId xmlns:a16="http://schemas.microsoft.com/office/drawing/2014/main" id="{D305945A-6414-954F-85B0-9A245B3A1823}"/>
                </a:ext>
              </a:extLst>
            </p:cNvPr>
            <p:cNvGrpSpPr/>
            <p:nvPr/>
          </p:nvGrpSpPr>
          <p:grpSpPr>
            <a:xfrm>
              <a:off x="12688560" y="4299293"/>
              <a:ext cx="1195883" cy="719276"/>
              <a:chOff x="12688560" y="2534288"/>
              <a:chExt cx="1195883" cy="719276"/>
            </a:xfrm>
          </p:grpSpPr>
          <p:sp>
            <p:nvSpPr>
              <p:cNvPr id="76" name="Rectangle 75">
                <a:extLst>
                  <a:ext uri="{FF2B5EF4-FFF2-40B4-BE49-F238E27FC236}">
                    <a16:creationId xmlns:a16="http://schemas.microsoft.com/office/drawing/2014/main" id="{1A778197-A670-6840-A0B3-012862CA1CC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7" name="TextBox 76">
                <a:extLst>
                  <a:ext uri="{FF2B5EF4-FFF2-40B4-BE49-F238E27FC236}">
                    <a16:creationId xmlns:a16="http://schemas.microsoft.com/office/drawing/2014/main" id="{26AC7187-0190-F243-BD2D-6544D692250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4" name="Group 63">
              <a:extLst>
                <a:ext uri="{FF2B5EF4-FFF2-40B4-BE49-F238E27FC236}">
                  <a16:creationId xmlns:a16="http://schemas.microsoft.com/office/drawing/2014/main" id="{FDB6227D-8002-6440-B9B9-10CD9EF5DFD4}"/>
                </a:ext>
              </a:extLst>
            </p:cNvPr>
            <p:cNvGrpSpPr/>
            <p:nvPr/>
          </p:nvGrpSpPr>
          <p:grpSpPr>
            <a:xfrm>
              <a:off x="14076109" y="4299293"/>
              <a:ext cx="1195883" cy="719276"/>
              <a:chOff x="12688560" y="2534288"/>
              <a:chExt cx="1195883" cy="719276"/>
            </a:xfrm>
          </p:grpSpPr>
          <p:sp>
            <p:nvSpPr>
              <p:cNvPr id="74" name="Rectangle 73">
                <a:extLst>
                  <a:ext uri="{FF2B5EF4-FFF2-40B4-BE49-F238E27FC236}">
                    <a16:creationId xmlns:a16="http://schemas.microsoft.com/office/drawing/2014/main" id="{E8E62797-E2DC-0F4E-884C-D8189C9A757D}"/>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 name="TextBox 74">
                <a:extLst>
                  <a:ext uri="{FF2B5EF4-FFF2-40B4-BE49-F238E27FC236}">
                    <a16:creationId xmlns:a16="http://schemas.microsoft.com/office/drawing/2014/main" id="{8A48E183-D968-5745-86EE-0F5A3ECAB7D2}"/>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5" name="Group 64">
              <a:extLst>
                <a:ext uri="{FF2B5EF4-FFF2-40B4-BE49-F238E27FC236}">
                  <a16:creationId xmlns:a16="http://schemas.microsoft.com/office/drawing/2014/main" id="{19C7C95A-8DC0-854B-95E5-BEA30DF021BD}"/>
                </a:ext>
              </a:extLst>
            </p:cNvPr>
            <p:cNvGrpSpPr/>
            <p:nvPr/>
          </p:nvGrpSpPr>
          <p:grpSpPr>
            <a:xfrm>
              <a:off x="15463658" y="4299293"/>
              <a:ext cx="1195883" cy="719276"/>
              <a:chOff x="12688560" y="2534288"/>
              <a:chExt cx="1195883" cy="719276"/>
            </a:xfrm>
          </p:grpSpPr>
          <p:sp>
            <p:nvSpPr>
              <p:cNvPr id="72" name="Rectangle 71">
                <a:extLst>
                  <a:ext uri="{FF2B5EF4-FFF2-40B4-BE49-F238E27FC236}">
                    <a16:creationId xmlns:a16="http://schemas.microsoft.com/office/drawing/2014/main" id="{29B873DD-E5BB-E946-B434-70819C7B3EF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 name="TextBox 72">
                <a:extLst>
                  <a:ext uri="{FF2B5EF4-FFF2-40B4-BE49-F238E27FC236}">
                    <a16:creationId xmlns:a16="http://schemas.microsoft.com/office/drawing/2014/main" id="{7FEA6CBB-7925-884C-AFBD-5ABD41E5ABE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6" name="Group 65">
              <a:extLst>
                <a:ext uri="{FF2B5EF4-FFF2-40B4-BE49-F238E27FC236}">
                  <a16:creationId xmlns:a16="http://schemas.microsoft.com/office/drawing/2014/main" id="{394BEFDA-D9A0-6A43-BE98-0AFEA1B907BD}"/>
                </a:ext>
              </a:extLst>
            </p:cNvPr>
            <p:cNvGrpSpPr/>
            <p:nvPr/>
          </p:nvGrpSpPr>
          <p:grpSpPr>
            <a:xfrm>
              <a:off x="16851207" y="4299293"/>
              <a:ext cx="1195883" cy="719276"/>
              <a:chOff x="12688560" y="2534288"/>
              <a:chExt cx="1195883" cy="719276"/>
            </a:xfrm>
          </p:grpSpPr>
          <p:sp>
            <p:nvSpPr>
              <p:cNvPr id="70" name="Rectangle 69">
                <a:extLst>
                  <a:ext uri="{FF2B5EF4-FFF2-40B4-BE49-F238E27FC236}">
                    <a16:creationId xmlns:a16="http://schemas.microsoft.com/office/drawing/2014/main" id="{A48C3943-F55E-8F43-9683-1A1B8C58D4A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 name="TextBox 70">
                <a:extLst>
                  <a:ext uri="{FF2B5EF4-FFF2-40B4-BE49-F238E27FC236}">
                    <a16:creationId xmlns:a16="http://schemas.microsoft.com/office/drawing/2014/main" id="{A2954B11-6F10-3D49-8025-F6CC73A994A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7" name="Group 66">
              <a:extLst>
                <a:ext uri="{FF2B5EF4-FFF2-40B4-BE49-F238E27FC236}">
                  <a16:creationId xmlns:a16="http://schemas.microsoft.com/office/drawing/2014/main" id="{4EE49C17-69CE-D349-A5A4-530ED0A67CBF}"/>
                </a:ext>
              </a:extLst>
            </p:cNvPr>
            <p:cNvGrpSpPr/>
            <p:nvPr/>
          </p:nvGrpSpPr>
          <p:grpSpPr>
            <a:xfrm>
              <a:off x="18238756" y="4299293"/>
              <a:ext cx="1195883" cy="719276"/>
              <a:chOff x="12688560" y="2534288"/>
              <a:chExt cx="1195883" cy="719276"/>
            </a:xfrm>
          </p:grpSpPr>
          <p:sp>
            <p:nvSpPr>
              <p:cNvPr id="68" name="Rectangle 67">
                <a:extLst>
                  <a:ext uri="{FF2B5EF4-FFF2-40B4-BE49-F238E27FC236}">
                    <a16:creationId xmlns:a16="http://schemas.microsoft.com/office/drawing/2014/main" id="{2F01E1CC-EDE6-3040-87AC-27F2F3EDD78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9" name="TextBox 68">
                <a:extLst>
                  <a:ext uri="{FF2B5EF4-FFF2-40B4-BE49-F238E27FC236}">
                    <a16:creationId xmlns:a16="http://schemas.microsoft.com/office/drawing/2014/main" id="{FF49734B-9796-5E4F-ABD1-27FD72752B8B}"/>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98" name="Group 97">
            <a:extLst>
              <a:ext uri="{FF2B5EF4-FFF2-40B4-BE49-F238E27FC236}">
                <a16:creationId xmlns:a16="http://schemas.microsoft.com/office/drawing/2014/main" id="{28F31264-E09D-384D-9EE4-EAB51CB14581}"/>
              </a:ext>
            </a:extLst>
          </p:cNvPr>
          <p:cNvGrpSpPr/>
          <p:nvPr/>
        </p:nvGrpSpPr>
        <p:grpSpPr>
          <a:xfrm>
            <a:off x="3468488" y="3422325"/>
            <a:ext cx="2108403" cy="776431"/>
            <a:chOff x="12688560" y="2534288"/>
            <a:chExt cx="6746079" cy="2484281"/>
          </a:xfrm>
        </p:grpSpPr>
        <p:grpSp>
          <p:nvGrpSpPr>
            <p:cNvPr id="99" name="Group 98">
              <a:extLst>
                <a:ext uri="{FF2B5EF4-FFF2-40B4-BE49-F238E27FC236}">
                  <a16:creationId xmlns:a16="http://schemas.microsoft.com/office/drawing/2014/main" id="{786C6477-7B29-FE4A-8BDB-1983ED2F9984}"/>
                </a:ext>
              </a:extLst>
            </p:cNvPr>
            <p:cNvGrpSpPr/>
            <p:nvPr/>
          </p:nvGrpSpPr>
          <p:grpSpPr>
            <a:xfrm>
              <a:off x="12688560" y="2534288"/>
              <a:ext cx="1195883" cy="719276"/>
              <a:chOff x="12688560" y="2534288"/>
              <a:chExt cx="1195883" cy="719276"/>
            </a:xfrm>
          </p:grpSpPr>
          <p:sp>
            <p:nvSpPr>
              <p:cNvPr id="142" name="Rectangle 141">
                <a:extLst>
                  <a:ext uri="{FF2B5EF4-FFF2-40B4-BE49-F238E27FC236}">
                    <a16:creationId xmlns:a16="http://schemas.microsoft.com/office/drawing/2014/main" id="{FAC23E35-FA68-DC4C-B4E4-8510E24B8BEB}"/>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43" name="TextBox 142">
                <a:extLst>
                  <a:ext uri="{FF2B5EF4-FFF2-40B4-BE49-F238E27FC236}">
                    <a16:creationId xmlns:a16="http://schemas.microsoft.com/office/drawing/2014/main" id="{9BC7BA00-BC3F-DE43-B6A4-0A2A4924074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0" name="Group 99">
              <a:extLst>
                <a:ext uri="{FF2B5EF4-FFF2-40B4-BE49-F238E27FC236}">
                  <a16:creationId xmlns:a16="http://schemas.microsoft.com/office/drawing/2014/main" id="{293B6548-1434-064C-ACFB-1C966E584A6C}"/>
                </a:ext>
              </a:extLst>
            </p:cNvPr>
            <p:cNvGrpSpPr/>
            <p:nvPr/>
          </p:nvGrpSpPr>
          <p:grpSpPr>
            <a:xfrm>
              <a:off x="14076109" y="2534288"/>
              <a:ext cx="1195883" cy="719276"/>
              <a:chOff x="12688560" y="2534288"/>
              <a:chExt cx="1195883" cy="719276"/>
            </a:xfrm>
          </p:grpSpPr>
          <p:sp>
            <p:nvSpPr>
              <p:cNvPr id="140" name="Rectangle 139">
                <a:extLst>
                  <a:ext uri="{FF2B5EF4-FFF2-40B4-BE49-F238E27FC236}">
                    <a16:creationId xmlns:a16="http://schemas.microsoft.com/office/drawing/2014/main" id="{EAB1C641-5FF6-7C43-A3E5-15B57C996315}"/>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41" name="TextBox 140">
                <a:extLst>
                  <a:ext uri="{FF2B5EF4-FFF2-40B4-BE49-F238E27FC236}">
                    <a16:creationId xmlns:a16="http://schemas.microsoft.com/office/drawing/2014/main" id="{56B035BF-E86E-C24E-85B7-9C3C537036DF}"/>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1" name="Group 100">
              <a:extLst>
                <a:ext uri="{FF2B5EF4-FFF2-40B4-BE49-F238E27FC236}">
                  <a16:creationId xmlns:a16="http://schemas.microsoft.com/office/drawing/2014/main" id="{CEAE3999-48DB-B34A-9C78-673E90330DB6}"/>
                </a:ext>
              </a:extLst>
            </p:cNvPr>
            <p:cNvGrpSpPr/>
            <p:nvPr/>
          </p:nvGrpSpPr>
          <p:grpSpPr>
            <a:xfrm>
              <a:off x="15463658" y="2534288"/>
              <a:ext cx="1195883" cy="719276"/>
              <a:chOff x="12688560" y="2534288"/>
              <a:chExt cx="1195883" cy="719276"/>
            </a:xfrm>
          </p:grpSpPr>
          <p:sp>
            <p:nvSpPr>
              <p:cNvPr id="138" name="Rectangle 137">
                <a:extLst>
                  <a:ext uri="{FF2B5EF4-FFF2-40B4-BE49-F238E27FC236}">
                    <a16:creationId xmlns:a16="http://schemas.microsoft.com/office/drawing/2014/main" id="{959A7CE5-2DA5-7447-9273-B69C6F760AB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9" name="TextBox 138">
                <a:extLst>
                  <a:ext uri="{FF2B5EF4-FFF2-40B4-BE49-F238E27FC236}">
                    <a16:creationId xmlns:a16="http://schemas.microsoft.com/office/drawing/2014/main" id="{3A6FE047-29CF-F545-9758-0F167441A74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2" name="Group 101">
              <a:extLst>
                <a:ext uri="{FF2B5EF4-FFF2-40B4-BE49-F238E27FC236}">
                  <a16:creationId xmlns:a16="http://schemas.microsoft.com/office/drawing/2014/main" id="{FEF6C332-C74A-124A-AC7F-0744DEEBD8C8}"/>
                </a:ext>
              </a:extLst>
            </p:cNvPr>
            <p:cNvGrpSpPr/>
            <p:nvPr/>
          </p:nvGrpSpPr>
          <p:grpSpPr>
            <a:xfrm>
              <a:off x="16851207" y="2534288"/>
              <a:ext cx="1195883" cy="719276"/>
              <a:chOff x="12688560" y="2534288"/>
              <a:chExt cx="1195883" cy="719276"/>
            </a:xfrm>
          </p:grpSpPr>
          <p:sp>
            <p:nvSpPr>
              <p:cNvPr id="136" name="Rectangle 135">
                <a:extLst>
                  <a:ext uri="{FF2B5EF4-FFF2-40B4-BE49-F238E27FC236}">
                    <a16:creationId xmlns:a16="http://schemas.microsoft.com/office/drawing/2014/main" id="{8899DC52-6348-BA40-9581-6676D47DD3B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7" name="TextBox 136">
                <a:extLst>
                  <a:ext uri="{FF2B5EF4-FFF2-40B4-BE49-F238E27FC236}">
                    <a16:creationId xmlns:a16="http://schemas.microsoft.com/office/drawing/2014/main" id="{9997CF68-2A2C-2043-B668-8A744F972460}"/>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3" name="Group 102">
              <a:extLst>
                <a:ext uri="{FF2B5EF4-FFF2-40B4-BE49-F238E27FC236}">
                  <a16:creationId xmlns:a16="http://schemas.microsoft.com/office/drawing/2014/main" id="{38D4F03F-A2EF-3A4B-8606-EA828C028EF3}"/>
                </a:ext>
              </a:extLst>
            </p:cNvPr>
            <p:cNvGrpSpPr/>
            <p:nvPr/>
          </p:nvGrpSpPr>
          <p:grpSpPr>
            <a:xfrm>
              <a:off x="18238756" y="2534288"/>
              <a:ext cx="1195883" cy="719276"/>
              <a:chOff x="12688560" y="2534288"/>
              <a:chExt cx="1195883" cy="719276"/>
            </a:xfrm>
          </p:grpSpPr>
          <p:sp>
            <p:nvSpPr>
              <p:cNvPr id="134" name="Rectangle 133">
                <a:extLst>
                  <a:ext uri="{FF2B5EF4-FFF2-40B4-BE49-F238E27FC236}">
                    <a16:creationId xmlns:a16="http://schemas.microsoft.com/office/drawing/2014/main" id="{C6333DD2-A48C-3448-B6AA-FF8263A08D0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5" name="TextBox 134">
                <a:extLst>
                  <a:ext uri="{FF2B5EF4-FFF2-40B4-BE49-F238E27FC236}">
                    <a16:creationId xmlns:a16="http://schemas.microsoft.com/office/drawing/2014/main" id="{38413373-35BF-A342-B29B-C5DE7DCE8FF4}"/>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4" name="Group 103">
              <a:extLst>
                <a:ext uri="{FF2B5EF4-FFF2-40B4-BE49-F238E27FC236}">
                  <a16:creationId xmlns:a16="http://schemas.microsoft.com/office/drawing/2014/main" id="{4E030CE2-42C7-5045-AF4B-F5BB1789ED9C}"/>
                </a:ext>
              </a:extLst>
            </p:cNvPr>
            <p:cNvGrpSpPr/>
            <p:nvPr/>
          </p:nvGrpSpPr>
          <p:grpSpPr>
            <a:xfrm>
              <a:off x="12688560" y="3406157"/>
              <a:ext cx="1195883" cy="719276"/>
              <a:chOff x="12688560" y="2534288"/>
              <a:chExt cx="1195883" cy="719276"/>
            </a:xfrm>
          </p:grpSpPr>
          <p:sp>
            <p:nvSpPr>
              <p:cNvPr id="132" name="Rectangle 131">
                <a:extLst>
                  <a:ext uri="{FF2B5EF4-FFF2-40B4-BE49-F238E27FC236}">
                    <a16:creationId xmlns:a16="http://schemas.microsoft.com/office/drawing/2014/main" id="{7D6E9804-E77C-AC4E-8D5C-6425560F2DB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3" name="TextBox 132">
                <a:extLst>
                  <a:ext uri="{FF2B5EF4-FFF2-40B4-BE49-F238E27FC236}">
                    <a16:creationId xmlns:a16="http://schemas.microsoft.com/office/drawing/2014/main" id="{334345C8-5160-194D-9F9E-C9ECC1A4D7A2}"/>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5" name="Group 104">
              <a:extLst>
                <a:ext uri="{FF2B5EF4-FFF2-40B4-BE49-F238E27FC236}">
                  <a16:creationId xmlns:a16="http://schemas.microsoft.com/office/drawing/2014/main" id="{7C06D2AD-003D-614B-9DBB-2AF3BD8A721A}"/>
                </a:ext>
              </a:extLst>
            </p:cNvPr>
            <p:cNvGrpSpPr/>
            <p:nvPr/>
          </p:nvGrpSpPr>
          <p:grpSpPr>
            <a:xfrm>
              <a:off x="14076109" y="3406157"/>
              <a:ext cx="1195883" cy="719276"/>
              <a:chOff x="12688560" y="2534288"/>
              <a:chExt cx="1195883" cy="719276"/>
            </a:xfrm>
          </p:grpSpPr>
          <p:sp>
            <p:nvSpPr>
              <p:cNvPr id="130" name="Rectangle 129">
                <a:extLst>
                  <a:ext uri="{FF2B5EF4-FFF2-40B4-BE49-F238E27FC236}">
                    <a16:creationId xmlns:a16="http://schemas.microsoft.com/office/drawing/2014/main" id="{E5534200-8036-6044-A88F-7A388E478F1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1" name="TextBox 130">
                <a:extLst>
                  <a:ext uri="{FF2B5EF4-FFF2-40B4-BE49-F238E27FC236}">
                    <a16:creationId xmlns:a16="http://schemas.microsoft.com/office/drawing/2014/main" id="{8E0DB933-8B1F-DE45-A87E-3303282E6997}"/>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6" name="Group 105">
              <a:extLst>
                <a:ext uri="{FF2B5EF4-FFF2-40B4-BE49-F238E27FC236}">
                  <a16:creationId xmlns:a16="http://schemas.microsoft.com/office/drawing/2014/main" id="{5528D6D6-FE05-5D43-860E-50DD06F7E57B}"/>
                </a:ext>
              </a:extLst>
            </p:cNvPr>
            <p:cNvGrpSpPr/>
            <p:nvPr/>
          </p:nvGrpSpPr>
          <p:grpSpPr>
            <a:xfrm>
              <a:off x="15463658" y="3406157"/>
              <a:ext cx="1195883" cy="719276"/>
              <a:chOff x="12688560" y="2534288"/>
              <a:chExt cx="1195883" cy="719276"/>
            </a:xfrm>
          </p:grpSpPr>
          <p:sp>
            <p:nvSpPr>
              <p:cNvPr id="128" name="Rectangle 127">
                <a:extLst>
                  <a:ext uri="{FF2B5EF4-FFF2-40B4-BE49-F238E27FC236}">
                    <a16:creationId xmlns:a16="http://schemas.microsoft.com/office/drawing/2014/main" id="{E2D98873-D4CF-4740-BCA7-9B2E5B48C41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9" name="TextBox 128">
                <a:extLst>
                  <a:ext uri="{FF2B5EF4-FFF2-40B4-BE49-F238E27FC236}">
                    <a16:creationId xmlns:a16="http://schemas.microsoft.com/office/drawing/2014/main" id="{BDAABAD4-61DC-FA40-BDFA-20B96EAA977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7" name="Group 106">
              <a:extLst>
                <a:ext uri="{FF2B5EF4-FFF2-40B4-BE49-F238E27FC236}">
                  <a16:creationId xmlns:a16="http://schemas.microsoft.com/office/drawing/2014/main" id="{964A0878-48B6-EB46-A750-6242D40FAA72}"/>
                </a:ext>
              </a:extLst>
            </p:cNvPr>
            <p:cNvGrpSpPr/>
            <p:nvPr/>
          </p:nvGrpSpPr>
          <p:grpSpPr>
            <a:xfrm>
              <a:off x="16851207" y="3406157"/>
              <a:ext cx="1195883" cy="719276"/>
              <a:chOff x="12688560" y="2534288"/>
              <a:chExt cx="1195883" cy="719276"/>
            </a:xfrm>
          </p:grpSpPr>
          <p:sp>
            <p:nvSpPr>
              <p:cNvPr id="126" name="Rectangle 125">
                <a:extLst>
                  <a:ext uri="{FF2B5EF4-FFF2-40B4-BE49-F238E27FC236}">
                    <a16:creationId xmlns:a16="http://schemas.microsoft.com/office/drawing/2014/main" id="{55DE29DA-0261-324D-96C2-D3EFA882482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7" name="TextBox 126">
                <a:extLst>
                  <a:ext uri="{FF2B5EF4-FFF2-40B4-BE49-F238E27FC236}">
                    <a16:creationId xmlns:a16="http://schemas.microsoft.com/office/drawing/2014/main" id="{618C0F01-C92D-C849-8BBE-2B5942015B0A}"/>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8" name="Group 107">
              <a:extLst>
                <a:ext uri="{FF2B5EF4-FFF2-40B4-BE49-F238E27FC236}">
                  <a16:creationId xmlns:a16="http://schemas.microsoft.com/office/drawing/2014/main" id="{9758CE26-90CF-B442-B93E-C331FDA4687C}"/>
                </a:ext>
              </a:extLst>
            </p:cNvPr>
            <p:cNvGrpSpPr/>
            <p:nvPr/>
          </p:nvGrpSpPr>
          <p:grpSpPr>
            <a:xfrm>
              <a:off x="18238756" y="3406157"/>
              <a:ext cx="1195883" cy="719276"/>
              <a:chOff x="12688560" y="2534288"/>
              <a:chExt cx="1195883" cy="719276"/>
            </a:xfrm>
          </p:grpSpPr>
          <p:sp>
            <p:nvSpPr>
              <p:cNvPr id="124" name="Rectangle 123">
                <a:extLst>
                  <a:ext uri="{FF2B5EF4-FFF2-40B4-BE49-F238E27FC236}">
                    <a16:creationId xmlns:a16="http://schemas.microsoft.com/office/drawing/2014/main" id="{2BC6AC93-7AED-3A4D-919D-342E515328DD}"/>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5" name="TextBox 124">
                <a:extLst>
                  <a:ext uri="{FF2B5EF4-FFF2-40B4-BE49-F238E27FC236}">
                    <a16:creationId xmlns:a16="http://schemas.microsoft.com/office/drawing/2014/main" id="{9D983286-6A60-4740-9005-FA18D4BB30D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9" name="Group 108">
              <a:extLst>
                <a:ext uri="{FF2B5EF4-FFF2-40B4-BE49-F238E27FC236}">
                  <a16:creationId xmlns:a16="http://schemas.microsoft.com/office/drawing/2014/main" id="{9AF030A7-7657-6842-B7D8-58C84F6E59B0}"/>
                </a:ext>
              </a:extLst>
            </p:cNvPr>
            <p:cNvGrpSpPr/>
            <p:nvPr/>
          </p:nvGrpSpPr>
          <p:grpSpPr>
            <a:xfrm>
              <a:off x="12688560" y="4299293"/>
              <a:ext cx="1195883" cy="719276"/>
              <a:chOff x="12688560" y="2534288"/>
              <a:chExt cx="1195883" cy="719276"/>
            </a:xfrm>
          </p:grpSpPr>
          <p:sp>
            <p:nvSpPr>
              <p:cNvPr id="122" name="Rectangle 121">
                <a:extLst>
                  <a:ext uri="{FF2B5EF4-FFF2-40B4-BE49-F238E27FC236}">
                    <a16:creationId xmlns:a16="http://schemas.microsoft.com/office/drawing/2014/main" id="{4C8E94CE-9FE1-EC48-8A63-7F6CFC2BD4C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3" name="TextBox 122">
                <a:extLst>
                  <a:ext uri="{FF2B5EF4-FFF2-40B4-BE49-F238E27FC236}">
                    <a16:creationId xmlns:a16="http://schemas.microsoft.com/office/drawing/2014/main" id="{5B457FC0-3B56-C64F-97E1-3CB7BD42C3FD}"/>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0" name="Group 109">
              <a:extLst>
                <a:ext uri="{FF2B5EF4-FFF2-40B4-BE49-F238E27FC236}">
                  <a16:creationId xmlns:a16="http://schemas.microsoft.com/office/drawing/2014/main" id="{1BBBA698-C813-8B44-BD51-92275C19E42E}"/>
                </a:ext>
              </a:extLst>
            </p:cNvPr>
            <p:cNvGrpSpPr/>
            <p:nvPr/>
          </p:nvGrpSpPr>
          <p:grpSpPr>
            <a:xfrm>
              <a:off x="14076109" y="4299293"/>
              <a:ext cx="1195883" cy="719276"/>
              <a:chOff x="12688560" y="2534288"/>
              <a:chExt cx="1195883" cy="719276"/>
            </a:xfrm>
          </p:grpSpPr>
          <p:sp>
            <p:nvSpPr>
              <p:cNvPr id="120" name="Rectangle 119">
                <a:extLst>
                  <a:ext uri="{FF2B5EF4-FFF2-40B4-BE49-F238E27FC236}">
                    <a16:creationId xmlns:a16="http://schemas.microsoft.com/office/drawing/2014/main" id="{5F7ACCCC-C8A5-8240-AD4A-A097D2D5880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1" name="TextBox 120">
                <a:extLst>
                  <a:ext uri="{FF2B5EF4-FFF2-40B4-BE49-F238E27FC236}">
                    <a16:creationId xmlns:a16="http://schemas.microsoft.com/office/drawing/2014/main" id="{9055979E-0768-7049-A951-F042EF26232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1" name="Group 110">
              <a:extLst>
                <a:ext uri="{FF2B5EF4-FFF2-40B4-BE49-F238E27FC236}">
                  <a16:creationId xmlns:a16="http://schemas.microsoft.com/office/drawing/2014/main" id="{876D2A0D-5C8B-444D-9742-79F81BF7DB47}"/>
                </a:ext>
              </a:extLst>
            </p:cNvPr>
            <p:cNvGrpSpPr/>
            <p:nvPr/>
          </p:nvGrpSpPr>
          <p:grpSpPr>
            <a:xfrm>
              <a:off x="15463658" y="4299293"/>
              <a:ext cx="1195883" cy="719276"/>
              <a:chOff x="12688560" y="2534288"/>
              <a:chExt cx="1195883" cy="719276"/>
            </a:xfrm>
          </p:grpSpPr>
          <p:sp>
            <p:nvSpPr>
              <p:cNvPr id="118" name="Rectangle 117">
                <a:extLst>
                  <a:ext uri="{FF2B5EF4-FFF2-40B4-BE49-F238E27FC236}">
                    <a16:creationId xmlns:a16="http://schemas.microsoft.com/office/drawing/2014/main" id="{07D118C9-42E8-B543-B8F4-BDA65735E23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9" name="TextBox 118">
                <a:extLst>
                  <a:ext uri="{FF2B5EF4-FFF2-40B4-BE49-F238E27FC236}">
                    <a16:creationId xmlns:a16="http://schemas.microsoft.com/office/drawing/2014/main" id="{7C49605D-7BE3-1D4F-8F2E-DB2BC7C2381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2" name="Group 111">
              <a:extLst>
                <a:ext uri="{FF2B5EF4-FFF2-40B4-BE49-F238E27FC236}">
                  <a16:creationId xmlns:a16="http://schemas.microsoft.com/office/drawing/2014/main" id="{4653496E-CB60-0C42-A6CE-D1E91DA29432}"/>
                </a:ext>
              </a:extLst>
            </p:cNvPr>
            <p:cNvGrpSpPr/>
            <p:nvPr/>
          </p:nvGrpSpPr>
          <p:grpSpPr>
            <a:xfrm>
              <a:off x="16851207" y="4299293"/>
              <a:ext cx="1195883" cy="719276"/>
              <a:chOff x="12688560" y="2534288"/>
              <a:chExt cx="1195883" cy="719276"/>
            </a:xfrm>
          </p:grpSpPr>
          <p:sp>
            <p:nvSpPr>
              <p:cNvPr id="116" name="Rectangle 115">
                <a:extLst>
                  <a:ext uri="{FF2B5EF4-FFF2-40B4-BE49-F238E27FC236}">
                    <a16:creationId xmlns:a16="http://schemas.microsoft.com/office/drawing/2014/main" id="{F10E362F-3A07-9141-A52B-095A2279F036}"/>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7" name="TextBox 116">
                <a:extLst>
                  <a:ext uri="{FF2B5EF4-FFF2-40B4-BE49-F238E27FC236}">
                    <a16:creationId xmlns:a16="http://schemas.microsoft.com/office/drawing/2014/main" id="{F98A4A4D-81AD-FA45-B575-F0C5C2E8D97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3" name="Group 112">
              <a:extLst>
                <a:ext uri="{FF2B5EF4-FFF2-40B4-BE49-F238E27FC236}">
                  <a16:creationId xmlns:a16="http://schemas.microsoft.com/office/drawing/2014/main" id="{ABFD4256-95EF-6B45-9844-8A3401383D29}"/>
                </a:ext>
              </a:extLst>
            </p:cNvPr>
            <p:cNvGrpSpPr/>
            <p:nvPr/>
          </p:nvGrpSpPr>
          <p:grpSpPr>
            <a:xfrm>
              <a:off x="18238756" y="4299293"/>
              <a:ext cx="1195883" cy="719276"/>
              <a:chOff x="12688560" y="2534288"/>
              <a:chExt cx="1195883" cy="719276"/>
            </a:xfrm>
          </p:grpSpPr>
          <p:sp>
            <p:nvSpPr>
              <p:cNvPr id="114" name="Rectangle 113">
                <a:extLst>
                  <a:ext uri="{FF2B5EF4-FFF2-40B4-BE49-F238E27FC236}">
                    <a16:creationId xmlns:a16="http://schemas.microsoft.com/office/drawing/2014/main" id="{436243D0-6BCE-D545-83A9-F3A75633BB0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5" name="TextBox 114">
                <a:extLst>
                  <a:ext uri="{FF2B5EF4-FFF2-40B4-BE49-F238E27FC236}">
                    <a16:creationId xmlns:a16="http://schemas.microsoft.com/office/drawing/2014/main" id="{EBA74789-7C74-D247-846F-591C84FD25E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579" name="Group 578">
            <a:extLst>
              <a:ext uri="{FF2B5EF4-FFF2-40B4-BE49-F238E27FC236}">
                <a16:creationId xmlns:a16="http://schemas.microsoft.com/office/drawing/2014/main" id="{0D397D2B-DB19-374A-98D3-1121FE1BED3C}"/>
              </a:ext>
            </a:extLst>
          </p:cNvPr>
          <p:cNvGrpSpPr/>
          <p:nvPr/>
        </p:nvGrpSpPr>
        <p:grpSpPr>
          <a:xfrm>
            <a:off x="5965370" y="619136"/>
            <a:ext cx="2949115" cy="1048167"/>
            <a:chOff x="12613707" y="1173952"/>
            <a:chExt cx="5592567" cy="1987695"/>
          </a:xfrm>
        </p:grpSpPr>
        <p:grpSp>
          <p:nvGrpSpPr>
            <p:cNvPr id="145" name="Group 144">
              <a:extLst>
                <a:ext uri="{FF2B5EF4-FFF2-40B4-BE49-F238E27FC236}">
                  <a16:creationId xmlns:a16="http://schemas.microsoft.com/office/drawing/2014/main" id="{77FDA55A-88F6-6144-879D-0895219ADEA3}"/>
                </a:ext>
              </a:extLst>
            </p:cNvPr>
            <p:cNvGrpSpPr/>
            <p:nvPr/>
          </p:nvGrpSpPr>
          <p:grpSpPr>
            <a:xfrm>
              <a:off x="12613707" y="1173952"/>
              <a:ext cx="1301272" cy="434545"/>
              <a:chOff x="7887175" y="11348405"/>
              <a:chExt cx="6177168" cy="2062796"/>
            </a:xfrm>
          </p:grpSpPr>
          <p:sp>
            <p:nvSpPr>
              <p:cNvPr id="284" name="Rectangle 283">
                <a:extLst>
                  <a:ext uri="{FF2B5EF4-FFF2-40B4-BE49-F238E27FC236}">
                    <a16:creationId xmlns:a16="http://schemas.microsoft.com/office/drawing/2014/main" id="{FE2F2965-22EC-0B4B-9ED7-9C875510974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85" name="Rectangle 284">
                <a:extLst>
                  <a:ext uri="{FF2B5EF4-FFF2-40B4-BE49-F238E27FC236}">
                    <a16:creationId xmlns:a16="http://schemas.microsoft.com/office/drawing/2014/main" id="{D02BB9D6-482B-454D-A48A-E2B2D1E69D74}"/>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86" name="Can 285">
                <a:extLst>
                  <a:ext uri="{FF2B5EF4-FFF2-40B4-BE49-F238E27FC236}">
                    <a16:creationId xmlns:a16="http://schemas.microsoft.com/office/drawing/2014/main" id="{7E232EB3-435A-CA41-AE1F-34A6A73166C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7" name="Can 286">
                <a:extLst>
                  <a:ext uri="{FF2B5EF4-FFF2-40B4-BE49-F238E27FC236}">
                    <a16:creationId xmlns:a16="http://schemas.microsoft.com/office/drawing/2014/main" id="{D4062072-6DB0-654B-B7B2-969797B3573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8" name="Can 287">
                <a:extLst>
                  <a:ext uri="{FF2B5EF4-FFF2-40B4-BE49-F238E27FC236}">
                    <a16:creationId xmlns:a16="http://schemas.microsoft.com/office/drawing/2014/main" id="{3969CEC8-1A24-674C-8957-D9C4F05349D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6" name="Group 145">
              <a:extLst>
                <a:ext uri="{FF2B5EF4-FFF2-40B4-BE49-F238E27FC236}">
                  <a16:creationId xmlns:a16="http://schemas.microsoft.com/office/drawing/2014/main" id="{DA551936-96E2-0841-8DEA-C18EFB05FA2F}"/>
                </a:ext>
              </a:extLst>
            </p:cNvPr>
            <p:cNvGrpSpPr/>
            <p:nvPr/>
          </p:nvGrpSpPr>
          <p:grpSpPr>
            <a:xfrm>
              <a:off x="14044139" y="1173952"/>
              <a:ext cx="1301272" cy="434545"/>
              <a:chOff x="7887175" y="11348405"/>
              <a:chExt cx="6177168" cy="2062796"/>
            </a:xfrm>
          </p:grpSpPr>
          <p:sp>
            <p:nvSpPr>
              <p:cNvPr id="279" name="Rectangle 278">
                <a:extLst>
                  <a:ext uri="{FF2B5EF4-FFF2-40B4-BE49-F238E27FC236}">
                    <a16:creationId xmlns:a16="http://schemas.microsoft.com/office/drawing/2014/main" id="{5C3920FA-8CD6-534C-92C4-9BD380D3BC6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80" name="Rectangle 279">
                <a:extLst>
                  <a:ext uri="{FF2B5EF4-FFF2-40B4-BE49-F238E27FC236}">
                    <a16:creationId xmlns:a16="http://schemas.microsoft.com/office/drawing/2014/main" id="{CD1DCB3A-7061-D74E-9DB7-093C939D635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81" name="Can 280">
                <a:extLst>
                  <a:ext uri="{FF2B5EF4-FFF2-40B4-BE49-F238E27FC236}">
                    <a16:creationId xmlns:a16="http://schemas.microsoft.com/office/drawing/2014/main" id="{BC83F488-CBBA-8244-AF25-C11E2A9C92E0}"/>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2" name="Can 281">
                <a:extLst>
                  <a:ext uri="{FF2B5EF4-FFF2-40B4-BE49-F238E27FC236}">
                    <a16:creationId xmlns:a16="http://schemas.microsoft.com/office/drawing/2014/main" id="{D039BACE-8F0F-D04E-9C6A-FE3530D3105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3" name="Can 282">
                <a:extLst>
                  <a:ext uri="{FF2B5EF4-FFF2-40B4-BE49-F238E27FC236}">
                    <a16:creationId xmlns:a16="http://schemas.microsoft.com/office/drawing/2014/main" id="{71B33E79-BBA5-7D4C-B406-B8CC52611ACC}"/>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7" name="Group 146">
              <a:extLst>
                <a:ext uri="{FF2B5EF4-FFF2-40B4-BE49-F238E27FC236}">
                  <a16:creationId xmlns:a16="http://schemas.microsoft.com/office/drawing/2014/main" id="{EE568E00-5564-E042-B08C-F7A3D3CFF97D}"/>
                </a:ext>
              </a:extLst>
            </p:cNvPr>
            <p:cNvGrpSpPr/>
            <p:nvPr/>
          </p:nvGrpSpPr>
          <p:grpSpPr>
            <a:xfrm>
              <a:off x="15474570" y="1173952"/>
              <a:ext cx="1301272" cy="434545"/>
              <a:chOff x="7887175" y="11348405"/>
              <a:chExt cx="6177168" cy="2062796"/>
            </a:xfrm>
          </p:grpSpPr>
          <p:sp>
            <p:nvSpPr>
              <p:cNvPr id="274" name="Rectangle 273">
                <a:extLst>
                  <a:ext uri="{FF2B5EF4-FFF2-40B4-BE49-F238E27FC236}">
                    <a16:creationId xmlns:a16="http://schemas.microsoft.com/office/drawing/2014/main" id="{F7149CF2-91DD-064C-95D7-EF39C657EF8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75" name="Rectangle 274">
                <a:extLst>
                  <a:ext uri="{FF2B5EF4-FFF2-40B4-BE49-F238E27FC236}">
                    <a16:creationId xmlns:a16="http://schemas.microsoft.com/office/drawing/2014/main" id="{5C336BE9-0C6D-154F-B12E-5F1E4AD173D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6" name="Can 275">
                <a:extLst>
                  <a:ext uri="{FF2B5EF4-FFF2-40B4-BE49-F238E27FC236}">
                    <a16:creationId xmlns:a16="http://schemas.microsoft.com/office/drawing/2014/main" id="{2745CCBB-1557-994C-8A1D-02432DA219FE}"/>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7" name="Can 276">
                <a:extLst>
                  <a:ext uri="{FF2B5EF4-FFF2-40B4-BE49-F238E27FC236}">
                    <a16:creationId xmlns:a16="http://schemas.microsoft.com/office/drawing/2014/main" id="{188C570A-3AC0-DB49-9E5B-CF8E90FDF12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8" name="Can 277">
                <a:extLst>
                  <a:ext uri="{FF2B5EF4-FFF2-40B4-BE49-F238E27FC236}">
                    <a16:creationId xmlns:a16="http://schemas.microsoft.com/office/drawing/2014/main" id="{F7BBC977-37D2-6243-BAC1-CAFE7EEE4F5B}"/>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8" name="Group 147">
              <a:extLst>
                <a:ext uri="{FF2B5EF4-FFF2-40B4-BE49-F238E27FC236}">
                  <a16:creationId xmlns:a16="http://schemas.microsoft.com/office/drawing/2014/main" id="{00B8D8BE-11D9-4E4E-8E23-99B09D40A398}"/>
                </a:ext>
              </a:extLst>
            </p:cNvPr>
            <p:cNvGrpSpPr/>
            <p:nvPr/>
          </p:nvGrpSpPr>
          <p:grpSpPr>
            <a:xfrm>
              <a:off x="16905002" y="1173952"/>
              <a:ext cx="1301272" cy="434545"/>
              <a:chOff x="7887175" y="11348405"/>
              <a:chExt cx="6177168" cy="2062796"/>
            </a:xfrm>
          </p:grpSpPr>
          <p:sp>
            <p:nvSpPr>
              <p:cNvPr id="269" name="Rectangle 268">
                <a:extLst>
                  <a:ext uri="{FF2B5EF4-FFF2-40B4-BE49-F238E27FC236}">
                    <a16:creationId xmlns:a16="http://schemas.microsoft.com/office/drawing/2014/main" id="{C6D4605A-52A5-034A-8CA8-F4049B076CF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70" name="Rectangle 269">
                <a:extLst>
                  <a:ext uri="{FF2B5EF4-FFF2-40B4-BE49-F238E27FC236}">
                    <a16:creationId xmlns:a16="http://schemas.microsoft.com/office/drawing/2014/main" id="{6654E135-E84D-3B46-8C21-EAE0B20E995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1" name="Can 270">
                <a:extLst>
                  <a:ext uri="{FF2B5EF4-FFF2-40B4-BE49-F238E27FC236}">
                    <a16:creationId xmlns:a16="http://schemas.microsoft.com/office/drawing/2014/main" id="{A92E9FDA-DCFD-6349-BE15-9891A93BCFA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2" name="Can 271">
                <a:extLst>
                  <a:ext uri="{FF2B5EF4-FFF2-40B4-BE49-F238E27FC236}">
                    <a16:creationId xmlns:a16="http://schemas.microsoft.com/office/drawing/2014/main" id="{DDE71FE1-0185-0C4B-8291-6667D96C56F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3" name="Can 272">
                <a:extLst>
                  <a:ext uri="{FF2B5EF4-FFF2-40B4-BE49-F238E27FC236}">
                    <a16:creationId xmlns:a16="http://schemas.microsoft.com/office/drawing/2014/main" id="{BC89166C-0361-3347-8A49-0EDB4242EA24}"/>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1" name="Group 150">
              <a:extLst>
                <a:ext uri="{FF2B5EF4-FFF2-40B4-BE49-F238E27FC236}">
                  <a16:creationId xmlns:a16="http://schemas.microsoft.com/office/drawing/2014/main" id="{88CA7706-3600-9141-BA7F-BDAAB3E19954}"/>
                </a:ext>
              </a:extLst>
            </p:cNvPr>
            <p:cNvGrpSpPr/>
            <p:nvPr/>
          </p:nvGrpSpPr>
          <p:grpSpPr>
            <a:xfrm>
              <a:off x="12613707" y="1691668"/>
              <a:ext cx="1301272" cy="434545"/>
              <a:chOff x="7887175" y="11348405"/>
              <a:chExt cx="6177168" cy="2062796"/>
            </a:xfrm>
          </p:grpSpPr>
          <p:sp>
            <p:nvSpPr>
              <p:cNvPr id="254" name="Rectangle 253">
                <a:extLst>
                  <a:ext uri="{FF2B5EF4-FFF2-40B4-BE49-F238E27FC236}">
                    <a16:creationId xmlns:a16="http://schemas.microsoft.com/office/drawing/2014/main" id="{A1C16416-57AF-5C43-8A25-9CCE0F80BFC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55" name="Rectangle 254">
                <a:extLst>
                  <a:ext uri="{FF2B5EF4-FFF2-40B4-BE49-F238E27FC236}">
                    <a16:creationId xmlns:a16="http://schemas.microsoft.com/office/drawing/2014/main" id="{706A240E-3C53-7A4B-868F-88223DC077B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6" name="Can 255">
                <a:extLst>
                  <a:ext uri="{FF2B5EF4-FFF2-40B4-BE49-F238E27FC236}">
                    <a16:creationId xmlns:a16="http://schemas.microsoft.com/office/drawing/2014/main" id="{1FEF3FB6-4B82-994C-B220-2112F6304B1F}"/>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7" name="Can 256">
                <a:extLst>
                  <a:ext uri="{FF2B5EF4-FFF2-40B4-BE49-F238E27FC236}">
                    <a16:creationId xmlns:a16="http://schemas.microsoft.com/office/drawing/2014/main" id="{04EFEE14-2E8F-7D40-82D7-DC838E3DD26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8" name="Can 257">
                <a:extLst>
                  <a:ext uri="{FF2B5EF4-FFF2-40B4-BE49-F238E27FC236}">
                    <a16:creationId xmlns:a16="http://schemas.microsoft.com/office/drawing/2014/main" id="{CE005012-A5F7-174B-9D1E-9D95F137C03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2" name="Group 151">
              <a:extLst>
                <a:ext uri="{FF2B5EF4-FFF2-40B4-BE49-F238E27FC236}">
                  <a16:creationId xmlns:a16="http://schemas.microsoft.com/office/drawing/2014/main" id="{CF55CFDE-BDBD-E04F-A160-FC28B8803B91}"/>
                </a:ext>
              </a:extLst>
            </p:cNvPr>
            <p:cNvGrpSpPr/>
            <p:nvPr/>
          </p:nvGrpSpPr>
          <p:grpSpPr>
            <a:xfrm>
              <a:off x="14044139" y="1691668"/>
              <a:ext cx="1301272" cy="434545"/>
              <a:chOff x="7887175" y="11348405"/>
              <a:chExt cx="6177168" cy="2062796"/>
            </a:xfrm>
          </p:grpSpPr>
          <p:sp>
            <p:nvSpPr>
              <p:cNvPr id="249" name="Rectangle 248">
                <a:extLst>
                  <a:ext uri="{FF2B5EF4-FFF2-40B4-BE49-F238E27FC236}">
                    <a16:creationId xmlns:a16="http://schemas.microsoft.com/office/drawing/2014/main" id="{9AAD685F-DAC1-C349-AF60-81045A44F0C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50" name="Rectangle 249">
                <a:extLst>
                  <a:ext uri="{FF2B5EF4-FFF2-40B4-BE49-F238E27FC236}">
                    <a16:creationId xmlns:a16="http://schemas.microsoft.com/office/drawing/2014/main" id="{4EE13F65-A30E-4B43-98E0-F9F12A4C57F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1" name="Can 250">
                <a:extLst>
                  <a:ext uri="{FF2B5EF4-FFF2-40B4-BE49-F238E27FC236}">
                    <a16:creationId xmlns:a16="http://schemas.microsoft.com/office/drawing/2014/main" id="{1B4D8FB5-D660-8A48-9E45-EFF939F477C7}"/>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2" name="Can 251">
                <a:extLst>
                  <a:ext uri="{FF2B5EF4-FFF2-40B4-BE49-F238E27FC236}">
                    <a16:creationId xmlns:a16="http://schemas.microsoft.com/office/drawing/2014/main" id="{0C986739-E5F4-1143-BB3E-3EE47C1FCFB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3" name="Can 252">
                <a:extLst>
                  <a:ext uri="{FF2B5EF4-FFF2-40B4-BE49-F238E27FC236}">
                    <a16:creationId xmlns:a16="http://schemas.microsoft.com/office/drawing/2014/main" id="{38A18B44-19AF-B748-B9D8-5BB580BAF57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3" name="Group 152">
              <a:extLst>
                <a:ext uri="{FF2B5EF4-FFF2-40B4-BE49-F238E27FC236}">
                  <a16:creationId xmlns:a16="http://schemas.microsoft.com/office/drawing/2014/main" id="{0011464D-1807-8D46-98DE-5E792FFBB2FC}"/>
                </a:ext>
              </a:extLst>
            </p:cNvPr>
            <p:cNvGrpSpPr/>
            <p:nvPr/>
          </p:nvGrpSpPr>
          <p:grpSpPr>
            <a:xfrm>
              <a:off x="15474570" y="1691668"/>
              <a:ext cx="1301272" cy="434545"/>
              <a:chOff x="7887175" y="11348405"/>
              <a:chExt cx="6177168" cy="2062796"/>
            </a:xfrm>
          </p:grpSpPr>
          <p:sp>
            <p:nvSpPr>
              <p:cNvPr id="244" name="Rectangle 243">
                <a:extLst>
                  <a:ext uri="{FF2B5EF4-FFF2-40B4-BE49-F238E27FC236}">
                    <a16:creationId xmlns:a16="http://schemas.microsoft.com/office/drawing/2014/main" id="{517265AE-2F5C-174A-86EB-5E121422753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45" name="Rectangle 244">
                <a:extLst>
                  <a:ext uri="{FF2B5EF4-FFF2-40B4-BE49-F238E27FC236}">
                    <a16:creationId xmlns:a16="http://schemas.microsoft.com/office/drawing/2014/main" id="{1A1DEE66-B287-7841-BA6C-08B82DC9C46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46" name="Can 245">
                <a:extLst>
                  <a:ext uri="{FF2B5EF4-FFF2-40B4-BE49-F238E27FC236}">
                    <a16:creationId xmlns:a16="http://schemas.microsoft.com/office/drawing/2014/main" id="{51AD4048-61F6-2147-BF6C-04DDDF3C407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7" name="Can 246">
                <a:extLst>
                  <a:ext uri="{FF2B5EF4-FFF2-40B4-BE49-F238E27FC236}">
                    <a16:creationId xmlns:a16="http://schemas.microsoft.com/office/drawing/2014/main" id="{5DB60F6C-3D92-4841-B282-57A24FE262A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8" name="Can 247">
                <a:extLst>
                  <a:ext uri="{FF2B5EF4-FFF2-40B4-BE49-F238E27FC236}">
                    <a16:creationId xmlns:a16="http://schemas.microsoft.com/office/drawing/2014/main" id="{31AA825C-96F9-A84A-BA6D-D23B9232B48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4" name="Group 153">
              <a:extLst>
                <a:ext uri="{FF2B5EF4-FFF2-40B4-BE49-F238E27FC236}">
                  <a16:creationId xmlns:a16="http://schemas.microsoft.com/office/drawing/2014/main" id="{AA687ADB-A1AE-F34E-8AFE-F1AE859668F5}"/>
                </a:ext>
              </a:extLst>
            </p:cNvPr>
            <p:cNvGrpSpPr/>
            <p:nvPr/>
          </p:nvGrpSpPr>
          <p:grpSpPr>
            <a:xfrm>
              <a:off x="16905002" y="1691668"/>
              <a:ext cx="1301272" cy="434545"/>
              <a:chOff x="7887175" y="11348405"/>
              <a:chExt cx="6177168" cy="2062796"/>
            </a:xfrm>
          </p:grpSpPr>
          <p:sp>
            <p:nvSpPr>
              <p:cNvPr id="239" name="Rectangle 238">
                <a:extLst>
                  <a:ext uri="{FF2B5EF4-FFF2-40B4-BE49-F238E27FC236}">
                    <a16:creationId xmlns:a16="http://schemas.microsoft.com/office/drawing/2014/main" id="{FA6D9251-A858-CA49-BD3E-187C3FB2702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40" name="Rectangle 239">
                <a:extLst>
                  <a:ext uri="{FF2B5EF4-FFF2-40B4-BE49-F238E27FC236}">
                    <a16:creationId xmlns:a16="http://schemas.microsoft.com/office/drawing/2014/main" id="{C0078FA1-77D1-AA47-9FFE-77D4699AE2D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41" name="Can 240">
                <a:extLst>
                  <a:ext uri="{FF2B5EF4-FFF2-40B4-BE49-F238E27FC236}">
                    <a16:creationId xmlns:a16="http://schemas.microsoft.com/office/drawing/2014/main" id="{C6EA9055-6FD1-F747-82D1-3BB04C3A610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2" name="Can 241">
                <a:extLst>
                  <a:ext uri="{FF2B5EF4-FFF2-40B4-BE49-F238E27FC236}">
                    <a16:creationId xmlns:a16="http://schemas.microsoft.com/office/drawing/2014/main" id="{C224E507-789C-5546-B469-1A5111EF450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3" name="Can 242">
                <a:extLst>
                  <a:ext uri="{FF2B5EF4-FFF2-40B4-BE49-F238E27FC236}">
                    <a16:creationId xmlns:a16="http://schemas.microsoft.com/office/drawing/2014/main" id="{3A3F6B30-D431-394F-B31F-519E98871B5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7" name="Group 156">
              <a:extLst>
                <a:ext uri="{FF2B5EF4-FFF2-40B4-BE49-F238E27FC236}">
                  <a16:creationId xmlns:a16="http://schemas.microsoft.com/office/drawing/2014/main" id="{07F5B6FA-E87F-BF48-80FC-75BFD4E33971}"/>
                </a:ext>
              </a:extLst>
            </p:cNvPr>
            <p:cNvGrpSpPr/>
            <p:nvPr/>
          </p:nvGrpSpPr>
          <p:grpSpPr>
            <a:xfrm>
              <a:off x="12613707" y="2209385"/>
              <a:ext cx="1301272" cy="434545"/>
              <a:chOff x="7887175" y="11348405"/>
              <a:chExt cx="6177168" cy="2062796"/>
            </a:xfrm>
          </p:grpSpPr>
          <p:sp>
            <p:nvSpPr>
              <p:cNvPr id="224" name="Rectangle 223">
                <a:extLst>
                  <a:ext uri="{FF2B5EF4-FFF2-40B4-BE49-F238E27FC236}">
                    <a16:creationId xmlns:a16="http://schemas.microsoft.com/office/drawing/2014/main" id="{E53681FB-8958-9D48-92F9-120D556624C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25" name="Rectangle 224">
                <a:extLst>
                  <a:ext uri="{FF2B5EF4-FFF2-40B4-BE49-F238E27FC236}">
                    <a16:creationId xmlns:a16="http://schemas.microsoft.com/office/drawing/2014/main" id="{5E2B0009-C83C-1A4A-9DC2-06CE1A9055D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26" name="Can 225">
                <a:extLst>
                  <a:ext uri="{FF2B5EF4-FFF2-40B4-BE49-F238E27FC236}">
                    <a16:creationId xmlns:a16="http://schemas.microsoft.com/office/drawing/2014/main" id="{A6515059-6BBF-DB48-AEB1-A7F5FA5E018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7" name="Can 226">
                <a:extLst>
                  <a:ext uri="{FF2B5EF4-FFF2-40B4-BE49-F238E27FC236}">
                    <a16:creationId xmlns:a16="http://schemas.microsoft.com/office/drawing/2014/main" id="{CC16168F-FB87-E348-AD7D-C3337084F96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8" name="Can 227">
                <a:extLst>
                  <a:ext uri="{FF2B5EF4-FFF2-40B4-BE49-F238E27FC236}">
                    <a16:creationId xmlns:a16="http://schemas.microsoft.com/office/drawing/2014/main" id="{EB42A93C-48E1-5948-8CD4-1CBC3AE5FEE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8" name="Group 157">
              <a:extLst>
                <a:ext uri="{FF2B5EF4-FFF2-40B4-BE49-F238E27FC236}">
                  <a16:creationId xmlns:a16="http://schemas.microsoft.com/office/drawing/2014/main" id="{15848740-A4BA-5446-82F9-247BF2E15D81}"/>
                </a:ext>
              </a:extLst>
            </p:cNvPr>
            <p:cNvGrpSpPr/>
            <p:nvPr/>
          </p:nvGrpSpPr>
          <p:grpSpPr>
            <a:xfrm>
              <a:off x="14044139" y="2209385"/>
              <a:ext cx="1301272" cy="434545"/>
              <a:chOff x="7887175" y="11348405"/>
              <a:chExt cx="6177168" cy="2062796"/>
            </a:xfrm>
          </p:grpSpPr>
          <p:sp>
            <p:nvSpPr>
              <p:cNvPr id="219" name="Rectangle 218">
                <a:extLst>
                  <a:ext uri="{FF2B5EF4-FFF2-40B4-BE49-F238E27FC236}">
                    <a16:creationId xmlns:a16="http://schemas.microsoft.com/office/drawing/2014/main" id="{6F1607F2-9C0B-154F-816D-B1661078498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20" name="Rectangle 219">
                <a:extLst>
                  <a:ext uri="{FF2B5EF4-FFF2-40B4-BE49-F238E27FC236}">
                    <a16:creationId xmlns:a16="http://schemas.microsoft.com/office/drawing/2014/main" id="{F9DEA22C-B43F-094F-A0AD-8C7852C1B62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21" name="Can 220">
                <a:extLst>
                  <a:ext uri="{FF2B5EF4-FFF2-40B4-BE49-F238E27FC236}">
                    <a16:creationId xmlns:a16="http://schemas.microsoft.com/office/drawing/2014/main" id="{97EF93AB-B0E4-7846-AE42-FD2AF07B032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2" name="Can 221">
                <a:extLst>
                  <a:ext uri="{FF2B5EF4-FFF2-40B4-BE49-F238E27FC236}">
                    <a16:creationId xmlns:a16="http://schemas.microsoft.com/office/drawing/2014/main" id="{38AD8FFB-3B1C-9142-8BFB-112D4D4F33C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3" name="Can 222">
                <a:extLst>
                  <a:ext uri="{FF2B5EF4-FFF2-40B4-BE49-F238E27FC236}">
                    <a16:creationId xmlns:a16="http://schemas.microsoft.com/office/drawing/2014/main" id="{7CA5B5F6-839F-9D4D-8D12-F7E0C5BC009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9" name="Group 158">
              <a:extLst>
                <a:ext uri="{FF2B5EF4-FFF2-40B4-BE49-F238E27FC236}">
                  <a16:creationId xmlns:a16="http://schemas.microsoft.com/office/drawing/2014/main" id="{30679CF2-4F3C-9247-ACF9-1435978214A5}"/>
                </a:ext>
              </a:extLst>
            </p:cNvPr>
            <p:cNvGrpSpPr/>
            <p:nvPr/>
          </p:nvGrpSpPr>
          <p:grpSpPr>
            <a:xfrm>
              <a:off x="15474570" y="2209385"/>
              <a:ext cx="1301272" cy="434545"/>
              <a:chOff x="7887175" y="11348405"/>
              <a:chExt cx="6177168" cy="2062796"/>
            </a:xfrm>
          </p:grpSpPr>
          <p:sp>
            <p:nvSpPr>
              <p:cNvPr id="214" name="Rectangle 213">
                <a:extLst>
                  <a:ext uri="{FF2B5EF4-FFF2-40B4-BE49-F238E27FC236}">
                    <a16:creationId xmlns:a16="http://schemas.microsoft.com/office/drawing/2014/main" id="{1112C033-E725-8840-8BF5-134DC62FAA7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15" name="Rectangle 214">
                <a:extLst>
                  <a:ext uri="{FF2B5EF4-FFF2-40B4-BE49-F238E27FC236}">
                    <a16:creationId xmlns:a16="http://schemas.microsoft.com/office/drawing/2014/main" id="{9E0509BC-A647-FF44-9723-C385CB0BBAC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16" name="Can 215">
                <a:extLst>
                  <a:ext uri="{FF2B5EF4-FFF2-40B4-BE49-F238E27FC236}">
                    <a16:creationId xmlns:a16="http://schemas.microsoft.com/office/drawing/2014/main" id="{4B0E77BF-22B5-994B-BE51-EF1578F96D5E}"/>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7" name="Can 216">
                <a:extLst>
                  <a:ext uri="{FF2B5EF4-FFF2-40B4-BE49-F238E27FC236}">
                    <a16:creationId xmlns:a16="http://schemas.microsoft.com/office/drawing/2014/main" id="{63AF0AA4-54A5-504D-B836-03DAB91C3CF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8" name="Can 217">
                <a:extLst>
                  <a:ext uri="{FF2B5EF4-FFF2-40B4-BE49-F238E27FC236}">
                    <a16:creationId xmlns:a16="http://schemas.microsoft.com/office/drawing/2014/main" id="{E9A7A054-920A-3246-B096-D2E84829970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0" name="Group 159">
              <a:extLst>
                <a:ext uri="{FF2B5EF4-FFF2-40B4-BE49-F238E27FC236}">
                  <a16:creationId xmlns:a16="http://schemas.microsoft.com/office/drawing/2014/main" id="{BA194973-AE90-3745-8B92-C022263037A3}"/>
                </a:ext>
              </a:extLst>
            </p:cNvPr>
            <p:cNvGrpSpPr/>
            <p:nvPr/>
          </p:nvGrpSpPr>
          <p:grpSpPr>
            <a:xfrm>
              <a:off x="16905002" y="2209385"/>
              <a:ext cx="1301272" cy="434545"/>
              <a:chOff x="7887175" y="11348405"/>
              <a:chExt cx="6177168" cy="2062796"/>
            </a:xfrm>
          </p:grpSpPr>
          <p:sp>
            <p:nvSpPr>
              <p:cNvPr id="209" name="Rectangle 208">
                <a:extLst>
                  <a:ext uri="{FF2B5EF4-FFF2-40B4-BE49-F238E27FC236}">
                    <a16:creationId xmlns:a16="http://schemas.microsoft.com/office/drawing/2014/main" id="{C8D31162-54FE-AD42-B8C9-85EA1B4E8A34}"/>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10" name="Rectangle 209">
                <a:extLst>
                  <a:ext uri="{FF2B5EF4-FFF2-40B4-BE49-F238E27FC236}">
                    <a16:creationId xmlns:a16="http://schemas.microsoft.com/office/drawing/2014/main" id="{B5A9ED78-C6E1-F047-A8A6-7103B436180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11" name="Can 210">
                <a:extLst>
                  <a:ext uri="{FF2B5EF4-FFF2-40B4-BE49-F238E27FC236}">
                    <a16:creationId xmlns:a16="http://schemas.microsoft.com/office/drawing/2014/main" id="{B5DA6BC6-3747-3143-B9CF-FA9BDF5234E6}"/>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2" name="Can 211">
                <a:extLst>
                  <a:ext uri="{FF2B5EF4-FFF2-40B4-BE49-F238E27FC236}">
                    <a16:creationId xmlns:a16="http://schemas.microsoft.com/office/drawing/2014/main" id="{44CAA637-F652-E747-9959-6CAAEE96D42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3" name="Can 212">
                <a:extLst>
                  <a:ext uri="{FF2B5EF4-FFF2-40B4-BE49-F238E27FC236}">
                    <a16:creationId xmlns:a16="http://schemas.microsoft.com/office/drawing/2014/main" id="{262D54B6-9C0B-8B46-84D8-B4AA2B75287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3" name="Group 162">
              <a:extLst>
                <a:ext uri="{FF2B5EF4-FFF2-40B4-BE49-F238E27FC236}">
                  <a16:creationId xmlns:a16="http://schemas.microsoft.com/office/drawing/2014/main" id="{28EAF2BA-6304-BF44-BFD7-5C9EFE912FDD}"/>
                </a:ext>
              </a:extLst>
            </p:cNvPr>
            <p:cNvGrpSpPr/>
            <p:nvPr/>
          </p:nvGrpSpPr>
          <p:grpSpPr>
            <a:xfrm>
              <a:off x="12613707" y="2727102"/>
              <a:ext cx="1301272" cy="434545"/>
              <a:chOff x="7887175" y="11348405"/>
              <a:chExt cx="6177168" cy="2062796"/>
            </a:xfrm>
          </p:grpSpPr>
          <p:sp>
            <p:nvSpPr>
              <p:cNvPr id="194" name="Rectangle 193">
                <a:extLst>
                  <a:ext uri="{FF2B5EF4-FFF2-40B4-BE49-F238E27FC236}">
                    <a16:creationId xmlns:a16="http://schemas.microsoft.com/office/drawing/2014/main" id="{B82CED78-3932-6D44-8EBA-B52E2A9127E7}"/>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95" name="Rectangle 194">
                <a:extLst>
                  <a:ext uri="{FF2B5EF4-FFF2-40B4-BE49-F238E27FC236}">
                    <a16:creationId xmlns:a16="http://schemas.microsoft.com/office/drawing/2014/main" id="{33BA2158-C945-074E-9F47-0E2E440424B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96" name="Can 195">
                <a:extLst>
                  <a:ext uri="{FF2B5EF4-FFF2-40B4-BE49-F238E27FC236}">
                    <a16:creationId xmlns:a16="http://schemas.microsoft.com/office/drawing/2014/main" id="{A880D578-AC26-5240-8CAF-2087F2FD81A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7" name="Can 196">
                <a:extLst>
                  <a:ext uri="{FF2B5EF4-FFF2-40B4-BE49-F238E27FC236}">
                    <a16:creationId xmlns:a16="http://schemas.microsoft.com/office/drawing/2014/main" id="{5FB2EB04-5F69-8D42-9235-DBF938EE7EC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8" name="Can 197">
                <a:extLst>
                  <a:ext uri="{FF2B5EF4-FFF2-40B4-BE49-F238E27FC236}">
                    <a16:creationId xmlns:a16="http://schemas.microsoft.com/office/drawing/2014/main" id="{449AA231-85D8-5B45-8DD2-86F1C6FB938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4" name="Group 163">
              <a:extLst>
                <a:ext uri="{FF2B5EF4-FFF2-40B4-BE49-F238E27FC236}">
                  <a16:creationId xmlns:a16="http://schemas.microsoft.com/office/drawing/2014/main" id="{F88C99EF-5189-BE4A-BCF0-E260EACA9863}"/>
                </a:ext>
              </a:extLst>
            </p:cNvPr>
            <p:cNvGrpSpPr/>
            <p:nvPr/>
          </p:nvGrpSpPr>
          <p:grpSpPr>
            <a:xfrm>
              <a:off x="14044139" y="2727102"/>
              <a:ext cx="1301272" cy="434545"/>
              <a:chOff x="7887175" y="11348405"/>
              <a:chExt cx="6177168" cy="2062796"/>
            </a:xfrm>
          </p:grpSpPr>
          <p:sp>
            <p:nvSpPr>
              <p:cNvPr id="189" name="Rectangle 188">
                <a:extLst>
                  <a:ext uri="{FF2B5EF4-FFF2-40B4-BE49-F238E27FC236}">
                    <a16:creationId xmlns:a16="http://schemas.microsoft.com/office/drawing/2014/main" id="{8A1DF90F-B78E-5E4B-AE2A-F181A629CE15}"/>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90" name="Rectangle 189">
                <a:extLst>
                  <a:ext uri="{FF2B5EF4-FFF2-40B4-BE49-F238E27FC236}">
                    <a16:creationId xmlns:a16="http://schemas.microsoft.com/office/drawing/2014/main" id="{B55EC7D6-AC74-F943-9BEE-08314ABEAFF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91" name="Can 190">
                <a:extLst>
                  <a:ext uri="{FF2B5EF4-FFF2-40B4-BE49-F238E27FC236}">
                    <a16:creationId xmlns:a16="http://schemas.microsoft.com/office/drawing/2014/main" id="{493F6828-A9AB-F642-8B40-D2F0B19743E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2" name="Can 191">
                <a:extLst>
                  <a:ext uri="{FF2B5EF4-FFF2-40B4-BE49-F238E27FC236}">
                    <a16:creationId xmlns:a16="http://schemas.microsoft.com/office/drawing/2014/main" id="{4310ECF9-4E27-A44D-93D9-7B89DDDF499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3" name="Can 192">
                <a:extLst>
                  <a:ext uri="{FF2B5EF4-FFF2-40B4-BE49-F238E27FC236}">
                    <a16:creationId xmlns:a16="http://schemas.microsoft.com/office/drawing/2014/main" id="{CB4F2EA9-AE13-8544-9B14-BC7A680C5AE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5" name="Group 164">
              <a:extLst>
                <a:ext uri="{FF2B5EF4-FFF2-40B4-BE49-F238E27FC236}">
                  <a16:creationId xmlns:a16="http://schemas.microsoft.com/office/drawing/2014/main" id="{BC3FC9F3-DCC0-1C48-8B99-09E2E2A28AF7}"/>
                </a:ext>
              </a:extLst>
            </p:cNvPr>
            <p:cNvGrpSpPr/>
            <p:nvPr/>
          </p:nvGrpSpPr>
          <p:grpSpPr>
            <a:xfrm>
              <a:off x="15474570" y="2727102"/>
              <a:ext cx="1301272" cy="434545"/>
              <a:chOff x="7887175" y="11348405"/>
              <a:chExt cx="6177168" cy="2062796"/>
            </a:xfrm>
          </p:grpSpPr>
          <p:sp>
            <p:nvSpPr>
              <p:cNvPr id="184" name="Rectangle 183">
                <a:extLst>
                  <a:ext uri="{FF2B5EF4-FFF2-40B4-BE49-F238E27FC236}">
                    <a16:creationId xmlns:a16="http://schemas.microsoft.com/office/drawing/2014/main" id="{50F74883-BD8F-BE49-BCF3-905D5030879C}"/>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85" name="Rectangle 184">
                <a:extLst>
                  <a:ext uri="{FF2B5EF4-FFF2-40B4-BE49-F238E27FC236}">
                    <a16:creationId xmlns:a16="http://schemas.microsoft.com/office/drawing/2014/main" id="{C65C0EEE-7953-274A-AB4F-AA8E4B1FDA3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86" name="Can 185">
                <a:extLst>
                  <a:ext uri="{FF2B5EF4-FFF2-40B4-BE49-F238E27FC236}">
                    <a16:creationId xmlns:a16="http://schemas.microsoft.com/office/drawing/2014/main" id="{B1C6744C-D9D8-A742-90AB-4559B3C0C2E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7" name="Can 186">
                <a:extLst>
                  <a:ext uri="{FF2B5EF4-FFF2-40B4-BE49-F238E27FC236}">
                    <a16:creationId xmlns:a16="http://schemas.microsoft.com/office/drawing/2014/main" id="{5E470C2F-8CC1-3549-8D36-E1CF4AF24C0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8" name="Can 187">
                <a:extLst>
                  <a:ext uri="{FF2B5EF4-FFF2-40B4-BE49-F238E27FC236}">
                    <a16:creationId xmlns:a16="http://schemas.microsoft.com/office/drawing/2014/main" id="{B12DB5C3-D530-C241-BAD7-AE927CDF538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6" name="Group 165">
              <a:extLst>
                <a:ext uri="{FF2B5EF4-FFF2-40B4-BE49-F238E27FC236}">
                  <a16:creationId xmlns:a16="http://schemas.microsoft.com/office/drawing/2014/main" id="{D4240FC4-D335-5449-A451-198AE92943BE}"/>
                </a:ext>
              </a:extLst>
            </p:cNvPr>
            <p:cNvGrpSpPr/>
            <p:nvPr/>
          </p:nvGrpSpPr>
          <p:grpSpPr>
            <a:xfrm>
              <a:off x="16905002" y="2727102"/>
              <a:ext cx="1301272" cy="434545"/>
              <a:chOff x="7887175" y="11348405"/>
              <a:chExt cx="6177168" cy="2062796"/>
            </a:xfrm>
          </p:grpSpPr>
          <p:sp>
            <p:nvSpPr>
              <p:cNvPr id="179" name="Rectangle 178">
                <a:extLst>
                  <a:ext uri="{FF2B5EF4-FFF2-40B4-BE49-F238E27FC236}">
                    <a16:creationId xmlns:a16="http://schemas.microsoft.com/office/drawing/2014/main" id="{C6471DAC-72A7-524B-9BB6-95D21181E725}"/>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80" name="Rectangle 179">
                <a:extLst>
                  <a:ext uri="{FF2B5EF4-FFF2-40B4-BE49-F238E27FC236}">
                    <a16:creationId xmlns:a16="http://schemas.microsoft.com/office/drawing/2014/main" id="{793DD54F-F7FE-224F-9E42-D88688797C4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81" name="Can 180">
                <a:extLst>
                  <a:ext uri="{FF2B5EF4-FFF2-40B4-BE49-F238E27FC236}">
                    <a16:creationId xmlns:a16="http://schemas.microsoft.com/office/drawing/2014/main" id="{8C94DD0F-6828-9B41-A032-799D05875E17}"/>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2" name="Can 181">
                <a:extLst>
                  <a:ext uri="{FF2B5EF4-FFF2-40B4-BE49-F238E27FC236}">
                    <a16:creationId xmlns:a16="http://schemas.microsoft.com/office/drawing/2014/main" id="{BD3983E8-7F3D-F540-85BA-D26856E4082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3" name="Can 182">
                <a:extLst>
                  <a:ext uri="{FF2B5EF4-FFF2-40B4-BE49-F238E27FC236}">
                    <a16:creationId xmlns:a16="http://schemas.microsoft.com/office/drawing/2014/main" id="{AB6ED0D0-89EC-3A40-9736-C8F7F160A32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grpSp>
        <p:nvGrpSpPr>
          <p:cNvPr id="580" name="Group 579">
            <a:extLst>
              <a:ext uri="{FF2B5EF4-FFF2-40B4-BE49-F238E27FC236}">
                <a16:creationId xmlns:a16="http://schemas.microsoft.com/office/drawing/2014/main" id="{A0DAC9C0-E093-C04B-B193-C00E30F36B32}"/>
              </a:ext>
            </a:extLst>
          </p:cNvPr>
          <p:cNvGrpSpPr/>
          <p:nvPr/>
        </p:nvGrpSpPr>
        <p:grpSpPr>
          <a:xfrm>
            <a:off x="5965370" y="1960255"/>
            <a:ext cx="2949115" cy="1048167"/>
            <a:chOff x="12613707" y="1173952"/>
            <a:chExt cx="5592567" cy="1987695"/>
          </a:xfrm>
        </p:grpSpPr>
        <p:grpSp>
          <p:nvGrpSpPr>
            <p:cNvPr id="581" name="Group 580">
              <a:extLst>
                <a:ext uri="{FF2B5EF4-FFF2-40B4-BE49-F238E27FC236}">
                  <a16:creationId xmlns:a16="http://schemas.microsoft.com/office/drawing/2014/main" id="{22EE36A2-8266-A24C-AC75-F647B65CFD75}"/>
                </a:ext>
              </a:extLst>
            </p:cNvPr>
            <p:cNvGrpSpPr/>
            <p:nvPr/>
          </p:nvGrpSpPr>
          <p:grpSpPr>
            <a:xfrm>
              <a:off x="12613707" y="1173952"/>
              <a:ext cx="1301272" cy="434545"/>
              <a:chOff x="7887175" y="11348405"/>
              <a:chExt cx="6177168" cy="2062796"/>
            </a:xfrm>
          </p:grpSpPr>
          <p:sp>
            <p:nvSpPr>
              <p:cNvPr id="672" name="Rectangle 671">
                <a:extLst>
                  <a:ext uri="{FF2B5EF4-FFF2-40B4-BE49-F238E27FC236}">
                    <a16:creationId xmlns:a16="http://schemas.microsoft.com/office/drawing/2014/main" id="{F253731A-2F7B-5241-B469-F7956FF5D77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73" name="Rectangle 672">
                <a:extLst>
                  <a:ext uri="{FF2B5EF4-FFF2-40B4-BE49-F238E27FC236}">
                    <a16:creationId xmlns:a16="http://schemas.microsoft.com/office/drawing/2014/main" id="{2D2E3960-76AB-8C4E-81B0-D6FF3F38896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74" name="Can 673">
                <a:extLst>
                  <a:ext uri="{FF2B5EF4-FFF2-40B4-BE49-F238E27FC236}">
                    <a16:creationId xmlns:a16="http://schemas.microsoft.com/office/drawing/2014/main" id="{A686248B-6946-6547-B11A-4575B15BEF1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5" name="Can 674">
                <a:extLst>
                  <a:ext uri="{FF2B5EF4-FFF2-40B4-BE49-F238E27FC236}">
                    <a16:creationId xmlns:a16="http://schemas.microsoft.com/office/drawing/2014/main" id="{8549ADB0-D3CC-F54E-927C-93037A9A3312}"/>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6" name="Can 675">
                <a:extLst>
                  <a:ext uri="{FF2B5EF4-FFF2-40B4-BE49-F238E27FC236}">
                    <a16:creationId xmlns:a16="http://schemas.microsoft.com/office/drawing/2014/main" id="{D9BEB9D4-7590-C048-9F96-A2C468297D9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2" name="Group 581">
              <a:extLst>
                <a:ext uri="{FF2B5EF4-FFF2-40B4-BE49-F238E27FC236}">
                  <a16:creationId xmlns:a16="http://schemas.microsoft.com/office/drawing/2014/main" id="{66BF0840-722D-B245-9C7A-60AD6488D32C}"/>
                </a:ext>
              </a:extLst>
            </p:cNvPr>
            <p:cNvGrpSpPr/>
            <p:nvPr/>
          </p:nvGrpSpPr>
          <p:grpSpPr>
            <a:xfrm>
              <a:off x="14044139" y="1173952"/>
              <a:ext cx="1301272" cy="434545"/>
              <a:chOff x="7887175" y="11348405"/>
              <a:chExt cx="6177168" cy="2062796"/>
            </a:xfrm>
          </p:grpSpPr>
          <p:sp>
            <p:nvSpPr>
              <p:cNvPr id="667" name="Rectangle 666">
                <a:extLst>
                  <a:ext uri="{FF2B5EF4-FFF2-40B4-BE49-F238E27FC236}">
                    <a16:creationId xmlns:a16="http://schemas.microsoft.com/office/drawing/2014/main" id="{B41D624E-53F5-5D46-98ED-C2739B9842C7}"/>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68" name="Rectangle 667">
                <a:extLst>
                  <a:ext uri="{FF2B5EF4-FFF2-40B4-BE49-F238E27FC236}">
                    <a16:creationId xmlns:a16="http://schemas.microsoft.com/office/drawing/2014/main" id="{81AACFF1-ED40-B740-9136-8DBF44CF282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69" name="Can 668">
                <a:extLst>
                  <a:ext uri="{FF2B5EF4-FFF2-40B4-BE49-F238E27FC236}">
                    <a16:creationId xmlns:a16="http://schemas.microsoft.com/office/drawing/2014/main" id="{44B61B3E-8704-4841-9CBB-6F22FF00C10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0" name="Can 669">
                <a:extLst>
                  <a:ext uri="{FF2B5EF4-FFF2-40B4-BE49-F238E27FC236}">
                    <a16:creationId xmlns:a16="http://schemas.microsoft.com/office/drawing/2014/main" id="{6BD8266A-B5F8-3C43-B1EB-ABFD088D882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1" name="Can 670">
                <a:extLst>
                  <a:ext uri="{FF2B5EF4-FFF2-40B4-BE49-F238E27FC236}">
                    <a16:creationId xmlns:a16="http://schemas.microsoft.com/office/drawing/2014/main" id="{36037B93-C4BA-504A-A59C-8EC5CE1970FC}"/>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3" name="Group 582">
              <a:extLst>
                <a:ext uri="{FF2B5EF4-FFF2-40B4-BE49-F238E27FC236}">
                  <a16:creationId xmlns:a16="http://schemas.microsoft.com/office/drawing/2014/main" id="{7A7131C9-C59B-B642-9EBB-27366A477073}"/>
                </a:ext>
              </a:extLst>
            </p:cNvPr>
            <p:cNvGrpSpPr/>
            <p:nvPr/>
          </p:nvGrpSpPr>
          <p:grpSpPr>
            <a:xfrm>
              <a:off x="15474570" y="1173952"/>
              <a:ext cx="1301272" cy="434545"/>
              <a:chOff x="7887175" y="11348405"/>
              <a:chExt cx="6177168" cy="2062796"/>
            </a:xfrm>
          </p:grpSpPr>
          <p:sp>
            <p:nvSpPr>
              <p:cNvPr id="662" name="Rectangle 661">
                <a:extLst>
                  <a:ext uri="{FF2B5EF4-FFF2-40B4-BE49-F238E27FC236}">
                    <a16:creationId xmlns:a16="http://schemas.microsoft.com/office/drawing/2014/main" id="{D394164E-149C-6E40-AF33-65C11B693CD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63" name="Rectangle 662">
                <a:extLst>
                  <a:ext uri="{FF2B5EF4-FFF2-40B4-BE49-F238E27FC236}">
                    <a16:creationId xmlns:a16="http://schemas.microsoft.com/office/drawing/2014/main" id="{E666DFFF-6B56-E649-9AC7-CC2A2FCEC6B9}"/>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64" name="Can 663">
                <a:extLst>
                  <a:ext uri="{FF2B5EF4-FFF2-40B4-BE49-F238E27FC236}">
                    <a16:creationId xmlns:a16="http://schemas.microsoft.com/office/drawing/2014/main" id="{C8EE039A-30FB-BB49-AB62-9338C43C7136}"/>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5" name="Can 664">
                <a:extLst>
                  <a:ext uri="{FF2B5EF4-FFF2-40B4-BE49-F238E27FC236}">
                    <a16:creationId xmlns:a16="http://schemas.microsoft.com/office/drawing/2014/main" id="{E1A5D837-19BA-A74C-AF4A-DB031CA93F4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6" name="Can 665">
                <a:extLst>
                  <a:ext uri="{FF2B5EF4-FFF2-40B4-BE49-F238E27FC236}">
                    <a16:creationId xmlns:a16="http://schemas.microsoft.com/office/drawing/2014/main" id="{BB61C9D6-A156-BA43-8E12-D6F197DA5DF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4" name="Group 583">
              <a:extLst>
                <a:ext uri="{FF2B5EF4-FFF2-40B4-BE49-F238E27FC236}">
                  <a16:creationId xmlns:a16="http://schemas.microsoft.com/office/drawing/2014/main" id="{AEA16D1A-9B19-B948-A49F-A79C3BAB402E}"/>
                </a:ext>
              </a:extLst>
            </p:cNvPr>
            <p:cNvGrpSpPr/>
            <p:nvPr/>
          </p:nvGrpSpPr>
          <p:grpSpPr>
            <a:xfrm>
              <a:off x="16905002" y="1173952"/>
              <a:ext cx="1301272" cy="434545"/>
              <a:chOff x="7887175" y="11348405"/>
              <a:chExt cx="6177168" cy="2062796"/>
            </a:xfrm>
          </p:grpSpPr>
          <p:sp>
            <p:nvSpPr>
              <p:cNvPr id="657" name="Rectangle 656">
                <a:extLst>
                  <a:ext uri="{FF2B5EF4-FFF2-40B4-BE49-F238E27FC236}">
                    <a16:creationId xmlns:a16="http://schemas.microsoft.com/office/drawing/2014/main" id="{EF8E0B3A-573F-0546-8279-A522668A1A4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58" name="Rectangle 657">
                <a:extLst>
                  <a:ext uri="{FF2B5EF4-FFF2-40B4-BE49-F238E27FC236}">
                    <a16:creationId xmlns:a16="http://schemas.microsoft.com/office/drawing/2014/main" id="{FED6CB14-7475-1846-9F14-61010C71D0E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59" name="Can 658">
                <a:extLst>
                  <a:ext uri="{FF2B5EF4-FFF2-40B4-BE49-F238E27FC236}">
                    <a16:creationId xmlns:a16="http://schemas.microsoft.com/office/drawing/2014/main" id="{35DA3B5F-98A9-5343-889B-7ABEF7526930}"/>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0" name="Can 659">
                <a:extLst>
                  <a:ext uri="{FF2B5EF4-FFF2-40B4-BE49-F238E27FC236}">
                    <a16:creationId xmlns:a16="http://schemas.microsoft.com/office/drawing/2014/main" id="{DBAEAC13-41A7-3341-B3FC-5ED091EC7E0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1" name="Can 660">
                <a:extLst>
                  <a:ext uri="{FF2B5EF4-FFF2-40B4-BE49-F238E27FC236}">
                    <a16:creationId xmlns:a16="http://schemas.microsoft.com/office/drawing/2014/main" id="{62CBD319-7CAD-A34F-A1CA-8C116D2F26C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5" name="Group 584">
              <a:extLst>
                <a:ext uri="{FF2B5EF4-FFF2-40B4-BE49-F238E27FC236}">
                  <a16:creationId xmlns:a16="http://schemas.microsoft.com/office/drawing/2014/main" id="{C6608BC6-3E1C-3349-A589-E53495C7B193}"/>
                </a:ext>
              </a:extLst>
            </p:cNvPr>
            <p:cNvGrpSpPr/>
            <p:nvPr/>
          </p:nvGrpSpPr>
          <p:grpSpPr>
            <a:xfrm>
              <a:off x="12613707" y="1691668"/>
              <a:ext cx="1301272" cy="434545"/>
              <a:chOff x="7887175" y="11348405"/>
              <a:chExt cx="6177168" cy="2062796"/>
            </a:xfrm>
          </p:grpSpPr>
          <p:sp>
            <p:nvSpPr>
              <p:cNvPr id="652" name="Rectangle 651">
                <a:extLst>
                  <a:ext uri="{FF2B5EF4-FFF2-40B4-BE49-F238E27FC236}">
                    <a16:creationId xmlns:a16="http://schemas.microsoft.com/office/drawing/2014/main" id="{C701B72B-EE0F-1141-A4F0-058C0A9BA25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53" name="Rectangle 652">
                <a:extLst>
                  <a:ext uri="{FF2B5EF4-FFF2-40B4-BE49-F238E27FC236}">
                    <a16:creationId xmlns:a16="http://schemas.microsoft.com/office/drawing/2014/main" id="{DE0945A7-4723-DB44-AEB0-C718E68A2BA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54" name="Can 653">
                <a:extLst>
                  <a:ext uri="{FF2B5EF4-FFF2-40B4-BE49-F238E27FC236}">
                    <a16:creationId xmlns:a16="http://schemas.microsoft.com/office/drawing/2014/main" id="{1C785A79-4C2E-B543-B2F3-AE77F8179EC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5" name="Can 654">
                <a:extLst>
                  <a:ext uri="{FF2B5EF4-FFF2-40B4-BE49-F238E27FC236}">
                    <a16:creationId xmlns:a16="http://schemas.microsoft.com/office/drawing/2014/main" id="{AFC31BEB-2C13-4049-B6B4-7267BACC02B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6" name="Can 655">
                <a:extLst>
                  <a:ext uri="{FF2B5EF4-FFF2-40B4-BE49-F238E27FC236}">
                    <a16:creationId xmlns:a16="http://schemas.microsoft.com/office/drawing/2014/main" id="{19DF8213-ABB0-1C49-A55C-3F205B2C1B9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6" name="Group 585">
              <a:extLst>
                <a:ext uri="{FF2B5EF4-FFF2-40B4-BE49-F238E27FC236}">
                  <a16:creationId xmlns:a16="http://schemas.microsoft.com/office/drawing/2014/main" id="{0F83E7AB-A0FD-924C-998F-AFB1F068CBEA}"/>
                </a:ext>
              </a:extLst>
            </p:cNvPr>
            <p:cNvGrpSpPr/>
            <p:nvPr/>
          </p:nvGrpSpPr>
          <p:grpSpPr>
            <a:xfrm>
              <a:off x="14044139" y="1691668"/>
              <a:ext cx="1301272" cy="434545"/>
              <a:chOff x="7887175" y="11348405"/>
              <a:chExt cx="6177168" cy="2062796"/>
            </a:xfrm>
          </p:grpSpPr>
          <p:sp>
            <p:nvSpPr>
              <p:cNvPr id="647" name="Rectangle 646">
                <a:extLst>
                  <a:ext uri="{FF2B5EF4-FFF2-40B4-BE49-F238E27FC236}">
                    <a16:creationId xmlns:a16="http://schemas.microsoft.com/office/drawing/2014/main" id="{FE29F513-4CCE-2840-BE7F-5270F55B75D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48" name="Rectangle 647">
                <a:extLst>
                  <a:ext uri="{FF2B5EF4-FFF2-40B4-BE49-F238E27FC236}">
                    <a16:creationId xmlns:a16="http://schemas.microsoft.com/office/drawing/2014/main" id="{4F3D9A1E-9861-A542-BE30-0FD7FB95C72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49" name="Can 648">
                <a:extLst>
                  <a:ext uri="{FF2B5EF4-FFF2-40B4-BE49-F238E27FC236}">
                    <a16:creationId xmlns:a16="http://schemas.microsoft.com/office/drawing/2014/main" id="{BF8193C3-0742-1D4B-B2C5-1CE0959135C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0" name="Can 649">
                <a:extLst>
                  <a:ext uri="{FF2B5EF4-FFF2-40B4-BE49-F238E27FC236}">
                    <a16:creationId xmlns:a16="http://schemas.microsoft.com/office/drawing/2014/main" id="{6A686963-0942-1649-AF1C-C2785EB625F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1" name="Can 650">
                <a:extLst>
                  <a:ext uri="{FF2B5EF4-FFF2-40B4-BE49-F238E27FC236}">
                    <a16:creationId xmlns:a16="http://schemas.microsoft.com/office/drawing/2014/main" id="{A2801B61-40EB-AC49-8D25-DB188603954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7" name="Group 586">
              <a:extLst>
                <a:ext uri="{FF2B5EF4-FFF2-40B4-BE49-F238E27FC236}">
                  <a16:creationId xmlns:a16="http://schemas.microsoft.com/office/drawing/2014/main" id="{690B1122-8A60-F147-B794-2D82A37AF358}"/>
                </a:ext>
              </a:extLst>
            </p:cNvPr>
            <p:cNvGrpSpPr/>
            <p:nvPr/>
          </p:nvGrpSpPr>
          <p:grpSpPr>
            <a:xfrm>
              <a:off x="15474570" y="1691668"/>
              <a:ext cx="1301272" cy="434545"/>
              <a:chOff x="7887175" y="11348405"/>
              <a:chExt cx="6177168" cy="2062796"/>
            </a:xfrm>
          </p:grpSpPr>
          <p:sp>
            <p:nvSpPr>
              <p:cNvPr id="642" name="Rectangle 641">
                <a:extLst>
                  <a:ext uri="{FF2B5EF4-FFF2-40B4-BE49-F238E27FC236}">
                    <a16:creationId xmlns:a16="http://schemas.microsoft.com/office/drawing/2014/main" id="{040425EE-E473-C24C-B11C-C3CBC824FA13}"/>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43" name="Rectangle 642">
                <a:extLst>
                  <a:ext uri="{FF2B5EF4-FFF2-40B4-BE49-F238E27FC236}">
                    <a16:creationId xmlns:a16="http://schemas.microsoft.com/office/drawing/2014/main" id="{E2D8C8B7-C8A0-4A47-8E24-EF7EDD1A7FE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44" name="Can 643">
                <a:extLst>
                  <a:ext uri="{FF2B5EF4-FFF2-40B4-BE49-F238E27FC236}">
                    <a16:creationId xmlns:a16="http://schemas.microsoft.com/office/drawing/2014/main" id="{C20F850F-A7A0-514C-99C7-A2890AD7B4E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5" name="Can 644">
                <a:extLst>
                  <a:ext uri="{FF2B5EF4-FFF2-40B4-BE49-F238E27FC236}">
                    <a16:creationId xmlns:a16="http://schemas.microsoft.com/office/drawing/2014/main" id="{FDF55A84-73CB-3C40-88CB-119552224F2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6" name="Can 645">
                <a:extLst>
                  <a:ext uri="{FF2B5EF4-FFF2-40B4-BE49-F238E27FC236}">
                    <a16:creationId xmlns:a16="http://schemas.microsoft.com/office/drawing/2014/main" id="{2592195E-9979-7F4F-801D-1D3169D3F71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8" name="Group 587">
              <a:extLst>
                <a:ext uri="{FF2B5EF4-FFF2-40B4-BE49-F238E27FC236}">
                  <a16:creationId xmlns:a16="http://schemas.microsoft.com/office/drawing/2014/main" id="{6FF43550-EFB2-F440-A16B-6B78CDD14A1F}"/>
                </a:ext>
              </a:extLst>
            </p:cNvPr>
            <p:cNvGrpSpPr/>
            <p:nvPr/>
          </p:nvGrpSpPr>
          <p:grpSpPr>
            <a:xfrm>
              <a:off x="16905002" y="1691668"/>
              <a:ext cx="1301272" cy="434545"/>
              <a:chOff x="7887175" y="11348405"/>
              <a:chExt cx="6177168" cy="2062796"/>
            </a:xfrm>
          </p:grpSpPr>
          <p:sp>
            <p:nvSpPr>
              <p:cNvPr id="637" name="Rectangle 636">
                <a:extLst>
                  <a:ext uri="{FF2B5EF4-FFF2-40B4-BE49-F238E27FC236}">
                    <a16:creationId xmlns:a16="http://schemas.microsoft.com/office/drawing/2014/main" id="{B2B4830E-3021-4547-AF2F-D9C4A1555E3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38" name="Rectangle 637">
                <a:extLst>
                  <a:ext uri="{FF2B5EF4-FFF2-40B4-BE49-F238E27FC236}">
                    <a16:creationId xmlns:a16="http://schemas.microsoft.com/office/drawing/2014/main" id="{A6673765-0D5F-6C44-A86C-CA7A43B1B2B4}"/>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39" name="Can 638">
                <a:extLst>
                  <a:ext uri="{FF2B5EF4-FFF2-40B4-BE49-F238E27FC236}">
                    <a16:creationId xmlns:a16="http://schemas.microsoft.com/office/drawing/2014/main" id="{4BCD29A5-8871-F24C-B7EB-F34043ED0A1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0" name="Can 639">
                <a:extLst>
                  <a:ext uri="{FF2B5EF4-FFF2-40B4-BE49-F238E27FC236}">
                    <a16:creationId xmlns:a16="http://schemas.microsoft.com/office/drawing/2014/main" id="{9B523289-B796-8048-B05B-79AB2DD8FD8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1" name="Can 640">
                <a:extLst>
                  <a:ext uri="{FF2B5EF4-FFF2-40B4-BE49-F238E27FC236}">
                    <a16:creationId xmlns:a16="http://schemas.microsoft.com/office/drawing/2014/main" id="{5AECC6BA-B494-5944-831E-433FBB55EC0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9" name="Group 588">
              <a:extLst>
                <a:ext uri="{FF2B5EF4-FFF2-40B4-BE49-F238E27FC236}">
                  <a16:creationId xmlns:a16="http://schemas.microsoft.com/office/drawing/2014/main" id="{FF44EFC1-84CF-FA4B-8FF0-9DBA9BB4A882}"/>
                </a:ext>
              </a:extLst>
            </p:cNvPr>
            <p:cNvGrpSpPr/>
            <p:nvPr/>
          </p:nvGrpSpPr>
          <p:grpSpPr>
            <a:xfrm>
              <a:off x="12613707" y="2209385"/>
              <a:ext cx="1301272" cy="434545"/>
              <a:chOff x="7887175" y="11348405"/>
              <a:chExt cx="6177168" cy="2062796"/>
            </a:xfrm>
          </p:grpSpPr>
          <p:sp>
            <p:nvSpPr>
              <p:cNvPr id="632" name="Rectangle 631">
                <a:extLst>
                  <a:ext uri="{FF2B5EF4-FFF2-40B4-BE49-F238E27FC236}">
                    <a16:creationId xmlns:a16="http://schemas.microsoft.com/office/drawing/2014/main" id="{4B079262-3F10-3B48-AD90-3A4E8B5BF9E0}"/>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33" name="Rectangle 632">
                <a:extLst>
                  <a:ext uri="{FF2B5EF4-FFF2-40B4-BE49-F238E27FC236}">
                    <a16:creationId xmlns:a16="http://schemas.microsoft.com/office/drawing/2014/main" id="{B0353E9C-FFCA-4F4E-8DAC-D000E8A61B99}"/>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34" name="Can 633">
                <a:extLst>
                  <a:ext uri="{FF2B5EF4-FFF2-40B4-BE49-F238E27FC236}">
                    <a16:creationId xmlns:a16="http://schemas.microsoft.com/office/drawing/2014/main" id="{A8849402-7B42-6C48-AD2D-8328B243F51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5" name="Can 634">
                <a:extLst>
                  <a:ext uri="{FF2B5EF4-FFF2-40B4-BE49-F238E27FC236}">
                    <a16:creationId xmlns:a16="http://schemas.microsoft.com/office/drawing/2014/main" id="{40019520-5016-EB46-9F70-C44C3D2DAC1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6" name="Can 635">
                <a:extLst>
                  <a:ext uri="{FF2B5EF4-FFF2-40B4-BE49-F238E27FC236}">
                    <a16:creationId xmlns:a16="http://schemas.microsoft.com/office/drawing/2014/main" id="{16F37D81-F435-8D42-AFF2-954C021C91F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0" name="Group 589">
              <a:extLst>
                <a:ext uri="{FF2B5EF4-FFF2-40B4-BE49-F238E27FC236}">
                  <a16:creationId xmlns:a16="http://schemas.microsoft.com/office/drawing/2014/main" id="{DC53A381-D955-9E4E-81E7-B3B9324CA463}"/>
                </a:ext>
              </a:extLst>
            </p:cNvPr>
            <p:cNvGrpSpPr/>
            <p:nvPr/>
          </p:nvGrpSpPr>
          <p:grpSpPr>
            <a:xfrm>
              <a:off x="14044139" y="2209385"/>
              <a:ext cx="1301272" cy="434545"/>
              <a:chOff x="7887175" y="11348405"/>
              <a:chExt cx="6177168" cy="2062796"/>
            </a:xfrm>
          </p:grpSpPr>
          <p:sp>
            <p:nvSpPr>
              <p:cNvPr id="627" name="Rectangle 626">
                <a:extLst>
                  <a:ext uri="{FF2B5EF4-FFF2-40B4-BE49-F238E27FC236}">
                    <a16:creationId xmlns:a16="http://schemas.microsoft.com/office/drawing/2014/main" id="{57926AD5-0F74-8D4B-99AC-3C51F86A806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28" name="Rectangle 627">
                <a:extLst>
                  <a:ext uri="{FF2B5EF4-FFF2-40B4-BE49-F238E27FC236}">
                    <a16:creationId xmlns:a16="http://schemas.microsoft.com/office/drawing/2014/main" id="{8909FDC4-8D1A-E14D-802B-2515076C718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29" name="Can 628">
                <a:extLst>
                  <a:ext uri="{FF2B5EF4-FFF2-40B4-BE49-F238E27FC236}">
                    <a16:creationId xmlns:a16="http://schemas.microsoft.com/office/drawing/2014/main" id="{08759796-158C-9743-8576-786A9CFE135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0" name="Can 629">
                <a:extLst>
                  <a:ext uri="{FF2B5EF4-FFF2-40B4-BE49-F238E27FC236}">
                    <a16:creationId xmlns:a16="http://schemas.microsoft.com/office/drawing/2014/main" id="{5AA12F48-D189-3E47-BC47-1EA4A8E69E1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1" name="Can 630">
                <a:extLst>
                  <a:ext uri="{FF2B5EF4-FFF2-40B4-BE49-F238E27FC236}">
                    <a16:creationId xmlns:a16="http://schemas.microsoft.com/office/drawing/2014/main" id="{163A6BB5-517F-5B4D-987A-9C892158CA6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1" name="Group 590">
              <a:extLst>
                <a:ext uri="{FF2B5EF4-FFF2-40B4-BE49-F238E27FC236}">
                  <a16:creationId xmlns:a16="http://schemas.microsoft.com/office/drawing/2014/main" id="{CCF43063-DC2B-0C4A-8A96-78B90C1640E7}"/>
                </a:ext>
              </a:extLst>
            </p:cNvPr>
            <p:cNvGrpSpPr/>
            <p:nvPr/>
          </p:nvGrpSpPr>
          <p:grpSpPr>
            <a:xfrm>
              <a:off x="15474570" y="2209385"/>
              <a:ext cx="1301272" cy="434545"/>
              <a:chOff x="7887175" y="11348405"/>
              <a:chExt cx="6177168" cy="2062796"/>
            </a:xfrm>
          </p:grpSpPr>
          <p:sp>
            <p:nvSpPr>
              <p:cNvPr id="622" name="Rectangle 621">
                <a:extLst>
                  <a:ext uri="{FF2B5EF4-FFF2-40B4-BE49-F238E27FC236}">
                    <a16:creationId xmlns:a16="http://schemas.microsoft.com/office/drawing/2014/main" id="{8F9312AD-36DB-6F4F-8ACB-266C3FF3513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23" name="Rectangle 622">
                <a:extLst>
                  <a:ext uri="{FF2B5EF4-FFF2-40B4-BE49-F238E27FC236}">
                    <a16:creationId xmlns:a16="http://schemas.microsoft.com/office/drawing/2014/main" id="{1D7BB5A5-34B8-D143-80FA-BDE4EB7859F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24" name="Can 623">
                <a:extLst>
                  <a:ext uri="{FF2B5EF4-FFF2-40B4-BE49-F238E27FC236}">
                    <a16:creationId xmlns:a16="http://schemas.microsoft.com/office/drawing/2014/main" id="{3909EAC0-11FC-4741-A1AB-F237A7DF742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5" name="Can 624">
                <a:extLst>
                  <a:ext uri="{FF2B5EF4-FFF2-40B4-BE49-F238E27FC236}">
                    <a16:creationId xmlns:a16="http://schemas.microsoft.com/office/drawing/2014/main" id="{EF4AFDA1-ECE9-5047-9922-9D07B732E76C}"/>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6" name="Can 625">
                <a:extLst>
                  <a:ext uri="{FF2B5EF4-FFF2-40B4-BE49-F238E27FC236}">
                    <a16:creationId xmlns:a16="http://schemas.microsoft.com/office/drawing/2014/main" id="{26F27891-7E09-274C-8EE4-78A413071FE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2" name="Group 591">
              <a:extLst>
                <a:ext uri="{FF2B5EF4-FFF2-40B4-BE49-F238E27FC236}">
                  <a16:creationId xmlns:a16="http://schemas.microsoft.com/office/drawing/2014/main" id="{6A66B473-4A46-984B-AE52-322F18CE8656}"/>
                </a:ext>
              </a:extLst>
            </p:cNvPr>
            <p:cNvGrpSpPr/>
            <p:nvPr/>
          </p:nvGrpSpPr>
          <p:grpSpPr>
            <a:xfrm>
              <a:off x="16905002" y="2209385"/>
              <a:ext cx="1301272" cy="434545"/>
              <a:chOff x="7887175" y="11348405"/>
              <a:chExt cx="6177168" cy="2062796"/>
            </a:xfrm>
          </p:grpSpPr>
          <p:sp>
            <p:nvSpPr>
              <p:cNvPr id="617" name="Rectangle 616">
                <a:extLst>
                  <a:ext uri="{FF2B5EF4-FFF2-40B4-BE49-F238E27FC236}">
                    <a16:creationId xmlns:a16="http://schemas.microsoft.com/office/drawing/2014/main" id="{3257D450-D574-AF46-AD2B-9E6CB3F15C3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18" name="Rectangle 617">
                <a:extLst>
                  <a:ext uri="{FF2B5EF4-FFF2-40B4-BE49-F238E27FC236}">
                    <a16:creationId xmlns:a16="http://schemas.microsoft.com/office/drawing/2014/main" id="{1E46DF3D-101F-844E-AAE7-62C51A7CFD5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19" name="Can 618">
                <a:extLst>
                  <a:ext uri="{FF2B5EF4-FFF2-40B4-BE49-F238E27FC236}">
                    <a16:creationId xmlns:a16="http://schemas.microsoft.com/office/drawing/2014/main" id="{CBD88C03-86DF-AD4E-81C6-E96090D6D2D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0" name="Can 619">
                <a:extLst>
                  <a:ext uri="{FF2B5EF4-FFF2-40B4-BE49-F238E27FC236}">
                    <a16:creationId xmlns:a16="http://schemas.microsoft.com/office/drawing/2014/main" id="{09D57DAA-C61B-7A42-8C80-0CCCD9937F7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1" name="Can 620">
                <a:extLst>
                  <a:ext uri="{FF2B5EF4-FFF2-40B4-BE49-F238E27FC236}">
                    <a16:creationId xmlns:a16="http://schemas.microsoft.com/office/drawing/2014/main" id="{29DFDCDF-B1B8-F444-9B7C-4BF4E0C03EEA}"/>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3" name="Group 592">
              <a:extLst>
                <a:ext uri="{FF2B5EF4-FFF2-40B4-BE49-F238E27FC236}">
                  <a16:creationId xmlns:a16="http://schemas.microsoft.com/office/drawing/2014/main" id="{8A1A995D-AF55-A442-97C4-F1F542918732}"/>
                </a:ext>
              </a:extLst>
            </p:cNvPr>
            <p:cNvGrpSpPr/>
            <p:nvPr/>
          </p:nvGrpSpPr>
          <p:grpSpPr>
            <a:xfrm>
              <a:off x="12613707" y="2727102"/>
              <a:ext cx="1301272" cy="434545"/>
              <a:chOff x="7887175" y="11348405"/>
              <a:chExt cx="6177168" cy="2062796"/>
            </a:xfrm>
          </p:grpSpPr>
          <p:sp>
            <p:nvSpPr>
              <p:cNvPr id="612" name="Rectangle 611">
                <a:extLst>
                  <a:ext uri="{FF2B5EF4-FFF2-40B4-BE49-F238E27FC236}">
                    <a16:creationId xmlns:a16="http://schemas.microsoft.com/office/drawing/2014/main" id="{7AE50804-8477-7B49-988D-7E22D8A425F4}"/>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13" name="Rectangle 612">
                <a:extLst>
                  <a:ext uri="{FF2B5EF4-FFF2-40B4-BE49-F238E27FC236}">
                    <a16:creationId xmlns:a16="http://schemas.microsoft.com/office/drawing/2014/main" id="{0940E242-AD42-A748-AE53-41FDD66ACFB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14" name="Can 613">
                <a:extLst>
                  <a:ext uri="{FF2B5EF4-FFF2-40B4-BE49-F238E27FC236}">
                    <a16:creationId xmlns:a16="http://schemas.microsoft.com/office/drawing/2014/main" id="{6AB4D0BA-0A59-E44C-B9E5-57EA4478210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5" name="Can 614">
                <a:extLst>
                  <a:ext uri="{FF2B5EF4-FFF2-40B4-BE49-F238E27FC236}">
                    <a16:creationId xmlns:a16="http://schemas.microsoft.com/office/drawing/2014/main" id="{9E2428B9-3AEA-6F4F-8004-D0B3657E328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6" name="Can 615">
                <a:extLst>
                  <a:ext uri="{FF2B5EF4-FFF2-40B4-BE49-F238E27FC236}">
                    <a16:creationId xmlns:a16="http://schemas.microsoft.com/office/drawing/2014/main" id="{E478924E-E77F-C542-8657-54AA6925EA6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4" name="Group 593">
              <a:extLst>
                <a:ext uri="{FF2B5EF4-FFF2-40B4-BE49-F238E27FC236}">
                  <a16:creationId xmlns:a16="http://schemas.microsoft.com/office/drawing/2014/main" id="{6735CD56-B766-5E4A-8FC0-BA2DC374F3E6}"/>
                </a:ext>
              </a:extLst>
            </p:cNvPr>
            <p:cNvGrpSpPr/>
            <p:nvPr/>
          </p:nvGrpSpPr>
          <p:grpSpPr>
            <a:xfrm>
              <a:off x="14044139" y="2727102"/>
              <a:ext cx="1301272" cy="434545"/>
              <a:chOff x="7887175" y="11348405"/>
              <a:chExt cx="6177168" cy="2062796"/>
            </a:xfrm>
          </p:grpSpPr>
          <p:sp>
            <p:nvSpPr>
              <p:cNvPr id="607" name="Rectangle 606">
                <a:extLst>
                  <a:ext uri="{FF2B5EF4-FFF2-40B4-BE49-F238E27FC236}">
                    <a16:creationId xmlns:a16="http://schemas.microsoft.com/office/drawing/2014/main" id="{53DE23FD-F250-6843-869A-462792DF665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08" name="Rectangle 607">
                <a:extLst>
                  <a:ext uri="{FF2B5EF4-FFF2-40B4-BE49-F238E27FC236}">
                    <a16:creationId xmlns:a16="http://schemas.microsoft.com/office/drawing/2014/main" id="{DF722CBC-0BEF-D94F-A6D6-86D382E1777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09" name="Can 608">
                <a:extLst>
                  <a:ext uri="{FF2B5EF4-FFF2-40B4-BE49-F238E27FC236}">
                    <a16:creationId xmlns:a16="http://schemas.microsoft.com/office/drawing/2014/main" id="{827EE33C-834D-0B47-AC6B-A7F46B6C411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0" name="Can 609">
                <a:extLst>
                  <a:ext uri="{FF2B5EF4-FFF2-40B4-BE49-F238E27FC236}">
                    <a16:creationId xmlns:a16="http://schemas.microsoft.com/office/drawing/2014/main" id="{64E8A2F1-D6B9-114D-893F-E565708157B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1" name="Can 610">
                <a:extLst>
                  <a:ext uri="{FF2B5EF4-FFF2-40B4-BE49-F238E27FC236}">
                    <a16:creationId xmlns:a16="http://schemas.microsoft.com/office/drawing/2014/main" id="{4C782BFE-4B2B-874D-9102-E3416803A8D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5" name="Group 594">
              <a:extLst>
                <a:ext uri="{FF2B5EF4-FFF2-40B4-BE49-F238E27FC236}">
                  <a16:creationId xmlns:a16="http://schemas.microsoft.com/office/drawing/2014/main" id="{ADE21C5D-9C90-8343-B250-49B27413CD6B}"/>
                </a:ext>
              </a:extLst>
            </p:cNvPr>
            <p:cNvGrpSpPr/>
            <p:nvPr/>
          </p:nvGrpSpPr>
          <p:grpSpPr>
            <a:xfrm>
              <a:off x="15474570" y="2727102"/>
              <a:ext cx="1301272" cy="434545"/>
              <a:chOff x="7887175" y="11348405"/>
              <a:chExt cx="6177168" cy="2062796"/>
            </a:xfrm>
          </p:grpSpPr>
          <p:sp>
            <p:nvSpPr>
              <p:cNvPr id="602" name="Rectangle 601">
                <a:extLst>
                  <a:ext uri="{FF2B5EF4-FFF2-40B4-BE49-F238E27FC236}">
                    <a16:creationId xmlns:a16="http://schemas.microsoft.com/office/drawing/2014/main" id="{DEE5CA00-4877-F24D-9273-81FFF7BD127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03" name="Rectangle 602">
                <a:extLst>
                  <a:ext uri="{FF2B5EF4-FFF2-40B4-BE49-F238E27FC236}">
                    <a16:creationId xmlns:a16="http://schemas.microsoft.com/office/drawing/2014/main" id="{9C9E1D4B-7533-F047-84AA-9C3788EA49A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04" name="Can 603">
                <a:extLst>
                  <a:ext uri="{FF2B5EF4-FFF2-40B4-BE49-F238E27FC236}">
                    <a16:creationId xmlns:a16="http://schemas.microsoft.com/office/drawing/2014/main" id="{BEC3C4D9-6F67-154F-B4E8-609D75295C1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5" name="Can 604">
                <a:extLst>
                  <a:ext uri="{FF2B5EF4-FFF2-40B4-BE49-F238E27FC236}">
                    <a16:creationId xmlns:a16="http://schemas.microsoft.com/office/drawing/2014/main" id="{99A3E31A-EDEF-6745-A951-18AE3292D55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6" name="Can 605">
                <a:extLst>
                  <a:ext uri="{FF2B5EF4-FFF2-40B4-BE49-F238E27FC236}">
                    <a16:creationId xmlns:a16="http://schemas.microsoft.com/office/drawing/2014/main" id="{DB2E862F-F0CD-444C-9D5C-855C5CBA18B9}"/>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6" name="Group 595">
              <a:extLst>
                <a:ext uri="{FF2B5EF4-FFF2-40B4-BE49-F238E27FC236}">
                  <a16:creationId xmlns:a16="http://schemas.microsoft.com/office/drawing/2014/main" id="{F9AA8324-F2F0-F043-B9FE-C18693E8C192}"/>
                </a:ext>
              </a:extLst>
            </p:cNvPr>
            <p:cNvGrpSpPr/>
            <p:nvPr/>
          </p:nvGrpSpPr>
          <p:grpSpPr>
            <a:xfrm>
              <a:off x="16905002" y="2727102"/>
              <a:ext cx="1301272" cy="434545"/>
              <a:chOff x="7887175" y="11348405"/>
              <a:chExt cx="6177168" cy="2062796"/>
            </a:xfrm>
          </p:grpSpPr>
          <p:sp>
            <p:nvSpPr>
              <p:cNvPr id="597" name="Rectangle 596">
                <a:extLst>
                  <a:ext uri="{FF2B5EF4-FFF2-40B4-BE49-F238E27FC236}">
                    <a16:creationId xmlns:a16="http://schemas.microsoft.com/office/drawing/2014/main" id="{7A5E8572-1C64-EB44-AB66-4F039FA8A52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598" name="Rectangle 597">
                <a:extLst>
                  <a:ext uri="{FF2B5EF4-FFF2-40B4-BE49-F238E27FC236}">
                    <a16:creationId xmlns:a16="http://schemas.microsoft.com/office/drawing/2014/main" id="{1FE9D1B8-91A2-E846-98D1-9080F92EF50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599" name="Can 598">
                <a:extLst>
                  <a:ext uri="{FF2B5EF4-FFF2-40B4-BE49-F238E27FC236}">
                    <a16:creationId xmlns:a16="http://schemas.microsoft.com/office/drawing/2014/main" id="{2D3F8643-9423-D548-B602-5D7CA5A4CFE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0" name="Can 599">
                <a:extLst>
                  <a:ext uri="{FF2B5EF4-FFF2-40B4-BE49-F238E27FC236}">
                    <a16:creationId xmlns:a16="http://schemas.microsoft.com/office/drawing/2014/main" id="{87BC9D4B-840B-A74B-95FE-39DAB52D82D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1" name="Can 600">
                <a:extLst>
                  <a:ext uri="{FF2B5EF4-FFF2-40B4-BE49-F238E27FC236}">
                    <a16:creationId xmlns:a16="http://schemas.microsoft.com/office/drawing/2014/main" id="{E4005502-CD24-004C-97B6-6DA9E3BDB7B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grpSp>
        <p:nvGrpSpPr>
          <p:cNvPr id="677" name="Group 676">
            <a:extLst>
              <a:ext uri="{FF2B5EF4-FFF2-40B4-BE49-F238E27FC236}">
                <a16:creationId xmlns:a16="http://schemas.microsoft.com/office/drawing/2014/main" id="{B13E1904-3008-FA43-AC78-949E1D9A0608}"/>
              </a:ext>
            </a:extLst>
          </p:cNvPr>
          <p:cNvGrpSpPr/>
          <p:nvPr/>
        </p:nvGrpSpPr>
        <p:grpSpPr>
          <a:xfrm>
            <a:off x="5965370" y="3295900"/>
            <a:ext cx="2949115" cy="1048167"/>
            <a:chOff x="12613707" y="1173952"/>
            <a:chExt cx="5592567" cy="1987695"/>
          </a:xfrm>
        </p:grpSpPr>
        <p:grpSp>
          <p:nvGrpSpPr>
            <p:cNvPr id="678" name="Group 677">
              <a:extLst>
                <a:ext uri="{FF2B5EF4-FFF2-40B4-BE49-F238E27FC236}">
                  <a16:creationId xmlns:a16="http://schemas.microsoft.com/office/drawing/2014/main" id="{5719B37E-153E-B74E-B78A-975A54BC758B}"/>
                </a:ext>
              </a:extLst>
            </p:cNvPr>
            <p:cNvGrpSpPr/>
            <p:nvPr/>
          </p:nvGrpSpPr>
          <p:grpSpPr>
            <a:xfrm>
              <a:off x="12613707" y="1173952"/>
              <a:ext cx="1301272" cy="434545"/>
              <a:chOff x="7887175" y="11348405"/>
              <a:chExt cx="6177168" cy="2062796"/>
            </a:xfrm>
          </p:grpSpPr>
          <p:sp>
            <p:nvSpPr>
              <p:cNvPr id="769" name="Rectangle 768">
                <a:extLst>
                  <a:ext uri="{FF2B5EF4-FFF2-40B4-BE49-F238E27FC236}">
                    <a16:creationId xmlns:a16="http://schemas.microsoft.com/office/drawing/2014/main" id="{91A7E17D-5493-254E-A668-43DFD69DA25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70" name="Rectangle 769">
                <a:extLst>
                  <a:ext uri="{FF2B5EF4-FFF2-40B4-BE49-F238E27FC236}">
                    <a16:creationId xmlns:a16="http://schemas.microsoft.com/office/drawing/2014/main" id="{7625188C-0DD0-3841-B46E-B9EBD967B4D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71" name="Can 770">
                <a:extLst>
                  <a:ext uri="{FF2B5EF4-FFF2-40B4-BE49-F238E27FC236}">
                    <a16:creationId xmlns:a16="http://schemas.microsoft.com/office/drawing/2014/main" id="{386388C3-160E-7942-80B3-2A47FF06522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72" name="Can 771">
                <a:extLst>
                  <a:ext uri="{FF2B5EF4-FFF2-40B4-BE49-F238E27FC236}">
                    <a16:creationId xmlns:a16="http://schemas.microsoft.com/office/drawing/2014/main" id="{24FEE688-87D2-2944-9659-0FF4F086DD6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73" name="Can 772">
                <a:extLst>
                  <a:ext uri="{FF2B5EF4-FFF2-40B4-BE49-F238E27FC236}">
                    <a16:creationId xmlns:a16="http://schemas.microsoft.com/office/drawing/2014/main" id="{223A2C1D-34DF-BC4A-92E2-DC6BF3D515E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79" name="Group 678">
              <a:extLst>
                <a:ext uri="{FF2B5EF4-FFF2-40B4-BE49-F238E27FC236}">
                  <a16:creationId xmlns:a16="http://schemas.microsoft.com/office/drawing/2014/main" id="{7D36C58E-C132-3140-81DF-23777D3C0589}"/>
                </a:ext>
              </a:extLst>
            </p:cNvPr>
            <p:cNvGrpSpPr/>
            <p:nvPr/>
          </p:nvGrpSpPr>
          <p:grpSpPr>
            <a:xfrm>
              <a:off x="14044139" y="1173952"/>
              <a:ext cx="1301272" cy="434545"/>
              <a:chOff x="7887175" y="11348405"/>
              <a:chExt cx="6177168" cy="2062796"/>
            </a:xfrm>
          </p:grpSpPr>
          <p:sp>
            <p:nvSpPr>
              <p:cNvPr id="764" name="Rectangle 763">
                <a:extLst>
                  <a:ext uri="{FF2B5EF4-FFF2-40B4-BE49-F238E27FC236}">
                    <a16:creationId xmlns:a16="http://schemas.microsoft.com/office/drawing/2014/main" id="{48BDE322-F354-8741-BBC9-6DDA6E8D8CF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65" name="Rectangle 764">
                <a:extLst>
                  <a:ext uri="{FF2B5EF4-FFF2-40B4-BE49-F238E27FC236}">
                    <a16:creationId xmlns:a16="http://schemas.microsoft.com/office/drawing/2014/main" id="{9B87CA4D-C7EF-5042-A668-831B08FC86CB}"/>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66" name="Can 765">
                <a:extLst>
                  <a:ext uri="{FF2B5EF4-FFF2-40B4-BE49-F238E27FC236}">
                    <a16:creationId xmlns:a16="http://schemas.microsoft.com/office/drawing/2014/main" id="{3B6F2D25-1A1B-2844-B1EF-9DB4AF439B8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7" name="Can 766">
                <a:extLst>
                  <a:ext uri="{FF2B5EF4-FFF2-40B4-BE49-F238E27FC236}">
                    <a16:creationId xmlns:a16="http://schemas.microsoft.com/office/drawing/2014/main" id="{975AF914-3DA9-BC45-8DFA-52BF78439988}"/>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8" name="Can 767">
                <a:extLst>
                  <a:ext uri="{FF2B5EF4-FFF2-40B4-BE49-F238E27FC236}">
                    <a16:creationId xmlns:a16="http://schemas.microsoft.com/office/drawing/2014/main" id="{61675AF4-9EB6-D04C-BCB9-415AB32F5CC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0" name="Group 679">
              <a:extLst>
                <a:ext uri="{FF2B5EF4-FFF2-40B4-BE49-F238E27FC236}">
                  <a16:creationId xmlns:a16="http://schemas.microsoft.com/office/drawing/2014/main" id="{7024BCFB-3006-D940-A190-057CB05BB472}"/>
                </a:ext>
              </a:extLst>
            </p:cNvPr>
            <p:cNvGrpSpPr/>
            <p:nvPr/>
          </p:nvGrpSpPr>
          <p:grpSpPr>
            <a:xfrm>
              <a:off x="15474570" y="1173952"/>
              <a:ext cx="1301272" cy="434545"/>
              <a:chOff x="7887175" y="11348405"/>
              <a:chExt cx="6177168" cy="2062796"/>
            </a:xfrm>
          </p:grpSpPr>
          <p:sp>
            <p:nvSpPr>
              <p:cNvPr id="759" name="Rectangle 758">
                <a:extLst>
                  <a:ext uri="{FF2B5EF4-FFF2-40B4-BE49-F238E27FC236}">
                    <a16:creationId xmlns:a16="http://schemas.microsoft.com/office/drawing/2014/main" id="{58C1BDFD-7E3F-1845-82E6-795825205C9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60" name="Rectangle 759">
                <a:extLst>
                  <a:ext uri="{FF2B5EF4-FFF2-40B4-BE49-F238E27FC236}">
                    <a16:creationId xmlns:a16="http://schemas.microsoft.com/office/drawing/2014/main" id="{2F9ECC2B-DD9D-B441-9A33-F57D4B2FABD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61" name="Can 760">
                <a:extLst>
                  <a:ext uri="{FF2B5EF4-FFF2-40B4-BE49-F238E27FC236}">
                    <a16:creationId xmlns:a16="http://schemas.microsoft.com/office/drawing/2014/main" id="{B1C61F89-52A8-814B-97D5-B63818D419E1}"/>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2" name="Can 761">
                <a:extLst>
                  <a:ext uri="{FF2B5EF4-FFF2-40B4-BE49-F238E27FC236}">
                    <a16:creationId xmlns:a16="http://schemas.microsoft.com/office/drawing/2014/main" id="{16B4427E-B19E-8845-B71F-361DF2D5771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3" name="Can 762">
                <a:extLst>
                  <a:ext uri="{FF2B5EF4-FFF2-40B4-BE49-F238E27FC236}">
                    <a16:creationId xmlns:a16="http://schemas.microsoft.com/office/drawing/2014/main" id="{6D263A9F-6E2B-E74F-8B19-3311F2BB92D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1" name="Group 680">
              <a:extLst>
                <a:ext uri="{FF2B5EF4-FFF2-40B4-BE49-F238E27FC236}">
                  <a16:creationId xmlns:a16="http://schemas.microsoft.com/office/drawing/2014/main" id="{C00D1A1C-EB78-7641-A4BA-EDB789503862}"/>
                </a:ext>
              </a:extLst>
            </p:cNvPr>
            <p:cNvGrpSpPr/>
            <p:nvPr/>
          </p:nvGrpSpPr>
          <p:grpSpPr>
            <a:xfrm>
              <a:off x="16905002" y="1173952"/>
              <a:ext cx="1301272" cy="434545"/>
              <a:chOff x="7887175" y="11348405"/>
              <a:chExt cx="6177168" cy="2062796"/>
            </a:xfrm>
          </p:grpSpPr>
          <p:sp>
            <p:nvSpPr>
              <p:cNvPr id="754" name="Rectangle 753">
                <a:extLst>
                  <a:ext uri="{FF2B5EF4-FFF2-40B4-BE49-F238E27FC236}">
                    <a16:creationId xmlns:a16="http://schemas.microsoft.com/office/drawing/2014/main" id="{6C4C068C-AF6F-1D48-A902-22129139832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55" name="Rectangle 754">
                <a:extLst>
                  <a:ext uri="{FF2B5EF4-FFF2-40B4-BE49-F238E27FC236}">
                    <a16:creationId xmlns:a16="http://schemas.microsoft.com/office/drawing/2014/main" id="{1D703621-AEF5-4646-B4BF-B5311213EDC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6" name="Can 755">
                <a:extLst>
                  <a:ext uri="{FF2B5EF4-FFF2-40B4-BE49-F238E27FC236}">
                    <a16:creationId xmlns:a16="http://schemas.microsoft.com/office/drawing/2014/main" id="{4D789A57-B70A-E945-BADD-781E3475EE2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7" name="Can 756">
                <a:extLst>
                  <a:ext uri="{FF2B5EF4-FFF2-40B4-BE49-F238E27FC236}">
                    <a16:creationId xmlns:a16="http://schemas.microsoft.com/office/drawing/2014/main" id="{CC6F154B-6F4C-0F41-A022-4D97FEEFF21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8" name="Can 757">
                <a:extLst>
                  <a:ext uri="{FF2B5EF4-FFF2-40B4-BE49-F238E27FC236}">
                    <a16:creationId xmlns:a16="http://schemas.microsoft.com/office/drawing/2014/main" id="{FB242C34-9283-384F-96D4-DAEE09967A1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2" name="Group 681">
              <a:extLst>
                <a:ext uri="{FF2B5EF4-FFF2-40B4-BE49-F238E27FC236}">
                  <a16:creationId xmlns:a16="http://schemas.microsoft.com/office/drawing/2014/main" id="{36E929AA-1B8E-0249-90E5-FCE70EE18DF4}"/>
                </a:ext>
              </a:extLst>
            </p:cNvPr>
            <p:cNvGrpSpPr/>
            <p:nvPr/>
          </p:nvGrpSpPr>
          <p:grpSpPr>
            <a:xfrm>
              <a:off x="12613707" y="1691668"/>
              <a:ext cx="1301272" cy="434545"/>
              <a:chOff x="7887175" y="11348405"/>
              <a:chExt cx="6177168" cy="2062796"/>
            </a:xfrm>
          </p:grpSpPr>
          <p:sp>
            <p:nvSpPr>
              <p:cNvPr id="749" name="Rectangle 748">
                <a:extLst>
                  <a:ext uri="{FF2B5EF4-FFF2-40B4-BE49-F238E27FC236}">
                    <a16:creationId xmlns:a16="http://schemas.microsoft.com/office/drawing/2014/main" id="{2B477577-1E0B-2043-9419-D9917ED6C550}"/>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50" name="Rectangle 749">
                <a:extLst>
                  <a:ext uri="{FF2B5EF4-FFF2-40B4-BE49-F238E27FC236}">
                    <a16:creationId xmlns:a16="http://schemas.microsoft.com/office/drawing/2014/main" id="{66CB55AF-D6AA-304D-AFB6-F1C81C346E6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1" name="Can 750">
                <a:extLst>
                  <a:ext uri="{FF2B5EF4-FFF2-40B4-BE49-F238E27FC236}">
                    <a16:creationId xmlns:a16="http://schemas.microsoft.com/office/drawing/2014/main" id="{32FD8AF2-8A81-4946-A5CA-221A0B5ACBB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2" name="Can 751">
                <a:extLst>
                  <a:ext uri="{FF2B5EF4-FFF2-40B4-BE49-F238E27FC236}">
                    <a16:creationId xmlns:a16="http://schemas.microsoft.com/office/drawing/2014/main" id="{A0335085-A1CB-9144-A93D-D051563AF88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3" name="Can 752">
                <a:extLst>
                  <a:ext uri="{FF2B5EF4-FFF2-40B4-BE49-F238E27FC236}">
                    <a16:creationId xmlns:a16="http://schemas.microsoft.com/office/drawing/2014/main" id="{5930AD7F-CAE6-B248-A9F0-ACB3297F7732}"/>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3" name="Group 682">
              <a:extLst>
                <a:ext uri="{FF2B5EF4-FFF2-40B4-BE49-F238E27FC236}">
                  <a16:creationId xmlns:a16="http://schemas.microsoft.com/office/drawing/2014/main" id="{FD3330A0-FF10-C04E-9552-6F23FF1151AC}"/>
                </a:ext>
              </a:extLst>
            </p:cNvPr>
            <p:cNvGrpSpPr/>
            <p:nvPr/>
          </p:nvGrpSpPr>
          <p:grpSpPr>
            <a:xfrm>
              <a:off x="14044139" y="1691668"/>
              <a:ext cx="1301272" cy="434545"/>
              <a:chOff x="7887175" y="11348405"/>
              <a:chExt cx="6177168" cy="2062796"/>
            </a:xfrm>
          </p:grpSpPr>
          <p:sp>
            <p:nvSpPr>
              <p:cNvPr id="744" name="Rectangle 743">
                <a:extLst>
                  <a:ext uri="{FF2B5EF4-FFF2-40B4-BE49-F238E27FC236}">
                    <a16:creationId xmlns:a16="http://schemas.microsoft.com/office/drawing/2014/main" id="{716DFD33-C6B0-B446-87D9-E76EFE7F88A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45" name="Rectangle 744">
                <a:extLst>
                  <a:ext uri="{FF2B5EF4-FFF2-40B4-BE49-F238E27FC236}">
                    <a16:creationId xmlns:a16="http://schemas.microsoft.com/office/drawing/2014/main" id="{B46A1F20-E6D3-3F45-8E7B-08B851D6DC4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46" name="Can 745">
                <a:extLst>
                  <a:ext uri="{FF2B5EF4-FFF2-40B4-BE49-F238E27FC236}">
                    <a16:creationId xmlns:a16="http://schemas.microsoft.com/office/drawing/2014/main" id="{71ABFBB3-B751-5344-8B9D-B9422265B0D1}"/>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7" name="Can 746">
                <a:extLst>
                  <a:ext uri="{FF2B5EF4-FFF2-40B4-BE49-F238E27FC236}">
                    <a16:creationId xmlns:a16="http://schemas.microsoft.com/office/drawing/2014/main" id="{7D7EE0AA-3F77-5046-8F66-AB3402A5A69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8" name="Can 747">
                <a:extLst>
                  <a:ext uri="{FF2B5EF4-FFF2-40B4-BE49-F238E27FC236}">
                    <a16:creationId xmlns:a16="http://schemas.microsoft.com/office/drawing/2014/main" id="{9D500812-279D-034C-B934-EF5924F059A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4" name="Group 683">
              <a:extLst>
                <a:ext uri="{FF2B5EF4-FFF2-40B4-BE49-F238E27FC236}">
                  <a16:creationId xmlns:a16="http://schemas.microsoft.com/office/drawing/2014/main" id="{5136F0A3-D31D-BD41-95D0-024D05CFCB6E}"/>
                </a:ext>
              </a:extLst>
            </p:cNvPr>
            <p:cNvGrpSpPr/>
            <p:nvPr/>
          </p:nvGrpSpPr>
          <p:grpSpPr>
            <a:xfrm>
              <a:off x="15474570" y="1691668"/>
              <a:ext cx="1301272" cy="434545"/>
              <a:chOff x="7887175" y="11348405"/>
              <a:chExt cx="6177168" cy="2062796"/>
            </a:xfrm>
          </p:grpSpPr>
          <p:sp>
            <p:nvSpPr>
              <p:cNvPr id="739" name="Rectangle 738">
                <a:extLst>
                  <a:ext uri="{FF2B5EF4-FFF2-40B4-BE49-F238E27FC236}">
                    <a16:creationId xmlns:a16="http://schemas.microsoft.com/office/drawing/2014/main" id="{6B6A019F-63C9-4745-A122-5DAFD671F15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40" name="Rectangle 739">
                <a:extLst>
                  <a:ext uri="{FF2B5EF4-FFF2-40B4-BE49-F238E27FC236}">
                    <a16:creationId xmlns:a16="http://schemas.microsoft.com/office/drawing/2014/main" id="{081F6EB9-AC98-CD45-8E30-5B876E4C53A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41" name="Can 740">
                <a:extLst>
                  <a:ext uri="{FF2B5EF4-FFF2-40B4-BE49-F238E27FC236}">
                    <a16:creationId xmlns:a16="http://schemas.microsoft.com/office/drawing/2014/main" id="{E2822F5F-0B3C-7D47-BEB2-4B0CE59C3F8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2" name="Can 741">
                <a:extLst>
                  <a:ext uri="{FF2B5EF4-FFF2-40B4-BE49-F238E27FC236}">
                    <a16:creationId xmlns:a16="http://schemas.microsoft.com/office/drawing/2014/main" id="{2D0748C6-84F2-104A-8DA4-E1A3EA95AC9F}"/>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3" name="Can 742">
                <a:extLst>
                  <a:ext uri="{FF2B5EF4-FFF2-40B4-BE49-F238E27FC236}">
                    <a16:creationId xmlns:a16="http://schemas.microsoft.com/office/drawing/2014/main" id="{523431CC-0400-6348-813A-9A002402CCA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5" name="Group 684">
              <a:extLst>
                <a:ext uri="{FF2B5EF4-FFF2-40B4-BE49-F238E27FC236}">
                  <a16:creationId xmlns:a16="http://schemas.microsoft.com/office/drawing/2014/main" id="{72537B4B-FBB4-5B4B-8EC9-600F5FA5F50E}"/>
                </a:ext>
              </a:extLst>
            </p:cNvPr>
            <p:cNvGrpSpPr/>
            <p:nvPr/>
          </p:nvGrpSpPr>
          <p:grpSpPr>
            <a:xfrm>
              <a:off x="16905002" y="1691668"/>
              <a:ext cx="1301272" cy="434545"/>
              <a:chOff x="7887175" y="11348405"/>
              <a:chExt cx="6177168" cy="2062796"/>
            </a:xfrm>
          </p:grpSpPr>
          <p:sp>
            <p:nvSpPr>
              <p:cNvPr id="734" name="Rectangle 733">
                <a:extLst>
                  <a:ext uri="{FF2B5EF4-FFF2-40B4-BE49-F238E27FC236}">
                    <a16:creationId xmlns:a16="http://schemas.microsoft.com/office/drawing/2014/main" id="{0F3CF29B-4C52-AF4F-8DCC-EA12F598578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35" name="Rectangle 734">
                <a:extLst>
                  <a:ext uri="{FF2B5EF4-FFF2-40B4-BE49-F238E27FC236}">
                    <a16:creationId xmlns:a16="http://schemas.microsoft.com/office/drawing/2014/main" id="{1870A22F-B876-2C43-8063-FF24A7CB7A8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6" name="Can 735">
                <a:extLst>
                  <a:ext uri="{FF2B5EF4-FFF2-40B4-BE49-F238E27FC236}">
                    <a16:creationId xmlns:a16="http://schemas.microsoft.com/office/drawing/2014/main" id="{E88A6284-50F7-9646-9C1B-A5074C346EB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7" name="Can 736">
                <a:extLst>
                  <a:ext uri="{FF2B5EF4-FFF2-40B4-BE49-F238E27FC236}">
                    <a16:creationId xmlns:a16="http://schemas.microsoft.com/office/drawing/2014/main" id="{12765D8A-64CC-754F-8423-16375003C69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8" name="Can 737">
                <a:extLst>
                  <a:ext uri="{FF2B5EF4-FFF2-40B4-BE49-F238E27FC236}">
                    <a16:creationId xmlns:a16="http://schemas.microsoft.com/office/drawing/2014/main" id="{040F8D57-99C9-C148-92FA-D110E072E58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6" name="Group 685">
              <a:extLst>
                <a:ext uri="{FF2B5EF4-FFF2-40B4-BE49-F238E27FC236}">
                  <a16:creationId xmlns:a16="http://schemas.microsoft.com/office/drawing/2014/main" id="{963CA39C-37D6-4D4C-B355-F0B78EBC64F3}"/>
                </a:ext>
              </a:extLst>
            </p:cNvPr>
            <p:cNvGrpSpPr/>
            <p:nvPr/>
          </p:nvGrpSpPr>
          <p:grpSpPr>
            <a:xfrm>
              <a:off x="12613707" y="2209385"/>
              <a:ext cx="1301272" cy="434545"/>
              <a:chOff x="7887175" y="11348405"/>
              <a:chExt cx="6177168" cy="2062796"/>
            </a:xfrm>
          </p:grpSpPr>
          <p:sp>
            <p:nvSpPr>
              <p:cNvPr id="729" name="Rectangle 728">
                <a:extLst>
                  <a:ext uri="{FF2B5EF4-FFF2-40B4-BE49-F238E27FC236}">
                    <a16:creationId xmlns:a16="http://schemas.microsoft.com/office/drawing/2014/main" id="{481A92CB-7103-C448-81DB-8BAEDE6FFC4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30" name="Rectangle 729">
                <a:extLst>
                  <a:ext uri="{FF2B5EF4-FFF2-40B4-BE49-F238E27FC236}">
                    <a16:creationId xmlns:a16="http://schemas.microsoft.com/office/drawing/2014/main" id="{E0AECB9B-799A-A04C-B1C6-441A22CF562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1" name="Can 730">
                <a:extLst>
                  <a:ext uri="{FF2B5EF4-FFF2-40B4-BE49-F238E27FC236}">
                    <a16:creationId xmlns:a16="http://schemas.microsoft.com/office/drawing/2014/main" id="{EBAEB9D2-DF43-EB4A-941C-F5B049831B9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2" name="Can 731">
                <a:extLst>
                  <a:ext uri="{FF2B5EF4-FFF2-40B4-BE49-F238E27FC236}">
                    <a16:creationId xmlns:a16="http://schemas.microsoft.com/office/drawing/2014/main" id="{399286C7-A4ED-C14A-B10E-335EA539ED6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3" name="Can 732">
                <a:extLst>
                  <a:ext uri="{FF2B5EF4-FFF2-40B4-BE49-F238E27FC236}">
                    <a16:creationId xmlns:a16="http://schemas.microsoft.com/office/drawing/2014/main" id="{7C0C7322-BA08-7B4A-851A-28B4BB773C9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7" name="Group 686">
              <a:extLst>
                <a:ext uri="{FF2B5EF4-FFF2-40B4-BE49-F238E27FC236}">
                  <a16:creationId xmlns:a16="http://schemas.microsoft.com/office/drawing/2014/main" id="{C5595A46-4FD3-4F4C-8F84-553C7E202DD1}"/>
                </a:ext>
              </a:extLst>
            </p:cNvPr>
            <p:cNvGrpSpPr/>
            <p:nvPr/>
          </p:nvGrpSpPr>
          <p:grpSpPr>
            <a:xfrm>
              <a:off x="14044139" y="2209385"/>
              <a:ext cx="1301272" cy="434545"/>
              <a:chOff x="7887175" y="11348405"/>
              <a:chExt cx="6177168" cy="2062796"/>
            </a:xfrm>
          </p:grpSpPr>
          <p:sp>
            <p:nvSpPr>
              <p:cNvPr id="724" name="Rectangle 723">
                <a:extLst>
                  <a:ext uri="{FF2B5EF4-FFF2-40B4-BE49-F238E27FC236}">
                    <a16:creationId xmlns:a16="http://schemas.microsoft.com/office/drawing/2014/main" id="{80136F1D-39E8-384B-91BD-6C9913291E9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25" name="Rectangle 724">
                <a:extLst>
                  <a:ext uri="{FF2B5EF4-FFF2-40B4-BE49-F238E27FC236}">
                    <a16:creationId xmlns:a16="http://schemas.microsoft.com/office/drawing/2014/main" id="{E8400E65-E317-6449-8C1A-A8C520572DD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26" name="Can 725">
                <a:extLst>
                  <a:ext uri="{FF2B5EF4-FFF2-40B4-BE49-F238E27FC236}">
                    <a16:creationId xmlns:a16="http://schemas.microsoft.com/office/drawing/2014/main" id="{2F772B85-A693-2043-95AA-141D9A300EC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7" name="Can 726">
                <a:extLst>
                  <a:ext uri="{FF2B5EF4-FFF2-40B4-BE49-F238E27FC236}">
                    <a16:creationId xmlns:a16="http://schemas.microsoft.com/office/drawing/2014/main" id="{537A9602-CF7E-1640-95AE-21A85957E678}"/>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8" name="Can 727">
                <a:extLst>
                  <a:ext uri="{FF2B5EF4-FFF2-40B4-BE49-F238E27FC236}">
                    <a16:creationId xmlns:a16="http://schemas.microsoft.com/office/drawing/2014/main" id="{419FE26F-C526-F747-81A6-2C536F6E757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8" name="Group 687">
              <a:extLst>
                <a:ext uri="{FF2B5EF4-FFF2-40B4-BE49-F238E27FC236}">
                  <a16:creationId xmlns:a16="http://schemas.microsoft.com/office/drawing/2014/main" id="{BE8A41B0-D6C4-324C-9CF3-E0D8D30ADFB8}"/>
                </a:ext>
              </a:extLst>
            </p:cNvPr>
            <p:cNvGrpSpPr/>
            <p:nvPr/>
          </p:nvGrpSpPr>
          <p:grpSpPr>
            <a:xfrm>
              <a:off x="15474570" y="2209385"/>
              <a:ext cx="1301272" cy="434545"/>
              <a:chOff x="7887175" y="11348405"/>
              <a:chExt cx="6177168" cy="2062796"/>
            </a:xfrm>
          </p:grpSpPr>
          <p:sp>
            <p:nvSpPr>
              <p:cNvPr id="719" name="Rectangle 718">
                <a:extLst>
                  <a:ext uri="{FF2B5EF4-FFF2-40B4-BE49-F238E27FC236}">
                    <a16:creationId xmlns:a16="http://schemas.microsoft.com/office/drawing/2014/main" id="{5EBF41C1-DEB1-6846-A031-CFA9C439B11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20" name="Rectangle 719">
                <a:extLst>
                  <a:ext uri="{FF2B5EF4-FFF2-40B4-BE49-F238E27FC236}">
                    <a16:creationId xmlns:a16="http://schemas.microsoft.com/office/drawing/2014/main" id="{A0D700E1-8C62-774E-8336-917E79766CA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21" name="Can 720">
                <a:extLst>
                  <a:ext uri="{FF2B5EF4-FFF2-40B4-BE49-F238E27FC236}">
                    <a16:creationId xmlns:a16="http://schemas.microsoft.com/office/drawing/2014/main" id="{4B572212-18BE-0A4A-A16E-8E6C6318704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2" name="Can 721">
                <a:extLst>
                  <a:ext uri="{FF2B5EF4-FFF2-40B4-BE49-F238E27FC236}">
                    <a16:creationId xmlns:a16="http://schemas.microsoft.com/office/drawing/2014/main" id="{D19886D1-5E07-714D-B4DA-60CD995D01C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3" name="Can 722">
                <a:extLst>
                  <a:ext uri="{FF2B5EF4-FFF2-40B4-BE49-F238E27FC236}">
                    <a16:creationId xmlns:a16="http://schemas.microsoft.com/office/drawing/2014/main" id="{4C96CCDD-8BB8-BE44-8B50-4550DBB21F0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9" name="Group 688">
              <a:extLst>
                <a:ext uri="{FF2B5EF4-FFF2-40B4-BE49-F238E27FC236}">
                  <a16:creationId xmlns:a16="http://schemas.microsoft.com/office/drawing/2014/main" id="{44A68966-A5F4-7246-B892-366DB7D35A98}"/>
                </a:ext>
              </a:extLst>
            </p:cNvPr>
            <p:cNvGrpSpPr/>
            <p:nvPr/>
          </p:nvGrpSpPr>
          <p:grpSpPr>
            <a:xfrm>
              <a:off x="16905002" y="2209385"/>
              <a:ext cx="1301272" cy="434545"/>
              <a:chOff x="7887175" y="11348405"/>
              <a:chExt cx="6177168" cy="2062796"/>
            </a:xfrm>
          </p:grpSpPr>
          <p:sp>
            <p:nvSpPr>
              <p:cNvPr id="714" name="Rectangle 713">
                <a:extLst>
                  <a:ext uri="{FF2B5EF4-FFF2-40B4-BE49-F238E27FC236}">
                    <a16:creationId xmlns:a16="http://schemas.microsoft.com/office/drawing/2014/main" id="{00AB3E83-C9BE-964D-80BA-779DAB1D7DC3}"/>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15" name="Rectangle 714">
                <a:extLst>
                  <a:ext uri="{FF2B5EF4-FFF2-40B4-BE49-F238E27FC236}">
                    <a16:creationId xmlns:a16="http://schemas.microsoft.com/office/drawing/2014/main" id="{92CD5621-D56F-2B40-854E-88227E2DD74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6" name="Can 715">
                <a:extLst>
                  <a:ext uri="{FF2B5EF4-FFF2-40B4-BE49-F238E27FC236}">
                    <a16:creationId xmlns:a16="http://schemas.microsoft.com/office/drawing/2014/main" id="{86EA0A64-4257-764A-8389-2E9B421B7EE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7" name="Can 716">
                <a:extLst>
                  <a:ext uri="{FF2B5EF4-FFF2-40B4-BE49-F238E27FC236}">
                    <a16:creationId xmlns:a16="http://schemas.microsoft.com/office/drawing/2014/main" id="{74AC2C43-7092-0C44-9BE2-3960B9ECD3A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8" name="Can 717">
                <a:extLst>
                  <a:ext uri="{FF2B5EF4-FFF2-40B4-BE49-F238E27FC236}">
                    <a16:creationId xmlns:a16="http://schemas.microsoft.com/office/drawing/2014/main" id="{0806BC84-C3D4-F145-8251-F4713E33502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0" name="Group 689">
              <a:extLst>
                <a:ext uri="{FF2B5EF4-FFF2-40B4-BE49-F238E27FC236}">
                  <a16:creationId xmlns:a16="http://schemas.microsoft.com/office/drawing/2014/main" id="{42CEC64E-EA50-7246-9A63-026F8727B914}"/>
                </a:ext>
              </a:extLst>
            </p:cNvPr>
            <p:cNvGrpSpPr/>
            <p:nvPr/>
          </p:nvGrpSpPr>
          <p:grpSpPr>
            <a:xfrm>
              <a:off x="12613707" y="2727102"/>
              <a:ext cx="1301272" cy="434545"/>
              <a:chOff x="7887175" y="11348405"/>
              <a:chExt cx="6177168" cy="2062796"/>
            </a:xfrm>
          </p:grpSpPr>
          <p:sp>
            <p:nvSpPr>
              <p:cNvPr id="709" name="Rectangle 708">
                <a:extLst>
                  <a:ext uri="{FF2B5EF4-FFF2-40B4-BE49-F238E27FC236}">
                    <a16:creationId xmlns:a16="http://schemas.microsoft.com/office/drawing/2014/main" id="{A65DA0EE-F6E1-FC42-B672-57CA7311594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10" name="Rectangle 709">
                <a:extLst>
                  <a:ext uri="{FF2B5EF4-FFF2-40B4-BE49-F238E27FC236}">
                    <a16:creationId xmlns:a16="http://schemas.microsoft.com/office/drawing/2014/main" id="{9FADA7D7-82CE-0246-BFD2-02A4CBBABB5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1" name="Can 710">
                <a:extLst>
                  <a:ext uri="{FF2B5EF4-FFF2-40B4-BE49-F238E27FC236}">
                    <a16:creationId xmlns:a16="http://schemas.microsoft.com/office/drawing/2014/main" id="{D17A7057-3D86-7847-A820-F364A49547CF}"/>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2" name="Can 711">
                <a:extLst>
                  <a:ext uri="{FF2B5EF4-FFF2-40B4-BE49-F238E27FC236}">
                    <a16:creationId xmlns:a16="http://schemas.microsoft.com/office/drawing/2014/main" id="{77458033-B8C7-BF4D-B758-9CC3A4735EF9}"/>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3" name="Can 712">
                <a:extLst>
                  <a:ext uri="{FF2B5EF4-FFF2-40B4-BE49-F238E27FC236}">
                    <a16:creationId xmlns:a16="http://schemas.microsoft.com/office/drawing/2014/main" id="{FE2A606C-45DA-2F48-BF86-B8B4250BA1F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1" name="Group 690">
              <a:extLst>
                <a:ext uri="{FF2B5EF4-FFF2-40B4-BE49-F238E27FC236}">
                  <a16:creationId xmlns:a16="http://schemas.microsoft.com/office/drawing/2014/main" id="{3F204E4E-9B17-1448-9AAC-B55CAD4856AA}"/>
                </a:ext>
              </a:extLst>
            </p:cNvPr>
            <p:cNvGrpSpPr/>
            <p:nvPr/>
          </p:nvGrpSpPr>
          <p:grpSpPr>
            <a:xfrm>
              <a:off x="14044139" y="2727102"/>
              <a:ext cx="1301272" cy="434545"/>
              <a:chOff x="7887175" y="11348405"/>
              <a:chExt cx="6177168" cy="2062796"/>
            </a:xfrm>
          </p:grpSpPr>
          <p:sp>
            <p:nvSpPr>
              <p:cNvPr id="704" name="Rectangle 703">
                <a:extLst>
                  <a:ext uri="{FF2B5EF4-FFF2-40B4-BE49-F238E27FC236}">
                    <a16:creationId xmlns:a16="http://schemas.microsoft.com/office/drawing/2014/main" id="{9604FCFE-CDCC-0A47-AAE2-FB839A408E0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05" name="Rectangle 704">
                <a:extLst>
                  <a:ext uri="{FF2B5EF4-FFF2-40B4-BE49-F238E27FC236}">
                    <a16:creationId xmlns:a16="http://schemas.microsoft.com/office/drawing/2014/main" id="{BD6FDB38-12EE-7446-AAF8-B566E7C44F6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06" name="Can 705">
                <a:extLst>
                  <a:ext uri="{FF2B5EF4-FFF2-40B4-BE49-F238E27FC236}">
                    <a16:creationId xmlns:a16="http://schemas.microsoft.com/office/drawing/2014/main" id="{83BC7B0C-5F19-334B-9951-634485831DC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7" name="Can 706">
                <a:extLst>
                  <a:ext uri="{FF2B5EF4-FFF2-40B4-BE49-F238E27FC236}">
                    <a16:creationId xmlns:a16="http://schemas.microsoft.com/office/drawing/2014/main" id="{F16C9A76-7D5E-3C43-A5FB-12C37F7140F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8" name="Can 707">
                <a:extLst>
                  <a:ext uri="{FF2B5EF4-FFF2-40B4-BE49-F238E27FC236}">
                    <a16:creationId xmlns:a16="http://schemas.microsoft.com/office/drawing/2014/main" id="{F8C570E1-3CFF-6648-9D61-62078EE36727}"/>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2" name="Group 691">
              <a:extLst>
                <a:ext uri="{FF2B5EF4-FFF2-40B4-BE49-F238E27FC236}">
                  <a16:creationId xmlns:a16="http://schemas.microsoft.com/office/drawing/2014/main" id="{322DAE60-CCA9-7241-B167-8F3526B9A8FB}"/>
                </a:ext>
              </a:extLst>
            </p:cNvPr>
            <p:cNvGrpSpPr/>
            <p:nvPr/>
          </p:nvGrpSpPr>
          <p:grpSpPr>
            <a:xfrm>
              <a:off x="15474570" y="2727102"/>
              <a:ext cx="1301272" cy="434545"/>
              <a:chOff x="7887175" y="11348405"/>
              <a:chExt cx="6177168" cy="2062796"/>
            </a:xfrm>
          </p:grpSpPr>
          <p:sp>
            <p:nvSpPr>
              <p:cNvPr id="699" name="Rectangle 698">
                <a:extLst>
                  <a:ext uri="{FF2B5EF4-FFF2-40B4-BE49-F238E27FC236}">
                    <a16:creationId xmlns:a16="http://schemas.microsoft.com/office/drawing/2014/main" id="{514F7541-05B0-7A43-B26D-D9276FBF5D5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00" name="Rectangle 699">
                <a:extLst>
                  <a:ext uri="{FF2B5EF4-FFF2-40B4-BE49-F238E27FC236}">
                    <a16:creationId xmlns:a16="http://schemas.microsoft.com/office/drawing/2014/main" id="{ECC9DECB-2DD8-4744-BB1D-7520D1F17B7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01" name="Can 700">
                <a:extLst>
                  <a:ext uri="{FF2B5EF4-FFF2-40B4-BE49-F238E27FC236}">
                    <a16:creationId xmlns:a16="http://schemas.microsoft.com/office/drawing/2014/main" id="{B03ED700-EDCB-4E40-AA47-3055C484FC4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2" name="Can 701">
                <a:extLst>
                  <a:ext uri="{FF2B5EF4-FFF2-40B4-BE49-F238E27FC236}">
                    <a16:creationId xmlns:a16="http://schemas.microsoft.com/office/drawing/2014/main" id="{1C7693E7-97CB-4B43-9652-AFE7ECB62A2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3" name="Can 702">
                <a:extLst>
                  <a:ext uri="{FF2B5EF4-FFF2-40B4-BE49-F238E27FC236}">
                    <a16:creationId xmlns:a16="http://schemas.microsoft.com/office/drawing/2014/main" id="{6A46909A-8C93-8442-A3BB-5A8BD28B2F5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3" name="Group 692">
              <a:extLst>
                <a:ext uri="{FF2B5EF4-FFF2-40B4-BE49-F238E27FC236}">
                  <a16:creationId xmlns:a16="http://schemas.microsoft.com/office/drawing/2014/main" id="{A657A5C0-C5DE-4C4C-8708-210216B62288}"/>
                </a:ext>
              </a:extLst>
            </p:cNvPr>
            <p:cNvGrpSpPr/>
            <p:nvPr/>
          </p:nvGrpSpPr>
          <p:grpSpPr>
            <a:xfrm>
              <a:off x="16905002" y="2727102"/>
              <a:ext cx="1301272" cy="434545"/>
              <a:chOff x="7887175" y="11348405"/>
              <a:chExt cx="6177168" cy="2062796"/>
            </a:xfrm>
          </p:grpSpPr>
          <p:sp>
            <p:nvSpPr>
              <p:cNvPr id="694" name="Rectangle 693">
                <a:extLst>
                  <a:ext uri="{FF2B5EF4-FFF2-40B4-BE49-F238E27FC236}">
                    <a16:creationId xmlns:a16="http://schemas.microsoft.com/office/drawing/2014/main" id="{4C33A494-3A4C-5C49-AF89-64D2664393FC}"/>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95" name="Rectangle 694">
                <a:extLst>
                  <a:ext uri="{FF2B5EF4-FFF2-40B4-BE49-F238E27FC236}">
                    <a16:creationId xmlns:a16="http://schemas.microsoft.com/office/drawing/2014/main" id="{DB2B810E-1FB9-5A44-8DDB-6CBC5F92E94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96" name="Can 695">
                <a:extLst>
                  <a:ext uri="{FF2B5EF4-FFF2-40B4-BE49-F238E27FC236}">
                    <a16:creationId xmlns:a16="http://schemas.microsoft.com/office/drawing/2014/main" id="{684AFB99-0EB4-2B42-9746-F01B33F221C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97" name="Can 696">
                <a:extLst>
                  <a:ext uri="{FF2B5EF4-FFF2-40B4-BE49-F238E27FC236}">
                    <a16:creationId xmlns:a16="http://schemas.microsoft.com/office/drawing/2014/main" id="{8BDC5990-4B41-064A-9DEE-8E5A58D8124C}"/>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98" name="Can 697">
                <a:extLst>
                  <a:ext uri="{FF2B5EF4-FFF2-40B4-BE49-F238E27FC236}">
                    <a16:creationId xmlns:a16="http://schemas.microsoft.com/office/drawing/2014/main" id="{2F05ACCC-A849-354B-B93C-D9F402E8D45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pic>
        <p:nvPicPr>
          <p:cNvPr id="774" name="Picture 773">
            <a:extLst>
              <a:ext uri="{FF2B5EF4-FFF2-40B4-BE49-F238E27FC236}">
                <a16:creationId xmlns:a16="http://schemas.microsoft.com/office/drawing/2014/main" id="{BB75E103-6056-BA46-9C95-CF96ABE5E1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33" y="2254864"/>
            <a:ext cx="399663" cy="438519"/>
          </a:xfrm>
          <a:prstGeom prst="rect">
            <a:avLst/>
          </a:prstGeom>
        </p:spPr>
      </p:pic>
      <p:pic>
        <p:nvPicPr>
          <p:cNvPr id="775" name="Picture 774">
            <a:extLst>
              <a:ext uri="{FF2B5EF4-FFF2-40B4-BE49-F238E27FC236}">
                <a16:creationId xmlns:a16="http://schemas.microsoft.com/office/drawing/2014/main" id="{9ADEBA4C-198A-B941-9588-6F351EEAA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2361" y="2224998"/>
            <a:ext cx="763219" cy="493236"/>
          </a:xfrm>
          <a:prstGeom prst="rect">
            <a:avLst/>
          </a:prstGeom>
        </p:spPr>
      </p:pic>
      <p:sp>
        <p:nvSpPr>
          <p:cNvPr id="776" name="TextBox 775">
            <a:extLst>
              <a:ext uri="{FF2B5EF4-FFF2-40B4-BE49-F238E27FC236}">
                <a16:creationId xmlns:a16="http://schemas.microsoft.com/office/drawing/2014/main" id="{34D7AFCA-2BD0-5443-9C2B-CA33C7F001D3}"/>
              </a:ext>
            </a:extLst>
          </p:cNvPr>
          <p:cNvSpPr txBox="1"/>
          <p:nvPr/>
        </p:nvSpPr>
        <p:spPr>
          <a:xfrm>
            <a:off x="1369680" y="2843462"/>
            <a:ext cx="686257" cy="121768"/>
          </a:xfrm>
          <a:prstGeom prst="rect">
            <a:avLst/>
          </a:prstGeom>
          <a:noFill/>
        </p:spPr>
        <p:txBody>
          <a:bodyPr wrap="square" lIns="0" tIns="0" rIns="0" bIns="0" rtlCol="0" anchor="t">
            <a:noAutofit/>
          </a:bodyPr>
          <a:lstStyle/>
          <a:p>
            <a:pPr algn="ctr"/>
            <a:r>
              <a:rPr lang="en-US" sz="1055"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Network</a:t>
            </a:r>
          </a:p>
        </p:txBody>
      </p:sp>
      <p:cxnSp>
        <p:nvCxnSpPr>
          <p:cNvPr id="777" name="Straight Arrow Connector 776">
            <a:extLst>
              <a:ext uri="{FF2B5EF4-FFF2-40B4-BE49-F238E27FC236}">
                <a16:creationId xmlns:a16="http://schemas.microsoft.com/office/drawing/2014/main" id="{C674963C-EBB2-D846-8240-AFE701A278F2}"/>
              </a:ext>
            </a:extLst>
          </p:cNvPr>
          <p:cNvCxnSpPr>
            <a:cxnSpLocks/>
          </p:cNvCxnSpPr>
          <p:nvPr/>
        </p:nvCxnSpPr>
        <p:spPr>
          <a:xfrm>
            <a:off x="766471" y="2484338"/>
            <a:ext cx="519365"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435" name="Title 1">
            <a:extLst>
              <a:ext uri="{FF2B5EF4-FFF2-40B4-BE49-F238E27FC236}">
                <a16:creationId xmlns:a16="http://schemas.microsoft.com/office/drawing/2014/main" id="{C3BDD729-BBE2-2742-8ECB-9C2D2261B4F9}"/>
              </a:ext>
            </a:extLst>
          </p:cNvPr>
          <p:cNvSpPr txBox="1">
            <a:spLocks/>
          </p:cNvSpPr>
          <p:nvPr/>
        </p:nvSpPr>
        <p:spPr>
          <a:xfrm>
            <a:off x="336789" y="115011"/>
            <a:ext cx="8205304" cy="857224"/>
          </a:xfrm>
          <a:prstGeom prst="rect">
            <a:avLst/>
          </a:prstGeom>
        </p:spPr>
        <p:txBody>
          <a:bodyPr/>
          <a:lstStyle>
            <a:lvl1pPr algn="l" defTabSz="866988" rtl="0" eaLnBrk="1" latinLnBrk="0" hangingPunct="1">
              <a:spcBef>
                <a:spcPct val="0"/>
              </a:spcBef>
              <a:buNone/>
              <a:defRPr sz="5310" b="0" i="0" kern="1200">
                <a:solidFill>
                  <a:schemeClr val="bg1"/>
                </a:solidFill>
                <a:latin typeface="Amazon Ember Regular" charset="0"/>
                <a:ea typeface="+mj-ea"/>
                <a:cs typeface="Amazon Ember Regular" charset="0"/>
              </a:defRPr>
            </a:lvl1p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Service at Scale</a:t>
            </a:r>
          </a:p>
        </p:txBody>
      </p:sp>
    </p:spTree>
    <p:extLst>
      <p:ext uri="{BB962C8B-B14F-4D97-AF65-F5344CB8AC3E}">
        <p14:creationId xmlns:p14="http://schemas.microsoft.com/office/powerpoint/2010/main" val="163380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Rectangle 437">
            <a:extLst>
              <a:ext uri="{FF2B5EF4-FFF2-40B4-BE49-F238E27FC236}">
                <a16:creationId xmlns:a16="http://schemas.microsoft.com/office/drawing/2014/main" id="{8633E900-E9AE-9943-862B-EEB22CB7D6F3}"/>
              </a:ext>
            </a:extLst>
          </p:cNvPr>
          <p:cNvSpPr/>
          <p:nvPr/>
        </p:nvSpPr>
        <p:spPr>
          <a:xfrm>
            <a:off x="2216666" y="3186744"/>
            <a:ext cx="6927335" cy="1331939"/>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437" name="Rectangle 436">
            <a:extLst>
              <a:ext uri="{FF2B5EF4-FFF2-40B4-BE49-F238E27FC236}">
                <a16:creationId xmlns:a16="http://schemas.microsoft.com/office/drawing/2014/main" id="{AF2E5071-F1C1-0346-8553-8516502CCE3D}"/>
              </a:ext>
            </a:extLst>
          </p:cNvPr>
          <p:cNvSpPr/>
          <p:nvPr/>
        </p:nvSpPr>
        <p:spPr>
          <a:xfrm>
            <a:off x="2216666" y="1854805"/>
            <a:ext cx="6927335" cy="1331939"/>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435" name="Rectangle 434">
            <a:extLst>
              <a:ext uri="{FF2B5EF4-FFF2-40B4-BE49-F238E27FC236}">
                <a16:creationId xmlns:a16="http://schemas.microsoft.com/office/drawing/2014/main" id="{4D66CAD7-0F39-0D46-AAA7-0050CF6697B8}"/>
              </a:ext>
            </a:extLst>
          </p:cNvPr>
          <p:cNvSpPr/>
          <p:nvPr/>
        </p:nvSpPr>
        <p:spPr>
          <a:xfrm>
            <a:off x="2216666" y="522866"/>
            <a:ext cx="6927335" cy="1331939"/>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436" name="TextBox 435">
            <a:extLst>
              <a:ext uri="{FF2B5EF4-FFF2-40B4-BE49-F238E27FC236}">
                <a16:creationId xmlns:a16="http://schemas.microsoft.com/office/drawing/2014/main" id="{26A0C88A-6627-EF4C-8881-9AF5410362D5}"/>
              </a:ext>
            </a:extLst>
          </p:cNvPr>
          <p:cNvSpPr txBox="1"/>
          <p:nvPr/>
        </p:nvSpPr>
        <p:spPr>
          <a:xfrm>
            <a:off x="2377430" y="981768"/>
            <a:ext cx="1129220" cy="384464"/>
          </a:xfrm>
          <a:prstGeom prst="rect">
            <a:avLst/>
          </a:prstGeom>
          <a:noFill/>
        </p:spPr>
        <p:txBody>
          <a:bodyPr wrap="none" rtlCol="0">
            <a:spAutoFit/>
          </a:bodyPr>
          <a:lstStyle/>
          <a:p>
            <a:r>
              <a:rPr lang="en-US" sz="949" spc="94" dirty="0">
                <a:solidFill>
                  <a:prstClr val="white"/>
                </a:solidFill>
                <a:latin typeface="Arial Regular" charset="0"/>
                <a:ea typeface="Arial Regular" charset="0"/>
                <a:cs typeface="Arial Regular" charset="0"/>
              </a:rPr>
              <a:t>AVAILABILITY</a:t>
            </a:r>
          </a:p>
          <a:p>
            <a:r>
              <a:rPr lang="en-US" sz="949" spc="94" dirty="0">
                <a:solidFill>
                  <a:prstClr val="white"/>
                </a:solidFill>
                <a:latin typeface="Arial Regular" charset="0"/>
                <a:ea typeface="Arial Regular" charset="0"/>
                <a:cs typeface="Arial Regular" charset="0"/>
              </a:rPr>
              <a:t>ZONE 1</a:t>
            </a:r>
          </a:p>
        </p:txBody>
      </p:sp>
      <p:pic>
        <p:nvPicPr>
          <p:cNvPr id="2" name="Picture 1">
            <a:extLst>
              <a:ext uri="{FF2B5EF4-FFF2-40B4-BE49-F238E27FC236}">
                <a16:creationId xmlns:a16="http://schemas.microsoft.com/office/drawing/2014/main" id="{6C92289F-0A09-B54F-941E-E2BC93B6C0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33" y="2254864"/>
            <a:ext cx="399663" cy="438519"/>
          </a:xfrm>
          <a:prstGeom prst="rect">
            <a:avLst/>
          </a:prstGeom>
        </p:spPr>
      </p:pic>
      <p:pic>
        <p:nvPicPr>
          <p:cNvPr id="3" name="Picture 2">
            <a:extLst>
              <a:ext uri="{FF2B5EF4-FFF2-40B4-BE49-F238E27FC236}">
                <a16:creationId xmlns:a16="http://schemas.microsoft.com/office/drawing/2014/main" id="{019B47D2-7F03-FB47-AFD1-F069DDBDB0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2361" y="2224998"/>
            <a:ext cx="763219" cy="493236"/>
          </a:xfrm>
          <a:prstGeom prst="rect">
            <a:avLst/>
          </a:prstGeom>
        </p:spPr>
      </p:pic>
      <p:sp>
        <p:nvSpPr>
          <p:cNvPr id="4" name="TextBox 3">
            <a:extLst>
              <a:ext uri="{FF2B5EF4-FFF2-40B4-BE49-F238E27FC236}">
                <a16:creationId xmlns:a16="http://schemas.microsoft.com/office/drawing/2014/main" id="{8C780A27-2E29-BF41-B4C7-9B68B57C5EA2}"/>
              </a:ext>
            </a:extLst>
          </p:cNvPr>
          <p:cNvSpPr txBox="1"/>
          <p:nvPr/>
        </p:nvSpPr>
        <p:spPr>
          <a:xfrm>
            <a:off x="1369680" y="2843462"/>
            <a:ext cx="686257" cy="121768"/>
          </a:xfrm>
          <a:prstGeom prst="rect">
            <a:avLst/>
          </a:prstGeom>
          <a:noFill/>
        </p:spPr>
        <p:txBody>
          <a:bodyPr wrap="square" lIns="0" tIns="0" rIns="0" bIns="0" rtlCol="0" anchor="t">
            <a:noAutofit/>
          </a:bodyPr>
          <a:lstStyle/>
          <a:p>
            <a:pPr algn="ctr"/>
            <a:r>
              <a:rPr lang="en-US" sz="1055"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Network</a:t>
            </a:r>
          </a:p>
        </p:txBody>
      </p:sp>
      <p:cxnSp>
        <p:nvCxnSpPr>
          <p:cNvPr id="5" name="Straight Arrow Connector 4">
            <a:extLst>
              <a:ext uri="{FF2B5EF4-FFF2-40B4-BE49-F238E27FC236}">
                <a16:creationId xmlns:a16="http://schemas.microsoft.com/office/drawing/2014/main" id="{07F09BD9-EB1F-4449-B372-958F7908D7B6}"/>
              </a:ext>
            </a:extLst>
          </p:cNvPr>
          <p:cNvCxnSpPr>
            <a:cxnSpLocks/>
          </p:cNvCxnSpPr>
          <p:nvPr/>
        </p:nvCxnSpPr>
        <p:spPr>
          <a:xfrm>
            <a:off x="766471" y="2484338"/>
            <a:ext cx="519365"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B9FE916-04D0-4F48-B2E9-261EF66B4604}"/>
              </a:ext>
            </a:extLst>
          </p:cNvPr>
          <p:cNvGrpSpPr/>
          <p:nvPr/>
        </p:nvGrpSpPr>
        <p:grpSpPr>
          <a:xfrm>
            <a:off x="3468488" y="755004"/>
            <a:ext cx="2108403" cy="776431"/>
            <a:chOff x="12688560" y="2534288"/>
            <a:chExt cx="6746079" cy="2484281"/>
          </a:xfrm>
        </p:grpSpPr>
        <p:grpSp>
          <p:nvGrpSpPr>
            <p:cNvPr id="7" name="Group 6">
              <a:extLst>
                <a:ext uri="{FF2B5EF4-FFF2-40B4-BE49-F238E27FC236}">
                  <a16:creationId xmlns:a16="http://schemas.microsoft.com/office/drawing/2014/main" id="{8D1CC165-8F79-C44B-ABD5-6A4CD127A605}"/>
                </a:ext>
              </a:extLst>
            </p:cNvPr>
            <p:cNvGrpSpPr/>
            <p:nvPr/>
          </p:nvGrpSpPr>
          <p:grpSpPr>
            <a:xfrm>
              <a:off x="12688560" y="2534288"/>
              <a:ext cx="1195883" cy="719276"/>
              <a:chOff x="12688560" y="2534288"/>
              <a:chExt cx="1195883" cy="719276"/>
            </a:xfrm>
          </p:grpSpPr>
          <p:sp>
            <p:nvSpPr>
              <p:cNvPr id="50" name="Rectangle 49">
                <a:extLst>
                  <a:ext uri="{FF2B5EF4-FFF2-40B4-BE49-F238E27FC236}">
                    <a16:creationId xmlns:a16="http://schemas.microsoft.com/office/drawing/2014/main" id="{39F8EA78-05E5-0749-93EE-B85636AFE3E1}"/>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51" name="TextBox 50">
                <a:extLst>
                  <a:ext uri="{FF2B5EF4-FFF2-40B4-BE49-F238E27FC236}">
                    <a16:creationId xmlns:a16="http://schemas.microsoft.com/office/drawing/2014/main" id="{9AF440F4-5790-8F40-87D1-0D5BC0D3BE5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8" name="Group 7">
              <a:extLst>
                <a:ext uri="{FF2B5EF4-FFF2-40B4-BE49-F238E27FC236}">
                  <a16:creationId xmlns:a16="http://schemas.microsoft.com/office/drawing/2014/main" id="{E9C0FF42-86BE-6645-88C3-C42156A55547}"/>
                </a:ext>
              </a:extLst>
            </p:cNvPr>
            <p:cNvGrpSpPr/>
            <p:nvPr/>
          </p:nvGrpSpPr>
          <p:grpSpPr>
            <a:xfrm>
              <a:off x="14076109" y="2534288"/>
              <a:ext cx="1195883" cy="719276"/>
              <a:chOff x="12688560" y="2534288"/>
              <a:chExt cx="1195883" cy="719276"/>
            </a:xfrm>
          </p:grpSpPr>
          <p:sp>
            <p:nvSpPr>
              <p:cNvPr id="48" name="Rectangle 47">
                <a:extLst>
                  <a:ext uri="{FF2B5EF4-FFF2-40B4-BE49-F238E27FC236}">
                    <a16:creationId xmlns:a16="http://schemas.microsoft.com/office/drawing/2014/main" id="{E07EC2A3-F06D-5D4C-8AFE-DD7BF54489E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9" name="TextBox 48">
                <a:extLst>
                  <a:ext uri="{FF2B5EF4-FFF2-40B4-BE49-F238E27FC236}">
                    <a16:creationId xmlns:a16="http://schemas.microsoft.com/office/drawing/2014/main" id="{E86A139B-36FA-E44D-AFF8-429AAC719370}"/>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9" name="Group 8">
              <a:extLst>
                <a:ext uri="{FF2B5EF4-FFF2-40B4-BE49-F238E27FC236}">
                  <a16:creationId xmlns:a16="http://schemas.microsoft.com/office/drawing/2014/main" id="{8AC10C74-C77B-4540-9EE1-AE341D522E62}"/>
                </a:ext>
              </a:extLst>
            </p:cNvPr>
            <p:cNvGrpSpPr/>
            <p:nvPr/>
          </p:nvGrpSpPr>
          <p:grpSpPr>
            <a:xfrm>
              <a:off x="15463658" y="2534288"/>
              <a:ext cx="1195883" cy="719276"/>
              <a:chOff x="12688560" y="2534288"/>
              <a:chExt cx="1195883" cy="719276"/>
            </a:xfrm>
          </p:grpSpPr>
          <p:sp>
            <p:nvSpPr>
              <p:cNvPr id="46" name="Rectangle 45">
                <a:extLst>
                  <a:ext uri="{FF2B5EF4-FFF2-40B4-BE49-F238E27FC236}">
                    <a16:creationId xmlns:a16="http://schemas.microsoft.com/office/drawing/2014/main" id="{3FC72A0D-5DFB-9B42-BBF8-5C2470A298D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7" name="TextBox 46">
                <a:extLst>
                  <a:ext uri="{FF2B5EF4-FFF2-40B4-BE49-F238E27FC236}">
                    <a16:creationId xmlns:a16="http://schemas.microsoft.com/office/drawing/2014/main" id="{CE6FD429-ED1A-0F42-9B21-9705A81CD65F}"/>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 name="Group 9">
              <a:extLst>
                <a:ext uri="{FF2B5EF4-FFF2-40B4-BE49-F238E27FC236}">
                  <a16:creationId xmlns:a16="http://schemas.microsoft.com/office/drawing/2014/main" id="{C1F3EB1D-0123-3941-A9F6-F854B87F71DE}"/>
                </a:ext>
              </a:extLst>
            </p:cNvPr>
            <p:cNvGrpSpPr/>
            <p:nvPr/>
          </p:nvGrpSpPr>
          <p:grpSpPr>
            <a:xfrm>
              <a:off x="16851207" y="2534288"/>
              <a:ext cx="1195883" cy="719276"/>
              <a:chOff x="12688560" y="2534288"/>
              <a:chExt cx="1195883" cy="719276"/>
            </a:xfrm>
          </p:grpSpPr>
          <p:sp>
            <p:nvSpPr>
              <p:cNvPr id="44" name="Rectangle 43">
                <a:extLst>
                  <a:ext uri="{FF2B5EF4-FFF2-40B4-BE49-F238E27FC236}">
                    <a16:creationId xmlns:a16="http://schemas.microsoft.com/office/drawing/2014/main" id="{4286AD76-6DB4-A84D-B578-B5D62C5114C3}"/>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5" name="TextBox 44">
                <a:extLst>
                  <a:ext uri="{FF2B5EF4-FFF2-40B4-BE49-F238E27FC236}">
                    <a16:creationId xmlns:a16="http://schemas.microsoft.com/office/drawing/2014/main" id="{4052FA7F-B233-E44C-8006-E0A7DED6F5D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 name="Group 10">
              <a:extLst>
                <a:ext uri="{FF2B5EF4-FFF2-40B4-BE49-F238E27FC236}">
                  <a16:creationId xmlns:a16="http://schemas.microsoft.com/office/drawing/2014/main" id="{F5F3012D-D681-2E40-AECB-D3160CD6ADFE}"/>
                </a:ext>
              </a:extLst>
            </p:cNvPr>
            <p:cNvGrpSpPr/>
            <p:nvPr/>
          </p:nvGrpSpPr>
          <p:grpSpPr>
            <a:xfrm>
              <a:off x="18238756" y="2534288"/>
              <a:ext cx="1195883" cy="719276"/>
              <a:chOff x="12688560" y="2534288"/>
              <a:chExt cx="1195883" cy="719276"/>
            </a:xfrm>
          </p:grpSpPr>
          <p:sp>
            <p:nvSpPr>
              <p:cNvPr id="42" name="Rectangle 41">
                <a:extLst>
                  <a:ext uri="{FF2B5EF4-FFF2-40B4-BE49-F238E27FC236}">
                    <a16:creationId xmlns:a16="http://schemas.microsoft.com/office/drawing/2014/main" id="{21B24169-2BA3-FA4E-BFFE-60AF8B7F253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3" name="TextBox 42">
                <a:extLst>
                  <a:ext uri="{FF2B5EF4-FFF2-40B4-BE49-F238E27FC236}">
                    <a16:creationId xmlns:a16="http://schemas.microsoft.com/office/drawing/2014/main" id="{E9124D0B-A9E7-DD40-B591-A118A8AD492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2" name="Group 11">
              <a:extLst>
                <a:ext uri="{FF2B5EF4-FFF2-40B4-BE49-F238E27FC236}">
                  <a16:creationId xmlns:a16="http://schemas.microsoft.com/office/drawing/2014/main" id="{FAF074EF-23B9-B340-ABC8-6794B1DA3063}"/>
                </a:ext>
              </a:extLst>
            </p:cNvPr>
            <p:cNvGrpSpPr/>
            <p:nvPr/>
          </p:nvGrpSpPr>
          <p:grpSpPr>
            <a:xfrm>
              <a:off x="12688560" y="3406157"/>
              <a:ext cx="1195883" cy="719276"/>
              <a:chOff x="12688560" y="2534288"/>
              <a:chExt cx="1195883" cy="719276"/>
            </a:xfrm>
          </p:grpSpPr>
          <p:sp>
            <p:nvSpPr>
              <p:cNvPr id="40" name="Rectangle 39">
                <a:extLst>
                  <a:ext uri="{FF2B5EF4-FFF2-40B4-BE49-F238E27FC236}">
                    <a16:creationId xmlns:a16="http://schemas.microsoft.com/office/drawing/2014/main" id="{494B06F3-2DAD-B544-B4E8-4C94845210C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1" name="TextBox 40">
                <a:extLst>
                  <a:ext uri="{FF2B5EF4-FFF2-40B4-BE49-F238E27FC236}">
                    <a16:creationId xmlns:a16="http://schemas.microsoft.com/office/drawing/2014/main" id="{11854AD1-656B-844B-96C2-0A4BCD07CE1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3" name="Group 12">
              <a:extLst>
                <a:ext uri="{FF2B5EF4-FFF2-40B4-BE49-F238E27FC236}">
                  <a16:creationId xmlns:a16="http://schemas.microsoft.com/office/drawing/2014/main" id="{F11F0454-0267-CA48-8568-A98BE6515D5C}"/>
                </a:ext>
              </a:extLst>
            </p:cNvPr>
            <p:cNvGrpSpPr/>
            <p:nvPr/>
          </p:nvGrpSpPr>
          <p:grpSpPr>
            <a:xfrm>
              <a:off x="14076109" y="3406157"/>
              <a:ext cx="1195883" cy="719276"/>
              <a:chOff x="12688560" y="2534288"/>
              <a:chExt cx="1195883" cy="719276"/>
            </a:xfrm>
          </p:grpSpPr>
          <p:sp>
            <p:nvSpPr>
              <p:cNvPr id="38" name="Rectangle 37">
                <a:extLst>
                  <a:ext uri="{FF2B5EF4-FFF2-40B4-BE49-F238E27FC236}">
                    <a16:creationId xmlns:a16="http://schemas.microsoft.com/office/drawing/2014/main" id="{9E8582A2-A749-8948-B435-926F1B566B7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9" name="TextBox 38">
                <a:extLst>
                  <a:ext uri="{FF2B5EF4-FFF2-40B4-BE49-F238E27FC236}">
                    <a16:creationId xmlns:a16="http://schemas.microsoft.com/office/drawing/2014/main" id="{50EE7371-836A-2D45-A555-72678B0AA11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4" name="Group 13">
              <a:extLst>
                <a:ext uri="{FF2B5EF4-FFF2-40B4-BE49-F238E27FC236}">
                  <a16:creationId xmlns:a16="http://schemas.microsoft.com/office/drawing/2014/main" id="{1DE28EEE-ABF6-444F-8596-5056629C51CA}"/>
                </a:ext>
              </a:extLst>
            </p:cNvPr>
            <p:cNvGrpSpPr/>
            <p:nvPr/>
          </p:nvGrpSpPr>
          <p:grpSpPr>
            <a:xfrm>
              <a:off x="15463658" y="3406157"/>
              <a:ext cx="1195883" cy="719276"/>
              <a:chOff x="12688560" y="2534288"/>
              <a:chExt cx="1195883" cy="719276"/>
            </a:xfrm>
          </p:grpSpPr>
          <p:sp>
            <p:nvSpPr>
              <p:cNvPr id="36" name="Rectangle 35">
                <a:extLst>
                  <a:ext uri="{FF2B5EF4-FFF2-40B4-BE49-F238E27FC236}">
                    <a16:creationId xmlns:a16="http://schemas.microsoft.com/office/drawing/2014/main" id="{E85BA391-D833-CB4E-A13F-6F6AF4AC947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7" name="TextBox 36">
                <a:extLst>
                  <a:ext uri="{FF2B5EF4-FFF2-40B4-BE49-F238E27FC236}">
                    <a16:creationId xmlns:a16="http://schemas.microsoft.com/office/drawing/2014/main" id="{B6600665-F75B-B943-9551-00C41C5F8F1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5" name="Group 14">
              <a:extLst>
                <a:ext uri="{FF2B5EF4-FFF2-40B4-BE49-F238E27FC236}">
                  <a16:creationId xmlns:a16="http://schemas.microsoft.com/office/drawing/2014/main" id="{6F603638-0AAE-834B-808A-963B81CB551B}"/>
                </a:ext>
              </a:extLst>
            </p:cNvPr>
            <p:cNvGrpSpPr/>
            <p:nvPr/>
          </p:nvGrpSpPr>
          <p:grpSpPr>
            <a:xfrm>
              <a:off x="16851207" y="3406157"/>
              <a:ext cx="1195883" cy="719276"/>
              <a:chOff x="12688560" y="2534288"/>
              <a:chExt cx="1195883" cy="719276"/>
            </a:xfrm>
          </p:grpSpPr>
          <p:sp>
            <p:nvSpPr>
              <p:cNvPr id="34" name="Rectangle 33">
                <a:extLst>
                  <a:ext uri="{FF2B5EF4-FFF2-40B4-BE49-F238E27FC236}">
                    <a16:creationId xmlns:a16="http://schemas.microsoft.com/office/drawing/2014/main" id="{D19C61EA-569F-F348-B2CA-32276CD99BF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5" name="TextBox 34">
                <a:extLst>
                  <a:ext uri="{FF2B5EF4-FFF2-40B4-BE49-F238E27FC236}">
                    <a16:creationId xmlns:a16="http://schemas.microsoft.com/office/drawing/2014/main" id="{595FBDFF-41BB-034A-8E14-CEB86E9E4AE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6" name="Group 15">
              <a:extLst>
                <a:ext uri="{FF2B5EF4-FFF2-40B4-BE49-F238E27FC236}">
                  <a16:creationId xmlns:a16="http://schemas.microsoft.com/office/drawing/2014/main" id="{12BDD217-28BD-E84D-BB31-B50BA63F2C5D}"/>
                </a:ext>
              </a:extLst>
            </p:cNvPr>
            <p:cNvGrpSpPr/>
            <p:nvPr/>
          </p:nvGrpSpPr>
          <p:grpSpPr>
            <a:xfrm>
              <a:off x="18238756" y="3406157"/>
              <a:ext cx="1195883" cy="719276"/>
              <a:chOff x="12688560" y="2534288"/>
              <a:chExt cx="1195883" cy="719276"/>
            </a:xfrm>
          </p:grpSpPr>
          <p:sp>
            <p:nvSpPr>
              <p:cNvPr id="32" name="Rectangle 31">
                <a:extLst>
                  <a:ext uri="{FF2B5EF4-FFF2-40B4-BE49-F238E27FC236}">
                    <a16:creationId xmlns:a16="http://schemas.microsoft.com/office/drawing/2014/main" id="{BFACCC7B-BB15-4F41-8709-41675D06DF06}"/>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3" name="TextBox 32">
                <a:extLst>
                  <a:ext uri="{FF2B5EF4-FFF2-40B4-BE49-F238E27FC236}">
                    <a16:creationId xmlns:a16="http://schemas.microsoft.com/office/drawing/2014/main" id="{91C60ABC-044E-6D41-B21A-57492E4E7F47}"/>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7" name="Group 16">
              <a:extLst>
                <a:ext uri="{FF2B5EF4-FFF2-40B4-BE49-F238E27FC236}">
                  <a16:creationId xmlns:a16="http://schemas.microsoft.com/office/drawing/2014/main" id="{B331B750-3C7C-2644-87E0-3535989B1378}"/>
                </a:ext>
              </a:extLst>
            </p:cNvPr>
            <p:cNvGrpSpPr/>
            <p:nvPr/>
          </p:nvGrpSpPr>
          <p:grpSpPr>
            <a:xfrm>
              <a:off x="12688560" y="4299293"/>
              <a:ext cx="1195883" cy="719276"/>
              <a:chOff x="12688560" y="2534288"/>
              <a:chExt cx="1195883" cy="719276"/>
            </a:xfrm>
          </p:grpSpPr>
          <p:sp>
            <p:nvSpPr>
              <p:cNvPr id="30" name="Rectangle 29">
                <a:extLst>
                  <a:ext uri="{FF2B5EF4-FFF2-40B4-BE49-F238E27FC236}">
                    <a16:creationId xmlns:a16="http://schemas.microsoft.com/office/drawing/2014/main" id="{B123F8E2-4844-F44E-AFE1-3D460B0EF3C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1" name="TextBox 30">
                <a:extLst>
                  <a:ext uri="{FF2B5EF4-FFF2-40B4-BE49-F238E27FC236}">
                    <a16:creationId xmlns:a16="http://schemas.microsoft.com/office/drawing/2014/main" id="{FDD59E21-AD88-814A-9519-11106D49191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8" name="Group 17">
              <a:extLst>
                <a:ext uri="{FF2B5EF4-FFF2-40B4-BE49-F238E27FC236}">
                  <a16:creationId xmlns:a16="http://schemas.microsoft.com/office/drawing/2014/main" id="{DFE05140-24D8-9C4D-A5FF-91661771CA47}"/>
                </a:ext>
              </a:extLst>
            </p:cNvPr>
            <p:cNvGrpSpPr/>
            <p:nvPr/>
          </p:nvGrpSpPr>
          <p:grpSpPr>
            <a:xfrm>
              <a:off x="14076109" y="4299293"/>
              <a:ext cx="1195883" cy="719276"/>
              <a:chOff x="12688560" y="2534288"/>
              <a:chExt cx="1195883" cy="719276"/>
            </a:xfrm>
          </p:grpSpPr>
          <p:sp>
            <p:nvSpPr>
              <p:cNvPr id="28" name="Rectangle 27">
                <a:extLst>
                  <a:ext uri="{FF2B5EF4-FFF2-40B4-BE49-F238E27FC236}">
                    <a16:creationId xmlns:a16="http://schemas.microsoft.com/office/drawing/2014/main" id="{0430478B-311E-AA43-878B-297B99B13FB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9" name="TextBox 28">
                <a:extLst>
                  <a:ext uri="{FF2B5EF4-FFF2-40B4-BE49-F238E27FC236}">
                    <a16:creationId xmlns:a16="http://schemas.microsoft.com/office/drawing/2014/main" id="{798715BB-5323-7D4E-A506-5BF3D663126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9" name="Group 18">
              <a:extLst>
                <a:ext uri="{FF2B5EF4-FFF2-40B4-BE49-F238E27FC236}">
                  <a16:creationId xmlns:a16="http://schemas.microsoft.com/office/drawing/2014/main" id="{B0B5E5F0-FBB7-2347-A986-BECE0858693E}"/>
                </a:ext>
              </a:extLst>
            </p:cNvPr>
            <p:cNvGrpSpPr/>
            <p:nvPr/>
          </p:nvGrpSpPr>
          <p:grpSpPr>
            <a:xfrm>
              <a:off x="15463658" y="4299293"/>
              <a:ext cx="1195883" cy="719276"/>
              <a:chOff x="12688560" y="2534288"/>
              <a:chExt cx="1195883" cy="719276"/>
            </a:xfrm>
          </p:grpSpPr>
          <p:sp>
            <p:nvSpPr>
              <p:cNvPr id="26" name="Rectangle 25">
                <a:extLst>
                  <a:ext uri="{FF2B5EF4-FFF2-40B4-BE49-F238E27FC236}">
                    <a16:creationId xmlns:a16="http://schemas.microsoft.com/office/drawing/2014/main" id="{3B581343-A793-0949-9E86-8A71433297D1}"/>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 name="TextBox 26">
                <a:extLst>
                  <a:ext uri="{FF2B5EF4-FFF2-40B4-BE49-F238E27FC236}">
                    <a16:creationId xmlns:a16="http://schemas.microsoft.com/office/drawing/2014/main" id="{9F135365-0AE2-F148-94F1-46359B61E9A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20" name="Group 19">
              <a:extLst>
                <a:ext uri="{FF2B5EF4-FFF2-40B4-BE49-F238E27FC236}">
                  <a16:creationId xmlns:a16="http://schemas.microsoft.com/office/drawing/2014/main" id="{3CE9E5B4-A0FE-F34F-973F-212DCD3914FF}"/>
                </a:ext>
              </a:extLst>
            </p:cNvPr>
            <p:cNvGrpSpPr/>
            <p:nvPr/>
          </p:nvGrpSpPr>
          <p:grpSpPr>
            <a:xfrm>
              <a:off x="16851207" y="4299293"/>
              <a:ext cx="1195883" cy="719276"/>
              <a:chOff x="12688560" y="2534288"/>
              <a:chExt cx="1195883" cy="719276"/>
            </a:xfrm>
          </p:grpSpPr>
          <p:sp>
            <p:nvSpPr>
              <p:cNvPr id="24" name="Rectangle 23">
                <a:extLst>
                  <a:ext uri="{FF2B5EF4-FFF2-40B4-BE49-F238E27FC236}">
                    <a16:creationId xmlns:a16="http://schemas.microsoft.com/office/drawing/2014/main" id="{96579E18-B687-3444-AA11-8C5D9951A48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 name="TextBox 24">
                <a:extLst>
                  <a:ext uri="{FF2B5EF4-FFF2-40B4-BE49-F238E27FC236}">
                    <a16:creationId xmlns:a16="http://schemas.microsoft.com/office/drawing/2014/main" id="{85B2A58E-8A25-F34A-BDB6-9E7D0BD01A1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21" name="Group 20">
              <a:extLst>
                <a:ext uri="{FF2B5EF4-FFF2-40B4-BE49-F238E27FC236}">
                  <a16:creationId xmlns:a16="http://schemas.microsoft.com/office/drawing/2014/main" id="{C512A8FA-F019-434B-A74E-C82E53BCDDE0}"/>
                </a:ext>
              </a:extLst>
            </p:cNvPr>
            <p:cNvGrpSpPr/>
            <p:nvPr/>
          </p:nvGrpSpPr>
          <p:grpSpPr>
            <a:xfrm>
              <a:off x="18238756" y="4299293"/>
              <a:ext cx="1195883" cy="719276"/>
              <a:chOff x="12688560" y="2534288"/>
              <a:chExt cx="1195883" cy="719276"/>
            </a:xfrm>
          </p:grpSpPr>
          <p:sp>
            <p:nvSpPr>
              <p:cNvPr id="22" name="Rectangle 21">
                <a:extLst>
                  <a:ext uri="{FF2B5EF4-FFF2-40B4-BE49-F238E27FC236}">
                    <a16:creationId xmlns:a16="http://schemas.microsoft.com/office/drawing/2014/main" id="{3FE2708C-A303-7243-9729-7E47E302416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3" name="TextBox 22">
                <a:extLst>
                  <a:ext uri="{FF2B5EF4-FFF2-40B4-BE49-F238E27FC236}">
                    <a16:creationId xmlns:a16="http://schemas.microsoft.com/office/drawing/2014/main" id="{A937CD95-F7E3-554B-AB0F-655A056AE8CA}"/>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52" name="Group 51">
            <a:extLst>
              <a:ext uri="{FF2B5EF4-FFF2-40B4-BE49-F238E27FC236}">
                <a16:creationId xmlns:a16="http://schemas.microsoft.com/office/drawing/2014/main" id="{EAAA7F6C-EB49-8B4F-BC6E-6651491AA8D6}"/>
              </a:ext>
            </a:extLst>
          </p:cNvPr>
          <p:cNvGrpSpPr/>
          <p:nvPr/>
        </p:nvGrpSpPr>
        <p:grpSpPr>
          <a:xfrm>
            <a:off x="3468488" y="2088664"/>
            <a:ext cx="2108403" cy="776431"/>
            <a:chOff x="12688560" y="2534288"/>
            <a:chExt cx="6746079" cy="2484281"/>
          </a:xfrm>
        </p:grpSpPr>
        <p:grpSp>
          <p:nvGrpSpPr>
            <p:cNvPr id="53" name="Group 52">
              <a:extLst>
                <a:ext uri="{FF2B5EF4-FFF2-40B4-BE49-F238E27FC236}">
                  <a16:creationId xmlns:a16="http://schemas.microsoft.com/office/drawing/2014/main" id="{9F0AE4B8-62E9-5445-8F27-DBF2425CD9AD}"/>
                </a:ext>
              </a:extLst>
            </p:cNvPr>
            <p:cNvGrpSpPr/>
            <p:nvPr/>
          </p:nvGrpSpPr>
          <p:grpSpPr>
            <a:xfrm>
              <a:off x="12688560" y="2534288"/>
              <a:ext cx="1195883" cy="719276"/>
              <a:chOff x="12688560" y="2534288"/>
              <a:chExt cx="1195883" cy="719276"/>
            </a:xfrm>
          </p:grpSpPr>
          <p:sp>
            <p:nvSpPr>
              <p:cNvPr id="96" name="Rectangle 95">
                <a:extLst>
                  <a:ext uri="{FF2B5EF4-FFF2-40B4-BE49-F238E27FC236}">
                    <a16:creationId xmlns:a16="http://schemas.microsoft.com/office/drawing/2014/main" id="{D8EFFA0C-78F5-1B46-84E2-89B201D44333}"/>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7" name="TextBox 96">
                <a:extLst>
                  <a:ext uri="{FF2B5EF4-FFF2-40B4-BE49-F238E27FC236}">
                    <a16:creationId xmlns:a16="http://schemas.microsoft.com/office/drawing/2014/main" id="{CAD6EC92-E86A-3A47-A698-0FBAB638465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4" name="Group 53">
              <a:extLst>
                <a:ext uri="{FF2B5EF4-FFF2-40B4-BE49-F238E27FC236}">
                  <a16:creationId xmlns:a16="http://schemas.microsoft.com/office/drawing/2014/main" id="{86BB0899-1A3C-C643-B6B8-AC2C793C8477}"/>
                </a:ext>
              </a:extLst>
            </p:cNvPr>
            <p:cNvGrpSpPr/>
            <p:nvPr/>
          </p:nvGrpSpPr>
          <p:grpSpPr>
            <a:xfrm>
              <a:off x="14076109" y="2534288"/>
              <a:ext cx="1195883" cy="719276"/>
              <a:chOff x="12688560" y="2534288"/>
              <a:chExt cx="1195883" cy="719276"/>
            </a:xfrm>
          </p:grpSpPr>
          <p:sp>
            <p:nvSpPr>
              <p:cNvPr id="94" name="Rectangle 93">
                <a:extLst>
                  <a:ext uri="{FF2B5EF4-FFF2-40B4-BE49-F238E27FC236}">
                    <a16:creationId xmlns:a16="http://schemas.microsoft.com/office/drawing/2014/main" id="{A3473287-4DC1-CE4E-926D-BCED598CD5B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5" name="TextBox 94">
                <a:extLst>
                  <a:ext uri="{FF2B5EF4-FFF2-40B4-BE49-F238E27FC236}">
                    <a16:creationId xmlns:a16="http://schemas.microsoft.com/office/drawing/2014/main" id="{C995443C-C9CD-2244-961A-10D5AC1EB8F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5" name="Group 54">
              <a:extLst>
                <a:ext uri="{FF2B5EF4-FFF2-40B4-BE49-F238E27FC236}">
                  <a16:creationId xmlns:a16="http://schemas.microsoft.com/office/drawing/2014/main" id="{1BF34A77-2CE0-7444-BDE1-D2833A99663E}"/>
                </a:ext>
              </a:extLst>
            </p:cNvPr>
            <p:cNvGrpSpPr/>
            <p:nvPr/>
          </p:nvGrpSpPr>
          <p:grpSpPr>
            <a:xfrm>
              <a:off x="15463658" y="2534288"/>
              <a:ext cx="1195883" cy="719276"/>
              <a:chOff x="12688560" y="2534288"/>
              <a:chExt cx="1195883" cy="719276"/>
            </a:xfrm>
          </p:grpSpPr>
          <p:sp>
            <p:nvSpPr>
              <p:cNvPr id="92" name="Rectangle 91">
                <a:extLst>
                  <a:ext uri="{FF2B5EF4-FFF2-40B4-BE49-F238E27FC236}">
                    <a16:creationId xmlns:a16="http://schemas.microsoft.com/office/drawing/2014/main" id="{425508CC-927B-1F4F-BAD7-FA5465E59FD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3" name="TextBox 92">
                <a:extLst>
                  <a:ext uri="{FF2B5EF4-FFF2-40B4-BE49-F238E27FC236}">
                    <a16:creationId xmlns:a16="http://schemas.microsoft.com/office/drawing/2014/main" id="{6EF23399-D218-5147-B1E5-FA2919B9778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6" name="Group 55">
              <a:extLst>
                <a:ext uri="{FF2B5EF4-FFF2-40B4-BE49-F238E27FC236}">
                  <a16:creationId xmlns:a16="http://schemas.microsoft.com/office/drawing/2014/main" id="{C6469A8B-1BF3-634F-BB00-2E8CD9A268E0}"/>
                </a:ext>
              </a:extLst>
            </p:cNvPr>
            <p:cNvGrpSpPr/>
            <p:nvPr/>
          </p:nvGrpSpPr>
          <p:grpSpPr>
            <a:xfrm>
              <a:off x="16851207" y="2534288"/>
              <a:ext cx="1195883" cy="719276"/>
              <a:chOff x="12688560" y="2534288"/>
              <a:chExt cx="1195883" cy="719276"/>
            </a:xfrm>
          </p:grpSpPr>
          <p:sp>
            <p:nvSpPr>
              <p:cNvPr id="90" name="Rectangle 89">
                <a:extLst>
                  <a:ext uri="{FF2B5EF4-FFF2-40B4-BE49-F238E27FC236}">
                    <a16:creationId xmlns:a16="http://schemas.microsoft.com/office/drawing/2014/main" id="{44025D34-B1E2-1D41-97E6-A822668FDA2B}"/>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1" name="TextBox 90">
                <a:extLst>
                  <a:ext uri="{FF2B5EF4-FFF2-40B4-BE49-F238E27FC236}">
                    <a16:creationId xmlns:a16="http://schemas.microsoft.com/office/drawing/2014/main" id="{D8067573-08CF-D345-85D1-0FBBC657FD76}"/>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7" name="Group 56">
              <a:extLst>
                <a:ext uri="{FF2B5EF4-FFF2-40B4-BE49-F238E27FC236}">
                  <a16:creationId xmlns:a16="http://schemas.microsoft.com/office/drawing/2014/main" id="{5B26906F-4ED5-6A4D-9387-BEF9D6A1BDBC}"/>
                </a:ext>
              </a:extLst>
            </p:cNvPr>
            <p:cNvGrpSpPr/>
            <p:nvPr/>
          </p:nvGrpSpPr>
          <p:grpSpPr>
            <a:xfrm>
              <a:off x="18238756" y="2534288"/>
              <a:ext cx="1195883" cy="719276"/>
              <a:chOff x="12688560" y="2534288"/>
              <a:chExt cx="1195883" cy="719276"/>
            </a:xfrm>
          </p:grpSpPr>
          <p:sp>
            <p:nvSpPr>
              <p:cNvPr id="88" name="Rectangle 87">
                <a:extLst>
                  <a:ext uri="{FF2B5EF4-FFF2-40B4-BE49-F238E27FC236}">
                    <a16:creationId xmlns:a16="http://schemas.microsoft.com/office/drawing/2014/main" id="{2E3F954C-44EC-0442-890E-1DF101431B7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9" name="TextBox 88">
                <a:extLst>
                  <a:ext uri="{FF2B5EF4-FFF2-40B4-BE49-F238E27FC236}">
                    <a16:creationId xmlns:a16="http://schemas.microsoft.com/office/drawing/2014/main" id="{35C91E88-AF86-F44F-BC7B-45CF67D6E21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8" name="Group 57">
              <a:extLst>
                <a:ext uri="{FF2B5EF4-FFF2-40B4-BE49-F238E27FC236}">
                  <a16:creationId xmlns:a16="http://schemas.microsoft.com/office/drawing/2014/main" id="{708B832B-68B3-C048-A3B1-22FCCF93DDB0}"/>
                </a:ext>
              </a:extLst>
            </p:cNvPr>
            <p:cNvGrpSpPr/>
            <p:nvPr/>
          </p:nvGrpSpPr>
          <p:grpSpPr>
            <a:xfrm>
              <a:off x="12688560" y="3406157"/>
              <a:ext cx="1195883" cy="719276"/>
              <a:chOff x="12688560" y="2534288"/>
              <a:chExt cx="1195883" cy="719276"/>
            </a:xfrm>
          </p:grpSpPr>
          <p:sp>
            <p:nvSpPr>
              <p:cNvPr id="86" name="Rectangle 85">
                <a:extLst>
                  <a:ext uri="{FF2B5EF4-FFF2-40B4-BE49-F238E27FC236}">
                    <a16:creationId xmlns:a16="http://schemas.microsoft.com/office/drawing/2014/main" id="{00F2B5C3-AFED-2645-BB9C-6C51574761B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7" name="TextBox 86">
                <a:extLst>
                  <a:ext uri="{FF2B5EF4-FFF2-40B4-BE49-F238E27FC236}">
                    <a16:creationId xmlns:a16="http://schemas.microsoft.com/office/drawing/2014/main" id="{4396DB0C-ECAA-4041-B14F-5D77F1F0344E}"/>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59" name="Group 58">
              <a:extLst>
                <a:ext uri="{FF2B5EF4-FFF2-40B4-BE49-F238E27FC236}">
                  <a16:creationId xmlns:a16="http://schemas.microsoft.com/office/drawing/2014/main" id="{C890ABE4-10FF-FE4F-B6A7-BEEBE2F3259C}"/>
                </a:ext>
              </a:extLst>
            </p:cNvPr>
            <p:cNvGrpSpPr/>
            <p:nvPr/>
          </p:nvGrpSpPr>
          <p:grpSpPr>
            <a:xfrm>
              <a:off x="14076109" y="3406157"/>
              <a:ext cx="1195883" cy="719276"/>
              <a:chOff x="12688560" y="2534288"/>
              <a:chExt cx="1195883" cy="719276"/>
            </a:xfrm>
          </p:grpSpPr>
          <p:sp>
            <p:nvSpPr>
              <p:cNvPr id="84" name="Rectangle 83">
                <a:extLst>
                  <a:ext uri="{FF2B5EF4-FFF2-40B4-BE49-F238E27FC236}">
                    <a16:creationId xmlns:a16="http://schemas.microsoft.com/office/drawing/2014/main" id="{6D9D4B9E-678A-F042-B9A7-7B25066CCC68}"/>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5" name="TextBox 84">
                <a:extLst>
                  <a:ext uri="{FF2B5EF4-FFF2-40B4-BE49-F238E27FC236}">
                    <a16:creationId xmlns:a16="http://schemas.microsoft.com/office/drawing/2014/main" id="{5DF65DD8-E25A-1346-BEDC-FEA5AAFCDFF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0" name="Group 59">
              <a:extLst>
                <a:ext uri="{FF2B5EF4-FFF2-40B4-BE49-F238E27FC236}">
                  <a16:creationId xmlns:a16="http://schemas.microsoft.com/office/drawing/2014/main" id="{5AB98C3E-54A8-C040-AF9C-72F512CCB829}"/>
                </a:ext>
              </a:extLst>
            </p:cNvPr>
            <p:cNvGrpSpPr/>
            <p:nvPr/>
          </p:nvGrpSpPr>
          <p:grpSpPr>
            <a:xfrm>
              <a:off x="15463658" y="3406157"/>
              <a:ext cx="1195883" cy="719276"/>
              <a:chOff x="12688560" y="2534288"/>
              <a:chExt cx="1195883" cy="719276"/>
            </a:xfrm>
          </p:grpSpPr>
          <p:sp>
            <p:nvSpPr>
              <p:cNvPr id="82" name="Rectangle 81">
                <a:extLst>
                  <a:ext uri="{FF2B5EF4-FFF2-40B4-BE49-F238E27FC236}">
                    <a16:creationId xmlns:a16="http://schemas.microsoft.com/office/drawing/2014/main" id="{2CBA6B07-0CC5-E141-91EE-26AF9BC9EDF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3" name="TextBox 82">
                <a:extLst>
                  <a:ext uri="{FF2B5EF4-FFF2-40B4-BE49-F238E27FC236}">
                    <a16:creationId xmlns:a16="http://schemas.microsoft.com/office/drawing/2014/main" id="{5ADE7590-B2A2-C240-A847-C9D775A1313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1" name="Group 60">
              <a:extLst>
                <a:ext uri="{FF2B5EF4-FFF2-40B4-BE49-F238E27FC236}">
                  <a16:creationId xmlns:a16="http://schemas.microsoft.com/office/drawing/2014/main" id="{4B8717ED-9DA6-0740-AA31-5B06E10F2D67}"/>
                </a:ext>
              </a:extLst>
            </p:cNvPr>
            <p:cNvGrpSpPr/>
            <p:nvPr/>
          </p:nvGrpSpPr>
          <p:grpSpPr>
            <a:xfrm>
              <a:off x="16851207" y="3406157"/>
              <a:ext cx="1195883" cy="719276"/>
              <a:chOff x="12688560" y="2534288"/>
              <a:chExt cx="1195883" cy="719276"/>
            </a:xfrm>
          </p:grpSpPr>
          <p:sp>
            <p:nvSpPr>
              <p:cNvPr id="80" name="Rectangle 79">
                <a:extLst>
                  <a:ext uri="{FF2B5EF4-FFF2-40B4-BE49-F238E27FC236}">
                    <a16:creationId xmlns:a16="http://schemas.microsoft.com/office/drawing/2014/main" id="{500C5951-DE44-8744-9C10-F82F167F2E49}"/>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1" name="TextBox 80">
                <a:extLst>
                  <a:ext uri="{FF2B5EF4-FFF2-40B4-BE49-F238E27FC236}">
                    <a16:creationId xmlns:a16="http://schemas.microsoft.com/office/drawing/2014/main" id="{D605FD82-F97E-C44D-8FFB-409A78E7C21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2" name="Group 61">
              <a:extLst>
                <a:ext uri="{FF2B5EF4-FFF2-40B4-BE49-F238E27FC236}">
                  <a16:creationId xmlns:a16="http://schemas.microsoft.com/office/drawing/2014/main" id="{C8786AFF-3CBF-A347-9453-5F11D5F8DB5E}"/>
                </a:ext>
              </a:extLst>
            </p:cNvPr>
            <p:cNvGrpSpPr/>
            <p:nvPr/>
          </p:nvGrpSpPr>
          <p:grpSpPr>
            <a:xfrm>
              <a:off x="18238756" y="3406157"/>
              <a:ext cx="1195883" cy="719276"/>
              <a:chOff x="12688560" y="2534288"/>
              <a:chExt cx="1195883" cy="719276"/>
            </a:xfrm>
          </p:grpSpPr>
          <p:sp>
            <p:nvSpPr>
              <p:cNvPr id="78" name="Rectangle 77">
                <a:extLst>
                  <a:ext uri="{FF2B5EF4-FFF2-40B4-BE49-F238E27FC236}">
                    <a16:creationId xmlns:a16="http://schemas.microsoft.com/office/drawing/2014/main" id="{DB74977F-011B-4849-B849-A99C7351015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9" name="TextBox 78">
                <a:extLst>
                  <a:ext uri="{FF2B5EF4-FFF2-40B4-BE49-F238E27FC236}">
                    <a16:creationId xmlns:a16="http://schemas.microsoft.com/office/drawing/2014/main" id="{9FF6648C-25F8-AD40-BD06-CF671429DB66}"/>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3" name="Group 62">
              <a:extLst>
                <a:ext uri="{FF2B5EF4-FFF2-40B4-BE49-F238E27FC236}">
                  <a16:creationId xmlns:a16="http://schemas.microsoft.com/office/drawing/2014/main" id="{D305945A-6414-954F-85B0-9A245B3A1823}"/>
                </a:ext>
              </a:extLst>
            </p:cNvPr>
            <p:cNvGrpSpPr/>
            <p:nvPr/>
          </p:nvGrpSpPr>
          <p:grpSpPr>
            <a:xfrm>
              <a:off x="12688560" y="4299293"/>
              <a:ext cx="1195883" cy="719276"/>
              <a:chOff x="12688560" y="2534288"/>
              <a:chExt cx="1195883" cy="719276"/>
            </a:xfrm>
          </p:grpSpPr>
          <p:sp>
            <p:nvSpPr>
              <p:cNvPr id="76" name="Rectangle 75">
                <a:extLst>
                  <a:ext uri="{FF2B5EF4-FFF2-40B4-BE49-F238E27FC236}">
                    <a16:creationId xmlns:a16="http://schemas.microsoft.com/office/drawing/2014/main" id="{1A778197-A670-6840-A0B3-012862CA1CC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7" name="TextBox 76">
                <a:extLst>
                  <a:ext uri="{FF2B5EF4-FFF2-40B4-BE49-F238E27FC236}">
                    <a16:creationId xmlns:a16="http://schemas.microsoft.com/office/drawing/2014/main" id="{26AC7187-0190-F243-BD2D-6544D692250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4" name="Group 63">
              <a:extLst>
                <a:ext uri="{FF2B5EF4-FFF2-40B4-BE49-F238E27FC236}">
                  <a16:creationId xmlns:a16="http://schemas.microsoft.com/office/drawing/2014/main" id="{FDB6227D-8002-6440-B9B9-10CD9EF5DFD4}"/>
                </a:ext>
              </a:extLst>
            </p:cNvPr>
            <p:cNvGrpSpPr/>
            <p:nvPr/>
          </p:nvGrpSpPr>
          <p:grpSpPr>
            <a:xfrm>
              <a:off x="14076109" y="4299293"/>
              <a:ext cx="1195883" cy="719276"/>
              <a:chOff x="12688560" y="2534288"/>
              <a:chExt cx="1195883" cy="719276"/>
            </a:xfrm>
          </p:grpSpPr>
          <p:sp>
            <p:nvSpPr>
              <p:cNvPr id="74" name="Rectangle 73">
                <a:extLst>
                  <a:ext uri="{FF2B5EF4-FFF2-40B4-BE49-F238E27FC236}">
                    <a16:creationId xmlns:a16="http://schemas.microsoft.com/office/drawing/2014/main" id="{E8E62797-E2DC-0F4E-884C-D8189C9A757D}"/>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 name="TextBox 74">
                <a:extLst>
                  <a:ext uri="{FF2B5EF4-FFF2-40B4-BE49-F238E27FC236}">
                    <a16:creationId xmlns:a16="http://schemas.microsoft.com/office/drawing/2014/main" id="{8A48E183-D968-5745-86EE-0F5A3ECAB7D2}"/>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5" name="Group 64">
              <a:extLst>
                <a:ext uri="{FF2B5EF4-FFF2-40B4-BE49-F238E27FC236}">
                  <a16:creationId xmlns:a16="http://schemas.microsoft.com/office/drawing/2014/main" id="{19C7C95A-8DC0-854B-95E5-BEA30DF021BD}"/>
                </a:ext>
              </a:extLst>
            </p:cNvPr>
            <p:cNvGrpSpPr/>
            <p:nvPr/>
          </p:nvGrpSpPr>
          <p:grpSpPr>
            <a:xfrm>
              <a:off x="15463658" y="4299293"/>
              <a:ext cx="1195883" cy="719276"/>
              <a:chOff x="12688560" y="2534288"/>
              <a:chExt cx="1195883" cy="719276"/>
            </a:xfrm>
          </p:grpSpPr>
          <p:sp>
            <p:nvSpPr>
              <p:cNvPr id="72" name="Rectangle 71">
                <a:extLst>
                  <a:ext uri="{FF2B5EF4-FFF2-40B4-BE49-F238E27FC236}">
                    <a16:creationId xmlns:a16="http://schemas.microsoft.com/office/drawing/2014/main" id="{29B873DD-E5BB-E946-B434-70819C7B3EF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 name="TextBox 72">
                <a:extLst>
                  <a:ext uri="{FF2B5EF4-FFF2-40B4-BE49-F238E27FC236}">
                    <a16:creationId xmlns:a16="http://schemas.microsoft.com/office/drawing/2014/main" id="{7FEA6CBB-7925-884C-AFBD-5ABD41E5ABE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6" name="Group 65">
              <a:extLst>
                <a:ext uri="{FF2B5EF4-FFF2-40B4-BE49-F238E27FC236}">
                  <a16:creationId xmlns:a16="http://schemas.microsoft.com/office/drawing/2014/main" id="{394BEFDA-D9A0-6A43-BE98-0AFEA1B907BD}"/>
                </a:ext>
              </a:extLst>
            </p:cNvPr>
            <p:cNvGrpSpPr/>
            <p:nvPr/>
          </p:nvGrpSpPr>
          <p:grpSpPr>
            <a:xfrm>
              <a:off x="16851207" y="4299293"/>
              <a:ext cx="1195883" cy="719276"/>
              <a:chOff x="12688560" y="2534288"/>
              <a:chExt cx="1195883" cy="719276"/>
            </a:xfrm>
          </p:grpSpPr>
          <p:sp>
            <p:nvSpPr>
              <p:cNvPr id="70" name="Rectangle 69">
                <a:extLst>
                  <a:ext uri="{FF2B5EF4-FFF2-40B4-BE49-F238E27FC236}">
                    <a16:creationId xmlns:a16="http://schemas.microsoft.com/office/drawing/2014/main" id="{A48C3943-F55E-8F43-9683-1A1B8C58D4A4}"/>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 name="TextBox 70">
                <a:extLst>
                  <a:ext uri="{FF2B5EF4-FFF2-40B4-BE49-F238E27FC236}">
                    <a16:creationId xmlns:a16="http://schemas.microsoft.com/office/drawing/2014/main" id="{A2954B11-6F10-3D49-8025-F6CC73A994A3}"/>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67" name="Group 66">
              <a:extLst>
                <a:ext uri="{FF2B5EF4-FFF2-40B4-BE49-F238E27FC236}">
                  <a16:creationId xmlns:a16="http://schemas.microsoft.com/office/drawing/2014/main" id="{4EE49C17-69CE-D349-A5A4-530ED0A67CBF}"/>
                </a:ext>
              </a:extLst>
            </p:cNvPr>
            <p:cNvGrpSpPr/>
            <p:nvPr/>
          </p:nvGrpSpPr>
          <p:grpSpPr>
            <a:xfrm>
              <a:off x="18238756" y="4299293"/>
              <a:ext cx="1195883" cy="719276"/>
              <a:chOff x="12688560" y="2534288"/>
              <a:chExt cx="1195883" cy="719276"/>
            </a:xfrm>
          </p:grpSpPr>
          <p:sp>
            <p:nvSpPr>
              <p:cNvPr id="68" name="Rectangle 67">
                <a:extLst>
                  <a:ext uri="{FF2B5EF4-FFF2-40B4-BE49-F238E27FC236}">
                    <a16:creationId xmlns:a16="http://schemas.microsoft.com/office/drawing/2014/main" id="{2F01E1CC-EDE6-3040-87AC-27F2F3EDD78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9" name="TextBox 68">
                <a:extLst>
                  <a:ext uri="{FF2B5EF4-FFF2-40B4-BE49-F238E27FC236}">
                    <a16:creationId xmlns:a16="http://schemas.microsoft.com/office/drawing/2014/main" id="{FF49734B-9796-5E4F-ABD1-27FD72752B8B}"/>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98" name="Group 97">
            <a:extLst>
              <a:ext uri="{FF2B5EF4-FFF2-40B4-BE49-F238E27FC236}">
                <a16:creationId xmlns:a16="http://schemas.microsoft.com/office/drawing/2014/main" id="{28F31264-E09D-384D-9EE4-EAB51CB14581}"/>
              </a:ext>
            </a:extLst>
          </p:cNvPr>
          <p:cNvGrpSpPr/>
          <p:nvPr/>
        </p:nvGrpSpPr>
        <p:grpSpPr>
          <a:xfrm>
            <a:off x="3468488" y="3422325"/>
            <a:ext cx="2108403" cy="776431"/>
            <a:chOff x="12688560" y="2534288"/>
            <a:chExt cx="6746079" cy="2484281"/>
          </a:xfrm>
        </p:grpSpPr>
        <p:grpSp>
          <p:nvGrpSpPr>
            <p:cNvPr id="99" name="Group 98">
              <a:extLst>
                <a:ext uri="{FF2B5EF4-FFF2-40B4-BE49-F238E27FC236}">
                  <a16:creationId xmlns:a16="http://schemas.microsoft.com/office/drawing/2014/main" id="{786C6477-7B29-FE4A-8BDB-1983ED2F9984}"/>
                </a:ext>
              </a:extLst>
            </p:cNvPr>
            <p:cNvGrpSpPr/>
            <p:nvPr/>
          </p:nvGrpSpPr>
          <p:grpSpPr>
            <a:xfrm>
              <a:off x="12688560" y="2534288"/>
              <a:ext cx="1195883" cy="719276"/>
              <a:chOff x="12688560" y="2534288"/>
              <a:chExt cx="1195883" cy="719276"/>
            </a:xfrm>
          </p:grpSpPr>
          <p:sp>
            <p:nvSpPr>
              <p:cNvPr id="142" name="Rectangle 141">
                <a:extLst>
                  <a:ext uri="{FF2B5EF4-FFF2-40B4-BE49-F238E27FC236}">
                    <a16:creationId xmlns:a16="http://schemas.microsoft.com/office/drawing/2014/main" id="{FAC23E35-FA68-DC4C-B4E4-8510E24B8BEB}"/>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43" name="TextBox 142">
                <a:extLst>
                  <a:ext uri="{FF2B5EF4-FFF2-40B4-BE49-F238E27FC236}">
                    <a16:creationId xmlns:a16="http://schemas.microsoft.com/office/drawing/2014/main" id="{9BC7BA00-BC3F-DE43-B6A4-0A2A4924074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0" name="Group 99">
              <a:extLst>
                <a:ext uri="{FF2B5EF4-FFF2-40B4-BE49-F238E27FC236}">
                  <a16:creationId xmlns:a16="http://schemas.microsoft.com/office/drawing/2014/main" id="{293B6548-1434-064C-ACFB-1C966E584A6C}"/>
                </a:ext>
              </a:extLst>
            </p:cNvPr>
            <p:cNvGrpSpPr/>
            <p:nvPr/>
          </p:nvGrpSpPr>
          <p:grpSpPr>
            <a:xfrm>
              <a:off x="14076109" y="2534288"/>
              <a:ext cx="1195883" cy="719276"/>
              <a:chOff x="12688560" y="2534288"/>
              <a:chExt cx="1195883" cy="719276"/>
            </a:xfrm>
          </p:grpSpPr>
          <p:sp>
            <p:nvSpPr>
              <p:cNvPr id="140" name="Rectangle 139">
                <a:extLst>
                  <a:ext uri="{FF2B5EF4-FFF2-40B4-BE49-F238E27FC236}">
                    <a16:creationId xmlns:a16="http://schemas.microsoft.com/office/drawing/2014/main" id="{EAB1C641-5FF6-7C43-A3E5-15B57C996315}"/>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41" name="TextBox 140">
                <a:extLst>
                  <a:ext uri="{FF2B5EF4-FFF2-40B4-BE49-F238E27FC236}">
                    <a16:creationId xmlns:a16="http://schemas.microsoft.com/office/drawing/2014/main" id="{56B035BF-E86E-C24E-85B7-9C3C537036DF}"/>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1" name="Group 100">
              <a:extLst>
                <a:ext uri="{FF2B5EF4-FFF2-40B4-BE49-F238E27FC236}">
                  <a16:creationId xmlns:a16="http://schemas.microsoft.com/office/drawing/2014/main" id="{CEAE3999-48DB-B34A-9C78-673E90330DB6}"/>
                </a:ext>
              </a:extLst>
            </p:cNvPr>
            <p:cNvGrpSpPr/>
            <p:nvPr/>
          </p:nvGrpSpPr>
          <p:grpSpPr>
            <a:xfrm>
              <a:off x="15463658" y="2534288"/>
              <a:ext cx="1195883" cy="719276"/>
              <a:chOff x="12688560" y="2534288"/>
              <a:chExt cx="1195883" cy="719276"/>
            </a:xfrm>
          </p:grpSpPr>
          <p:sp>
            <p:nvSpPr>
              <p:cNvPr id="138" name="Rectangle 137">
                <a:extLst>
                  <a:ext uri="{FF2B5EF4-FFF2-40B4-BE49-F238E27FC236}">
                    <a16:creationId xmlns:a16="http://schemas.microsoft.com/office/drawing/2014/main" id="{959A7CE5-2DA5-7447-9273-B69C6F760AB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9" name="TextBox 138">
                <a:extLst>
                  <a:ext uri="{FF2B5EF4-FFF2-40B4-BE49-F238E27FC236}">
                    <a16:creationId xmlns:a16="http://schemas.microsoft.com/office/drawing/2014/main" id="{3A6FE047-29CF-F545-9758-0F167441A74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2" name="Group 101">
              <a:extLst>
                <a:ext uri="{FF2B5EF4-FFF2-40B4-BE49-F238E27FC236}">
                  <a16:creationId xmlns:a16="http://schemas.microsoft.com/office/drawing/2014/main" id="{FEF6C332-C74A-124A-AC7F-0744DEEBD8C8}"/>
                </a:ext>
              </a:extLst>
            </p:cNvPr>
            <p:cNvGrpSpPr/>
            <p:nvPr/>
          </p:nvGrpSpPr>
          <p:grpSpPr>
            <a:xfrm>
              <a:off x="16851207" y="2534288"/>
              <a:ext cx="1195883" cy="719276"/>
              <a:chOff x="12688560" y="2534288"/>
              <a:chExt cx="1195883" cy="719276"/>
            </a:xfrm>
          </p:grpSpPr>
          <p:sp>
            <p:nvSpPr>
              <p:cNvPr id="136" name="Rectangle 135">
                <a:extLst>
                  <a:ext uri="{FF2B5EF4-FFF2-40B4-BE49-F238E27FC236}">
                    <a16:creationId xmlns:a16="http://schemas.microsoft.com/office/drawing/2014/main" id="{8899DC52-6348-BA40-9581-6676D47DD3B0}"/>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7" name="TextBox 136">
                <a:extLst>
                  <a:ext uri="{FF2B5EF4-FFF2-40B4-BE49-F238E27FC236}">
                    <a16:creationId xmlns:a16="http://schemas.microsoft.com/office/drawing/2014/main" id="{9997CF68-2A2C-2043-B668-8A744F972460}"/>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3" name="Group 102">
              <a:extLst>
                <a:ext uri="{FF2B5EF4-FFF2-40B4-BE49-F238E27FC236}">
                  <a16:creationId xmlns:a16="http://schemas.microsoft.com/office/drawing/2014/main" id="{38D4F03F-A2EF-3A4B-8606-EA828C028EF3}"/>
                </a:ext>
              </a:extLst>
            </p:cNvPr>
            <p:cNvGrpSpPr/>
            <p:nvPr/>
          </p:nvGrpSpPr>
          <p:grpSpPr>
            <a:xfrm>
              <a:off x="18238756" y="2534288"/>
              <a:ext cx="1195883" cy="719276"/>
              <a:chOff x="12688560" y="2534288"/>
              <a:chExt cx="1195883" cy="719276"/>
            </a:xfrm>
          </p:grpSpPr>
          <p:sp>
            <p:nvSpPr>
              <p:cNvPr id="134" name="Rectangle 133">
                <a:extLst>
                  <a:ext uri="{FF2B5EF4-FFF2-40B4-BE49-F238E27FC236}">
                    <a16:creationId xmlns:a16="http://schemas.microsoft.com/office/drawing/2014/main" id="{C6333DD2-A48C-3448-B6AA-FF8263A08D0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5" name="TextBox 134">
                <a:extLst>
                  <a:ext uri="{FF2B5EF4-FFF2-40B4-BE49-F238E27FC236}">
                    <a16:creationId xmlns:a16="http://schemas.microsoft.com/office/drawing/2014/main" id="{38413373-35BF-A342-B29B-C5DE7DCE8FF4}"/>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4" name="Group 103">
              <a:extLst>
                <a:ext uri="{FF2B5EF4-FFF2-40B4-BE49-F238E27FC236}">
                  <a16:creationId xmlns:a16="http://schemas.microsoft.com/office/drawing/2014/main" id="{4E030CE2-42C7-5045-AF4B-F5BB1789ED9C}"/>
                </a:ext>
              </a:extLst>
            </p:cNvPr>
            <p:cNvGrpSpPr/>
            <p:nvPr/>
          </p:nvGrpSpPr>
          <p:grpSpPr>
            <a:xfrm>
              <a:off x="12688560" y="3406157"/>
              <a:ext cx="1195883" cy="719276"/>
              <a:chOff x="12688560" y="2534288"/>
              <a:chExt cx="1195883" cy="719276"/>
            </a:xfrm>
          </p:grpSpPr>
          <p:sp>
            <p:nvSpPr>
              <p:cNvPr id="132" name="Rectangle 131">
                <a:extLst>
                  <a:ext uri="{FF2B5EF4-FFF2-40B4-BE49-F238E27FC236}">
                    <a16:creationId xmlns:a16="http://schemas.microsoft.com/office/drawing/2014/main" id="{7D6E9804-E77C-AC4E-8D5C-6425560F2DB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3" name="TextBox 132">
                <a:extLst>
                  <a:ext uri="{FF2B5EF4-FFF2-40B4-BE49-F238E27FC236}">
                    <a16:creationId xmlns:a16="http://schemas.microsoft.com/office/drawing/2014/main" id="{334345C8-5160-194D-9F9E-C9ECC1A4D7A2}"/>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5" name="Group 104">
              <a:extLst>
                <a:ext uri="{FF2B5EF4-FFF2-40B4-BE49-F238E27FC236}">
                  <a16:creationId xmlns:a16="http://schemas.microsoft.com/office/drawing/2014/main" id="{7C06D2AD-003D-614B-9DBB-2AF3BD8A721A}"/>
                </a:ext>
              </a:extLst>
            </p:cNvPr>
            <p:cNvGrpSpPr/>
            <p:nvPr/>
          </p:nvGrpSpPr>
          <p:grpSpPr>
            <a:xfrm>
              <a:off x="14076109" y="3406157"/>
              <a:ext cx="1195883" cy="719276"/>
              <a:chOff x="12688560" y="2534288"/>
              <a:chExt cx="1195883" cy="719276"/>
            </a:xfrm>
          </p:grpSpPr>
          <p:sp>
            <p:nvSpPr>
              <p:cNvPr id="130" name="Rectangle 129">
                <a:extLst>
                  <a:ext uri="{FF2B5EF4-FFF2-40B4-BE49-F238E27FC236}">
                    <a16:creationId xmlns:a16="http://schemas.microsoft.com/office/drawing/2014/main" id="{E5534200-8036-6044-A88F-7A388E478F1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1" name="TextBox 130">
                <a:extLst>
                  <a:ext uri="{FF2B5EF4-FFF2-40B4-BE49-F238E27FC236}">
                    <a16:creationId xmlns:a16="http://schemas.microsoft.com/office/drawing/2014/main" id="{8E0DB933-8B1F-DE45-A87E-3303282E6997}"/>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6" name="Group 105">
              <a:extLst>
                <a:ext uri="{FF2B5EF4-FFF2-40B4-BE49-F238E27FC236}">
                  <a16:creationId xmlns:a16="http://schemas.microsoft.com/office/drawing/2014/main" id="{5528D6D6-FE05-5D43-860E-50DD06F7E57B}"/>
                </a:ext>
              </a:extLst>
            </p:cNvPr>
            <p:cNvGrpSpPr/>
            <p:nvPr/>
          </p:nvGrpSpPr>
          <p:grpSpPr>
            <a:xfrm>
              <a:off x="15463658" y="3406157"/>
              <a:ext cx="1195883" cy="719276"/>
              <a:chOff x="12688560" y="2534288"/>
              <a:chExt cx="1195883" cy="719276"/>
            </a:xfrm>
          </p:grpSpPr>
          <p:sp>
            <p:nvSpPr>
              <p:cNvPr id="128" name="Rectangle 127">
                <a:extLst>
                  <a:ext uri="{FF2B5EF4-FFF2-40B4-BE49-F238E27FC236}">
                    <a16:creationId xmlns:a16="http://schemas.microsoft.com/office/drawing/2014/main" id="{E2D98873-D4CF-4740-BCA7-9B2E5B48C41A}"/>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9" name="TextBox 128">
                <a:extLst>
                  <a:ext uri="{FF2B5EF4-FFF2-40B4-BE49-F238E27FC236}">
                    <a16:creationId xmlns:a16="http://schemas.microsoft.com/office/drawing/2014/main" id="{BDAABAD4-61DC-FA40-BDFA-20B96EAA9778}"/>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7" name="Group 106">
              <a:extLst>
                <a:ext uri="{FF2B5EF4-FFF2-40B4-BE49-F238E27FC236}">
                  <a16:creationId xmlns:a16="http://schemas.microsoft.com/office/drawing/2014/main" id="{964A0878-48B6-EB46-A750-6242D40FAA72}"/>
                </a:ext>
              </a:extLst>
            </p:cNvPr>
            <p:cNvGrpSpPr/>
            <p:nvPr/>
          </p:nvGrpSpPr>
          <p:grpSpPr>
            <a:xfrm>
              <a:off x="16851207" y="3406157"/>
              <a:ext cx="1195883" cy="719276"/>
              <a:chOff x="12688560" y="2534288"/>
              <a:chExt cx="1195883" cy="719276"/>
            </a:xfrm>
          </p:grpSpPr>
          <p:sp>
            <p:nvSpPr>
              <p:cNvPr id="126" name="Rectangle 125">
                <a:extLst>
                  <a:ext uri="{FF2B5EF4-FFF2-40B4-BE49-F238E27FC236}">
                    <a16:creationId xmlns:a16="http://schemas.microsoft.com/office/drawing/2014/main" id="{55DE29DA-0261-324D-96C2-D3EFA882482E}"/>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7" name="TextBox 126">
                <a:extLst>
                  <a:ext uri="{FF2B5EF4-FFF2-40B4-BE49-F238E27FC236}">
                    <a16:creationId xmlns:a16="http://schemas.microsoft.com/office/drawing/2014/main" id="{618C0F01-C92D-C849-8BBE-2B5942015B0A}"/>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8" name="Group 107">
              <a:extLst>
                <a:ext uri="{FF2B5EF4-FFF2-40B4-BE49-F238E27FC236}">
                  <a16:creationId xmlns:a16="http://schemas.microsoft.com/office/drawing/2014/main" id="{9758CE26-90CF-B442-B93E-C331FDA4687C}"/>
                </a:ext>
              </a:extLst>
            </p:cNvPr>
            <p:cNvGrpSpPr/>
            <p:nvPr/>
          </p:nvGrpSpPr>
          <p:grpSpPr>
            <a:xfrm>
              <a:off x="18238756" y="3406157"/>
              <a:ext cx="1195883" cy="719276"/>
              <a:chOff x="12688560" y="2534288"/>
              <a:chExt cx="1195883" cy="719276"/>
            </a:xfrm>
          </p:grpSpPr>
          <p:sp>
            <p:nvSpPr>
              <p:cNvPr id="124" name="Rectangle 123">
                <a:extLst>
                  <a:ext uri="{FF2B5EF4-FFF2-40B4-BE49-F238E27FC236}">
                    <a16:creationId xmlns:a16="http://schemas.microsoft.com/office/drawing/2014/main" id="{2BC6AC93-7AED-3A4D-919D-342E515328DD}"/>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5" name="TextBox 124">
                <a:extLst>
                  <a:ext uri="{FF2B5EF4-FFF2-40B4-BE49-F238E27FC236}">
                    <a16:creationId xmlns:a16="http://schemas.microsoft.com/office/drawing/2014/main" id="{9D983286-6A60-4740-9005-FA18D4BB30DC}"/>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09" name="Group 108">
              <a:extLst>
                <a:ext uri="{FF2B5EF4-FFF2-40B4-BE49-F238E27FC236}">
                  <a16:creationId xmlns:a16="http://schemas.microsoft.com/office/drawing/2014/main" id="{9AF030A7-7657-6842-B7D8-58C84F6E59B0}"/>
                </a:ext>
              </a:extLst>
            </p:cNvPr>
            <p:cNvGrpSpPr/>
            <p:nvPr/>
          </p:nvGrpSpPr>
          <p:grpSpPr>
            <a:xfrm>
              <a:off x="12688560" y="4299293"/>
              <a:ext cx="1195883" cy="719276"/>
              <a:chOff x="12688560" y="2534288"/>
              <a:chExt cx="1195883" cy="719276"/>
            </a:xfrm>
          </p:grpSpPr>
          <p:sp>
            <p:nvSpPr>
              <p:cNvPr id="122" name="Rectangle 121">
                <a:extLst>
                  <a:ext uri="{FF2B5EF4-FFF2-40B4-BE49-F238E27FC236}">
                    <a16:creationId xmlns:a16="http://schemas.microsoft.com/office/drawing/2014/main" id="{4C8E94CE-9FE1-EC48-8A63-7F6CFC2BD4C7}"/>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3" name="TextBox 122">
                <a:extLst>
                  <a:ext uri="{FF2B5EF4-FFF2-40B4-BE49-F238E27FC236}">
                    <a16:creationId xmlns:a16="http://schemas.microsoft.com/office/drawing/2014/main" id="{5B457FC0-3B56-C64F-97E1-3CB7BD42C3FD}"/>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0" name="Group 109">
              <a:extLst>
                <a:ext uri="{FF2B5EF4-FFF2-40B4-BE49-F238E27FC236}">
                  <a16:creationId xmlns:a16="http://schemas.microsoft.com/office/drawing/2014/main" id="{1BBBA698-C813-8B44-BD51-92275C19E42E}"/>
                </a:ext>
              </a:extLst>
            </p:cNvPr>
            <p:cNvGrpSpPr/>
            <p:nvPr/>
          </p:nvGrpSpPr>
          <p:grpSpPr>
            <a:xfrm>
              <a:off x="14076109" y="4299293"/>
              <a:ext cx="1195883" cy="719276"/>
              <a:chOff x="12688560" y="2534288"/>
              <a:chExt cx="1195883" cy="719276"/>
            </a:xfrm>
          </p:grpSpPr>
          <p:sp>
            <p:nvSpPr>
              <p:cNvPr id="120" name="Rectangle 119">
                <a:extLst>
                  <a:ext uri="{FF2B5EF4-FFF2-40B4-BE49-F238E27FC236}">
                    <a16:creationId xmlns:a16="http://schemas.microsoft.com/office/drawing/2014/main" id="{5F7ACCCC-C8A5-8240-AD4A-A097D2D58802}"/>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1" name="TextBox 120">
                <a:extLst>
                  <a:ext uri="{FF2B5EF4-FFF2-40B4-BE49-F238E27FC236}">
                    <a16:creationId xmlns:a16="http://schemas.microsoft.com/office/drawing/2014/main" id="{9055979E-0768-7049-A951-F042EF262321}"/>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1" name="Group 110">
              <a:extLst>
                <a:ext uri="{FF2B5EF4-FFF2-40B4-BE49-F238E27FC236}">
                  <a16:creationId xmlns:a16="http://schemas.microsoft.com/office/drawing/2014/main" id="{876D2A0D-5C8B-444D-9742-79F81BF7DB47}"/>
                </a:ext>
              </a:extLst>
            </p:cNvPr>
            <p:cNvGrpSpPr/>
            <p:nvPr/>
          </p:nvGrpSpPr>
          <p:grpSpPr>
            <a:xfrm>
              <a:off x="15463658" y="4299293"/>
              <a:ext cx="1195883" cy="719276"/>
              <a:chOff x="12688560" y="2534288"/>
              <a:chExt cx="1195883" cy="719276"/>
            </a:xfrm>
          </p:grpSpPr>
          <p:sp>
            <p:nvSpPr>
              <p:cNvPr id="118" name="Rectangle 117">
                <a:extLst>
                  <a:ext uri="{FF2B5EF4-FFF2-40B4-BE49-F238E27FC236}">
                    <a16:creationId xmlns:a16="http://schemas.microsoft.com/office/drawing/2014/main" id="{07D118C9-42E8-B543-B8F4-BDA65735E23F}"/>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9" name="TextBox 118">
                <a:extLst>
                  <a:ext uri="{FF2B5EF4-FFF2-40B4-BE49-F238E27FC236}">
                    <a16:creationId xmlns:a16="http://schemas.microsoft.com/office/drawing/2014/main" id="{7C49605D-7BE3-1D4F-8F2E-DB2BC7C2381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2" name="Group 111">
              <a:extLst>
                <a:ext uri="{FF2B5EF4-FFF2-40B4-BE49-F238E27FC236}">
                  <a16:creationId xmlns:a16="http://schemas.microsoft.com/office/drawing/2014/main" id="{4653496E-CB60-0C42-A6CE-D1E91DA29432}"/>
                </a:ext>
              </a:extLst>
            </p:cNvPr>
            <p:cNvGrpSpPr/>
            <p:nvPr/>
          </p:nvGrpSpPr>
          <p:grpSpPr>
            <a:xfrm>
              <a:off x="16851207" y="4299293"/>
              <a:ext cx="1195883" cy="719276"/>
              <a:chOff x="12688560" y="2534288"/>
              <a:chExt cx="1195883" cy="719276"/>
            </a:xfrm>
          </p:grpSpPr>
          <p:sp>
            <p:nvSpPr>
              <p:cNvPr id="116" name="Rectangle 115">
                <a:extLst>
                  <a:ext uri="{FF2B5EF4-FFF2-40B4-BE49-F238E27FC236}">
                    <a16:creationId xmlns:a16="http://schemas.microsoft.com/office/drawing/2014/main" id="{F10E362F-3A07-9141-A52B-095A2279F036}"/>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7" name="TextBox 116">
                <a:extLst>
                  <a:ext uri="{FF2B5EF4-FFF2-40B4-BE49-F238E27FC236}">
                    <a16:creationId xmlns:a16="http://schemas.microsoft.com/office/drawing/2014/main" id="{F98A4A4D-81AD-FA45-B575-F0C5C2E8D975}"/>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nvGrpSpPr>
            <p:cNvPr id="113" name="Group 112">
              <a:extLst>
                <a:ext uri="{FF2B5EF4-FFF2-40B4-BE49-F238E27FC236}">
                  <a16:creationId xmlns:a16="http://schemas.microsoft.com/office/drawing/2014/main" id="{ABFD4256-95EF-6B45-9844-8A3401383D29}"/>
                </a:ext>
              </a:extLst>
            </p:cNvPr>
            <p:cNvGrpSpPr/>
            <p:nvPr/>
          </p:nvGrpSpPr>
          <p:grpSpPr>
            <a:xfrm>
              <a:off x="18238756" y="4299293"/>
              <a:ext cx="1195883" cy="719276"/>
              <a:chOff x="12688560" y="2534288"/>
              <a:chExt cx="1195883" cy="719276"/>
            </a:xfrm>
          </p:grpSpPr>
          <p:sp>
            <p:nvSpPr>
              <p:cNvPr id="114" name="Rectangle 113">
                <a:extLst>
                  <a:ext uri="{FF2B5EF4-FFF2-40B4-BE49-F238E27FC236}">
                    <a16:creationId xmlns:a16="http://schemas.microsoft.com/office/drawing/2014/main" id="{436243D0-6BCE-D545-83A9-F3A75633BB0C}"/>
                  </a:ext>
                </a:extLst>
              </p:cNvPr>
              <p:cNvSpPr>
                <a:spLocks noChangeAspect="1"/>
              </p:cNvSpPr>
              <p:nvPr/>
            </p:nvSpPr>
            <p:spPr>
              <a:xfrm>
                <a:off x="12688560" y="2534288"/>
                <a:ext cx="1195883" cy="71927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5" name="TextBox 114">
                <a:extLst>
                  <a:ext uri="{FF2B5EF4-FFF2-40B4-BE49-F238E27FC236}">
                    <a16:creationId xmlns:a16="http://schemas.microsoft.com/office/drawing/2014/main" id="{EBA74789-7C74-D247-846F-591C84FD25E9}"/>
                  </a:ext>
                </a:extLst>
              </p:cNvPr>
              <p:cNvSpPr txBox="1"/>
              <p:nvPr/>
            </p:nvSpPr>
            <p:spPr>
              <a:xfrm>
                <a:off x="12787041" y="2686201"/>
                <a:ext cx="1023134" cy="432770"/>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RR</a:t>
                </a:r>
              </a:p>
            </p:txBody>
          </p:sp>
        </p:grpSp>
      </p:grpSp>
      <p:grpSp>
        <p:nvGrpSpPr>
          <p:cNvPr id="579" name="Group 578">
            <a:extLst>
              <a:ext uri="{FF2B5EF4-FFF2-40B4-BE49-F238E27FC236}">
                <a16:creationId xmlns:a16="http://schemas.microsoft.com/office/drawing/2014/main" id="{0D397D2B-DB19-374A-98D3-1121FE1BED3C}"/>
              </a:ext>
            </a:extLst>
          </p:cNvPr>
          <p:cNvGrpSpPr/>
          <p:nvPr/>
        </p:nvGrpSpPr>
        <p:grpSpPr>
          <a:xfrm>
            <a:off x="5965370" y="619136"/>
            <a:ext cx="2949115" cy="1048167"/>
            <a:chOff x="12613707" y="1173952"/>
            <a:chExt cx="5592567" cy="1987695"/>
          </a:xfrm>
        </p:grpSpPr>
        <p:grpSp>
          <p:nvGrpSpPr>
            <p:cNvPr id="145" name="Group 144">
              <a:extLst>
                <a:ext uri="{FF2B5EF4-FFF2-40B4-BE49-F238E27FC236}">
                  <a16:creationId xmlns:a16="http://schemas.microsoft.com/office/drawing/2014/main" id="{77FDA55A-88F6-6144-879D-0895219ADEA3}"/>
                </a:ext>
              </a:extLst>
            </p:cNvPr>
            <p:cNvGrpSpPr/>
            <p:nvPr/>
          </p:nvGrpSpPr>
          <p:grpSpPr>
            <a:xfrm>
              <a:off x="12613707" y="1173952"/>
              <a:ext cx="1301272" cy="434545"/>
              <a:chOff x="7887175" y="11348405"/>
              <a:chExt cx="6177168" cy="2062796"/>
            </a:xfrm>
          </p:grpSpPr>
          <p:sp>
            <p:nvSpPr>
              <p:cNvPr id="284" name="Rectangle 283">
                <a:extLst>
                  <a:ext uri="{FF2B5EF4-FFF2-40B4-BE49-F238E27FC236}">
                    <a16:creationId xmlns:a16="http://schemas.microsoft.com/office/drawing/2014/main" id="{FE2F2965-22EC-0B4B-9ED7-9C875510974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85" name="Rectangle 284">
                <a:extLst>
                  <a:ext uri="{FF2B5EF4-FFF2-40B4-BE49-F238E27FC236}">
                    <a16:creationId xmlns:a16="http://schemas.microsoft.com/office/drawing/2014/main" id="{D02BB9D6-482B-454D-A48A-E2B2D1E69D74}"/>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86" name="Can 285">
                <a:extLst>
                  <a:ext uri="{FF2B5EF4-FFF2-40B4-BE49-F238E27FC236}">
                    <a16:creationId xmlns:a16="http://schemas.microsoft.com/office/drawing/2014/main" id="{7E232EB3-435A-CA41-AE1F-34A6A73166C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7" name="Can 286">
                <a:extLst>
                  <a:ext uri="{FF2B5EF4-FFF2-40B4-BE49-F238E27FC236}">
                    <a16:creationId xmlns:a16="http://schemas.microsoft.com/office/drawing/2014/main" id="{D4062072-6DB0-654B-B7B2-969797B3573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8" name="Can 287">
                <a:extLst>
                  <a:ext uri="{FF2B5EF4-FFF2-40B4-BE49-F238E27FC236}">
                    <a16:creationId xmlns:a16="http://schemas.microsoft.com/office/drawing/2014/main" id="{3969CEC8-1A24-674C-8957-D9C4F05349D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6" name="Group 145">
              <a:extLst>
                <a:ext uri="{FF2B5EF4-FFF2-40B4-BE49-F238E27FC236}">
                  <a16:creationId xmlns:a16="http://schemas.microsoft.com/office/drawing/2014/main" id="{DA551936-96E2-0841-8DEA-C18EFB05FA2F}"/>
                </a:ext>
              </a:extLst>
            </p:cNvPr>
            <p:cNvGrpSpPr/>
            <p:nvPr/>
          </p:nvGrpSpPr>
          <p:grpSpPr>
            <a:xfrm>
              <a:off x="14044139" y="1173952"/>
              <a:ext cx="1301272" cy="434545"/>
              <a:chOff x="7887175" y="11348405"/>
              <a:chExt cx="6177168" cy="2062796"/>
            </a:xfrm>
          </p:grpSpPr>
          <p:sp>
            <p:nvSpPr>
              <p:cNvPr id="279" name="Rectangle 278">
                <a:extLst>
                  <a:ext uri="{FF2B5EF4-FFF2-40B4-BE49-F238E27FC236}">
                    <a16:creationId xmlns:a16="http://schemas.microsoft.com/office/drawing/2014/main" id="{5C3920FA-8CD6-534C-92C4-9BD380D3BC6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80" name="Rectangle 279">
                <a:extLst>
                  <a:ext uri="{FF2B5EF4-FFF2-40B4-BE49-F238E27FC236}">
                    <a16:creationId xmlns:a16="http://schemas.microsoft.com/office/drawing/2014/main" id="{CD1DCB3A-7061-D74E-9DB7-093C939D635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81" name="Can 280">
                <a:extLst>
                  <a:ext uri="{FF2B5EF4-FFF2-40B4-BE49-F238E27FC236}">
                    <a16:creationId xmlns:a16="http://schemas.microsoft.com/office/drawing/2014/main" id="{BC83F488-CBBA-8244-AF25-C11E2A9C92E0}"/>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2" name="Can 281">
                <a:extLst>
                  <a:ext uri="{FF2B5EF4-FFF2-40B4-BE49-F238E27FC236}">
                    <a16:creationId xmlns:a16="http://schemas.microsoft.com/office/drawing/2014/main" id="{D039BACE-8F0F-D04E-9C6A-FE3530D3105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83" name="Can 282">
                <a:extLst>
                  <a:ext uri="{FF2B5EF4-FFF2-40B4-BE49-F238E27FC236}">
                    <a16:creationId xmlns:a16="http://schemas.microsoft.com/office/drawing/2014/main" id="{71B33E79-BBA5-7D4C-B406-B8CC52611ACC}"/>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7" name="Group 146">
              <a:extLst>
                <a:ext uri="{FF2B5EF4-FFF2-40B4-BE49-F238E27FC236}">
                  <a16:creationId xmlns:a16="http://schemas.microsoft.com/office/drawing/2014/main" id="{EE568E00-5564-E042-B08C-F7A3D3CFF97D}"/>
                </a:ext>
              </a:extLst>
            </p:cNvPr>
            <p:cNvGrpSpPr/>
            <p:nvPr/>
          </p:nvGrpSpPr>
          <p:grpSpPr>
            <a:xfrm>
              <a:off x="15474570" y="1173952"/>
              <a:ext cx="1301272" cy="434545"/>
              <a:chOff x="7887175" y="11348405"/>
              <a:chExt cx="6177168" cy="2062796"/>
            </a:xfrm>
          </p:grpSpPr>
          <p:sp>
            <p:nvSpPr>
              <p:cNvPr id="274" name="Rectangle 273">
                <a:extLst>
                  <a:ext uri="{FF2B5EF4-FFF2-40B4-BE49-F238E27FC236}">
                    <a16:creationId xmlns:a16="http://schemas.microsoft.com/office/drawing/2014/main" id="{F7149CF2-91DD-064C-95D7-EF39C657EF8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75" name="Rectangle 274">
                <a:extLst>
                  <a:ext uri="{FF2B5EF4-FFF2-40B4-BE49-F238E27FC236}">
                    <a16:creationId xmlns:a16="http://schemas.microsoft.com/office/drawing/2014/main" id="{5C336BE9-0C6D-154F-B12E-5F1E4AD173D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6" name="Can 275">
                <a:extLst>
                  <a:ext uri="{FF2B5EF4-FFF2-40B4-BE49-F238E27FC236}">
                    <a16:creationId xmlns:a16="http://schemas.microsoft.com/office/drawing/2014/main" id="{2745CCBB-1557-994C-8A1D-02432DA219FE}"/>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7" name="Can 276">
                <a:extLst>
                  <a:ext uri="{FF2B5EF4-FFF2-40B4-BE49-F238E27FC236}">
                    <a16:creationId xmlns:a16="http://schemas.microsoft.com/office/drawing/2014/main" id="{188C570A-3AC0-DB49-9E5B-CF8E90FDF12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8" name="Can 277">
                <a:extLst>
                  <a:ext uri="{FF2B5EF4-FFF2-40B4-BE49-F238E27FC236}">
                    <a16:creationId xmlns:a16="http://schemas.microsoft.com/office/drawing/2014/main" id="{F7BBC977-37D2-6243-BAC1-CAFE7EEE4F5B}"/>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48" name="Group 147">
              <a:extLst>
                <a:ext uri="{FF2B5EF4-FFF2-40B4-BE49-F238E27FC236}">
                  <a16:creationId xmlns:a16="http://schemas.microsoft.com/office/drawing/2014/main" id="{00B8D8BE-11D9-4E4E-8E23-99B09D40A398}"/>
                </a:ext>
              </a:extLst>
            </p:cNvPr>
            <p:cNvGrpSpPr/>
            <p:nvPr/>
          </p:nvGrpSpPr>
          <p:grpSpPr>
            <a:xfrm>
              <a:off x="16905002" y="1173952"/>
              <a:ext cx="1301272" cy="434545"/>
              <a:chOff x="7887175" y="11348405"/>
              <a:chExt cx="6177168" cy="2062796"/>
            </a:xfrm>
          </p:grpSpPr>
          <p:sp>
            <p:nvSpPr>
              <p:cNvPr id="269" name="Rectangle 268">
                <a:extLst>
                  <a:ext uri="{FF2B5EF4-FFF2-40B4-BE49-F238E27FC236}">
                    <a16:creationId xmlns:a16="http://schemas.microsoft.com/office/drawing/2014/main" id="{C6D4605A-52A5-034A-8CA8-F4049B076CF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70" name="Rectangle 269">
                <a:extLst>
                  <a:ext uri="{FF2B5EF4-FFF2-40B4-BE49-F238E27FC236}">
                    <a16:creationId xmlns:a16="http://schemas.microsoft.com/office/drawing/2014/main" id="{6654E135-E84D-3B46-8C21-EAE0B20E995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71" name="Can 270">
                <a:extLst>
                  <a:ext uri="{FF2B5EF4-FFF2-40B4-BE49-F238E27FC236}">
                    <a16:creationId xmlns:a16="http://schemas.microsoft.com/office/drawing/2014/main" id="{A92E9FDA-DCFD-6349-BE15-9891A93BCFA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2" name="Can 271">
                <a:extLst>
                  <a:ext uri="{FF2B5EF4-FFF2-40B4-BE49-F238E27FC236}">
                    <a16:creationId xmlns:a16="http://schemas.microsoft.com/office/drawing/2014/main" id="{DDE71FE1-0185-0C4B-8291-6667D96C56F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73" name="Can 272">
                <a:extLst>
                  <a:ext uri="{FF2B5EF4-FFF2-40B4-BE49-F238E27FC236}">
                    <a16:creationId xmlns:a16="http://schemas.microsoft.com/office/drawing/2014/main" id="{BC89166C-0361-3347-8A49-0EDB4242EA24}"/>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1" name="Group 150">
              <a:extLst>
                <a:ext uri="{FF2B5EF4-FFF2-40B4-BE49-F238E27FC236}">
                  <a16:creationId xmlns:a16="http://schemas.microsoft.com/office/drawing/2014/main" id="{88CA7706-3600-9141-BA7F-BDAAB3E19954}"/>
                </a:ext>
              </a:extLst>
            </p:cNvPr>
            <p:cNvGrpSpPr/>
            <p:nvPr/>
          </p:nvGrpSpPr>
          <p:grpSpPr>
            <a:xfrm>
              <a:off x="12613707" y="1691668"/>
              <a:ext cx="1301272" cy="434545"/>
              <a:chOff x="7887175" y="11348405"/>
              <a:chExt cx="6177168" cy="2062796"/>
            </a:xfrm>
          </p:grpSpPr>
          <p:sp>
            <p:nvSpPr>
              <p:cNvPr id="254" name="Rectangle 253">
                <a:extLst>
                  <a:ext uri="{FF2B5EF4-FFF2-40B4-BE49-F238E27FC236}">
                    <a16:creationId xmlns:a16="http://schemas.microsoft.com/office/drawing/2014/main" id="{A1C16416-57AF-5C43-8A25-9CCE0F80BFC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55" name="Rectangle 254">
                <a:extLst>
                  <a:ext uri="{FF2B5EF4-FFF2-40B4-BE49-F238E27FC236}">
                    <a16:creationId xmlns:a16="http://schemas.microsoft.com/office/drawing/2014/main" id="{706A240E-3C53-7A4B-868F-88223DC077B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6" name="Can 255">
                <a:extLst>
                  <a:ext uri="{FF2B5EF4-FFF2-40B4-BE49-F238E27FC236}">
                    <a16:creationId xmlns:a16="http://schemas.microsoft.com/office/drawing/2014/main" id="{1FEF3FB6-4B82-994C-B220-2112F6304B1F}"/>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7" name="Can 256">
                <a:extLst>
                  <a:ext uri="{FF2B5EF4-FFF2-40B4-BE49-F238E27FC236}">
                    <a16:creationId xmlns:a16="http://schemas.microsoft.com/office/drawing/2014/main" id="{04EFEE14-2E8F-7D40-82D7-DC838E3DD26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8" name="Can 257">
                <a:extLst>
                  <a:ext uri="{FF2B5EF4-FFF2-40B4-BE49-F238E27FC236}">
                    <a16:creationId xmlns:a16="http://schemas.microsoft.com/office/drawing/2014/main" id="{CE005012-A5F7-174B-9D1E-9D95F137C03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2" name="Group 151">
              <a:extLst>
                <a:ext uri="{FF2B5EF4-FFF2-40B4-BE49-F238E27FC236}">
                  <a16:creationId xmlns:a16="http://schemas.microsoft.com/office/drawing/2014/main" id="{CF55CFDE-BDBD-E04F-A160-FC28B8803B91}"/>
                </a:ext>
              </a:extLst>
            </p:cNvPr>
            <p:cNvGrpSpPr/>
            <p:nvPr/>
          </p:nvGrpSpPr>
          <p:grpSpPr>
            <a:xfrm>
              <a:off x="14044139" y="1691668"/>
              <a:ext cx="1301272" cy="434545"/>
              <a:chOff x="7887175" y="11348405"/>
              <a:chExt cx="6177168" cy="2062796"/>
            </a:xfrm>
          </p:grpSpPr>
          <p:sp>
            <p:nvSpPr>
              <p:cNvPr id="249" name="Rectangle 248">
                <a:extLst>
                  <a:ext uri="{FF2B5EF4-FFF2-40B4-BE49-F238E27FC236}">
                    <a16:creationId xmlns:a16="http://schemas.microsoft.com/office/drawing/2014/main" id="{9AAD685F-DAC1-C349-AF60-81045A44F0C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50" name="Rectangle 249">
                <a:extLst>
                  <a:ext uri="{FF2B5EF4-FFF2-40B4-BE49-F238E27FC236}">
                    <a16:creationId xmlns:a16="http://schemas.microsoft.com/office/drawing/2014/main" id="{4EE13F65-A30E-4B43-98E0-F9F12A4C57F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51" name="Can 250">
                <a:extLst>
                  <a:ext uri="{FF2B5EF4-FFF2-40B4-BE49-F238E27FC236}">
                    <a16:creationId xmlns:a16="http://schemas.microsoft.com/office/drawing/2014/main" id="{1B4D8FB5-D660-8A48-9E45-EFF939F477C7}"/>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2" name="Can 251">
                <a:extLst>
                  <a:ext uri="{FF2B5EF4-FFF2-40B4-BE49-F238E27FC236}">
                    <a16:creationId xmlns:a16="http://schemas.microsoft.com/office/drawing/2014/main" id="{0C986739-E5F4-1143-BB3E-3EE47C1FCFB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53" name="Can 252">
                <a:extLst>
                  <a:ext uri="{FF2B5EF4-FFF2-40B4-BE49-F238E27FC236}">
                    <a16:creationId xmlns:a16="http://schemas.microsoft.com/office/drawing/2014/main" id="{38A18B44-19AF-B748-B9D8-5BB580BAF57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3" name="Group 152">
              <a:extLst>
                <a:ext uri="{FF2B5EF4-FFF2-40B4-BE49-F238E27FC236}">
                  <a16:creationId xmlns:a16="http://schemas.microsoft.com/office/drawing/2014/main" id="{0011464D-1807-8D46-98DE-5E792FFBB2FC}"/>
                </a:ext>
              </a:extLst>
            </p:cNvPr>
            <p:cNvGrpSpPr/>
            <p:nvPr/>
          </p:nvGrpSpPr>
          <p:grpSpPr>
            <a:xfrm>
              <a:off x="15474570" y="1691668"/>
              <a:ext cx="1301272" cy="434545"/>
              <a:chOff x="7887175" y="11348405"/>
              <a:chExt cx="6177168" cy="2062796"/>
            </a:xfrm>
          </p:grpSpPr>
          <p:sp>
            <p:nvSpPr>
              <p:cNvPr id="244" name="Rectangle 243">
                <a:extLst>
                  <a:ext uri="{FF2B5EF4-FFF2-40B4-BE49-F238E27FC236}">
                    <a16:creationId xmlns:a16="http://schemas.microsoft.com/office/drawing/2014/main" id="{517265AE-2F5C-174A-86EB-5E121422753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45" name="Rectangle 244">
                <a:extLst>
                  <a:ext uri="{FF2B5EF4-FFF2-40B4-BE49-F238E27FC236}">
                    <a16:creationId xmlns:a16="http://schemas.microsoft.com/office/drawing/2014/main" id="{1A1DEE66-B287-7841-BA6C-08B82DC9C46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46" name="Can 245">
                <a:extLst>
                  <a:ext uri="{FF2B5EF4-FFF2-40B4-BE49-F238E27FC236}">
                    <a16:creationId xmlns:a16="http://schemas.microsoft.com/office/drawing/2014/main" id="{51AD4048-61F6-2147-BF6C-04DDDF3C407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7" name="Can 246">
                <a:extLst>
                  <a:ext uri="{FF2B5EF4-FFF2-40B4-BE49-F238E27FC236}">
                    <a16:creationId xmlns:a16="http://schemas.microsoft.com/office/drawing/2014/main" id="{5DB60F6C-3D92-4841-B282-57A24FE262A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8" name="Can 247">
                <a:extLst>
                  <a:ext uri="{FF2B5EF4-FFF2-40B4-BE49-F238E27FC236}">
                    <a16:creationId xmlns:a16="http://schemas.microsoft.com/office/drawing/2014/main" id="{31AA825C-96F9-A84A-BA6D-D23B9232B48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4" name="Group 153">
              <a:extLst>
                <a:ext uri="{FF2B5EF4-FFF2-40B4-BE49-F238E27FC236}">
                  <a16:creationId xmlns:a16="http://schemas.microsoft.com/office/drawing/2014/main" id="{AA687ADB-A1AE-F34E-8AFE-F1AE859668F5}"/>
                </a:ext>
              </a:extLst>
            </p:cNvPr>
            <p:cNvGrpSpPr/>
            <p:nvPr/>
          </p:nvGrpSpPr>
          <p:grpSpPr>
            <a:xfrm>
              <a:off x="16905002" y="1691668"/>
              <a:ext cx="1301272" cy="434545"/>
              <a:chOff x="7887175" y="11348405"/>
              <a:chExt cx="6177168" cy="2062796"/>
            </a:xfrm>
          </p:grpSpPr>
          <p:sp>
            <p:nvSpPr>
              <p:cNvPr id="239" name="Rectangle 238">
                <a:extLst>
                  <a:ext uri="{FF2B5EF4-FFF2-40B4-BE49-F238E27FC236}">
                    <a16:creationId xmlns:a16="http://schemas.microsoft.com/office/drawing/2014/main" id="{FA6D9251-A858-CA49-BD3E-187C3FB2702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40" name="Rectangle 239">
                <a:extLst>
                  <a:ext uri="{FF2B5EF4-FFF2-40B4-BE49-F238E27FC236}">
                    <a16:creationId xmlns:a16="http://schemas.microsoft.com/office/drawing/2014/main" id="{C0078FA1-77D1-AA47-9FFE-77D4699AE2D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41" name="Can 240">
                <a:extLst>
                  <a:ext uri="{FF2B5EF4-FFF2-40B4-BE49-F238E27FC236}">
                    <a16:creationId xmlns:a16="http://schemas.microsoft.com/office/drawing/2014/main" id="{C6EA9055-6FD1-F747-82D1-3BB04C3A610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2" name="Can 241">
                <a:extLst>
                  <a:ext uri="{FF2B5EF4-FFF2-40B4-BE49-F238E27FC236}">
                    <a16:creationId xmlns:a16="http://schemas.microsoft.com/office/drawing/2014/main" id="{C224E507-789C-5546-B469-1A5111EF4506}"/>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43" name="Can 242">
                <a:extLst>
                  <a:ext uri="{FF2B5EF4-FFF2-40B4-BE49-F238E27FC236}">
                    <a16:creationId xmlns:a16="http://schemas.microsoft.com/office/drawing/2014/main" id="{3A3F6B30-D431-394F-B31F-519E98871B5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7" name="Group 156">
              <a:extLst>
                <a:ext uri="{FF2B5EF4-FFF2-40B4-BE49-F238E27FC236}">
                  <a16:creationId xmlns:a16="http://schemas.microsoft.com/office/drawing/2014/main" id="{07F5B6FA-E87F-BF48-80FC-75BFD4E33971}"/>
                </a:ext>
              </a:extLst>
            </p:cNvPr>
            <p:cNvGrpSpPr/>
            <p:nvPr/>
          </p:nvGrpSpPr>
          <p:grpSpPr>
            <a:xfrm>
              <a:off x="12613707" y="2209385"/>
              <a:ext cx="1301272" cy="434545"/>
              <a:chOff x="7887175" y="11348405"/>
              <a:chExt cx="6177168" cy="2062796"/>
            </a:xfrm>
          </p:grpSpPr>
          <p:sp>
            <p:nvSpPr>
              <p:cNvPr id="224" name="Rectangle 223">
                <a:extLst>
                  <a:ext uri="{FF2B5EF4-FFF2-40B4-BE49-F238E27FC236}">
                    <a16:creationId xmlns:a16="http://schemas.microsoft.com/office/drawing/2014/main" id="{E53681FB-8958-9D48-92F9-120D556624C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25" name="Rectangle 224">
                <a:extLst>
                  <a:ext uri="{FF2B5EF4-FFF2-40B4-BE49-F238E27FC236}">
                    <a16:creationId xmlns:a16="http://schemas.microsoft.com/office/drawing/2014/main" id="{5E2B0009-C83C-1A4A-9DC2-06CE1A9055D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26" name="Can 225">
                <a:extLst>
                  <a:ext uri="{FF2B5EF4-FFF2-40B4-BE49-F238E27FC236}">
                    <a16:creationId xmlns:a16="http://schemas.microsoft.com/office/drawing/2014/main" id="{A6515059-6BBF-DB48-AEB1-A7F5FA5E018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7" name="Can 226">
                <a:extLst>
                  <a:ext uri="{FF2B5EF4-FFF2-40B4-BE49-F238E27FC236}">
                    <a16:creationId xmlns:a16="http://schemas.microsoft.com/office/drawing/2014/main" id="{CC16168F-FB87-E348-AD7D-C3337084F96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8" name="Can 227">
                <a:extLst>
                  <a:ext uri="{FF2B5EF4-FFF2-40B4-BE49-F238E27FC236}">
                    <a16:creationId xmlns:a16="http://schemas.microsoft.com/office/drawing/2014/main" id="{EB42A93C-48E1-5948-8CD4-1CBC3AE5FEE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8" name="Group 157">
              <a:extLst>
                <a:ext uri="{FF2B5EF4-FFF2-40B4-BE49-F238E27FC236}">
                  <a16:creationId xmlns:a16="http://schemas.microsoft.com/office/drawing/2014/main" id="{15848740-A4BA-5446-82F9-247BF2E15D81}"/>
                </a:ext>
              </a:extLst>
            </p:cNvPr>
            <p:cNvGrpSpPr/>
            <p:nvPr/>
          </p:nvGrpSpPr>
          <p:grpSpPr>
            <a:xfrm>
              <a:off x="14044139" y="2209385"/>
              <a:ext cx="1301272" cy="434545"/>
              <a:chOff x="7887175" y="11348405"/>
              <a:chExt cx="6177168" cy="2062796"/>
            </a:xfrm>
          </p:grpSpPr>
          <p:sp>
            <p:nvSpPr>
              <p:cNvPr id="219" name="Rectangle 218">
                <a:extLst>
                  <a:ext uri="{FF2B5EF4-FFF2-40B4-BE49-F238E27FC236}">
                    <a16:creationId xmlns:a16="http://schemas.microsoft.com/office/drawing/2014/main" id="{6F1607F2-9C0B-154F-816D-B1661078498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20" name="Rectangle 219">
                <a:extLst>
                  <a:ext uri="{FF2B5EF4-FFF2-40B4-BE49-F238E27FC236}">
                    <a16:creationId xmlns:a16="http://schemas.microsoft.com/office/drawing/2014/main" id="{F9DEA22C-B43F-094F-A0AD-8C7852C1B62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21" name="Can 220">
                <a:extLst>
                  <a:ext uri="{FF2B5EF4-FFF2-40B4-BE49-F238E27FC236}">
                    <a16:creationId xmlns:a16="http://schemas.microsoft.com/office/drawing/2014/main" id="{97EF93AB-B0E4-7846-AE42-FD2AF07B032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2" name="Can 221">
                <a:extLst>
                  <a:ext uri="{FF2B5EF4-FFF2-40B4-BE49-F238E27FC236}">
                    <a16:creationId xmlns:a16="http://schemas.microsoft.com/office/drawing/2014/main" id="{38AD8FFB-3B1C-9142-8BFB-112D4D4F33C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23" name="Can 222">
                <a:extLst>
                  <a:ext uri="{FF2B5EF4-FFF2-40B4-BE49-F238E27FC236}">
                    <a16:creationId xmlns:a16="http://schemas.microsoft.com/office/drawing/2014/main" id="{7CA5B5F6-839F-9D4D-8D12-F7E0C5BC009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59" name="Group 158">
              <a:extLst>
                <a:ext uri="{FF2B5EF4-FFF2-40B4-BE49-F238E27FC236}">
                  <a16:creationId xmlns:a16="http://schemas.microsoft.com/office/drawing/2014/main" id="{30679CF2-4F3C-9247-ACF9-1435978214A5}"/>
                </a:ext>
              </a:extLst>
            </p:cNvPr>
            <p:cNvGrpSpPr/>
            <p:nvPr/>
          </p:nvGrpSpPr>
          <p:grpSpPr>
            <a:xfrm>
              <a:off x="15474570" y="2209385"/>
              <a:ext cx="1301272" cy="434545"/>
              <a:chOff x="7887175" y="11348405"/>
              <a:chExt cx="6177168" cy="2062796"/>
            </a:xfrm>
          </p:grpSpPr>
          <p:sp>
            <p:nvSpPr>
              <p:cNvPr id="214" name="Rectangle 213">
                <a:extLst>
                  <a:ext uri="{FF2B5EF4-FFF2-40B4-BE49-F238E27FC236}">
                    <a16:creationId xmlns:a16="http://schemas.microsoft.com/office/drawing/2014/main" id="{1112C033-E725-8840-8BF5-134DC62FAA7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15" name="Rectangle 214">
                <a:extLst>
                  <a:ext uri="{FF2B5EF4-FFF2-40B4-BE49-F238E27FC236}">
                    <a16:creationId xmlns:a16="http://schemas.microsoft.com/office/drawing/2014/main" id="{9E0509BC-A647-FF44-9723-C385CB0BBAC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16" name="Can 215">
                <a:extLst>
                  <a:ext uri="{FF2B5EF4-FFF2-40B4-BE49-F238E27FC236}">
                    <a16:creationId xmlns:a16="http://schemas.microsoft.com/office/drawing/2014/main" id="{4B0E77BF-22B5-994B-BE51-EF1578F96D5E}"/>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7" name="Can 216">
                <a:extLst>
                  <a:ext uri="{FF2B5EF4-FFF2-40B4-BE49-F238E27FC236}">
                    <a16:creationId xmlns:a16="http://schemas.microsoft.com/office/drawing/2014/main" id="{63AF0AA4-54A5-504D-B836-03DAB91C3CF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8" name="Can 217">
                <a:extLst>
                  <a:ext uri="{FF2B5EF4-FFF2-40B4-BE49-F238E27FC236}">
                    <a16:creationId xmlns:a16="http://schemas.microsoft.com/office/drawing/2014/main" id="{E9A7A054-920A-3246-B096-D2E84829970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0" name="Group 159">
              <a:extLst>
                <a:ext uri="{FF2B5EF4-FFF2-40B4-BE49-F238E27FC236}">
                  <a16:creationId xmlns:a16="http://schemas.microsoft.com/office/drawing/2014/main" id="{BA194973-AE90-3745-8B92-C022263037A3}"/>
                </a:ext>
              </a:extLst>
            </p:cNvPr>
            <p:cNvGrpSpPr/>
            <p:nvPr/>
          </p:nvGrpSpPr>
          <p:grpSpPr>
            <a:xfrm>
              <a:off x="16905002" y="2209385"/>
              <a:ext cx="1301272" cy="434545"/>
              <a:chOff x="7887175" y="11348405"/>
              <a:chExt cx="6177168" cy="2062796"/>
            </a:xfrm>
          </p:grpSpPr>
          <p:sp>
            <p:nvSpPr>
              <p:cNvPr id="209" name="Rectangle 208">
                <a:extLst>
                  <a:ext uri="{FF2B5EF4-FFF2-40B4-BE49-F238E27FC236}">
                    <a16:creationId xmlns:a16="http://schemas.microsoft.com/office/drawing/2014/main" id="{C8D31162-54FE-AD42-B8C9-85EA1B4E8A34}"/>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10" name="Rectangle 209">
                <a:extLst>
                  <a:ext uri="{FF2B5EF4-FFF2-40B4-BE49-F238E27FC236}">
                    <a16:creationId xmlns:a16="http://schemas.microsoft.com/office/drawing/2014/main" id="{B5A9ED78-C6E1-F047-A8A6-7103B436180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11" name="Can 210">
                <a:extLst>
                  <a:ext uri="{FF2B5EF4-FFF2-40B4-BE49-F238E27FC236}">
                    <a16:creationId xmlns:a16="http://schemas.microsoft.com/office/drawing/2014/main" id="{B5DA6BC6-3747-3143-B9CF-FA9BDF5234E6}"/>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2" name="Can 211">
                <a:extLst>
                  <a:ext uri="{FF2B5EF4-FFF2-40B4-BE49-F238E27FC236}">
                    <a16:creationId xmlns:a16="http://schemas.microsoft.com/office/drawing/2014/main" id="{44CAA637-F652-E747-9959-6CAAEE96D42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213" name="Can 212">
                <a:extLst>
                  <a:ext uri="{FF2B5EF4-FFF2-40B4-BE49-F238E27FC236}">
                    <a16:creationId xmlns:a16="http://schemas.microsoft.com/office/drawing/2014/main" id="{262D54B6-9C0B-8B46-84D8-B4AA2B75287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3" name="Group 162">
              <a:extLst>
                <a:ext uri="{FF2B5EF4-FFF2-40B4-BE49-F238E27FC236}">
                  <a16:creationId xmlns:a16="http://schemas.microsoft.com/office/drawing/2014/main" id="{28EAF2BA-6304-BF44-BFD7-5C9EFE912FDD}"/>
                </a:ext>
              </a:extLst>
            </p:cNvPr>
            <p:cNvGrpSpPr/>
            <p:nvPr/>
          </p:nvGrpSpPr>
          <p:grpSpPr>
            <a:xfrm>
              <a:off x="12613707" y="2727102"/>
              <a:ext cx="1301272" cy="434545"/>
              <a:chOff x="7887175" y="11348405"/>
              <a:chExt cx="6177168" cy="2062796"/>
            </a:xfrm>
          </p:grpSpPr>
          <p:sp>
            <p:nvSpPr>
              <p:cNvPr id="194" name="Rectangle 193">
                <a:extLst>
                  <a:ext uri="{FF2B5EF4-FFF2-40B4-BE49-F238E27FC236}">
                    <a16:creationId xmlns:a16="http://schemas.microsoft.com/office/drawing/2014/main" id="{B82CED78-3932-6D44-8EBA-B52E2A9127E7}"/>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95" name="Rectangle 194">
                <a:extLst>
                  <a:ext uri="{FF2B5EF4-FFF2-40B4-BE49-F238E27FC236}">
                    <a16:creationId xmlns:a16="http://schemas.microsoft.com/office/drawing/2014/main" id="{33BA2158-C945-074E-9F47-0E2E440424B5}"/>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96" name="Can 195">
                <a:extLst>
                  <a:ext uri="{FF2B5EF4-FFF2-40B4-BE49-F238E27FC236}">
                    <a16:creationId xmlns:a16="http://schemas.microsoft.com/office/drawing/2014/main" id="{A880D578-AC26-5240-8CAF-2087F2FD81A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7" name="Can 196">
                <a:extLst>
                  <a:ext uri="{FF2B5EF4-FFF2-40B4-BE49-F238E27FC236}">
                    <a16:creationId xmlns:a16="http://schemas.microsoft.com/office/drawing/2014/main" id="{5FB2EB04-5F69-8D42-9235-DBF938EE7EC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8" name="Can 197">
                <a:extLst>
                  <a:ext uri="{FF2B5EF4-FFF2-40B4-BE49-F238E27FC236}">
                    <a16:creationId xmlns:a16="http://schemas.microsoft.com/office/drawing/2014/main" id="{449AA231-85D8-5B45-8DD2-86F1C6FB938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4" name="Group 163">
              <a:extLst>
                <a:ext uri="{FF2B5EF4-FFF2-40B4-BE49-F238E27FC236}">
                  <a16:creationId xmlns:a16="http://schemas.microsoft.com/office/drawing/2014/main" id="{F88C99EF-5189-BE4A-BCF0-E260EACA9863}"/>
                </a:ext>
              </a:extLst>
            </p:cNvPr>
            <p:cNvGrpSpPr/>
            <p:nvPr/>
          </p:nvGrpSpPr>
          <p:grpSpPr>
            <a:xfrm>
              <a:off x="14044139" y="2727102"/>
              <a:ext cx="1301272" cy="434545"/>
              <a:chOff x="7887175" y="11348405"/>
              <a:chExt cx="6177168" cy="2062796"/>
            </a:xfrm>
          </p:grpSpPr>
          <p:sp>
            <p:nvSpPr>
              <p:cNvPr id="189" name="Rectangle 188">
                <a:extLst>
                  <a:ext uri="{FF2B5EF4-FFF2-40B4-BE49-F238E27FC236}">
                    <a16:creationId xmlns:a16="http://schemas.microsoft.com/office/drawing/2014/main" id="{8A1DF90F-B78E-5E4B-AE2A-F181A629CE15}"/>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90" name="Rectangle 189">
                <a:extLst>
                  <a:ext uri="{FF2B5EF4-FFF2-40B4-BE49-F238E27FC236}">
                    <a16:creationId xmlns:a16="http://schemas.microsoft.com/office/drawing/2014/main" id="{B55EC7D6-AC74-F943-9BEE-08314ABEAFF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91" name="Can 190">
                <a:extLst>
                  <a:ext uri="{FF2B5EF4-FFF2-40B4-BE49-F238E27FC236}">
                    <a16:creationId xmlns:a16="http://schemas.microsoft.com/office/drawing/2014/main" id="{493F6828-A9AB-F642-8B40-D2F0B19743E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2" name="Can 191">
                <a:extLst>
                  <a:ext uri="{FF2B5EF4-FFF2-40B4-BE49-F238E27FC236}">
                    <a16:creationId xmlns:a16="http://schemas.microsoft.com/office/drawing/2014/main" id="{4310ECF9-4E27-A44D-93D9-7B89DDDF499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93" name="Can 192">
                <a:extLst>
                  <a:ext uri="{FF2B5EF4-FFF2-40B4-BE49-F238E27FC236}">
                    <a16:creationId xmlns:a16="http://schemas.microsoft.com/office/drawing/2014/main" id="{CB4F2EA9-AE13-8544-9B14-BC7A680C5AE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5" name="Group 164">
              <a:extLst>
                <a:ext uri="{FF2B5EF4-FFF2-40B4-BE49-F238E27FC236}">
                  <a16:creationId xmlns:a16="http://schemas.microsoft.com/office/drawing/2014/main" id="{BC3FC9F3-DCC0-1C48-8B99-09E2E2A28AF7}"/>
                </a:ext>
              </a:extLst>
            </p:cNvPr>
            <p:cNvGrpSpPr/>
            <p:nvPr/>
          </p:nvGrpSpPr>
          <p:grpSpPr>
            <a:xfrm>
              <a:off x="15474570" y="2727102"/>
              <a:ext cx="1301272" cy="434545"/>
              <a:chOff x="7887175" y="11348405"/>
              <a:chExt cx="6177168" cy="2062796"/>
            </a:xfrm>
          </p:grpSpPr>
          <p:sp>
            <p:nvSpPr>
              <p:cNvPr id="184" name="Rectangle 183">
                <a:extLst>
                  <a:ext uri="{FF2B5EF4-FFF2-40B4-BE49-F238E27FC236}">
                    <a16:creationId xmlns:a16="http://schemas.microsoft.com/office/drawing/2014/main" id="{50F74883-BD8F-BE49-BCF3-905D5030879C}"/>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85" name="Rectangle 184">
                <a:extLst>
                  <a:ext uri="{FF2B5EF4-FFF2-40B4-BE49-F238E27FC236}">
                    <a16:creationId xmlns:a16="http://schemas.microsoft.com/office/drawing/2014/main" id="{C65C0EEE-7953-274A-AB4F-AA8E4B1FDA3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86" name="Can 185">
                <a:extLst>
                  <a:ext uri="{FF2B5EF4-FFF2-40B4-BE49-F238E27FC236}">
                    <a16:creationId xmlns:a16="http://schemas.microsoft.com/office/drawing/2014/main" id="{B1C6744C-D9D8-A742-90AB-4559B3C0C2E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7" name="Can 186">
                <a:extLst>
                  <a:ext uri="{FF2B5EF4-FFF2-40B4-BE49-F238E27FC236}">
                    <a16:creationId xmlns:a16="http://schemas.microsoft.com/office/drawing/2014/main" id="{5E470C2F-8CC1-3549-8D36-E1CF4AF24C0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8" name="Can 187">
                <a:extLst>
                  <a:ext uri="{FF2B5EF4-FFF2-40B4-BE49-F238E27FC236}">
                    <a16:creationId xmlns:a16="http://schemas.microsoft.com/office/drawing/2014/main" id="{B12DB5C3-D530-C241-BAD7-AE927CDF538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166" name="Group 165">
              <a:extLst>
                <a:ext uri="{FF2B5EF4-FFF2-40B4-BE49-F238E27FC236}">
                  <a16:creationId xmlns:a16="http://schemas.microsoft.com/office/drawing/2014/main" id="{D4240FC4-D335-5449-A451-198AE92943BE}"/>
                </a:ext>
              </a:extLst>
            </p:cNvPr>
            <p:cNvGrpSpPr/>
            <p:nvPr/>
          </p:nvGrpSpPr>
          <p:grpSpPr>
            <a:xfrm>
              <a:off x="16905002" y="2727102"/>
              <a:ext cx="1301272" cy="434545"/>
              <a:chOff x="7887175" y="11348405"/>
              <a:chExt cx="6177168" cy="2062796"/>
            </a:xfrm>
          </p:grpSpPr>
          <p:sp>
            <p:nvSpPr>
              <p:cNvPr id="179" name="Rectangle 178">
                <a:extLst>
                  <a:ext uri="{FF2B5EF4-FFF2-40B4-BE49-F238E27FC236}">
                    <a16:creationId xmlns:a16="http://schemas.microsoft.com/office/drawing/2014/main" id="{C6471DAC-72A7-524B-9BB6-95D21181E725}"/>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180" name="Rectangle 179">
                <a:extLst>
                  <a:ext uri="{FF2B5EF4-FFF2-40B4-BE49-F238E27FC236}">
                    <a16:creationId xmlns:a16="http://schemas.microsoft.com/office/drawing/2014/main" id="{793DD54F-F7FE-224F-9E42-D88688797C4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81" name="Can 180">
                <a:extLst>
                  <a:ext uri="{FF2B5EF4-FFF2-40B4-BE49-F238E27FC236}">
                    <a16:creationId xmlns:a16="http://schemas.microsoft.com/office/drawing/2014/main" id="{8C94DD0F-6828-9B41-A032-799D05875E17}"/>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2" name="Can 181">
                <a:extLst>
                  <a:ext uri="{FF2B5EF4-FFF2-40B4-BE49-F238E27FC236}">
                    <a16:creationId xmlns:a16="http://schemas.microsoft.com/office/drawing/2014/main" id="{BD3983E8-7F3D-F540-85BA-D26856E4082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183" name="Can 182">
                <a:extLst>
                  <a:ext uri="{FF2B5EF4-FFF2-40B4-BE49-F238E27FC236}">
                    <a16:creationId xmlns:a16="http://schemas.microsoft.com/office/drawing/2014/main" id="{AB6ED0D0-89EC-3A40-9736-C8F7F160A32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grpSp>
        <p:nvGrpSpPr>
          <p:cNvPr id="580" name="Group 579">
            <a:extLst>
              <a:ext uri="{FF2B5EF4-FFF2-40B4-BE49-F238E27FC236}">
                <a16:creationId xmlns:a16="http://schemas.microsoft.com/office/drawing/2014/main" id="{A0DAC9C0-E093-C04B-B193-C00E30F36B32}"/>
              </a:ext>
            </a:extLst>
          </p:cNvPr>
          <p:cNvGrpSpPr/>
          <p:nvPr/>
        </p:nvGrpSpPr>
        <p:grpSpPr>
          <a:xfrm>
            <a:off x="5965370" y="1960255"/>
            <a:ext cx="2949115" cy="1048167"/>
            <a:chOff x="12613707" y="1173952"/>
            <a:chExt cx="5592567" cy="1987695"/>
          </a:xfrm>
        </p:grpSpPr>
        <p:grpSp>
          <p:nvGrpSpPr>
            <p:cNvPr id="581" name="Group 580">
              <a:extLst>
                <a:ext uri="{FF2B5EF4-FFF2-40B4-BE49-F238E27FC236}">
                  <a16:creationId xmlns:a16="http://schemas.microsoft.com/office/drawing/2014/main" id="{22EE36A2-8266-A24C-AC75-F647B65CFD75}"/>
                </a:ext>
              </a:extLst>
            </p:cNvPr>
            <p:cNvGrpSpPr/>
            <p:nvPr/>
          </p:nvGrpSpPr>
          <p:grpSpPr>
            <a:xfrm>
              <a:off x="12613707" y="1173952"/>
              <a:ext cx="1301272" cy="434545"/>
              <a:chOff x="7887175" y="11348405"/>
              <a:chExt cx="6177168" cy="2062796"/>
            </a:xfrm>
          </p:grpSpPr>
          <p:sp>
            <p:nvSpPr>
              <p:cNvPr id="672" name="Rectangle 671">
                <a:extLst>
                  <a:ext uri="{FF2B5EF4-FFF2-40B4-BE49-F238E27FC236}">
                    <a16:creationId xmlns:a16="http://schemas.microsoft.com/office/drawing/2014/main" id="{F253731A-2F7B-5241-B469-F7956FF5D77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73" name="Rectangle 672">
                <a:extLst>
                  <a:ext uri="{FF2B5EF4-FFF2-40B4-BE49-F238E27FC236}">
                    <a16:creationId xmlns:a16="http://schemas.microsoft.com/office/drawing/2014/main" id="{2D2E3960-76AB-8C4E-81B0-D6FF3F38896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74" name="Can 673">
                <a:extLst>
                  <a:ext uri="{FF2B5EF4-FFF2-40B4-BE49-F238E27FC236}">
                    <a16:creationId xmlns:a16="http://schemas.microsoft.com/office/drawing/2014/main" id="{A686248B-6946-6547-B11A-4575B15BEF1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5" name="Can 674">
                <a:extLst>
                  <a:ext uri="{FF2B5EF4-FFF2-40B4-BE49-F238E27FC236}">
                    <a16:creationId xmlns:a16="http://schemas.microsoft.com/office/drawing/2014/main" id="{8549ADB0-D3CC-F54E-927C-93037A9A3312}"/>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6" name="Can 675">
                <a:extLst>
                  <a:ext uri="{FF2B5EF4-FFF2-40B4-BE49-F238E27FC236}">
                    <a16:creationId xmlns:a16="http://schemas.microsoft.com/office/drawing/2014/main" id="{D9BEB9D4-7590-C048-9F96-A2C468297D9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2" name="Group 581">
              <a:extLst>
                <a:ext uri="{FF2B5EF4-FFF2-40B4-BE49-F238E27FC236}">
                  <a16:creationId xmlns:a16="http://schemas.microsoft.com/office/drawing/2014/main" id="{66BF0840-722D-B245-9C7A-60AD6488D32C}"/>
                </a:ext>
              </a:extLst>
            </p:cNvPr>
            <p:cNvGrpSpPr/>
            <p:nvPr/>
          </p:nvGrpSpPr>
          <p:grpSpPr>
            <a:xfrm>
              <a:off x="14044139" y="1173952"/>
              <a:ext cx="1301272" cy="434545"/>
              <a:chOff x="7887175" y="11348405"/>
              <a:chExt cx="6177168" cy="2062796"/>
            </a:xfrm>
          </p:grpSpPr>
          <p:sp>
            <p:nvSpPr>
              <p:cNvPr id="667" name="Rectangle 666">
                <a:extLst>
                  <a:ext uri="{FF2B5EF4-FFF2-40B4-BE49-F238E27FC236}">
                    <a16:creationId xmlns:a16="http://schemas.microsoft.com/office/drawing/2014/main" id="{B41D624E-53F5-5D46-98ED-C2739B9842C7}"/>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68" name="Rectangle 667">
                <a:extLst>
                  <a:ext uri="{FF2B5EF4-FFF2-40B4-BE49-F238E27FC236}">
                    <a16:creationId xmlns:a16="http://schemas.microsoft.com/office/drawing/2014/main" id="{81AACFF1-ED40-B740-9136-8DBF44CF282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69" name="Can 668">
                <a:extLst>
                  <a:ext uri="{FF2B5EF4-FFF2-40B4-BE49-F238E27FC236}">
                    <a16:creationId xmlns:a16="http://schemas.microsoft.com/office/drawing/2014/main" id="{44B61B3E-8704-4841-9CBB-6F22FF00C10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0" name="Can 669">
                <a:extLst>
                  <a:ext uri="{FF2B5EF4-FFF2-40B4-BE49-F238E27FC236}">
                    <a16:creationId xmlns:a16="http://schemas.microsoft.com/office/drawing/2014/main" id="{6BD8266A-B5F8-3C43-B1EB-ABFD088D882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71" name="Can 670">
                <a:extLst>
                  <a:ext uri="{FF2B5EF4-FFF2-40B4-BE49-F238E27FC236}">
                    <a16:creationId xmlns:a16="http://schemas.microsoft.com/office/drawing/2014/main" id="{36037B93-C4BA-504A-A59C-8EC5CE1970FC}"/>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3" name="Group 582">
              <a:extLst>
                <a:ext uri="{FF2B5EF4-FFF2-40B4-BE49-F238E27FC236}">
                  <a16:creationId xmlns:a16="http://schemas.microsoft.com/office/drawing/2014/main" id="{7A7131C9-C59B-B642-9EBB-27366A477073}"/>
                </a:ext>
              </a:extLst>
            </p:cNvPr>
            <p:cNvGrpSpPr/>
            <p:nvPr/>
          </p:nvGrpSpPr>
          <p:grpSpPr>
            <a:xfrm>
              <a:off x="15474570" y="1173952"/>
              <a:ext cx="1301272" cy="434545"/>
              <a:chOff x="7887175" y="11348405"/>
              <a:chExt cx="6177168" cy="2062796"/>
            </a:xfrm>
          </p:grpSpPr>
          <p:sp>
            <p:nvSpPr>
              <p:cNvPr id="662" name="Rectangle 661">
                <a:extLst>
                  <a:ext uri="{FF2B5EF4-FFF2-40B4-BE49-F238E27FC236}">
                    <a16:creationId xmlns:a16="http://schemas.microsoft.com/office/drawing/2014/main" id="{D394164E-149C-6E40-AF33-65C11B693CD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63" name="Rectangle 662">
                <a:extLst>
                  <a:ext uri="{FF2B5EF4-FFF2-40B4-BE49-F238E27FC236}">
                    <a16:creationId xmlns:a16="http://schemas.microsoft.com/office/drawing/2014/main" id="{E666DFFF-6B56-E649-9AC7-CC2A2FCEC6B9}"/>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64" name="Can 663">
                <a:extLst>
                  <a:ext uri="{FF2B5EF4-FFF2-40B4-BE49-F238E27FC236}">
                    <a16:creationId xmlns:a16="http://schemas.microsoft.com/office/drawing/2014/main" id="{C8EE039A-30FB-BB49-AB62-9338C43C7136}"/>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5" name="Can 664">
                <a:extLst>
                  <a:ext uri="{FF2B5EF4-FFF2-40B4-BE49-F238E27FC236}">
                    <a16:creationId xmlns:a16="http://schemas.microsoft.com/office/drawing/2014/main" id="{E1A5D837-19BA-A74C-AF4A-DB031CA93F4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6" name="Can 665">
                <a:extLst>
                  <a:ext uri="{FF2B5EF4-FFF2-40B4-BE49-F238E27FC236}">
                    <a16:creationId xmlns:a16="http://schemas.microsoft.com/office/drawing/2014/main" id="{BB61C9D6-A156-BA43-8E12-D6F197DA5DFF}"/>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4" name="Group 583">
              <a:extLst>
                <a:ext uri="{FF2B5EF4-FFF2-40B4-BE49-F238E27FC236}">
                  <a16:creationId xmlns:a16="http://schemas.microsoft.com/office/drawing/2014/main" id="{AEA16D1A-9B19-B948-A49F-A79C3BAB402E}"/>
                </a:ext>
              </a:extLst>
            </p:cNvPr>
            <p:cNvGrpSpPr/>
            <p:nvPr/>
          </p:nvGrpSpPr>
          <p:grpSpPr>
            <a:xfrm>
              <a:off x="16905002" y="1173952"/>
              <a:ext cx="1301272" cy="434545"/>
              <a:chOff x="7887175" y="11348405"/>
              <a:chExt cx="6177168" cy="2062796"/>
            </a:xfrm>
          </p:grpSpPr>
          <p:sp>
            <p:nvSpPr>
              <p:cNvPr id="657" name="Rectangle 656">
                <a:extLst>
                  <a:ext uri="{FF2B5EF4-FFF2-40B4-BE49-F238E27FC236}">
                    <a16:creationId xmlns:a16="http://schemas.microsoft.com/office/drawing/2014/main" id="{EF8E0B3A-573F-0546-8279-A522668A1A4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58" name="Rectangle 657">
                <a:extLst>
                  <a:ext uri="{FF2B5EF4-FFF2-40B4-BE49-F238E27FC236}">
                    <a16:creationId xmlns:a16="http://schemas.microsoft.com/office/drawing/2014/main" id="{FED6CB14-7475-1846-9F14-61010C71D0E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59" name="Can 658">
                <a:extLst>
                  <a:ext uri="{FF2B5EF4-FFF2-40B4-BE49-F238E27FC236}">
                    <a16:creationId xmlns:a16="http://schemas.microsoft.com/office/drawing/2014/main" id="{35DA3B5F-98A9-5343-889B-7ABEF7526930}"/>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0" name="Can 659">
                <a:extLst>
                  <a:ext uri="{FF2B5EF4-FFF2-40B4-BE49-F238E27FC236}">
                    <a16:creationId xmlns:a16="http://schemas.microsoft.com/office/drawing/2014/main" id="{DBAEAC13-41A7-3341-B3FC-5ED091EC7E0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61" name="Can 660">
                <a:extLst>
                  <a:ext uri="{FF2B5EF4-FFF2-40B4-BE49-F238E27FC236}">
                    <a16:creationId xmlns:a16="http://schemas.microsoft.com/office/drawing/2014/main" id="{62CBD319-7CAD-A34F-A1CA-8C116D2F26C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5" name="Group 584">
              <a:extLst>
                <a:ext uri="{FF2B5EF4-FFF2-40B4-BE49-F238E27FC236}">
                  <a16:creationId xmlns:a16="http://schemas.microsoft.com/office/drawing/2014/main" id="{C6608BC6-3E1C-3349-A589-E53495C7B193}"/>
                </a:ext>
              </a:extLst>
            </p:cNvPr>
            <p:cNvGrpSpPr/>
            <p:nvPr/>
          </p:nvGrpSpPr>
          <p:grpSpPr>
            <a:xfrm>
              <a:off x="12613707" y="1691668"/>
              <a:ext cx="1301272" cy="434545"/>
              <a:chOff x="7887175" y="11348405"/>
              <a:chExt cx="6177168" cy="2062796"/>
            </a:xfrm>
          </p:grpSpPr>
          <p:sp>
            <p:nvSpPr>
              <p:cNvPr id="652" name="Rectangle 651">
                <a:extLst>
                  <a:ext uri="{FF2B5EF4-FFF2-40B4-BE49-F238E27FC236}">
                    <a16:creationId xmlns:a16="http://schemas.microsoft.com/office/drawing/2014/main" id="{C701B72B-EE0F-1141-A4F0-058C0A9BA25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53" name="Rectangle 652">
                <a:extLst>
                  <a:ext uri="{FF2B5EF4-FFF2-40B4-BE49-F238E27FC236}">
                    <a16:creationId xmlns:a16="http://schemas.microsoft.com/office/drawing/2014/main" id="{DE0945A7-4723-DB44-AEB0-C718E68A2BA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54" name="Can 653">
                <a:extLst>
                  <a:ext uri="{FF2B5EF4-FFF2-40B4-BE49-F238E27FC236}">
                    <a16:creationId xmlns:a16="http://schemas.microsoft.com/office/drawing/2014/main" id="{1C785A79-4C2E-B543-B2F3-AE77F8179EC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5" name="Can 654">
                <a:extLst>
                  <a:ext uri="{FF2B5EF4-FFF2-40B4-BE49-F238E27FC236}">
                    <a16:creationId xmlns:a16="http://schemas.microsoft.com/office/drawing/2014/main" id="{AFC31BEB-2C13-4049-B6B4-7267BACC02B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6" name="Can 655">
                <a:extLst>
                  <a:ext uri="{FF2B5EF4-FFF2-40B4-BE49-F238E27FC236}">
                    <a16:creationId xmlns:a16="http://schemas.microsoft.com/office/drawing/2014/main" id="{19DF8213-ABB0-1C49-A55C-3F205B2C1B9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6" name="Group 585">
              <a:extLst>
                <a:ext uri="{FF2B5EF4-FFF2-40B4-BE49-F238E27FC236}">
                  <a16:creationId xmlns:a16="http://schemas.microsoft.com/office/drawing/2014/main" id="{0F83E7AB-A0FD-924C-998F-AFB1F068CBEA}"/>
                </a:ext>
              </a:extLst>
            </p:cNvPr>
            <p:cNvGrpSpPr/>
            <p:nvPr/>
          </p:nvGrpSpPr>
          <p:grpSpPr>
            <a:xfrm>
              <a:off x="14044139" y="1691668"/>
              <a:ext cx="1301272" cy="434545"/>
              <a:chOff x="7887175" y="11348405"/>
              <a:chExt cx="6177168" cy="2062796"/>
            </a:xfrm>
          </p:grpSpPr>
          <p:sp>
            <p:nvSpPr>
              <p:cNvPr id="647" name="Rectangle 646">
                <a:extLst>
                  <a:ext uri="{FF2B5EF4-FFF2-40B4-BE49-F238E27FC236}">
                    <a16:creationId xmlns:a16="http://schemas.microsoft.com/office/drawing/2014/main" id="{FE29F513-4CCE-2840-BE7F-5270F55B75D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48" name="Rectangle 647">
                <a:extLst>
                  <a:ext uri="{FF2B5EF4-FFF2-40B4-BE49-F238E27FC236}">
                    <a16:creationId xmlns:a16="http://schemas.microsoft.com/office/drawing/2014/main" id="{4F3D9A1E-9861-A542-BE30-0FD7FB95C72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49" name="Can 648">
                <a:extLst>
                  <a:ext uri="{FF2B5EF4-FFF2-40B4-BE49-F238E27FC236}">
                    <a16:creationId xmlns:a16="http://schemas.microsoft.com/office/drawing/2014/main" id="{BF8193C3-0742-1D4B-B2C5-1CE0959135C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0" name="Can 649">
                <a:extLst>
                  <a:ext uri="{FF2B5EF4-FFF2-40B4-BE49-F238E27FC236}">
                    <a16:creationId xmlns:a16="http://schemas.microsoft.com/office/drawing/2014/main" id="{6A686963-0942-1649-AF1C-C2785EB625F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51" name="Can 650">
                <a:extLst>
                  <a:ext uri="{FF2B5EF4-FFF2-40B4-BE49-F238E27FC236}">
                    <a16:creationId xmlns:a16="http://schemas.microsoft.com/office/drawing/2014/main" id="{A2801B61-40EB-AC49-8D25-DB188603954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7" name="Group 586">
              <a:extLst>
                <a:ext uri="{FF2B5EF4-FFF2-40B4-BE49-F238E27FC236}">
                  <a16:creationId xmlns:a16="http://schemas.microsoft.com/office/drawing/2014/main" id="{690B1122-8A60-F147-B794-2D82A37AF358}"/>
                </a:ext>
              </a:extLst>
            </p:cNvPr>
            <p:cNvGrpSpPr/>
            <p:nvPr/>
          </p:nvGrpSpPr>
          <p:grpSpPr>
            <a:xfrm>
              <a:off x="15474570" y="1691668"/>
              <a:ext cx="1301272" cy="434545"/>
              <a:chOff x="7887175" y="11348405"/>
              <a:chExt cx="6177168" cy="2062796"/>
            </a:xfrm>
          </p:grpSpPr>
          <p:sp>
            <p:nvSpPr>
              <p:cNvPr id="642" name="Rectangle 641">
                <a:extLst>
                  <a:ext uri="{FF2B5EF4-FFF2-40B4-BE49-F238E27FC236}">
                    <a16:creationId xmlns:a16="http://schemas.microsoft.com/office/drawing/2014/main" id="{040425EE-E473-C24C-B11C-C3CBC824FA13}"/>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43" name="Rectangle 642">
                <a:extLst>
                  <a:ext uri="{FF2B5EF4-FFF2-40B4-BE49-F238E27FC236}">
                    <a16:creationId xmlns:a16="http://schemas.microsoft.com/office/drawing/2014/main" id="{E2D8C8B7-C8A0-4A47-8E24-EF7EDD1A7FE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44" name="Can 643">
                <a:extLst>
                  <a:ext uri="{FF2B5EF4-FFF2-40B4-BE49-F238E27FC236}">
                    <a16:creationId xmlns:a16="http://schemas.microsoft.com/office/drawing/2014/main" id="{C20F850F-A7A0-514C-99C7-A2890AD7B4E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5" name="Can 644">
                <a:extLst>
                  <a:ext uri="{FF2B5EF4-FFF2-40B4-BE49-F238E27FC236}">
                    <a16:creationId xmlns:a16="http://schemas.microsoft.com/office/drawing/2014/main" id="{FDF55A84-73CB-3C40-88CB-119552224F2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6" name="Can 645">
                <a:extLst>
                  <a:ext uri="{FF2B5EF4-FFF2-40B4-BE49-F238E27FC236}">
                    <a16:creationId xmlns:a16="http://schemas.microsoft.com/office/drawing/2014/main" id="{2592195E-9979-7F4F-801D-1D3169D3F71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8" name="Group 587">
              <a:extLst>
                <a:ext uri="{FF2B5EF4-FFF2-40B4-BE49-F238E27FC236}">
                  <a16:creationId xmlns:a16="http://schemas.microsoft.com/office/drawing/2014/main" id="{6FF43550-EFB2-F440-A16B-6B78CDD14A1F}"/>
                </a:ext>
              </a:extLst>
            </p:cNvPr>
            <p:cNvGrpSpPr/>
            <p:nvPr/>
          </p:nvGrpSpPr>
          <p:grpSpPr>
            <a:xfrm>
              <a:off x="16905002" y="1691668"/>
              <a:ext cx="1301272" cy="434545"/>
              <a:chOff x="7887175" y="11348405"/>
              <a:chExt cx="6177168" cy="2062796"/>
            </a:xfrm>
          </p:grpSpPr>
          <p:sp>
            <p:nvSpPr>
              <p:cNvPr id="637" name="Rectangle 636">
                <a:extLst>
                  <a:ext uri="{FF2B5EF4-FFF2-40B4-BE49-F238E27FC236}">
                    <a16:creationId xmlns:a16="http://schemas.microsoft.com/office/drawing/2014/main" id="{B2B4830E-3021-4547-AF2F-D9C4A1555E3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38" name="Rectangle 637">
                <a:extLst>
                  <a:ext uri="{FF2B5EF4-FFF2-40B4-BE49-F238E27FC236}">
                    <a16:creationId xmlns:a16="http://schemas.microsoft.com/office/drawing/2014/main" id="{A6673765-0D5F-6C44-A86C-CA7A43B1B2B4}"/>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39" name="Can 638">
                <a:extLst>
                  <a:ext uri="{FF2B5EF4-FFF2-40B4-BE49-F238E27FC236}">
                    <a16:creationId xmlns:a16="http://schemas.microsoft.com/office/drawing/2014/main" id="{4BCD29A5-8871-F24C-B7EB-F34043ED0A1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0" name="Can 639">
                <a:extLst>
                  <a:ext uri="{FF2B5EF4-FFF2-40B4-BE49-F238E27FC236}">
                    <a16:creationId xmlns:a16="http://schemas.microsoft.com/office/drawing/2014/main" id="{9B523289-B796-8048-B05B-79AB2DD8FD8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41" name="Can 640">
                <a:extLst>
                  <a:ext uri="{FF2B5EF4-FFF2-40B4-BE49-F238E27FC236}">
                    <a16:creationId xmlns:a16="http://schemas.microsoft.com/office/drawing/2014/main" id="{5AECC6BA-B494-5944-831E-433FBB55EC0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89" name="Group 588">
              <a:extLst>
                <a:ext uri="{FF2B5EF4-FFF2-40B4-BE49-F238E27FC236}">
                  <a16:creationId xmlns:a16="http://schemas.microsoft.com/office/drawing/2014/main" id="{FF44EFC1-84CF-FA4B-8FF0-9DBA9BB4A882}"/>
                </a:ext>
              </a:extLst>
            </p:cNvPr>
            <p:cNvGrpSpPr/>
            <p:nvPr/>
          </p:nvGrpSpPr>
          <p:grpSpPr>
            <a:xfrm>
              <a:off x="12613707" y="2209385"/>
              <a:ext cx="1301272" cy="434545"/>
              <a:chOff x="7887175" y="11348405"/>
              <a:chExt cx="6177168" cy="2062796"/>
            </a:xfrm>
          </p:grpSpPr>
          <p:sp>
            <p:nvSpPr>
              <p:cNvPr id="632" name="Rectangle 631">
                <a:extLst>
                  <a:ext uri="{FF2B5EF4-FFF2-40B4-BE49-F238E27FC236}">
                    <a16:creationId xmlns:a16="http://schemas.microsoft.com/office/drawing/2014/main" id="{4B079262-3F10-3B48-AD90-3A4E8B5BF9E0}"/>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33" name="Rectangle 632">
                <a:extLst>
                  <a:ext uri="{FF2B5EF4-FFF2-40B4-BE49-F238E27FC236}">
                    <a16:creationId xmlns:a16="http://schemas.microsoft.com/office/drawing/2014/main" id="{B0353E9C-FFCA-4F4E-8DAC-D000E8A61B99}"/>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34" name="Can 633">
                <a:extLst>
                  <a:ext uri="{FF2B5EF4-FFF2-40B4-BE49-F238E27FC236}">
                    <a16:creationId xmlns:a16="http://schemas.microsoft.com/office/drawing/2014/main" id="{A8849402-7B42-6C48-AD2D-8328B243F51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5" name="Can 634">
                <a:extLst>
                  <a:ext uri="{FF2B5EF4-FFF2-40B4-BE49-F238E27FC236}">
                    <a16:creationId xmlns:a16="http://schemas.microsoft.com/office/drawing/2014/main" id="{40019520-5016-EB46-9F70-C44C3D2DAC1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6" name="Can 635">
                <a:extLst>
                  <a:ext uri="{FF2B5EF4-FFF2-40B4-BE49-F238E27FC236}">
                    <a16:creationId xmlns:a16="http://schemas.microsoft.com/office/drawing/2014/main" id="{16F37D81-F435-8D42-AFF2-954C021C91F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0" name="Group 589">
              <a:extLst>
                <a:ext uri="{FF2B5EF4-FFF2-40B4-BE49-F238E27FC236}">
                  <a16:creationId xmlns:a16="http://schemas.microsoft.com/office/drawing/2014/main" id="{DC53A381-D955-9E4E-81E7-B3B9324CA463}"/>
                </a:ext>
              </a:extLst>
            </p:cNvPr>
            <p:cNvGrpSpPr/>
            <p:nvPr/>
          </p:nvGrpSpPr>
          <p:grpSpPr>
            <a:xfrm>
              <a:off x="14044139" y="2209385"/>
              <a:ext cx="1301272" cy="434545"/>
              <a:chOff x="7887175" y="11348405"/>
              <a:chExt cx="6177168" cy="2062796"/>
            </a:xfrm>
          </p:grpSpPr>
          <p:sp>
            <p:nvSpPr>
              <p:cNvPr id="627" name="Rectangle 626">
                <a:extLst>
                  <a:ext uri="{FF2B5EF4-FFF2-40B4-BE49-F238E27FC236}">
                    <a16:creationId xmlns:a16="http://schemas.microsoft.com/office/drawing/2014/main" id="{57926AD5-0F74-8D4B-99AC-3C51F86A806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28" name="Rectangle 627">
                <a:extLst>
                  <a:ext uri="{FF2B5EF4-FFF2-40B4-BE49-F238E27FC236}">
                    <a16:creationId xmlns:a16="http://schemas.microsoft.com/office/drawing/2014/main" id="{8909FDC4-8D1A-E14D-802B-2515076C718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29" name="Can 628">
                <a:extLst>
                  <a:ext uri="{FF2B5EF4-FFF2-40B4-BE49-F238E27FC236}">
                    <a16:creationId xmlns:a16="http://schemas.microsoft.com/office/drawing/2014/main" id="{08759796-158C-9743-8576-786A9CFE135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0" name="Can 629">
                <a:extLst>
                  <a:ext uri="{FF2B5EF4-FFF2-40B4-BE49-F238E27FC236}">
                    <a16:creationId xmlns:a16="http://schemas.microsoft.com/office/drawing/2014/main" id="{5AA12F48-D189-3E47-BC47-1EA4A8E69E15}"/>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31" name="Can 630">
                <a:extLst>
                  <a:ext uri="{FF2B5EF4-FFF2-40B4-BE49-F238E27FC236}">
                    <a16:creationId xmlns:a16="http://schemas.microsoft.com/office/drawing/2014/main" id="{163A6BB5-517F-5B4D-987A-9C892158CA6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1" name="Group 590">
              <a:extLst>
                <a:ext uri="{FF2B5EF4-FFF2-40B4-BE49-F238E27FC236}">
                  <a16:creationId xmlns:a16="http://schemas.microsoft.com/office/drawing/2014/main" id="{CCF43063-DC2B-0C4A-8A96-78B90C1640E7}"/>
                </a:ext>
              </a:extLst>
            </p:cNvPr>
            <p:cNvGrpSpPr/>
            <p:nvPr/>
          </p:nvGrpSpPr>
          <p:grpSpPr>
            <a:xfrm>
              <a:off x="15474570" y="2209385"/>
              <a:ext cx="1301272" cy="434545"/>
              <a:chOff x="7887175" y="11348405"/>
              <a:chExt cx="6177168" cy="2062796"/>
            </a:xfrm>
          </p:grpSpPr>
          <p:sp>
            <p:nvSpPr>
              <p:cNvPr id="622" name="Rectangle 621">
                <a:extLst>
                  <a:ext uri="{FF2B5EF4-FFF2-40B4-BE49-F238E27FC236}">
                    <a16:creationId xmlns:a16="http://schemas.microsoft.com/office/drawing/2014/main" id="{8F9312AD-36DB-6F4F-8ACB-266C3FF3513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23" name="Rectangle 622">
                <a:extLst>
                  <a:ext uri="{FF2B5EF4-FFF2-40B4-BE49-F238E27FC236}">
                    <a16:creationId xmlns:a16="http://schemas.microsoft.com/office/drawing/2014/main" id="{1D7BB5A5-34B8-D143-80FA-BDE4EB7859F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24" name="Can 623">
                <a:extLst>
                  <a:ext uri="{FF2B5EF4-FFF2-40B4-BE49-F238E27FC236}">
                    <a16:creationId xmlns:a16="http://schemas.microsoft.com/office/drawing/2014/main" id="{3909EAC0-11FC-4741-A1AB-F237A7DF742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5" name="Can 624">
                <a:extLst>
                  <a:ext uri="{FF2B5EF4-FFF2-40B4-BE49-F238E27FC236}">
                    <a16:creationId xmlns:a16="http://schemas.microsoft.com/office/drawing/2014/main" id="{EF4AFDA1-ECE9-5047-9922-9D07B732E76C}"/>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6" name="Can 625">
                <a:extLst>
                  <a:ext uri="{FF2B5EF4-FFF2-40B4-BE49-F238E27FC236}">
                    <a16:creationId xmlns:a16="http://schemas.microsoft.com/office/drawing/2014/main" id="{26F27891-7E09-274C-8EE4-78A413071FE3}"/>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2" name="Group 591">
              <a:extLst>
                <a:ext uri="{FF2B5EF4-FFF2-40B4-BE49-F238E27FC236}">
                  <a16:creationId xmlns:a16="http://schemas.microsoft.com/office/drawing/2014/main" id="{6A66B473-4A46-984B-AE52-322F18CE8656}"/>
                </a:ext>
              </a:extLst>
            </p:cNvPr>
            <p:cNvGrpSpPr/>
            <p:nvPr/>
          </p:nvGrpSpPr>
          <p:grpSpPr>
            <a:xfrm>
              <a:off x="16905002" y="2209385"/>
              <a:ext cx="1301272" cy="434545"/>
              <a:chOff x="7887175" y="11348405"/>
              <a:chExt cx="6177168" cy="2062796"/>
            </a:xfrm>
          </p:grpSpPr>
          <p:sp>
            <p:nvSpPr>
              <p:cNvPr id="617" name="Rectangle 616">
                <a:extLst>
                  <a:ext uri="{FF2B5EF4-FFF2-40B4-BE49-F238E27FC236}">
                    <a16:creationId xmlns:a16="http://schemas.microsoft.com/office/drawing/2014/main" id="{3257D450-D574-AF46-AD2B-9E6CB3F15C3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18" name="Rectangle 617">
                <a:extLst>
                  <a:ext uri="{FF2B5EF4-FFF2-40B4-BE49-F238E27FC236}">
                    <a16:creationId xmlns:a16="http://schemas.microsoft.com/office/drawing/2014/main" id="{1E46DF3D-101F-844E-AAE7-62C51A7CFD51}"/>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19" name="Can 618">
                <a:extLst>
                  <a:ext uri="{FF2B5EF4-FFF2-40B4-BE49-F238E27FC236}">
                    <a16:creationId xmlns:a16="http://schemas.microsoft.com/office/drawing/2014/main" id="{CBD88C03-86DF-AD4E-81C6-E96090D6D2D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0" name="Can 619">
                <a:extLst>
                  <a:ext uri="{FF2B5EF4-FFF2-40B4-BE49-F238E27FC236}">
                    <a16:creationId xmlns:a16="http://schemas.microsoft.com/office/drawing/2014/main" id="{09D57DAA-C61B-7A42-8C80-0CCCD9937F7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21" name="Can 620">
                <a:extLst>
                  <a:ext uri="{FF2B5EF4-FFF2-40B4-BE49-F238E27FC236}">
                    <a16:creationId xmlns:a16="http://schemas.microsoft.com/office/drawing/2014/main" id="{29DFDCDF-B1B8-F444-9B7C-4BF4E0C03EEA}"/>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3" name="Group 592">
              <a:extLst>
                <a:ext uri="{FF2B5EF4-FFF2-40B4-BE49-F238E27FC236}">
                  <a16:creationId xmlns:a16="http://schemas.microsoft.com/office/drawing/2014/main" id="{8A1A995D-AF55-A442-97C4-F1F542918732}"/>
                </a:ext>
              </a:extLst>
            </p:cNvPr>
            <p:cNvGrpSpPr/>
            <p:nvPr/>
          </p:nvGrpSpPr>
          <p:grpSpPr>
            <a:xfrm>
              <a:off x="12613707" y="2727102"/>
              <a:ext cx="1301272" cy="434545"/>
              <a:chOff x="7887175" y="11348405"/>
              <a:chExt cx="6177168" cy="2062796"/>
            </a:xfrm>
          </p:grpSpPr>
          <p:sp>
            <p:nvSpPr>
              <p:cNvPr id="612" name="Rectangle 611">
                <a:extLst>
                  <a:ext uri="{FF2B5EF4-FFF2-40B4-BE49-F238E27FC236}">
                    <a16:creationId xmlns:a16="http://schemas.microsoft.com/office/drawing/2014/main" id="{7AE50804-8477-7B49-988D-7E22D8A425F4}"/>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13" name="Rectangle 612">
                <a:extLst>
                  <a:ext uri="{FF2B5EF4-FFF2-40B4-BE49-F238E27FC236}">
                    <a16:creationId xmlns:a16="http://schemas.microsoft.com/office/drawing/2014/main" id="{0940E242-AD42-A748-AE53-41FDD66ACFB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14" name="Can 613">
                <a:extLst>
                  <a:ext uri="{FF2B5EF4-FFF2-40B4-BE49-F238E27FC236}">
                    <a16:creationId xmlns:a16="http://schemas.microsoft.com/office/drawing/2014/main" id="{6AB4D0BA-0A59-E44C-B9E5-57EA4478210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5" name="Can 614">
                <a:extLst>
                  <a:ext uri="{FF2B5EF4-FFF2-40B4-BE49-F238E27FC236}">
                    <a16:creationId xmlns:a16="http://schemas.microsoft.com/office/drawing/2014/main" id="{9E2428B9-3AEA-6F4F-8004-D0B3657E328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6" name="Can 615">
                <a:extLst>
                  <a:ext uri="{FF2B5EF4-FFF2-40B4-BE49-F238E27FC236}">
                    <a16:creationId xmlns:a16="http://schemas.microsoft.com/office/drawing/2014/main" id="{E478924E-E77F-C542-8657-54AA6925EA6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4" name="Group 593">
              <a:extLst>
                <a:ext uri="{FF2B5EF4-FFF2-40B4-BE49-F238E27FC236}">
                  <a16:creationId xmlns:a16="http://schemas.microsoft.com/office/drawing/2014/main" id="{6735CD56-B766-5E4A-8FC0-BA2DC374F3E6}"/>
                </a:ext>
              </a:extLst>
            </p:cNvPr>
            <p:cNvGrpSpPr/>
            <p:nvPr/>
          </p:nvGrpSpPr>
          <p:grpSpPr>
            <a:xfrm>
              <a:off x="14044139" y="2727102"/>
              <a:ext cx="1301272" cy="434545"/>
              <a:chOff x="7887175" y="11348405"/>
              <a:chExt cx="6177168" cy="2062796"/>
            </a:xfrm>
          </p:grpSpPr>
          <p:sp>
            <p:nvSpPr>
              <p:cNvPr id="607" name="Rectangle 606">
                <a:extLst>
                  <a:ext uri="{FF2B5EF4-FFF2-40B4-BE49-F238E27FC236}">
                    <a16:creationId xmlns:a16="http://schemas.microsoft.com/office/drawing/2014/main" id="{53DE23FD-F250-6843-869A-462792DF665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08" name="Rectangle 607">
                <a:extLst>
                  <a:ext uri="{FF2B5EF4-FFF2-40B4-BE49-F238E27FC236}">
                    <a16:creationId xmlns:a16="http://schemas.microsoft.com/office/drawing/2014/main" id="{DF722CBC-0BEF-D94F-A6D6-86D382E1777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09" name="Can 608">
                <a:extLst>
                  <a:ext uri="{FF2B5EF4-FFF2-40B4-BE49-F238E27FC236}">
                    <a16:creationId xmlns:a16="http://schemas.microsoft.com/office/drawing/2014/main" id="{827EE33C-834D-0B47-AC6B-A7F46B6C411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0" name="Can 609">
                <a:extLst>
                  <a:ext uri="{FF2B5EF4-FFF2-40B4-BE49-F238E27FC236}">
                    <a16:creationId xmlns:a16="http://schemas.microsoft.com/office/drawing/2014/main" id="{64E8A2F1-D6B9-114D-893F-E565708157B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11" name="Can 610">
                <a:extLst>
                  <a:ext uri="{FF2B5EF4-FFF2-40B4-BE49-F238E27FC236}">
                    <a16:creationId xmlns:a16="http://schemas.microsoft.com/office/drawing/2014/main" id="{4C782BFE-4B2B-874D-9102-E3416803A8D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5" name="Group 594">
              <a:extLst>
                <a:ext uri="{FF2B5EF4-FFF2-40B4-BE49-F238E27FC236}">
                  <a16:creationId xmlns:a16="http://schemas.microsoft.com/office/drawing/2014/main" id="{ADE21C5D-9C90-8343-B250-49B27413CD6B}"/>
                </a:ext>
              </a:extLst>
            </p:cNvPr>
            <p:cNvGrpSpPr/>
            <p:nvPr/>
          </p:nvGrpSpPr>
          <p:grpSpPr>
            <a:xfrm>
              <a:off x="15474570" y="2727102"/>
              <a:ext cx="1301272" cy="434545"/>
              <a:chOff x="7887175" y="11348405"/>
              <a:chExt cx="6177168" cy="2062796"/>
            </a:xfrm>
          </p:grpSpPr>
          <p:sp>
            <p:nvSpPr>
              <p:cNvPr id="602" name="Rectangle 601">
                <a:extLst>
                  <a:ext uri="{FF2B5EF4-FFF2-40B4-BE49-F238E27FC236}">
                    <a16:creationId xmlns:a16="http://schemas.microsoft.com/office/drawing/2014/main" id="{DEE5CA00-4877-F24D-9273-81FFF7BD127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03" name="Rectangle 602">
                <a:extLst>
                  <a:ext uri="{FF2B5EF4-FFF2-40B4-BE49-F238E27FC236}">
                    <a16:creationId xmlns:a16="http://schemas.microsoft.com/office/drawing/2014/main" id="{9C9E1D4B-7533-F047-84AA-9C3788EA49A8}"/>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04" name="Can 603">
                <a:extLst>
                  <a:ext uri="{FF2B5EF4-FFF2-40B4-BE49-F238E27FC236}">
                    <a16:creationId xmlns:a16="http://schemas.microsoft.com/office/drawing/2014/main" id="{BEC3C4D9-6F67-154F-B4E8-609D75295C1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5" name="Can 604">
                <a:extLst>
                  <a:ext uri="{FF2B5EF4-FFF2-40B4-BE49-F238E27FC236}">
                    <a16:creationId xmlns:a16="http://schemas.microsoft.com/office/drawing/2014/main" id="{99A3E31A-EDEF-6745-A951-18AE3292D55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6" name="Can 605">
                <a:extLst>
                  <a:ext uri="{FF2B5EF4-FFF2-40B4-BE49-F238E27FC236}">
                    <a16:creationId xmlns:a16="http://schemas.microsoft.com/office/drawing/2014/main" id="{DB2E862F-F0CD-444C-9D5C-855C5CBA18B9}"/>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596" name="Group 595">
              <a:extLst>
                <a:ext uri="{FF2B5EF4-FFF2-40B4-BE49-F238E27FC236}">
                  <a16:creationId xmlns:a16="http://schemas.microsoft.com/office/drawing/2014/main" id="{F9AA8324-F2F0-F043-B9FE-C18693E8C192}"/>
                </a:ext>
              </a:extLst>
            </p:cNvPr>
            <p:cNvGrpSpPr/>
            <p:nvPr/>
          </p:nvGrpSpPr>
          <p:grpSpPr>
            <a:xfrm>
              <a:off x="16905002" y="2727102"/>
              <a:ext cx="1301272" cy="434545"/>
              <a:chOff x="7887175" y="11348405"/>
              <a:chExt cx="6177168" cy="2062796"/>
            </a:xfrm>
          </p:grpSpPr>
          <p:sp>
            <p:nvSpPr>
              <p:cNvPr id="597" name="Rectangle 596">
                <a:extLst>
                  <a:ext uri="{FF2B5EF4-FFF2-40B4-BE49-F238E27FC236}">
                    <a16:creationId xmlns:a16="http://schemas.microsoft.com/office/drawing/2014/main" id="{7A5E8572-1C64-EB44-AB66-4F039FA8A526}"/>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598" name="Rectangle 597">
                <a:extLst>
                  <a:ext uri="{FF2B5EF4-FFF2-40B4-BE49-F238E27FC236}">
                    <a16:creationId xmlns:a16="http://schemas.microsoft.com/office/drawing/2014/main" id="{1FE9D1B8-91A2-E846-98D1-9080F92EF506}"/>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599" name="Can 598">
                <a:extLst>
                  <a:ext uri="{FF2B5EF4-FFF2-40B4-BE49-F238E27FC236}">
                    <a16:creationId xmlns:a16="http://schemas.microsoft.com/office/drawing/2014/main" id="{2D3F8643-9423-D548-B602-5D7CA5A4CFE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0" name="Can 599">
                <a:extLst>
                  <a:ext uri="{FF2B5EF4-FFF2-40B4-BE49-F238E27FC236}">
                    <a16:creationId xmlns:a16="http://schemas.microsoft.com/office/drawing/2014/main" id="{87BC9D4B-840B-A74B-95FE-39DAB52D82D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01" name="Can 600">
                <a:extLst>
                  <a:ext uri="{FF2B5EF4-FFF2-40B4-BE49-F238E27FC236}">
                    <a16:creationId xmlns:a16="http://schemas.microsoft.com/office/drawing/2014/main" id="{E4005502-CD24-004C-97B6-6DA9E3BDB7B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grpSp>
        <p:nvGrpSpPr>
          <p:cNvPr id="677" name="Group 676">
            <a:extLst>
              <a:ext uri="{FF2B5EF4-FFF2-40B4-BE49-F238E27FC236}">
                <a16:creationId xmlns:a16="http://schemas.microsoft.com/office/drawing/2014/main" id="{B13E1904-3008-FA43-AC78-949E1D9A0608}"/>
              </a:ext>
            </a:extLst>
          </p:cNvPr>
          <p:cNvGrpSpPr/>
          <p:nvPr/>
        </p:nvGrpSpPr>
        <p:grpSpPr>
          <a:xfrm>
            <a:off x="5965370" y="3295900"/>
            <a:ext cx="2949115" cy="1048167"/>
            <a:chOff x="12613707" y="1173952"/>
            <a:chExt cx="5592567" cy="1987695"/>
          </a:xfrm>
        </p:grpSpPr>
        <p:grpSp>
          <p:nvGrpSpPr>
            <p:cNvPr id="678" name="Group 677">
              <a:extLst>
                <a:ext uri="{FF2B5EF4-FFF2-40B4-BE49-F238E27FC236}">
                  <a16:creationId xmlns:a16="http://schemas.microsoft.com/office/drawing/2014/main" id="{5719B37E-153E-B74E-B78A-975A54BC758B}"/>
                </a:ext>
              </a:extLst>
            </p:cNvPr>
            <p:cNvGrpSpPr/>
            <p:nvPr/>
          </p:nvGrpSpPr>
          <p:grpSpPr>
            <a:xfrm>
              <a:off x="12613707" y="1173952"/>
              <a:ext cx="1301272" cy="434545"/>
              <a:chOff x="7887175" y="11348405"/>
              <a:chExt cx="6177168" cy="2062796"/>
            </a:xfrm>
          </p:grpSpPr>
          <p:sp>
            <p:nvSpPr>
              <p:cNvPr id="769" name="Rectangle 768">
                <a:extLst>
                  <a:ext uri="{FF2B5EF4-FFF2-40B4-BE49-F238E27FC236}">
                    <a16:creationId xmlns:a16="http://schemas.microsoft.com/office/drawing/2014/main" id="{91A7E17D-5493-254E-A668-43DFD69DA25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70" name="Rectangle 769">
                <a:extLst>
                  <a:ext uri="{FF2B5EF4-FFF2-40B4-BE49-F238E27FC236}">
                    <a16:creationId xmlns:a16="http://schemas.microsoft.com/office/drawing/2014/main" id="{7625188C-0DD0-3841-B46E-B9EBD967B4D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71" name="Can 770">
                <a:extLst>
                  <a:ext uri="{FF2B5EF4-FFF2-40B4-BE49-F238E27FC236}">
                    <a16:creationId xmlns:a16="http://schemas.microsoft.com/office/drawing/2014/main" id="{386388C3-160E-7942-80B3-2A47FF065229}"/>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72" name="Can 771">
                <a:extLst>
                  <a:ext uri="{FF2B5EF4-FFF2-40B4-BE49-F238E27FC236}">
                    <a16:creationId xmlns:a16="http://schemas.microsoft.com/office/drawing/2014/main" id="{24FEE688-87D2-2944-9659-0FF4F086DD6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73" name="Can 772">
                <a:extLst>
                  <a:ext uri="{FF2B5EF4-FFF2-40B4-BE49-F238E27FC236}">
                    <a16:creationId xmlns:a16="http://schemas.microsoft.com/office/drawing/2014/main" id="{223A2C1D-34DF-BC4A-92E2-DC6BF3D515E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79" name="Group 678">
              <a:extLst>
                <a:ext uri="{FF2B5EF4-FFF2-40B4-BE49-F238E27FC236}">
                  <a16:creationId xmlns:a16="http://schemas.microsoft.com/office/drawing/2014/main" id="{7D36C58E-C132-3140-81DF-23777D3C0589}"/>
                </a:ext>
              </a:extLst>
            </p:cNvPr>
            <p:cNvGrpSpPr/>
            <p:nvPr/>
          </p:nvGrpSpPr>
          <p:grpSpPr>
            <a:xfrm>
              <a:off x="14044139" y="1173952"/>
              <a:ext cx="1301272" cy="434545"/>
              <a:chOff x="7887175" y="11348405"/>
              <a:chExt cx="6177168" cy="2062796"/>
            </a:xfrm>
          </p:grpSpPr>
          <p:sp>
            <p:nvSpPr>
              <p:cNvPr id="764" name="Rectangle 763">
                <a:extLst>
                  <a:ext uri="{FF2B5EF4-FFF2-40B4-BE49-F238E27FC236}">
                    <a16:creationId xmlns:a16="http://schemas.microsoft.com/office/drawing/2014/main" id="{48BDE322-F354-8741-BBC9-6DDA6E8D8CF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65" name="Rectangle 764">
                <a:extLst>
                  <a:ext uri="{FF2B5EF4-FFF2-40B4-BE49-F238E27FC236}">
                    <a16:creationId xmlns:a16="http://schemas.microsoft.com/office/drawing/2014/main" id="{9B87CA4D-C7EF-5042-A668-831B08FC86CB}"/>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66" name="Can 765">
                <a:extLst>
                  <a:ext uri="{FF2B5EF4-FFF2-40B4-BE49-F238E27FC236}">
                    <a16:creationId xmlns:a16="http://schemas.microsoft.com/office/drawing/2014/main" id="{3B6F2D25-1A1B-2844-B1EF-9DB4AF439B8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7" name="Can 766">
                <a:extLst>
                  <a:ext uri="{FF2B5EF4-FFF2-40B4-BE49-F238E27FC236}">
                    <a16:creationId xmlns:a16="http://schemas.microsoft.com/office/drawing/2014/main" id="{975AF914-3DA9-BC45-8DFA-52BF78439988}"/>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8" name="Can 767">
                <a:extLst>
                  <a:ext uri="{FF2B5EF4-FFF2-40B4-BE49-F238E27FC236}">
                    <a16:creationId xmlns:a16="http://schemas.microsoft.com/office/drawing/2014/main" id="{61675AF4-9EB6-D04C-BCB9-415AB32F5CC1}"/>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0" name="Group 679">
              <a:extLst>
                <a:ext uri="{FF2B5EF4-FFF2-40B4-BE49-F238E27FC236}">
                  <a16:creationId xmlns:a16="http://schemas.microsoft.com/office/drawing/2014/main" id="{7024BCFB-3006-D940-A190-057CB05BB472}"/>
                </a:ext>
              </a:extLst>
            </p:cNvPr>
            <p:cNvGrpSpPr/>
            <p:nvPr/>
          </p:nvGrpSpPr>
          <p:grpSpPr>
            <a:xfrm>
              <a:off x="15474570" y="1173952"/>
              <a:ext cx="1301272" cy="434545"/>
              <a:chOff x="7887175" y="11348405"/>
              <a:chExt cx="6177168" cy="2062796"/>
            </a:xfrm>
          </p:grpSpPr>
          <p:sp>
            <p:nvSpPr>
              <p:cNvPr id="759" name="Rectangle 758">
                <a:extLst>
                  <a:ext uri="{FF2B5EF4-FFF2-40B4-BE49-F238E27FC236}">
                    <a16:creationId xmlns:a16="http://schemas.microsoft.com/office/drawing/2014/main" id="{58C1BDFD-7E3F-1845-82E6-795825205C99}"/>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60" name="Rectangle 759">
                <a:extLst>
                  <a:ext uri="{FF2B5EF4-FFF2-40B4-BE49-F238E27FC236}">
                    <a16:creationId xmlns:a16="http://schemas.microsoft.com/office/drawing/2014/main" id="{2F9ECC2B-DD9D-B441-9A33-F57D4B2FABD0}"/>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61" name="Can 760">
                <a:extLst>
                  <a:ext uri="{FF2B5EF4-FFF2-40B4-BE49-F238E27FC236}">
                    <a16:creationId xmlns:a16="http://schemas.microsoft.com/office/drawing/2014/main" id="{B1C61F89-52A8-814B-97D5-B63818D419E1}"/>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2" name="Can 761">
                <a:extLst>
                  <a:ext uri="{FF2B5EF4-FFF2-40B4-BE49-F238E27FC236}">
                    <a16:creationId xmlns:a16="http://schemas.microsoft.com/office/drawing/2014/main" id="{16B4427E-B19E-8845-B71F-361DF2D5771A}"/>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63" name="Can 762">
                <a:extLst>
                  <a:ext uri="{FF2B5EF4-FFF2-40B4-BE49-F238E27FC236}">
                    <a16:creationId xmlns:a16="http://schemas.microsoft.com/office/drawing/2014/main" id="{6D263A9F-6E2B-E74F-8B19-3311F2BB92D0}"/>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1" name="Group 680">
              <a:extLst>
                <a:ext uri="{FF2B5EF4-FFF2-40B4-BE49-F238E27FC236}">
                  <a16:creationId xmlns:a16="http://schemas.microsoft.com/office/drawing/2014/main" id="{C00D1A1C-EB78-7641-A4BA-EDB789503862}"/>
                </a:ext>
              </a:extLst>
            </p:cNvPr>
            <p:cNvGrpSpPr/>
            <p:nvPr/>
          </p:nvGrpSpPr>
          <p:grpSpPr>
            <a:xfrm>
              <a:off x="16905002" y="1173952"/>
              <a:ext cx="1301272" cy="434545"/>
              <a:chOff x="7887175" y="11348405"/>
              <a:chExt cx="6177168" cy="2062796"/>
            </a:xfrm>
          </p:grpSpPr>
          <p:sp>
            <p:nvSpPr>
              <p:cNvPr id="754" name="Rectangle 753">
                <a:extLst>
                  <a:ext uri="{FF2B5EF4-FFF2-40B4-BE49-F238E27FC236}">
                    <a16:creationId xmlns:a16="http://schemas.microsoft.com/office/drawing/2014/main" id="{6C4C068C-AF6F-1D48-A902-22129139832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55" name="Rectangle 754">
                <a:extLst>
                  <a:ext uri="{FF2B5EF4-FFF2-40B4-BE49-F238E27FC236}">
                    <a16:creationId xmlns:a16="http://schemas.microsoft.com/office/drawing/2014/main" id="{1D703621-AEF5-4646-B4BF-B5311213EDC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6" name="Can 755">
                <a:extLst>
                  <a:ext uri="{FF2B5EF4-FFF2-40B4-BE49-F238E27FC236}">
                    <a16:creationId xmlns:a16="http://schemas.microsoft.com/office/drawing/2014/main" id="{4D789A57-B70A-E945-BADD-781E3475EE2B}"/>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7" name="Can 756">
                <a:extLst>
                  <a:ext uri="{FF2B5EF4-FFF2-40B4-BE49-F238E27FC236}">
                    <a16:creationId xmlns:a16="http://schemas.microsoft.com/office/drawing/2014/main" id="{CC6F154B-6F4C-0F41-A022-4D97FEEFF21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8" name="Can 757">
                <a:extLst>
                  <a:ext uri="{FF2B5EF4-FFF2-40B4-BE49-F238E27FC236}">
                    <a16:creationId xmlns:a16="http://schemas.microsoft.com/office/drawing/2014/main" id="{FB242C34-9283-384F-96D4-DAEE09967A16}"/>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2" name="Group 681">
              <a:extLst>
                <a:ext uri="{FF2B5EF4-FFF2-40B4-BE49-F238E27FC236}">
                  <a16:creationId xmlns:a16="http://schemas.microsoft.com/office/drawing/2014/main" id="{36E929AA-1B8E-0249-90E5-FCE70EE18DF4}"/>
                </a:ext>
              </a:extLst>
            </p:cNvPr>
            <p:cNvGrpSpPr/>
            <p:nvPr/>
          </p:nvGrpSpPr>
          <p:grpSpPr>
            <a:xfrm>
              <a:off x="12613707" y="1691668"/>
              <a:ext cx="1301272" cy="434545"/>
              <a:chOff x="7887175" y="11348405"/>
              <a:chExt cx="6177168" cy="2062796"/>
            </a:xfrm>
          </p:grpSpPr>
          <p:sp>
            <p:nvSpPr>
              <p:cNvPr id="749" name="Rectangle 748">
                <a:extLst>
                  <a:ext uri="{FF2B5EF4-FFF2-40B4-BE49-F238E27FC236}">
                    <a16:creationId xmlns:a16="http://schemas.microsoft.com/office/drawing/2014/main" id="{2B477577-1E0B-2043-9419-D9917ED6C550}"/>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50" name="Rectangle 749">
                <a:extLst>
                  <a:ext uri="{FF2B5EF4-FFF2-40B4-BE49-F238E27FC236}">
                    <a16:creationId xmlns:a16="http://schemas.microsoft.com/office/drawing/2014/main" id="{66CB55AF-D6AA-304D-AFB6-F1C81C346E6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51" name="Can 750">
                <a:extLst>
                  <a:ext uri="{FF2B5EF4-FFF2-40B4-BE49-F238E27FC236}">
                    <a16:creationId xmlns:a16="http://schemas.microsoft.com/office/drawing/2014/main" id="{32FD8AF2-8A81-4946-A5CA-221A0B5ACBB5}"/>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2" name="Can 751">
                <a:extLst>
                  <a:ext uri="{FF2B5EF4-FFF2-40B4-BE49-F238E27FC236}">
                    <a16:creationId xmlns:a16="http://schemas.microsoft.com/office/drawing/2014/main" id="{A0335085-A1CB-9144-A93D-D051563AF88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53" name="Can 752">
                <a:extLst>
                  <a:ext uri="{FF2B5EF4-FFF2-40B4-BE49-F238E27FC236}">
                    <a16:creationId xmlns:a16="http://schemas.microsoft.com/office/drawing/2014/main" id="{5930AD7F-CAE6-B248-A9F0-ACB3297F7732}"/>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3" name="Group 682">
              <a:extLst>
                <a:ext uri="{FF2B5EF4-FFF2-40B4-BE49-F238E27FC236}">
                  <a16:creationId xmlns:a16="http://schemas.microsoft.com/office/drawing/2014/main" id="{FD3330A0-FF10-C04E-9552-6F23FF1151AC}"/>
                </a:ext>
              </a:extLst>
            </p:cNvPr>
            <p:cNvGrpSpPr/>
            <p:nvPr/>
          </p:nvGrpSpPr>
          <p:grpSpPr>
            <a:xfrm>
              <a:off x="14044139" y="1691668"/>
              <a:ext cx="1301272" cy="434545"/>
              <a:chOff x="7887175" y="11348405"/>
              <a:chExt cx="6177168" cy="2062796"/>
            </a:xfrm>
          </p:grpSpPr>
          <p:sp>
            <p:nvSpPr>
              <p:cNvPr id="744" name="Rectangle 743">
                <a:extLst>
                  <a:ext uri="{FF2B5EF4-FFF2-40B4-BE49-F238E27FC236}">
                    <a16:creationId xmlns:a16="http://schemas.microsoft.com/office/drawing/2014/main" id="{716DFD33-C6B0-B446-87D9-E76EFE7F88AB}"/>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45" name="Rectangle 744">
                <a:extLst>
                  <a:ext uri="{FF2B5EF4-FFF2-40B4-BE49-F238E27FC236}">
                    <a16:creationId xmlns:a16="http://schemas.microsoft.com/office/drawing/2014/main" id="{B46A1F20-E6D3-3F45-8E7B-08B851D6DC4C}"/>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46" name="Can 745">
                <a:extLst>
                  <a:ext uri="{FF2B5EF4-FFF2-40B4-BE49-F238E27FC236}">
                    <a16:creationId xmlns:a16="http://schemas.microsoft.com/office/drawing/2014/main" id="{71ABFBB3-B751-5344-8B9D-B9422265B0D1}"/>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7" name="Can 746">
                <a:extLst>
                  <a:ext uri="{FF2B5EF4-FFF2-40B4-BE49-F238E27FC236}">
                    <a16:creationId xmlns:a16="http://schemas.microsoft.com/office/drawing/2014/main" id="{7D7EE0AA-3F77-5046-8F66-AB3402A5A693}"/>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8" name="Can 747">
                <a:extLst>
                  <a:ext uri="{FF2B5EF4-FFF2-40B4-BE49-F238E27FC236}">
                    <a16:creationId xmlns:a16="http://schemas.microsoft.com/office/drawing/2014/main" id="{9D500812-279D-034C-B934-EF5924F059A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4" name="Group 683">
              <a:extLst>
                <a:ext uri="{FF2B5EF4-FFF2-40B4-BE49-F238E27FC236}">
                  <a16:creationId xmlns:a16="http://schemas.microsoft.com/office/drawing/2014/main" id="{5136F0A3-D31D-BD41-95D0-024D05CFCB6E}"/>
                </a:ext>
              </a:extLst>
            </p:cNvPr>
            <p:cNvGrpSpPr/>
            <p:nvPr/>
          </p:nvGrpSpPr>
          <p:grpSpPr>
            <a:xfrm>
              <a:off x="15474570" y="1691668"/>
              <a:ext cx="1301272" cy="434545"/>
              <a:chOff x="7887175" y="11348405"/>
              <a:chExt cx="6177168" cy="2062796"/>
            </a:xfrm>
          </p:grpSpPr>
          <p:sp>
            <p:nvSpPr>
              <p:cNvPr id="739" name="Rectangle 738">
                <a:extLst>
                  <a:ext uri="{FF2B5EF4-FFF2-40B4-BE49-F238E27FC236}">
                    <a16:creationId xmlns:a16="http://schemas.microsoft.com/office/drawing/2014/main" id="{6B6A019F-63C9-4745-A122-5DAFD671F15F}"/>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40" name="Rectangle 739">
                <a:extLst>
                  <a:ext uri="{FF2B5EF4-FFF2-40B4-BE49-F238E27FC236}">
                    <a16:creationId xmlns:a16="http://schemas.microsoft.com/office/drawing/2014/main" id="{081F6EB9-AC98-CD45-8E30-5B876E4C53A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41" name="Can 740">
                <a:extLst>
                  <a:ext uri="{FF2B5EF4-FFF2-40B4-BE49-F238E27FC236}">
                    <a16:creationId xmlns:a16="http://schemas.microsoft.com/office/drawing/2014/main" id="{E2822F5F-0B3C-7D47-BEB2-4B0CE59C3F8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2" name="Can 741">
                <a:extLst>
                  <a:ext uri="{FF2B5EF4-FFF2-40B4-BE49-F238E27FC236}">
                    <a16:creationId xmlns:a16="http://schemas.microsoft.com/office/drawing/2014/main" id="{2D0748C6-84F2-104A-8DA4-E1A3EA95AC9F}"/>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43" name="Can 742">
                <a:extLst>
                  <a:ext uri="{FF2B5EF4-FFF2-40B4-BE49-F238E27FC236}">
                    <a16:creationId xmlns:a16="http://schemas.microsoft.com/office/drawing/2014/main" id="{523431CC-0400-6348-813A-9A002402CCA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5" name="Group 684">
              <a:extLst>
                <a:ext uri="{FF2B5EF4-FFF2-40B4-BE49-F238E27FC236}">
                  <a16:creationId xmlns:a16="http://schemas.microsoft.com/office/drawing/2014/main" id="{72537B4B-FBB4-5B4B-8EC9-600F5FA5F50E}"/>
                </a:ext>
              </a:extLst>
            </p:cNvPr>
            <p:cNvGrpSpPr/>
            <p:nvPr/>
          </p:nvGrpSpPr>
          <p:grpSpPr>
            <a:xfrm>
              <a:off x="16905002" y="1691668"/>
              <a:ext cx="1301272" cy="434545"/>
              <a:chOff x="7887175" y="11348405"/>
              <a:chExt cx="6177168" cy="2062796"/>
            </a:xfrm>
          </p:grpSpPr>
          <p:sp>
            <p:nvSpPr>
              <p:cNvPr id="734" name="Rectangle 733">
                <a:extLst>
                  <a:ext uri="{FF2B5EF4-FFF2-40B4-BE49-F238E27FC236}">
                    <a16:creationId xmlns:a16="http://schemas.microsoft.com/office/drawing/2014/main" id="{0F3CF29B-4C52-AF4F-8DCC-EA12F5985788}"/>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35" name="Rectangle 734">
                <a:extLst>
                  <a:ext uri="{FF2B5EF4-FFF2-40B4-BE49-F238E27FC236}">
                    <a16:creationId xmlns:a16="http://schemas.microsoft.com/office/drawing/2014/main" id="{1870A22F-B876-2C43-8063-FF24A7CB7A8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6" name="Can 735">
                <a:extLst>
                  <a:ext uri="{FF2B5EF4-FFF2-40B4-BE49-F238E27FC236}">
                    <a16:creationId xmlns:a16="http://schemas.microsoft.com/office/drawing/2014/main" id="{E88A6284-50F7-9646-9C1B-A5074C346EB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7" name="Can 736">
                <a:extLst>
                  <a:ext uri="{FF2B5EF4-FFF2-40B4-BE49-F238E27FC236}">
                    <a16:creationId xmlns:a16="http://schemas.microsoft.com/office/drawing/2014/main" id="{12765D8A-64CC-754F-8423-16375003C694}"/>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8" name="Can 737">
                <a:extLst>
                  <a:ext uri="{FF2B5EF4-FFF2-40B4-BE49-F238E27FC236}">
                    <a16:creationId xmlns:a16="http://schemas.microsoft.com/office/drawing/2014/main" id="{040F8D57-99C9-C148-92FA-D110E072E58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6" name="Group 685">
              <a:extLst>
                <a:ext uri="{FF2B5EF4-FFF2-40B4-BE49-F238E27FC236}">
                  <a16:creationId xmlns:a16="http://schemas.microsoft.com/office/drawing/2014/main" id="{963CA39C-37D6-4D4C-B355-F0B78EBC64F3}"/>
                </a:ext>
              </a:extLst>
            </p:cNvPr>
            <p:cNvGrpSpPr/>
            <p:nvPr/>
          </p:nvGrpSpPr>
          <p:grpSpPr>
            <a:xfrm>
              <a:off x="12613707" y="2209385"/>
              <a:ext cx="1301272" cy="434545"/>
              <a:chOff x="7887175" y="11348405"/>
              <a:chExt cx="6177168" cy="2062796"/>
            </a:xfrm>
          </p:grpSpPr>
          <p:sp>
            <p:nvSpPr>
              <p:cNvPr id="729" name="Rectangle 728">
                <a:extLst>
                  <a:ext uri="{FF2B5EF4-FFF2-40B4-BE49-F238E27FC236}">
                    <a16:creationId xmlns:a16="http://schemas.microsoft.com/office/drawing/2014/main" id="{481A92CB-7103-C448-81DB-8BAEDE6FFC4D}"/>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30" name="Rectangle 729">
                <a:extLst>
                  <a:ext uri="{FF2B5EF4-FFF2-40B4-BE49-F238E27FC236}">
                    <a16:creationId xmlns:a16="http://schemas.microsoft.com/office/drawing/2014/main" id="{E0AECB9B-799A-A04C-B1C6-441A22CF562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31" name="Can 730">
                <a:extLst>
                  <a:ext uri="{FF2B5EF4-FFF2-40B4-BE49-F238E27FC236}">
                    <a16:creationId xmlns:a16="http://schemas.microsoft.com/office/drawing/2014/main" id="{EBAEB9D2-DF43-EB4A-941C-F5B049831B9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2" name="Can 731">
                <a:extLst>
                  <a:ext uri="{FF2B5EF4-FFF2-40B4-BE49-F238E27FC236}">
                    <a16:creationId xmlns:a16="http://schemas.microsoft.com/office/drawing/2014/main" id="{399286C7-A4ED-C14A-B10E-335EA539ED6E}"/>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33" name="Can 732">
                <a:extLst>
                  <a:ext uri="{FF2B5EF4-FFF2-40B4-BE49-F238E27FC236}">
                    <a16:creationId xmlns:a16="http://schemas.microsoft.com/office/drawing/2014/main" id="{7C0C7322-BA08-7B4A-851A-28B4BB773C95}"/>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7" name="Group 686">
              <a:extLst>
                <a:ext uri="{FF2B5EF4-FFF2-40B4-BE49-F238E27FC236}">
                  <a16:creationId xmlns:a16="http://schemas.microsoft.com/office/drawing/2014/main" id="{C5595A46-4FD3-4F4C-8F84-553C7E202DD1}"/>
                </a:ext>
              </a:extLst>
            </p:cNvPr>
            <p:cNvGrpSpPr/>
            <p:nvPr/>
          </p:nvGrpSpPr>
          <p:grpSpPr>
            <a:xfrm>
              <a:off x="14044139" y="2209385"/>
              <a:ext cx="1301272" cy="434545"/>
              <a:chOff x="7887175" y="11348405"/>
              <a:chExt cx="6177168" cy="2062796"/>
            </a:xfrm>
          </p:grpSpPr>
          <p:sp>
            <p:nvSpPr>
              <p:cNvPr id="724" name="Rectangle 723">
                <a:extLst>
                  <a:ext uri="{FF2B5EF4-FFF2-40B4-BE49-F238E27FC236}">
                    <a16:creationId xmlns:a16="http://schemas.microsoft.com/office/drawing/2014/main" id="{80136F1D-39E8-384B-91BD-6C9913291E9E}"/>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25" name="Rectangle 724">
                <a:extLst>
                  <a:ext uri="{FF2B5EF4-FFF2-40B4-BE49-F238E27FC236}">
                    <a16:creationId xmlns:a16="http://schemas.microsoft.com/office/drawing/2014/main" id="{E8400E65-E317-6449-8C1A-A8C520572DD3}"/>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26" name="Can 725">
                <a:extLst>
                  <a:ext uri="{FF2B5EF4-FFF2-40B4-BE49-F238E27FC236}">
                    <a16:creationId xmlns:a16="http://schemas.microsoft.com/office/drawing/2014/main" id="{2F772B85-A693-2043-95AA-141D9A300ECD}"/>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7" name="Can 726">
                <a:extLst>
                  <a:ext uri="{FF2B5EF4-FFF2-40B4-BE49-F238E27FC236}">
                    <a16:creationId xmlns:a16="http://schemas.microsoft.com/office/drawing/2014/main" id="{537A9602-CF7E-1640-95AE-21A85957E678}"/>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8" name="Can 727">
                <a:extLst>
                  <a:ext uri="{FF2B5EF4-FFF2-40B4-BE49-F238E27FC236}">
                    <a16:creationId xmlns:a16="http://schemas.microsoft.com/office/drawing/2014/main" id="{419FE26F-C526-F747-81A6-2C536F6E757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8" name="Group 687">
              <a:extLst>
                <a:ext uri="{FF2B5EF4-FFF2-40B4-BE49-F238E27FC236}">
                  <a16:creationId xmlns:a16="http://schemas.microsoft.com/office/drawing/2014/main" id="{BE8A41B0-D6C4-324C-9CF3-E0D8D30ADFB8}"/>
                </a:ext>
              </a:extLst>
            </p:cNvPr>
            <p:cNvGrpSpPr/>
            <p:nvPr/>
          </p:nvGrpSpPr>
          <p:grpSpPr>
            <a:xfrm>
              <a:off x="15474570" y="2209385"/>
              <a:ext cx="1301272" cy="434545"/>
              <a:chOff x="7887175" y="11348405"/>
              <a:chExt cx="6177168" cy="2062796"/>
            </a:xfrm>
          </p:grpSpPr>
          <p:sp>
            <p:nvSpPr>
              <p:cNvPr id="719" name="Rectangle 718">
                <a:extLst>
                  <a:ext uri="{FF2B5EF4-FFF2-40B4-BE49-F238E27FC236}">
                    <a16:creationId xmlns:a16="http://schemas.microsoft.com/office/drawing/2014/main" id="{5EBF41C1-DEB1-6846-A031-CFA9C439B112}"/>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20" name="Rectangle 719">
                <a:extLst>
                  <a:ext uri="{FF2B5EF4-FFF2-40B4-BE49-F238E27FC236}">
                    <a16:creationId xmlns:a16="http://schemas.microsoft.com/office/drawing/2014/main" id="{A0D700E1-8C62-774E-8336-917E79766CA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21" name="Can 720">
                <a:extLst>
                  <a:ext uri="{FF2B5EF4-FFF2-40B4-BE49-F238E27FC236}">
                    <a16:creationId xmlns:a16="http://schemas.microsoft.com/office/drawing/2014/main" id="{4B572212-18BE-0A4A-A16E-8E6C63187043}"/>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2" name="Can 721">
                <a:extLst>
                  <a:ext uri="{FF2B5EF4-FFF2-40B4-BE49-F238E27FC236}">
                    <a16:creationId xmlns:a16="http://schemas.microsoft.com/office/drawing/2014/main" id="{D19886D1-5E07-714D-B4DA-60CD995D01CB}"/>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23" name="Can 722">
                <a:extLst>
                  <a:ext uri="{FF2B5EF4-FFF2-40B4-BE49-F238E27FC236}">
                    <a16:creationId xmlns:a16="http://schemas.microsoft.com/office/drawing/2014/main" id="{4C96CCDD-8BB8-BE44-8B50-4550DBB21F0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89" name="Group 688">
              <a:extLst>
                <a:ext uri="{FF2B5EF4-FFF2-40B4-BE49-F238E27FC236}">
                  <a16:creationId xmlns:a16="http://schemas.microsoft.com/office/drawing/2014/main" id="{44A68966-A5F4-7246-B892-366DB7D35A98}"/>
                </a:ext>
              </a:extLst>
            </p:cNvPr>
            <p:cNvGrpSpPr/>
            <p:nvPr/>
          </p:nvGrpSpPr>
          <p:grpSpPr>
            <a:xfrm>
              <a:off x="16905002" y="2209385"/>
              <a:ext cx="1301272" cy="434545"/>
              <a:chOff x="7887175" y="11348405"/>
              <a:chExt cx="6177168" cy="2062796"/>
            </a:xfrm>
          </p:grpSpPr>
          <p:sp>
            <p:nvSpPr>
              <p:cNvPr id="714" name="Rectangle 713">
                <a:extLst>
                  <a:ext uri="{FF2B5EF4-FFF2-40B4-BE49-F238E27FC236}">
                    <a16:creationId xmlns:a16="http://schemas.microsoft.com/office/drawing/2014/main" id="{00AB3E83-C9BE-964D-80BA-779DAB1D7DC3}"/>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15" name="Rectangle 714">
                <a:extLst>
                  <a:ext uri="{FF2B5EF4-FFF2-40B4-BE49-F238E27FC236}">
                    <a16:creationId xmlns:a16="http://schemas.microsoft.com/office/drawing/2014/main" id="{92CD5621-D56F-2B40-854E-88227E2DD74F}"/>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6" name="Can 715">
                <a:extLst>
                  <a:ext uri="{FF2B5EF4-FFF2-40B4-BE49-F238E27FC236}">
                    <a16:creationId xmlns:a16="http://schemas.microsoft.com/office/drawing/2014/main" id="{86EA0A64-4257-764A-8389-2E9B421B7EE4}"/>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7" name="Can 716">
                <a:extLst>
                  <a:ext uri="{FF2B5EF4-FFF2-40B4-BE49-F238E27FC236}">
                    <a16:creationId xmlns:a16="http://schemas.microsoft.com/office/drawing/2014/main" id="{74AC2C43-7092-0C44-9BE2-3960B9ECD3A0}"/>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8" name="Can 717">
                <a:extLst>
                  <a:ext uri="{FF2B5EF4-FFF2-40B4-BE49-F238E27FC236}">
                    <a16:creationId xmlns:a16="http://schemas.microsoft.com/office/drawing/2014/main" id="{0806BC84-C3D4-F145-8251-F4713E33502E}"/>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0" name="Group 689">
              <a:extLst>
                <a:ext uri="{FF2B5EF4-FFF2-40B4-BE49-F238E27FC236}">
                  <a16:creationId xmlns:a16="http://schemas.microsoft.com/office/drawing/2014/main" id="{42CEC64E-EA50-7246-9A63-026F8727B914}"/>
                </a:ext>
              </a:extLst>
            </p:cNvPr>
            <p:cNvGrpSpPr/>
            <p:nvPr/>
          </p:nvGrpSpPr>
          <p:grpSpPr>
            <a:xfrm>
              <a:off x="12613707" y="2727102"/>
              <a:ext cx="1301272" cy="434545"/>
              <a:chOff x="7887175" y="11348405"/>
              <a:chExt cx="6177168" cy="2062796"/>
            </a:xfrm>
          </p:grpSpPr>
          <p:sp>
            <p:nvSpPr>
              <p:cNvPr id="709" name="Rectangle 708">
                <a:extLst>
                  <a:ext uri="{FF2B5EF4-FFF2-40B4-BE49-F238E27FC236}">
                    <a16:creationId xmlns:a16="http://schemas.microsoft.com/office/drawing/2014/main" id="{A65DA0EE-F6E1-FC42-B672-57CA7311594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10" name="Rectangle 709">
                <a:extLst>
                  <a:ext uri="{FF2B5EF4-FFF2-40B4-BE49-F238E27FC236}">
                    <a16:creationId xmlns:a16="http://schemas.microsoft.com/office/drawing/2014/main" id="{9FADA7D7-82CE-0246-BFD2-02A4CBBABB5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11" name="Can 710">
                <a:extLst>
                  <a:ext uri="{FF2B5EF4-FFF2-40B4-BE49-F238E27FC236}">
                    <a16:creationId xmlns:a16="http://schemas.microsoft.com/office/drawing/2014/main" id="{D17A7057-3D86-7847-A820-F364A49547CF}"/>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2" name="Can 711">
                <a:extLst>
                  <a:ext uri="{FF2B5EF4-FFF2-40B4-BE49-F238E27FC236}">
                    <a16:creationId xmlns:a16="http://schemas.microsoft.com/office/drawing/2014/main" id="{77458033-B8C7-BF4D-B758-9CC3A4735EF9}"/>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13" name="Can 712">
                <a:extLst>
                  <a:ext uri="{FF2B5EF4-FFF2-40B4-BE49-F238E27FC236}">
                    <a16:creationId xmlns:a16="http://schemas.microsoft.com/office/drawing/2014/main" id="{FE2A606C-45DA-2F48-BF86-B8B4250BA1F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1" name="Group 690">
              <a:extLst>
                <a:ext uri="{FF2B5EF4-FFF2-40B4-BE49-F238E27FC236}">
                  <a16:creationId xmlns:a16="http://schemas.microsoft.com/office/drawing/2014/main" id="{3F204E4E-9B17-1448-9AAC-B55CAD4856AA}"/>
                </a:ext>
              </a:extLst>
            </p:cNvPr>
            <p:cNvGrpSpPr/>
            <p:nvPr/>
          </p:nvGrpSpPr>
          <p:grpSpPr>
            <a:xfrm>
              <a:off x="14044139" y="2727102"/>
              <a:ext cx="1301272" cy="434545"/>
              <a:chOff x="7887175" y="11348405"/>
              <a:chExt cx="6177168" cy="2062796"/>
            </a:xfrm>
          </p:grpSpPr>
          <p:sp>
            <p:nvSpPr>
              <p:cNvPr id="704" name="Rectangle 703">
                <a:extLst>
                  <a:ext uri="{FF2B5EF4-FFF2-40B4-BE49-F238E27FC236}">
                    <a16:creationId xmlns:a16="http://schemas.microsoft.com/office/drawing/2014/main" id="{9604FCFE-CDCC-0A47-AAE2-FB839A408E0A}"/>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05" name="Rectangle 704">
                <a:extLst>
                  <a:ext uri="{FF2B5EF4-FFF2-40B4-BE49-F238E27FC236}">
                    <a16:creationId xmlns:a16="http://schemas.microsoft.com/office/drawing/2014/main" id="{BD6FDB38-12EE-7446-AAF8-B566E7C44F6E}"/>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06" name="Can 705">
                <a:extLst>
                  <a:ext uri="{FF2B5EF4-FFF2-40B4-BE49-F238E27FC236}">
                    <a16:creationId xmlns:a16="http://schemas.microsoft.com/office/drawing/2014/main" id="{83BC7B0C-5F19-334B-9951-634485831DC8}"/>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7" name="Can 706">
                <a:extLst>
                  <a:ext uri="{FF2B5EF4-FFF2-40B4-BE49-F238E27FC236}">
                    <a16:creationId xmlns:a16="http://schemas.microsoft.com/office/drawing/2014/main" id="{F16C9A76-7D5E-3C43-A5FB-12C37F7140FD}"/>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8" name="Can 707">
                <a:extLst>
                  <a:ext uri="{FF2B5EF4-FFF2-40B4-BE49-F238E27FC236}">
                    <a16:creationId xmlns:a16="http://schemas.microsoft.com/office/drawing/2014/main" id="{F8C570E1-3CFF-6648-9D61-62078EE36727}"/>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2" name="Group 691">
              <a:extLst>
                <a:ext uri="{FF2B5EF4-FFF2-40B4-BE49-F238E27FC236}">
                  <a16:creationId xmlns:a16="http://schemas.microsoft.com/office/drawing/2014/main" id="{322DAE60-CCA9-7241-B167-8F3526B9A8FB}"/>
                </a:ext>
              </a:extLst>
            </p:cNvPr>
            <p:cNvGrpSpPr/>
            <p:nvPr/>
          </p:nvGrpSpPr>
          <p:grpSpPr>
            <a:xfrm>
              <a:off x="15474570" y="2727102"/>
              <a:ext cx="1301272" cy="434545"/>
              <a:chOff x="7887175" y="11348405"/>
              <a:chExt cx="6177168" cy="2062796"/>
            </a:xfrm>
          </p:grpSpPr>
          <p:sp>
            <p:nvSpPr>
              <p:cNvPr id="699" name="Rectangle 698">
                <a:extLst>
                  <a:ext uri="{FF2B5EF4-FFF2-40B4-BE49-F238E27FC236}">
                    <a16:creationId xmlns:a16="http://schemas.microsoft.com/office/drawing/2014/main" id="{514F7541-05B0-7A43-B26D-D9276FBF5D51}"/>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700" name="Rectangle 699">
                <a:extLst>
                  <a:ext uri="{FF2B5EF4-FFF2-40B4-BE49-F238E27FC236}">
                    <a16:creationId xmlns:a16="http://schemas.microsoft.com/office/drawing/2014/main" id="{ECC9DECB-2DD8-4744-BB1D-7520D1F17B77}"/>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701" name="Can 700">
                <a:extLst>
                  <a:ext uri="{FF2B5EF4-FFF2-40B4-BE49-F238E27FC236}">
                    <a16:creationId xmlns:a16="http://schemas.microsoft.com/office/drawing/2014/main" id="{B03ED700-EDCB-4E40-AA47-3055C484FC4C}"/>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2" name="Can 701">
                <a:extLst>
                  <a:ext uri="{FF2B5EF4-FFF2-40B4-BE49-F238E27FC236}">
                    <a16:creationId xmlns:a16="http://schemas.microsoft.com/office/drawing/2014/main" id="{1C7693E7-97CB-4B43-9652-AFE7ECB62A21}"/>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703" name="Can 702">
                <a:extLst>
                  <a:ext uri="{FF2B5EF4-FFF2-40B4-BE49-F238E27FC236}">
                    <a16:creationId xmlns:a16="http://schemas.microsoft.com/office/drawing/2014/main" id="{6A46909A-8C93-8442-A3BB-5A8BD28B2F5D}"/>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nvGrpSpPr>
            <p:cNvPr id="693" name="Group 692">
              <a:extLst>
                <a:ext uri="{FF2B5EF4-FFF2-40B4-BE49-F238E27FC236}">
                  <a16:creationId xmlns:a16="http://schemas.microsoft.com/office/drawing/2014/main" id="{A657A5C0-C5DE-4C4C-8708-210216B62288}"/>
                </a:ext>
              </a:extLst>
            </p:cNvPr>
            <p:cNvGrpSpPr/>
            <p:nvPr/>
          </p:nvGrpSpPr>
          <p:grpSpPr>
            <a:xfrm>
              <a:off x="16905002" y="2727102"/>
              <a:ext cx="1301272" cy="434545"/>
              <a:chOff x="7887175" y="11348405"/>
              <a:chExt cx="6177168" cy="2062796"/>
            </a:xfrm>
          </p:grpSpPr>
          <p:sp>
            <p:nvSpPr>
              <p:cNvPr id="694" name="Rectangle 693">
                <a:extLst>
                  <a:ext uri="{FF2B5EF4-FFF2-40B4-BE49-F238E27FC236}">
                    <a16:creationId xmlns:a16="http://schemas.microsoft.com/office/drawing/2014/main" id="{4C33A494-3A4C-5C49-AF89-64D2664393FC}"/>
                  </a:ext>
                </a:extLst>
              </p:cNvPr>
              <p:cNvSpPr/>
              <p:nvPr/>
            </p:nvSpPr>
            <p:spPr>
              <a:xfrm>
                <a:off x="7887175" y="11360366"/>
                <a:ext cx="6177168" cy="2007291"/>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695" name="Rectangle 694">
                <a:extLst>
                  <a:ext uri="{FF2B5EF4-FFF2-40B4-BE49-F238E27FC236}">
                    <a16:creationId xmlns:a16="http://schemas.microsoft.com/office/drawing/2014/main" id="{DB2B810E-1FB9-5A44-8DDB-6CBC5F92E94A}"/>
                  </a:ext>
                </a:extLst>
              </p:cNvPr>
              <p:cNvSpPr>
                <a:spLocks noChangeAspect="1"/>
              </p:cNvSpPr>
              <p:nvPr/>
            </p:nvSpPr>
            <p:spPr>
              <a:xfrm>
                <a:off x="7890496" y="11348405"/>
                <a:ext cx="6173847" cy="206279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96" name="Can 695">
                <a:extLst>
                  <a:ext uri="{FF2B5EF4-FFF2-40B4-BE49-F238E27FC236}">
                    <a16:creationId xmlns:a16="http://schemas.microsoft.com/office/drawing/2014/main" id="{684AFB99-0EB4-2B42-9746-F01B33F221C2}"/>
                  </a:ext>
                </a:extLst>
              </p:cNvPr>
              <p:cNvSpPr/>
              <p:nvPr/>
            </p:nvSpPr>
            <p:spPr>
              <a:xfrm>
                <a:off x="8517718"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97" name="Can 696">
                <a:extLst>
                  <a:ext uri="{FF2B5EF4-FFF2-40B4-BE49-F238E27FC236}">
                    <a16:creationId xmlns:a16="http://schemas.microsoft.com/office/drawing/2014/main" id="{8BDC5990-4B41-064A-9DEE-8E5A58D8124C}"/>
                  </a:ext>
                </a:extLst>
              </p:cNvPr>
              <p:cNvSpPr/>
              <p:nvPr/>
            </p:nvSpPr>
            <p:spPr>
              <a:xfrm>
                <a:off x="10339262"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sp>
            <p:nvSpPr>
              <p:cNvPr id="698" name="Can 697">
                <a:extLst>
                  <a:ext uri="{FF2B5EF4-FFF2-40B4-BE49-F238E27FC236}">
                    <a16:creationId xmlns:a16="http://schemas.microsoft.com/office/drawing/2014/main" id="{2F05ACCC-A849-354B-B93C-D9F402E8D458}"/>
                  </a:ext>
                </a:extLst>
              </p:cNvPr>
              <p:cNvSpPr/>
              <p:nvPr/>
            </p:nvSpPr>
            <p:spPr>
              <a:xfrm>
                <a:off x="12160805" y="11917248"/>
                <a:ext cx="1385763" cy="912935"/>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solidFill>
                    <a:prstClr val="white"/>
                  </a:solidFill>
                  <a:latin typeface="Arial Regular" charset="0"/>
                  <a:ea typeface="Arial Regular" charset="0"/>
                  <a:cs typeface="Arial Regular" charset="0"/>
                </a:endParaRPr>
              </a:p>
            </p:txBody>
          </p:sp>
        </p:grpSp>
      </p:grpSp>
      <p:sp>
        <p:nvSpPr>
          <p:cNvPr id="439" name="TextBox 438">
            <a:extLst>
              <a:ext uri="{FF2B5EF4-FFF2-40B4-BE49-F238E27FC236}">
                <a16:creationId xmlns:a16="http://schemas.microsoft.com/office/drawing/2014/main" id="{154006F0-D25C-544E-8744-5551A6B93B2F}"/>
              </a:ext>
            </a:extLst>
          </p:cNvPr>
          <p:cNvSpPr txBox="1"/>
          <p:nvPr/>
        </p:nvSpPr>
        <p:spPr>
          <a:xfrm>
            <a:off x="2377430" y="2386140"/>
            <a:ext cx="1129220" cy="384464"/>
          </a:xfrm>
          <a:prstGeom prst="rect">
            <a:avLst/>
          </a:prstGeom>
          <a:noFill/>
        </p:spPr>
        <p:txBody>
          <a:bodyPr wrap="none" rtlCol="0">
            <a:spAutoFit/>
          </a:bodyPr>
          <a:lstStyle/>
          <a:p>
            <a:r>
              <a:rPr lang="en-US" sz="949" spc="94" dirty="0">
                <a:solidFill>
                  <a:prstClr val="white"/>
                </a:solidFill>
                <a:latin typeface="Arial Regular" charset="0"/>
                <a:ea typeface="Arial Regular" charset="0"/>
                <a:cs typeface="Arial Regular" charset="0"/>
              </a:rPr>
              <a:t>AVAILABILITY</a:t>
            </a:r>
          </a:p>
          <a:p>
            <a:r>
              <a:rPr lang="en-US" sz="949" spc="94" dirty="0">
                <a:solidFill>
                  <a:prstClr val="white"/>
                </a:solidFill>
                <a:latin typeface="Arial Regular" charset="0"/>
                <a:ea typeface="Arial Regular" charset="0"/>
                <a:cs typeface="Arial Regular" charset="0"/>
              </a:rPr>
              <a:t>ZONE 2</a:t>
            </a:r>
          </a:p>
        </p:txBody>
      </p:sp>
      <p:sp>
        <p:nvSpPr>
          <p:cNvPr id="440" name="TextBox 439">
            <a:extLst>
              <a:ext uri="{FF2B5EF4-FFF2-40B4-BE49-F238E27FC236}">
                <a16:creationId xmlns:a16="http://schemas.microsoft.com/office/drawing/2014/main" id="{D447A477-9CB3-184E-AE27-B7270E790487}"/>
              </a:ext>
            </a:extLst>
          </p:cNvPr>
          <p:cNvSpPr txBox="1"/>
          <p:nvPr/>
        </p:nvSpPr>
        <p:spPr>
          <a:xfrm>
            <a:off x="2377430" y="3718079"/>
            <a:ext cx="1129220" cy="384464"/>
          </a:xfrm>
          <a:prstGeom prst="rect">
            <a:avLst/>
          </a:prstGeom>
          <a:noFill/>
        </p:spPr>
        <p:txBody>
          <a:bodyPr wrap="none" rtlCol="0">
            <a:spAutoFit/>
          </a:bodyPr>
          <a:lstStyle/>
          <a:p>
            <a:r>
              <a:rPr lang="en-US" sz="949" spc="94" dirty="0">
                <a:solidFill>
                  <a:prstClr val="white"/>
                </a:solidFill>
                <a:latin typeface="Arial Regular" charset="0"/>
                <a:ea typeface="Arial Regular" charset="0"/>
                <a:cs typeface="Arial Regular" charset="0"/>
              </a:rPr>
              <a:t>AVAILABILITY</a:t>
            </a:r>
          </a:p>
          <a:p>
            <a:r>
              <a:rPr lang="en-US" sz="949" spc="94" dirty="0">
                <a:solidFill>
                  <a:prstClr val="white"/>
                </a:solidFill>
                <a:latin typeface="Arial Regular" charset="0"/>
                <a:ea typeface="Arial Regular" charset="0"/>
                <a:cs typeface="Arial Regular" charset="0"/>
              </a:rPr>
              <a:t>ZONE 3</a:t>
            </a:r>
          </a:p>
        </p:txBody>
      </p:sp>
      <p:cxnSp>
        <p:nvCxnSpPr>
          <p:cNvPr id="441" name="Straight Arrow Connector 440">
            <a:extLst>
              <a:ext uri="{FF2B5EF4-FFF2-40B4-BE49-F238E27FC236}">
                <a16:creationId xmlns:a16="http://schemas.microsoft.com/office/drawing/2014/main" id="{44ABC756-C239-A246-9BB2-44F0FDA6D968}"/>
              </a:ext>
            </a:extLst>
          </p:cNvPr>
          <p:cNvCxnSpPr/>
          <p:nvPr/>
        </p:nvCxnSpPr>
        <p:spPr>
          <a:xfrm flipV="1">
            <a:off x="1726077" y="2212865"/>
            <a:ext cx="2229136" cy="364493"/>
          </a:xfrm>
          <a:prstGeom prst="straightConnector1">
            <a:avLst/>
          </a:prstGeom>
          <a:ln w="63500">
            <a:solidFill>
              <a:schemeClr val="bg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4" name="Straight Arrow Connector 443">
            <a:extLst>
              <a:ext uri="{FF2B5EF4-FFF2-40B4-BE49-F238E27FC236}">
                <a16:creationId xmlns:a16="http://schemas.microsoft.com/office/drawing/2014/main" id="{AA5B7E0D-0632-EC40-9F11-2FF38FB8BE74}"/>
              </a:ext>
            </a:extLst>
          </p:cNvPr>
          <p:cNvCxnSpPr>
            <a:cxnSpLocks/>
            <a:endCxn id="649" idx="2"/>
          </p:cNvCxnSpPr>
          <p:nvPr/>
        </p:nvCxnSpPr>
        <p:spPr>
          <a:xfrm>
            <a:off x="4115941" y="2254864"/>
            <a:ext cx="2673780" cy="92294"/>
          </a:xfrm>
          <a:prstGeom prst="straightConnector1">
            <a:avLst/>
          </a:prstGeom>
          <a:ln w="63500">
            <a:solidFill>
              <a:schemeClr val="bg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6" name="Straight Arrow Connector 445">
            <a:extLst>
              <a:ext uri="{FF2B5EF4-FFF2-40B4-BE49-F238E27FC236}">
                <a16:creationId xmlns:a16="http://schemas.microsoft.com/office/drawing/2014/main" id="{5E763F69-ADBD-7945-942A-7392DBC8E37C}"/>
              </a:ext>
            </a:extLst>
          </p:cNvPr>
          <p:cNvCxnSpPr>
            <a:cxnSpLocks/>
            <a:endCxn id="253" idx="0"/>
          </p:cNvCxnSpPr>
          <p:nvPr/>
        </p:nvCxnSpPr>
        <p:spPr>
          <a:xfrm flipV="1">
            <a:off x="6950450" y="980685"/>
            <a:ext cx="320937" cy="1317575"/>
          </a:xfrm>
          <a:prstGeom prst="straightConnector1">
            <a:avLst/>
          </a:prstGeom>
          <a:ln w="63500">
            <a:solidFill>
              <a:schemeClr val="bg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0980F87F-A217-0048-850A-252C32132C7F}"/>
              </a:ext>
            </a:extLst>
          </p:cNvPr>
          <p:cNvCxnSpPr>
            <a:cxnSpLocks/>
          </p:cNvCxnSpPr>
          <p:nvPr/>
        </p:nvCxnSpPr>
        <p:spPr>
          <a:xfrm>
            <a:off x="6959372" y="2386140"/>
            <a:ext cx="606187" cy="1244059"/>
          </a:xfrm>
          <a:prstGeom prst="straightConnector1">
            <a:avLst/>
          </a:prstGeom>
          <a:ln w="63500">
            <a:solidFill>
              <a:schemeClr val="bg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5" name="Title 1">
            <a:extLst>
              <a:ext uri="{FF2B5EF4-FFF2-40B4-BE49-F238E27FC236}">
                <a16:creationId xmlns:a16="http://schemas.microsoft.com/office/drawing/2014/main" id="{52E7E8F9-792A-CB49-A49E-7EE70A96A7AA}"/>
              </a:ext>
            </a:extLst>
          </p:cNvPr>
          <p:cNvSpPr txBox="1">
            <a:spLocks/>
          </p:cNvSpPr>
          <p:nvPr/>
        </p:nvSpPr>
        <p:spPr>
          <a:xfrm>
            <a:off x="336789" y="115011"/>
            <a:ext cx="8205304" cy="857224"/>
          </a:xfrm>
          <a:prstGeom prst="rect">
            <a:avLst/>
          </a:prstGeom>
        </p:spPr>
        <p:txBody>
          <a:bodyPr/>
          <a:lstStyle>
            <a:lvl1pPr algn="l" defTabSz="866988" rtl="0" eaLnBrk="1" latinLnBrk="0" hangingPunct="1">
              <a:spcBef>
                <a:spcPct val="0"/>
              </a:spcBef>
              <a:buNone/>
              <a:defRPr sz="5310" b="0" i="0" kern="1200">
                <a:solidFill>
                  <a:schemeClr val="bg1"/>
                </a:solidFill>
                <a:latin typeface="Amazon Ember Regular" charset="0"/>
                <a:ea typeface="+mj-ea"/>
                <a:cs typeface="Amazon Ember Regular" charset="0"/>
              </a:defRPr>
            </a:lvl1p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Path of a </a:t>
            </a:r>
            <a:r>
              <a:rPr lang="en-US" sz="2800" dirty="0" err="1">
                <a:latin typeface="Amazon Ember" panose="020B0603020204020204" pitchFamily="34" charset="0"/>
                <a:ea typeface="Amazon Ember" panose="020B0603020204020204" pitchFamily="34" charset="0"/>
                <a:cs typeface="Amazon Ember" panose="020B0603020204020204" pitchFamily="34" charset="0"/>
              </a:rPr>
              <a:t>PutItem</a:t>
            </a:r>
            <a:r>
              <a:rPr lang="en-US" sz="2800" dirty="0">
                <a:latin typeface="Amazon Ember" panose="020B0603020204020204" pitchFamily="34" charset="0"/>
                <a:ea typeface="Amazon Ember" panose="020B0603020204020204" pitchFamily="34" charset="0"/>
                <a:cs typeface="Amazon Ember" panose="020B0603020204020204" pitchFamily="34" charset="0"/>
              </a:rPr>
              <a:t> request</a:t>
            </a:r>
          </a:p>
        </p:txBody>
      </p:sp>
    </p:spTree>
    <p:extLst>
      <p:ext uri="{BB962C8B-B14F-4D97-AF65-F5344CB8AC3E}">
        <p14:creationId xmlns:p14="http://schemas.microsoft.com/office/powerpoint/2010/main" val="299008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a:extLst>
              <a:ext uri="{FF2B5EF4-FFF2-40B4-BE49-F238E27FC236}">
                <a16:creationId xmlns:a16="http://schemas.microsoft.com/office/drawing/2014/main" id="{3035C1A0-BDC7-654E-B286-EEE05C56F956}"/>
              </a:ext>
            </a:extLst>
          </p:cNvPr>
          <p:cNvCxnSpPr>
            <a:cxnSpLocks/>
          </p:cNvCxnSpPr>
          <p:nvPr/>
        </p:nvCxnSpPr>
        <p:spPr>
          <a:xfrm>
            <a:off x="5088421" y="2761330"/>
            <a:ext cx="850439"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2FE3626-E6D9-1A4B-ACA4-782E5F718077}"/>
              </a:ext>
            </a:extLst>
          </p:cNvPr>
          <p:cNvSpPr txBox="1"/>
          <p:nvPr/>
        </p:nvSpPr>
        <p:spPr>
          <a:xfrm rot="21525455">
            <a:off x="5067338" y="2489265"/>
            <a:ext cx="779876" cy="181895"/>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EVENTUALLY</a:t>
            </a:r>
          </a:p>
          <a:p>
            <a:pPr algn="ctr"/>
            <a:r>
              <a:rPr lang="en-US" sz="750" spc="94" dirty="0">
                <a:solidFill>
                  <a:prstClr val="white"/>
                </a:solidFill>
                <a:latin typeface="Arial Regular" charset="0"/>
                <a:ea typeface="Arial Regular" charset="0"/>
                <a:cs typeface="Arial Regular" charset="0"/>
              </a:rPr>
              <a:t>CONSISTENT</a:t>
            </a:r>
          </a:p>
        </p:txBody>
      </p:sp>
      <p:sp>
        <p:nvSpPr>
          <p:cNvPr id="2" name="Title 1">
            <a:extLst>
              <a:ext uri="{FF2B5EF4-FFF2-40B4-BE49-F238E27FC236}">
                <a16:creationId xmlns:a16="http://schemas.microsoft.com/office/drawing/2014/main" id="{C6D84DD7-E63B-5247-8255-ABD2B382E8B5}"/>
              </a:ext>
            </a:extLst>
          </p:cNvPr>
          <p:cNvSpPr>
            <a:spLocks noGrp="1"/>
          </p:cNvSpPr>
          <p:nvPr>
            <p:ph type="title"/>
          </p:nvPr>
        </p:nvSpPr>
        <p:spPr/>
        <p:txBody>
          <a:bodyPr/>
          <a:lstStyle/>
          <a:p>
            <a:r>
              <a:rPr lang="en-US" dirty="0" err="1"/>
              <a:t>GetItem</a:t>
            </a:r>
            <a:r>
              <a:rPr lang="en-US" dirty="0"/>
              <a:t> Consistency</a:t>
            </a:r>
          </a:p>
        </p:txBody>
      </p:sp>
      <p:pic>
        <p:nvPicPr>
          <p:cNvPr id="3" name="Picture 2">
            <a:extLst>
              <a:ext uri="{FF2B5EF4-FFF2-40B4-BE49-F238E27FC236}">
                <a16:creationId xmlns:a16="http://schemas.microsoft.com/office/drawing/2014/main" id="{7867B200-6C55-B54D-A11E-969C0D33C7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404" y="2531855"/>
            <a:ext cx="399663" cy="438519"/>
          </a:xfrm>
          <a:prstGeom prst="rect">
            <a:avLst/>
          </a:prstGeom>
        </p:spPr>
      </p:pic>
      <p:pic>
        <p:nvPicPr>
          <p:cNvPr id="4" name="Picture 3">
            <a:extLst>
              <a:ext uri="{FF2B5EF4-FFF2-40B4-BE49-F238E27FC236}">
                <a16:creationId xmlns:a16="http://schemas.microsoft.com/office/drawing/2014/main" id="{1A40741B-4AD3-774B-8005-645B52EC1D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4588" y="2501990"/>
            <a:ext cx="763219" cy="493236"/>
          </a:xfrm>
          <a:prstGeom prst="rect">
            <a:avLst/>
          </a:prstGeom>
        </p:spPr>
      </p:pic>
      <p:cxnSp>
        <p:nvCxnSpPr>
          <p:cNvPr id="5" name="Straight Arrow Connector 4">
            <a:extLst>
              <a:ext uri="{FF2B5EF4-FFF2-40B4-BE49-F238E27FC236}">
                <a16:creationId xmlns:a16="http://schemas.microsoft.com/office/drawing/2014/main" id="{5ECA2133-6614-9E41-ADDD-3AA9D96D6B03}"/>
              </a:ext>
            </a:extLst>
          </p:cNvPr>
          <p:cNvCxnSpPr>
            <a:cxnSpLocks/>
          </p:cNvCxnSpPr>
          <p:nvPr/>
        </p:nvCxnSpPr>
        <p:spPr>
          <a:xfrm>
            <a:off x="2838246" y="2761330"/>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EE061D-2517-EA4D-989F-0F803AB47796}"/>
              </a:ext>
            </a:extLst>
          </p:cNvPr>
          <p:cNvSpPr txBox="1"/>
          <p:nvPr/>
        </p:nvSpPr>
        <p:spPr>
          <a:xfrm>
            <a:off x="1961907" y="3120454"/>
            <a:ext cx="686257" cy="121768"/>
          </a:xfrm>
          <a:prstGeom prst="rect">
            <a:avLst/>
          </a:prstGeom>
          <a:noFill/>
        </p:spPr>
        <p:txBody>
          <a:bodyPr wrap="square" lIns="0" tIns="0" rIns="0" bIns="0" rtlCol="0" anchor="t">
            <a:noAutofit/>
          </a:bodyPr>
          <a:lstStyle/>
          <a:p>
            <a:pPr algn="ctr"/>
            <a:r>
              <a:rPr lang="en-US" sz="750" dirty="0">
                <a:solidFill>
                  <a:prstClr val="white"/>
                </a:solidFill>
                <a:latin typeface="Arial Regular" charset="0"/>
                <a:ea typeface="Arial Regular" charset="0"/>
                <a:cs typeface="Arial Regular" charset="0"/>
              </a:rPr>
              <a:t>Network</a:t>
            </a:r>
          </a:p>
        </p:txBody>
      </p:sp>
      <p:sp>
        <p:nvSpPr>
          <p:cNvPr id="8" name="Rectangle 7">
            <a:extLst>
              <a:ext uri="{FF2B5EF4-FFF2-40B4-BE49-F238E27FC236}">
                <a16:creationId xmlns:a16="http://schemas.microsoft.com/office/drawing/2014/main" id="{2B1DA092-BBB9-A748-B3BF-7AF4F09EDA98}"/>
              </a:ext>
            </a:extLst>
          </p:cNvPr>
          <p:cNvSpPr>
            <a:spLocks noChangeAspect="1"/>
          </p:cNvSpPr>
          <p:nvPr/>
        </p:nvSpPr>
        <p:spPr>
          <a:xfrm>
            <a:off x="3657919" y="2493631"/>
            <a:ext cx="1271969" cy="501594"/>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cxnSp>
        <p:nvCxnSpPr>
          <p:cNvPr id="9" name="Straight Arrow Connector 8">
            <a:extLst>
              <a:ext uri="{FF2B5EF4-FFF2-40B4-BE49-F238E27FC236}">
                <a16:creationId xmlns:a16="http://schemas.microsoft.com/office/drawing/2014/main" id="{DDD77E23-DD97-2B41-9B31-7F9BE68779A3}"/>
              </a:ext>
            </a:extLst>
          </p:cNvPr>
          <p:cNvCxnSpPr>
            <a:cxnSpLocks/>
          </p:cNvCxnSpPr>
          <p:nvPr/>
        </p:nvCxnSpPr>
        <p:spPr>
          <a:xfrm>
            <a:off x="1173243" y="2761330"/>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945F610-BE96-EF4A-B4F5-12DAAA742227}"/>
              </a:ext>
            </a:extLst>
          </p:cNvPr>
          <p:cNvSpPr txBox="1"/>
          <p:nvPr/>
        </p:nvSpPr>
        <p:spPr>
          <a:xfrm>
            <a:off x="3964987" y="2641759"/>
            <a:ext cx="700164" cy="112521"/>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REQUEST ROUTER</a:t>
            </a:r>
          </a:p>
        </p:txBody>
      </p:sp>
      <p:sp>
        <p:nvSpPr>
          <p:cNvPr id="11" name="Rectangle 10">
            <a:extLst>
              <a:ext uri="{FF2B5EF4-FFF2-40B4-BE49-F238E27FC236}">
                <a16:creationId xmlns:a16="http://schemas.microsoft.com/office/drawing/2014/main" id="{5803CF06-339A-294E-AA55-D6F432C17475}"/>
              </a:ext>
            </a:extLst>
          </p:cNvPr>
          <p:cNvSpPr>
            <a:spLocks noChangeAspect="1"/>
          </p:cNvSpPr>
          <p:nvPr/>
        </p:nvSpPr>
        <p:spPr>
          <a:xfrm>
            <a:off x="6012237" y="2241275"/>
            <a:ext cx="2293372" cy="1041773"/>
          </a:xfrm>
          <a:prstGeom prst="rect">
            <a:avLst/>
          </a:prstGeom>
          <a:solidFill>
            <a:schemeClr val="accent2">
              <a:alpha val="22000"/>
            </a:schemeClr>
          </a:solid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 name="TextBox 11">
            <a:extLst>
              <a:ext uri="{FF2B5EF4-FFF2-40B4-BE49-F238E27FC236}">
                <a16:creationId xmlns:a16="http://schemas.microsoft.com/office/drawing/2014/main" id="{2D956E70-2E6C-3942-8ADD-0CC71E78B05F}"/>
              </a:ext>
            </a:extLst>
          </p:cNvPr>
          <p:cNvSpPr txBox="1"/>
          <p:nvPr/>
        </p:nvSpPr>
        <p:spPr>
          <a:xfrm>
            <a:off x="6272828" y="2357649"/>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 LEADER</a:t>
            </a:r>
          </a:p>
        </p:txBody>
      </p:sp>
      <p:sp>
        <p:nvSpPr>
          <p:cNvPr id="13" name="Can 12">
            <a:extLst>
              <a:ext uri="{FF2B5EF4-FFF2-40B4-BE49-F238E27FC236}">
                <a16:creationId xmlns:a16="http://schemas.microsoft.com/office/drawing/2014/main" id="{AA4CBE12-1646-B84C-8812-8E928BD3C216}"/>
              </a:ext>
            </a:extLst>
          </p:cNvPr>
          <p:cNvSpPr/>
          <p:nvPr/>
        </p:nvSpPr>
        <p:spPr>
          <a:xfrm>
            <a:off x="6184829" y="26302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 name="Can 13">
            <a:extLst>
              <a:ext uri="{FF2B5EF4-FFF2-40B4-BE49-F238E27FC236}">
                <a16:creationId xmlns:a16="http://schemas.microsoft.com/office/drawing/2014/main" id="{59BAF055-0723-1B4B-B69B-231A7010EE74}"/>
              </a:ext>
            </a:extLst>
          </p:cNvPr>
          <p:cNvSpPr/>
          <p:nvPr/>
        </p:nvSpPr>
        <p:spPr>
          <a:xfrm>
            <a:off x="6253630" y="274505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 name="Can 14">
            <a:extLst>
              <a:ext uri="{FF2B5EF4-FFF2-40B4-BE49-F238E27FC236}">
                <a16:creationId xmlns:a16="http://schemas.microsoft.com/office/drawing/2014/main" id="{0A03A4B0-39D5-3346-9F8B-C5FF8EA532A6}"/>
              </a:ext>
            </a:extLst>
          </p:cNvPr>
          <p:cNvSpPr/>
          <p:nvPr/>
        </p:nvSpPr>
        <p:spPr>
          <a:xfrm>
            <a:off x="6317137" y="28545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6" name="Can 15">
            <a:extLst>
              <a:ext uri="{FF2B5EF4-FFF2-40B4-BE49-F238E27FC236}">
                <a16:creationId xmlns:a16="http://schemas.microsoft.com/office/drawing/2014/main" id="{5A69B559-194A-5A43-9119-606CDED69140}"/>
              </a:ext>
            </a:extLst>
          </p:cNvPr>
          <p:cNvSpPr/>
          <p:nvPr/>
        </p:nvSpPr>
        <p:spPr>
          <a:xfrm>
            <a:off x="6872828" y="26302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7" name="Can 16">
            <a:extLst>
              <a:ext uri="{FF2B5EF4-FFF2-40B4-BE49-F238E27FC236}">
                <a16:creationId xmlns:a16="http://schemas.microsoft.com/office/drawing/2014/main" id="{418BED4B-1513-3541-A0EB-3B74159F676B}"/>
              </a:ext>
            </a:extLst>
          </p:cNvPr>
          <p:cNvSpPr/>
          <p:nvPr/>
        </p:nvSpPr>
        <p:spPr>
          <a:xfrm>
            <a:off x="6941630" y="274505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8" name="Can 17">
            <a:extLst>
              <a:ext uri="{FF2B5EF4-FFF2-40B4-BE49-F238E27FC236}">
                <a16:creationId xmlns:a16="http://schemas.microsoft.com/office/drawing/2014/main" id="{676F7D31-52C8-2947-B2A1-3E4772F2ABF8}"/>
              </a:ext>
            </a:extLst>
          </p:cNvPr>
          <p:cNvSpPr/>
          <p:nvPr/>
        </p:nvSpPr>
        <p:spPr>
          <a:xfrm>
            <a:off x="7005137" y="28545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9" name="Can 18">
            <a:extLst>
              <a:ext uri="{FF2B5EF4-FFF2-40B4-BE49-F238E27FC236}">
                <a16:creationId xmlns:a16="http://schemas.microsoft.com/office/drawing/2014/main" id="{122FE4CC-44D5-7445-B735-E1C30A551E74}"/>
              </a:ext>
            </a:extLst>
          </p:cNvPr>
          <p:cNvSpPr/>
          <p:nvPr/>
        </p:nvSpPr>
        <p:spPr>
          <a:xfrm>
            <a:off x="7581996" y="26302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0" name="Can 19">
            <a:extLst>
              <a:ext uri="{FF2B5EF4-FFF2-40B4-BE49-F238E27FC236}">
                <a16:creationId xmlns:a16="http://schemas.microsoft.com/office/drawing/2014/main" id="{698D0880-EA20-A54E-B5AB-E19A8E5E73EC}"/>
              </a:ext>
            </a:extLst>
          </p:cNvPr>
          <p:cNvSpPr/>
          <p:nvPr/>
        </p:nvSpPr>
        <p:spPr>
          <a:xfrm>
            <a:off x="7650798" y="274505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1" name="Can 20">
            <a:extLst>
              <a:ext uri="{FF2B5EF4-FFF2-40B4-BE49-F238E27FC236}">
                <a16:creationId xmlns:a16="http://schemas.microsoft.com/office/drawing/2014/main" id="{E51BA970-2EA6-3149-943C-21842569386A}"/>
              </a:ext>
            </a:extLst>
          </p:cNvPr>
          <p:cNvSpPr/>
          <p:nvPr/>
        </p:nvSpPr>
        <p:spPr>
          <a:xfrm>
            <a:off x="7714305" y="28545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2" name="Rectangle 21">
            <a:extLst>
              <a:ext uri="{FF2B5EF4-FFF2-40B4-BE49-F238E27FC236}">
                <a16:creationId xmlns:a16="http://schemas.microsoft.com/office/drawing/2014/main" id="{953D2F97-676F-5F4D-8F82-EA9A2385D9BB}"/>
              </a:ext>
            </a:extLst>
          </p:cNvPr>
          <p:cNvSpPr>
            <a:spLocks noChangeAspect="1"/>
          </p:cNvSpPr>
          <p:nvPr/>
        </p:nvSpPr>
        <p:spPr>
          <a:xfrm>
            <a:off x="6012237" y="892730"/>
            <a:ext cx="2293372" cy="1041773"/>
          </a:xfrm>
          <a:prstGeom prst="rect">
            <a:avLst/>
          </a:prstGeom>
          <a:solidFill>
            <a:schemeClr val="bg1">
              <a:alpha val="25000"/>
            </a:schemeClr>
          </a:solid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3" name="TextBox 22">
            <a:extLst>
              <a:ext uri="{FF2B5EF4-FFF2-40B4-BE49-F238E27FC236}">
                <a16:creationId xmlns:a16="http://schemas.microsoft.com/office/drawing/2014/main" id="{B0F6C24B-1569-674F-B71E-5E9A39E7C3F6}"/>
              </a:ext>
            </a:extLst>
          </p:cNvPr>
          <p:cNvSpPr txBox="1"/>
          <p:nvPr/>
        </p:nvSpPr>
        <p:spPr>
          <a:xfrm>
            <a:off x="6272828" y="1009104"/>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24" name="Can 23">
            <a:extLst>
              <a:ext uri="{FF2B5EF4-FFF2-40B4-BE49-F238E27FC236}">
                <a16:creationId xmlns:a16="http://schemas.microsoft.com/office/drawing/2014/main" id="{7561575D-9E84-904B-B046-3215C8886A70}"/>
              </a:ext>
            </a:extLst>
          </p:cNvPr>
          <p:cNvSpPr/>
          <p:nvPr/>
        </p:nvSpPr>
        <p:spPr>
          <a:xfrm>
            <a:off x="6184829" y="128173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5" name="Can 24">
            <a:extLst>
              <a:ext uri="{FF2B5EF4-FFF2-40B4-BE49-F238E27FC236}">
                <a16:creationId xmlns:a16="http://schemas.microsoft.com/office/drawing/2014/main" id="{BC59DB85-5EBC-104F-964E-910DFD5159B6}"/>
              </a:ext>
            </a:extLst>
          </p:cNvPr>
          <p:cNvSpPr/>
          <p:nvPr/>
        </p:nvSpPr>
        <p:spPr>
          <a:xfrm>
            <a:off x="6253630" y="1396512"/>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6" name="Can 25">
            <a:extLst>
              <a:ext uri="{FF2B5EF4-FFF2-40B4-BE49-F238E27FC236}">
                <a16:creationId xmlns:a16="http://schemas.microsoft.com/office/drawing/2014/main" id="{B842A32D-BEEE-4744-A9C3-7C3B28AD5B5D}"/>
              </a:ext>
            </a:extLst>
          </p:cNvPr>
          <p:cNvSpPr/>
          <p:nvPr/>
        </p:nvSpPr>
        <p:spPr>
          <a:xfrm>
            <a:off x="6317137" y="150599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7" name="Can 26">
            <a:extLst>
              <a:ext uri="{FF2B5EF4-FFF2-40B4-BE49-F238E27FC236}">
                <a16:creationId xmlns:a16="http://schemas.microsoft.com/office/drawing/2014/main" id="{18C07E30-210F-1846-9EAC-DA0DA003CEF8}"/>
              </a:ext>
            </a:extLst>
          </p:cNvPr>
          <p:cNvSpPr/>
          <p:nvPr/>
        </p:nvSpPr>
        <p:spPr>
          <a:xfrm>
            <a:off x="6872828" y="128173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8" name="Can 27">
            <a:extLst>
              <a:ext uri="{FF2B5EF4-FFF2-40B4-BE49-F238E27FC236}">
                <a16:creationId xmlns:a16="http://schemas.microsoft.com/office/drawing/2014/main" id="{2CD4CABF-455F-264D-96D0-B2EB3F5F5CFE}"/>
              </a:ext>
            </a:extLst>
          </p:cNvPr>
          <p:cNvSpPr/>
          <p:nvPr/>
        </p:nvSpPr>
        <p:spPr>
          <a:xfrm>
            <a:off x="6941630" y="1396512"/>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9" name="Can 28">
            <a:extLst>
              <a:ext uri="{FF2B5EF4-FFF2-40B4-BE49-F238E27FC236}">
                <a16:creationId xmlns:a16="http://schemas.microsoft.com/office/drawing/2014/main" id="{B86ADB50-1B07-834D-B56A-09EBCE6DB330}"/>
              </a:ext>
            </a:extLst>
          </p:cNvPr>
          <p:cNvSpPr/>
          <p:nvPr/>
        </p:nvSpPr>
        <p:spPr>
          <a:xfrm>
            <a:off x="7005137" y="150599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0" name="Can 29">
            <a:extLst>
              <a:ext uri="{FF2B5EF4-FFF2-40B4-BE49-F238E27FC236}">
                <a16:creationId xmlns:a16="http://schemas.microsoft.com/office/drawing/2014/main" id="{0F2086BE-BC63-9242-8392-E8A29E47BF17}"/>
              </a:ext>
            </a:extLst>
          </p:cNvPr>
          <p:cNvSpPr/>
          <p:nvPr/>
        </p:nvSpPr>
        <p:spPr>
          <a:xfrm>
            <a:off x="7581996" y="128173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1" name="Can 30">
            <a:extLst>
              <a:ext uri="{FF2B5EF4-FFF2-40B4-BE49-F238E27FC236}">
                <a16:creationId xmlns:a16="http://schemas.microsoft.com/office/drawing/2014/main" id="{358FBD73-1E7F-0E4C-A75B-8F293BFB5E82}"/>
              </a:ext>
            </a:extLst>
          </p:cNvPr>
          <p:cNvSpPr/>
          <p:nvPr/>
        </p:nvSpPr>
        <p:spPr>
          <a:xfrm>
            <a:off x="7650798" y="1396512"/>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2" name="Can 31">
            <a:extLst>
              <a:ext uri="{FF2B5EF4-FFF2-40B4-BE49-F238E27FC236}">
                <a16:creationId xmlns:a16="http://schemas.microsoft.com/office/drawing/2014/main" id="{6F03EF16-61DA-D64A-AA4A-F791B47047AE}"/>
              </a:ext>
            </a:extLst>
          </p:cNvPr>
          <p:cNvSpPr/>
          <p:nvPr/>
        </p:nvSpPr>
        <p:spPr>
          <a:xfrm>
            <a:off x="7714305" y="150599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3" name="Rectangle 32">
            <a:extLst>
              <a:ext uri="{FF2B5EF4-FFF2-40B4-BE49-F238E27FC236}">
                <a16:creationId xmlns:a16="http://schemas.microsoft.com/office/drawing/2014/main" id="{82833343-949E-0F4F-84DC-5A98586371E1}"/>
              </a:ext>
            </a:extLst>
          </p:cNvPr>
          <p:cNvSpPr>
            <a:spLocks noChangeAspect="1"/>
          </p:cNvSpPr>
          <p:nvPr/>
        </p:nvSpPr>
        <p:spPr>
          <a:xfrm>
            <a:off x="6012237" y="3580889"/>
            <a:ext cx="2293372" cy="1041773"/>
          </a:xfrm>
          <a:prstGeom prst="rect">
            <a:avLst/>
          </a:prstGeom>
          <a:solidFill>
            <a:schemeClr val="bg1">
              <a:alpha val="25000"/>
            </a:schemeClr>
          </a:solid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4" name="TextBox 33">
            <a:extLst>
              <a:ext uri="{FF2B5EF4-FFF2-40B4-BE49-F238E27FC236}">
                <a16:creationId xmlns:a16="http://schemas.microsoft.com/office/drawing/2014/main" id="{D33BAFCE-07BA-E947-A629-6BA01259F834}"/>
              </a:ext>
            </a:extLst>
          </p:cNvPr>
          <p:cNvSpPr txBox="1"/>
          <p:nvPr/>
        </p:nvSpPr>
        <p:spPr>
          <a:xfrm>
            <a:off x="6272828" y="3697262"/>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35" name="Can 34">
            <a:extLst>
              <a:ext uri="{FF2B5EF4-FFF2-40B4-BE49-F238E27FC236}">
                <a16:creationId xmlns:a16="http://schemas.microsoft.com/office/drawing/2014/main" id="{B5E3CA9B-425B-4D40-A6A1-0CF4636D88D2}"/>
              </a:ext>
            </a:extLst>
          </p:cNvPr>
          <p:cNvSpPr/>
          <p:nvPr/>
        </p:nvSpPr>
        <p:spPr>
          <a:xfrm>
            <a:off x="6184829" y="3969894"/>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6" name="Can 35">
            <a:extLst>
              <a:ext uri="{FF2B5EF4-FFF2-40B4-BE49-F238E27FC236}">
                <a16:creationId xmlns:a16="http://schemas.microsoft.com/office/drawing/2014/main" id="{EB6E6D81-06F0-8945-A0EF-ADD5BB18E1CB}"/>
              </a:ext>
            </a:extLst>
          </p:cNvPr>
          <p:cNvSpPr/>
          <p:nvPr/>
        </p:nvSpPr>
        <p:spPr>
          <a:xfrm>
            <a:off x="6253630" y="408467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7" name="Can 36">
            <a:extLst>
              <a:ext uri="{FF2B5EF4-FFF2-40B4-BE49-F238E27FC236}">
                <a16:creationId xmlns:a16="http://schemas.microsoft.com/office/drawing/2014/main" id="{4C723739-9498-1142-BAB1-562D6183D227}"/>
              </a:ext>
            </a:extLst>
          </p:cNvPr>
          <p:cNvSpPr/>
          <p:nvPr/>
        </p:nvSpPr>
        <p:spPr>
          <a:xfrm>
            <a:off x="6317137" y="419415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8" name="Can 37">
            <a:extLst>
              <a:ext uri="{FF2B5EF4-FFF2-40B4-BE49-F238E27FC236}">
                <a16:creationId xmlns:a16="http://schemas.microsoft.com/office/drawing/2014/main" id="{2E0A82E0-4964-A243-BDA8-4A3A6DEE26EB}"/>
              </a:ext>
            </a:extLst>
          </p:cNvPr>
          <p:cNvSpPr/>
          <p:nvPr/>
        </p:nvSpPr>
        <p:spPr>
          <a:xfrm>
            <a:off x="6872828" y="3969894"/>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9" name="Can 38">
            <a:extLst>
              <a:ext uri="{FF2B5EF4-FFF2-40B4-BE49-F238E27FC236}">
                <a16:creationId xmlns:a16="http://schemas.microsoft.com/office/drawing/2014/main" id="{5FD77D59-F282-F14E-9F9C-B2A5A837744E}"/>
              </a:ext>
            </a:extLst>
          </p:cNvPr>
          <p:cNvSpPr/>
          <p:nvPr/>
        </p:nvSpPr>
        <p:spPr>
          <a:xfrm>
            <a:off x="6941630" y="408467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0" name="Can 39">
            <a:extLst>
              <a:ext uri="{FF2B5EF4-FFF2-40B4-BE49-F238E27FC236}">
                <a16:creationId xmlns:a16="http://schemas.microsoft.com/office/drawing/2014/main" id="{63F43EB5-0ACA-0342-83FD-66BD2714F48F}"/>
              </a:ext>
            </a:extLst>
          </p:cNvPr>
          <p:cNvSpPr/>
          <p:nvPr/>
        </p:nvSpPr>
        <p:spPr>
          <a:xfrm>
            <a:off x="7005137" y="419415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1" name="Can 40">
            <a:extLst>
              <a:ext uri="{FF2B5EF4-FFF2-40B4-BE49-F238E27FC236}">
                <a16:creationId xmlns:a16="http://schemas.microsoft.com/office/drawing/2014/main" id="{9754BEC3-2256-7D4D-8E60-9F2AB843CFD7}"/>
              </a:ext>
            </a:extLst>
          </p:cNvPr>
          <p:cNvSpPr/>
          <p:nvPr/>
        </p:nvSpPr>
        <p:spPr>
          <a:xfrm>
            <a:off x="7581996" y="3969894"/>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2" name="Can 41">
            <a:extLst>
              <a:ext uri="{FF2B5EF4-FFF2-40B4-BE49-F238E27FC236}">
                <a16:creationId xmlns:a16="http://schemas.microsoft.com/office/drawing/2014/main" id="{9891832B-CC7D-6C4A-A973-A6CBF07F6433}"/>
              </a:ext>
            </a:extLst>
          </p:cNvPr>
          <p:cNvSpPr/>
          <p:nvPr/>
        </p:nvSpPr>
        <p:spPr>
          <a:xfrm>
            <a:off x="7650798" y="408467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3" name="Can 42">
            <a:extLst>
              <a:ext uri="{FF2B5EF4-FFF2-40B4-BE49-F238E27FC236}">
                <a16:creationId xmlns:a16="http://schemas.microsoft.com/office/drawing/2014/main" id="{F640979A-F062-D049-9561-1D5311107F20}"/>
              </a:ext>
            </a:extLst>
          </p:cNvPr>
          <p:cNvSpPr/>
          <p:nvPr/>
        </p:nvSpPr>
        <p:spPr>
          <a:xfrm>
            <a:off x="7714305" y="419415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cxnSp>
        <p:nvCxnSpPr>
          <p:cNvPr id="44" name="Straight Arrow Connector 43">
            <a:extLst>
              <a:ext uri="{FF2B5EF4-FFF2-40B4-BE49-F238E27FC236}">
                <a16:creationId xmlns:a16="http://schemas.microsoft.com/office/drawing/2014/main" id="{7074B529-8632-6A4C-8D52-9AEA620996EA}"/>
              </a:ext>
            </a:extLst>
          </p:cNvPr>
          <p:cNvCxnSpPr>
            <a:cxnSpLocks/>
          </p:cNvCxnSpPr>
          <p:nvPr/>
        </p:nvCxnSpPr>
        <p:spPr>
          <a:xfrm>
            <a:off x="7209273" y="3322926"/>
            <a:ext cx="0" cy="219469"/>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7AB95C-2694-2C43-80F8-A412429222FA}"/>
              </a:ext>
            </a:extLst>
          </p:cNvPr>
          <p:cNvCxnSpPr>
            <a:cxnSpLocks/>
          </p:cNvCxnSpPr>
          <p:nvPr/>
        </p:nvCxnSpPr>
        <p:spPr>
          <a:xfrm flipV="1">
            <a:off x="7209273" y="1987050"/>
            <a:ext cx="0" cy="219469"/>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57EBD22-D4EE-2042-AFFC-960E6F41F4F3}"/>
              </a:ext>
            </a:extLst>
          </p:cNvPr>
          <p:cNvCxnSpPr>
            <a:cxnSpLocks/>
          </p:cNvCxnSpPr>
          <p:nvPr/>
        </p:nvCxnSpPr>
        <p:spPr>
          <a:xfrm>
            <a:off x="5088421" y="2761330"/>
            <a:ext cx="850439"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A89BB34-C41A-B947-99B9-83D79C11B690}"/>
              </a:ext>
            </a:extLst>
          </p:cNvPr>
          <p:cNvSpPr txBox="1"/>
          <p:nvPr/>
        </p:nvSpPr>
        <p:spPr>
          <a:xfrm>
            <a:off x="5069219" y="2491311"/>
            <a:ext cx="779876" cy="181895"/>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STRONGLY</a:t>
            </a:r>
          </a:p>
          <a:p>
            <a:pPr algn="ctr"/>
            <a:r>
              <a:rPr lang="en-US" sz="750" spc="94" dirty="0">
                <a:solidFill>
                  <a:prstClr val="white"/>
                </a:solidFill>
                <a:latin typeface="Arial Regular" charset="0"/>
                <a:ea typeface="Arial Regular" charset="0"/>
                <a:cs typeface="Arial Regular" charset="0"/>
              </a:rPr>
              <a:t>CONSISTENT</a:t>
            </a:r>
          </a:p>
        </p:txBody>
      </p:sp>
      <p:cxnSp>
        <p:nvCxnSpPr>
          <p:cNvPr id="50" name="Straight Arrow Connector 49">
            <a:extLst>
              <a:ext uri="{FF2B5EF4-FFF2-40B4-BE49-F238E27FC236}">
                <a16:creationId xmlns:a16="http://schemas.microsoft.com/office/drawing/2014/main" id="{F344FA9E-BCA0-394C-9AE2-DE2C17A95B9B}"/>
              </a:ext>
            </a:extLst>
          </p:cNvPr>
          <p:cNvCxnSpPr>
            <a:cxnSpLocks/>
          </p:cNvCxnSpPr>
          <p:nvPr/>
        </p:nvCxnSpPr>
        <p:spPr>
          <a:xfrm flipV="1">
            <a:off x="4929888" y="1396512"/>
            <a:ext cx="1000044" cy="1036397"/>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3FBED5E-330F-6346-A0F3-BA9159ABDF29}"/>
              </a:ext>
            </a:extLst>
          </p:cNvPr>
          <p:cNvSpPr txBox="1"/>
          <p:nvPr/>
        </p:nvSpPr>
        <p:spPr>
          <a:xfrm rot="18854327">
            <a:off x="4841623" y="1718152"/>
            <a:ext cx="779876" cy="181895"/>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EVENTUALLY</a:t>
            </a:r>
          </a:p>
          <a:p>
            <a:pPr algn="ctr"/>
            <a:r>
              <a:rPr lang="en-US" sz="750" spc="94" dirty="0">
                <a:solidFill>
                  <a:prstClr val="white"/>
                </a:solidFill>
                <a:latin typeface="Arial Regular" charset="0"/>
                <a:ea typeface="Arial Regular" charset="0"/>
                <a:cs typeface="Arial Regular" charset="0"/>
              </a:rPr>
              <a:t>CONSISTENT</a:t>
            </a:r>
          </a:p>
        </p:txBody>
      </p:sp>
      <p:cxnSp>
        <p:nvCxnSpPr>
          <p:cNvPr id="55" name="Straight Arrow Connector 54">
            <a:extLst>
              <a:ext uri="{FF2B5EF4-FFF2-40B4-BE49-F238E27FC236}">
                <a16:creationId xmlns:a16="http://schemas.microsoft.com/office/drawing/2014/main" id="{FCDE2B78-3D12-C346-A9AE-6A27B10BF4DB}"/>
              </a:ext>
            </a:extLst>
          </p:cNvPr>
          <p:cNvCxnSpPr>
            <a:cxnSpLocks/>
          </p:cNvCxnSpPr>
          <p:nvPr/>
        </p:nvCxnSpPr>
        <p:spPr>
          <a:xfrm>
            <a:off x="4929889" y="3097420"/>
            <a:ext cx="1013546" cy="1013725"/>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92139ED-45BA-7C42-B979-ADD47B059BD0}"/>
              </a:ext>
            </a:extLst>
          </p:cNvPr>
          <p:cNvSpPr txBox="1"/>
          <p:nvPr/>
        </p:nvSpPr>
        <p:spPr>
          <a:xfrm rot="2709700">
            <a:off x="4924228" y="3606315"/>
            <a:ext cx="779876" cy="181895"/>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EVENTUALLY</a:t>
            </a:r>
          </a:p>
          <a:p>
            <a:pPr algn="ctr"/>
            <a:r>
              <a:rPr lang="en-US" sz="750" spc="94" dirty="0">
                <a:solidFill>
                  <a:prstClr val="white"/>
                </a:solidFill>
                <a:latin typeface="Arial Regular" charset="0"/>
                <a:ea typeface="Arial Regular" charset="0"/>
                <a:cs typeface="Arial Regular" charset="0"/>
              </a:rPr>
              <a:t>CONSISTENT</a:t>
            </a:r>
          </a:p>
        </p:txBody>
      </p:sp>
    </p:spTree>
    <p:extLst>
      <p:ext uri="{BB962C8B-B14F-4D97-AF65-F5344CB8AC3E}">
        <p14:creationId xmlns:p14="http://schemas.microsoft.com/office/powerpoint/2010/main" val="158699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49" grpId="0"/>
      <p:bldP spid="51"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8276" y="193458"/>
            <a:ext cx="8741880" cy="674728"/>
          </a:xfrm>
        </p:spPr>
        <p:txBody>
          <a:bodyPr/>
          <a:lstStyle/>
          <a:p>
            <a:r>
              <a:rPr lang="en-US" dirty="0"/>
              <a:t>CAP Theorem</a:t>
            </a:r>
          </a:p>
        </p:txBody>
      </p:sp>
      <p:sp>
        <p:nvSpPr>
          <p:cNvPr id="43" name="Rounded Rectangle 42"/>
          <p:cNvSpPr/>
          <p:nvPr/>
        </p:nvSpPr>
        <p:spPr bwMode="auto">
          <a:xfrm>
            <a:off x="1389020" y="838512"/>
            <a:ext cx="6642656" cy="3134223"/>
          </a:xfrm>
          <a:prstGeom prst="roundRect">
            <a:avLst/>
          </a:prstGeom>
          <a:gradFill>
            <a:gsLst>
              <a:gs pos="0">
                <a:schemeClr val="tx2"/>
              </a:gs>
              <a:gs pos="92000">
                <a:srgbClr val="0E2836"/>
              </a:gs>
            </a:gsLst>
          </a:gradFill>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2000" b="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Isosceles Triangle 3"/>
          <p:cNvSpPr/>
          <p:nvPr/>
        </p:nvSpPr>
        <p:spPr bwMode="auto">
          <a:xfrm>
            <a:off x="3192456" y="1973873"/>
            <a:ext cx="2759088" cy="1743920"/>
          </a:xfrm>
          <a:prstGeom prst="triangle">
            <a:avLst/>
          </a:prstGeom>
          <a:gradFill>
            <a:gsLst>
              <a:gs pos="0">
                <a:schemeClr val="accent1"/>
              </a:gs>
              <a:gs pos="100000">
                <a:schemeClr val="bg2"/>
              </a:gs>
            </a:gsLst>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TextBox 2">
            <a:extLst>
              <a:ext uri="{FF2B5EF4-FFF2-40B4-BE49-F238E27FC236}">
                <a16:creationId xmlns:a16="http://schemas.microsoft.com/office/drawing/2014/main" id="{090E42B2-724D-B34C-99DA-7C673CC43CF0}"/>
              </a:ext>
            </a:extLst>
          </p:cNvPr>
          <p:cNvSpPr txBox="1"/>
          <p:nvPr/>
        </p:nvSpPr>
        <p:spPr>
          <a:xfrm>
            <a:off x="3562108" y="154029"/>
            <a:ext cx="4778872" cy="523220"/>
          </a:xfrm>
          <a:prstGeom prst="rect">
            <a:avLst/>
          </a:prstGeom>
          <a:noFill/>
        </p:spPr>
        <p:txBody>
          <a:bodyPr wrap="none" rtlCol="0">
            <a:spAutoFit/>
          </a:bodyPr>
          <a:lstStyle/>
          <a:p>
            <a:r>
              <a:rPr lang="en-US"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DynamoDB is both CP &amp; AP</a:t>
            </a:r>
          </a:p>
        </p:txBody>
      </p:sp>
      <p:sp>
        <p:nvSpPr>
          <p:cNvPr id="6" name="TextBox 5">
            <a:extLst>
              <a:ext uri="{FF2B5EF4-FFF2-40B4-BE49-F238E27FC236}">
                <a16:creationId xmlns:a16="http://schemas.microsoft.com/office/drawing/2014/main" id="{EE92D0D6-6154-1A49-BACF-57D9CEFFADFC}"/>
              </a:ext>
            </a:extLst>
          </p:cNvPr>
          <p:cNvSpPr txBox="1"/>
          <p:nvPr/>
        </p:nvSpPr>
        <p:spPr>
          <a:xfrm>
            <a:off x="5951544" y="3334032"/>
            <a:ext cx="1896673" cy="461665"/>
          </a:xfrm>
          <a:prstGeom prst="rect">
            <a:avLst/>
          </a:prstGeom>
          <a:noFill/>
        </p:spPr>
        <p:txBody>
          <a:bodyPr wrap="none" rtlCol="0">
            <a:spAutoFit/>
          </a:bodyPr>
          <a:lstStyle/>
          <a:p>
            <a:r>
              <a:rPr lang="en-US" sz="2400" b="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Consistency</a:t>
            </a:r>
            <a:endParaRPr lang="en-US" sz="2400" dirty="0"/>
          </a:p>
        </p:txBody>
      </p:sp>
      <p:sp>
        <p:nvSpPr>
          <p:cNvPr id="7" name="TextBox 6">
            <a:extLst>
              <a:ext uri="{FF2B5EF4-FFF2-40B4-BE49-F238E27FC236}">
                <a16:creationId xmlns:a16="http://schemas.microsoft.com/office/drawing/2014/main" id="{17131564-403B-A749-B754-346416570AF5}"/>
              </a:ext>
            </a:extLst>
          </p:cNvPr>
          <p:cNvSpPr txBox="1"/>
          <p:nvPr/>
        </p:nvSpPr>
        <p:spPr>
          <a:xfrm>
            <a:off x="1462298" y="3334032"/>
            <a:ext cx="1835759" cy="461665"/>
          </a:xfrm>
          <a:prstGeom prst="rect">
            <a:avLst/>
          </a:prstGeom>
          <a:noFill/>
        </p:spPr>
        <p:txBody>
          <a:bodyPr wrap="none" rtlCol="0">
            <a:spAutoFit/>
          </a:bodyPr>
          <a:lstStyle/>
          <a:p>
            <a:r>
              <a:rPr lang="en-US" sz="2400" b="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Availability</a:t>
            </a:r>
            <a:endParaRPr lang="en-US" sz="2400" dirty="0"/>
          </a:p>
        </p:txBody>
      </p:sp>
      <p:sp>
        <p:nvSpPr>
          <p:cNvPr id="8" name="TextBox 7">
            <a:extLst>
              <a:ext uri="{FF2B5EF4-FFF2-40B4-BE49-F238E27FC236}">
                <a16:creationId xmlns:a16="http://schemas.microsoft.com/office/drawing/2014/main" id="{3898AEEA-5820-9448-B7EB-55F47863C815}"/>
              </a:ext>
            </a:extLst>
          </p:cNvPr>
          <p:cNvSpPr txBox="1"/>
          <p:nvPr/>
        </p:nvSpPr>
        <p:spPr>
          <a:xfrm>
            <a:off x="2645722" y="1425965"/>
            <a:ext cx="3852556" cy="461665"/>
          </a:xfrm>
          <a:prstGeom prst="rect">
            <a:avLst/>
          </a:prstGeom>
          <a:noFill/>
        </p:spPr>
        <p:txBody>
          <a:bodyPr wrap="square" rtlCol="0">
            <a:spAutoFit/>
          </a:bodyPr>
          <a:lstStyle/>
          <a:p>
            <a:pPr algn="ctr"/>
            <a:r>
              <a:rPr lang="en-US" sz="2400" b="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Partition Tolerance</a:t>
            </a:r>
            <a:endParaRPr lang="en-US" sz="2400" dirty="0"/>
          </a:p>
        </p:txBody>
      </p:sp>
      <p:sp>
        <p:nvSpPr>
          <p:cNvPr id="9" name="TextBox 8">
            <a:extLst>
              <a:ext uri="{FF2B5EF4-FFF2-40B4-BE49-F238E27FC236}">
                <a16:creationId xmlns:a16="http://schemas.microsoft.com/office/drawing/2014/main" id="{1A89B545-C38C-8B43-B736-98DB32985ECE}"/>
              </a:ext>
            </a:extLst>
          </p:cNvPr>
          <p:cNvSpPr txBox="1"/>
          <p:nvPr/>
        </p:nvSpPr>
        <p:spPr>
          <a:xfrm>
            <a:off x="5759157" y="2088175"/>
            <a:ext cx="2212465" cy="923330"/>
          </a:xfrm>
          <a:prstGeom prst="rect">
            <a:avLst/>
          </a:prstGeom>
          <a:noFill/>
        </p:spPr>
        <p:txBody>
          <a:bodyPr wrap="none" rtlCol="0">
            <a:spAutoFit/>
          </a:bodyPr>
          <a:lstStyle/>
          <a:p>
            <a:pPr marL="285750" indent="-285750">
              <a:buFont typeface="Arial" panose="020B0604020202020204" pitchFamily="34" charset="0"/>
              <a:buChar char="•"/>
            </a:pPr>
            <a:r>
              <a:rPr lang="en-US" i="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All Writes</a:t>
            </a:r>
          </a:p>
          <a:p>
            <a:pPr marL="285750" indent="-285750">
              <a:buFont typeface="Arial" panose="020B0604020202020204" pitchFamily="34" charset="0"/>
              <a:buChar char="•"/>
            </a:pPr>
            <a:r>
              <a:rPr lang="en-US" i="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Consistent Reads</a:t>
            </a:r>
          </a:p>
          <a:p>
            <a:pPr marL="285750" indent="-285750">
              <a:buFont typeface="Arial" panose="020B0604020202020204" pitchFamily="34" charset="0"/>
              <a:buChar char="•"/>
            </a:pPr>
            <a:r>
              <a:rPr lang="en-US" i="1" dirty="0" err="1">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TransactReads</a:t>
            </a:r>
            <a:endParaRPr lang="en-US" i="1" dirty="0"/>
          </a:p>
        </p:txBody>
      </p:sp>
      <p:sp>
        <p:nvSpPr>
          <p:cNvPr id="10" name="TextBox 9">
            <a:extLst>
              <a:ext uri="{FF2B5EF4-FFF2-40B4-BE49-F238E27FC236}">
                <a16:creationId xmlns:a16="http://schemas.microsoft.com/office/drawing/2014/main" id="{2CAFC1CC-294E-2041-AA69-54191F61B295}"/>
              </a:ext>
            </a:extLst>
          </p:cNvPr>
          <p:cNvSpPr txBox="1"/>
          <p:nvPr/>
        </p:nvSpPr>
        <p:spPr>
          <a:xfrm>
            <a:off x="1462298" y="2226674"/>
            <a:ext cx="2359573"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gradFill>
                  <a:gsLst>
                    <a:gs pos="0">
                      <a:srgbClr val="FFFFFF"/>
                    </a:gs>
                    <a:gs pos="100000">
                      <a:srgbClr val="FFFFFF"/>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Eventually Consistent Reads</a:t>
            </a:r>
            <a:endParaRPr lang="en-US" i="1" dirty="0"/>
          </a:p>
        </p:txBody>
      </p:sp>
    </p:spTree>
    <p:extLst>
      <p:ext uri="{BB962C8B-B14F-4D97-AF65-F5344CB8AC3E}">
        <p14:creationId xmlns:p14="http://schemas.microsoft.com/office/powerpoint/2010/main" val="11626019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ADD4-1CE7-EB47-9EFE-F0E0750E8D68}"/>
              </a:ext>
            </a:extLst>
          </p:cNvPr>
          <p:cNvSpPr>
            <a:spLocks noGrp="1"/>
          </p:cNvSpPr>
          <p:nvPr>
            <p:ph type="title"/>
          </p:nvPr>
        </p:nvSpPr>
        <p:spPr/>
        <p:txBody>
          <a:bodyPr/>
          <a:lstStyle/>
          <a:p>
            <a:r>
              <a:rPr lang="en-US" dirty="0"/>
              <a:t>Heartbeats</a:t>
            </a:r>
          </a:p>
        </p:txBody>
      </p:sp>
      <p:pic>
        <p:nvPicPr>
          <p:cNvPr id="90" name="Picture 89">
            <a:extLst>
              <a:ext uri="{FF2B5EF4-FFF2-40B4-BE49-F238E27FC236}">
                <a16:creationId xmlns:a16="http://schemas.microsoft.com/office/drawing/2014/main" id="{4699BA71-AE3D-554B-A299-17F2DB977A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33" y="2270999"/>
            <a:ext cx="399663" cy="438519"/>
          </a:xfrm>
          <a:prstGeom prst="rect">
            <a:avLst/>
          </a:prstGeom>
        </p:spPr>
      </p:pic>
      <p:pic>
        <p:nvPicPr>
          <p:cNvPr id="91" name="Picture 90">
            <a:extLst>
              <a:ext uri="{FF2B5EF4-FFF2-40B4-BE49-F238E27FC236}">
                <a16:creationId xmlns:a16="http://schemas.microsoft.com/office/drawing/2014/main" id="{D9B90E81-87C1-E044-91EE-32FE5EBB0B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2016" y="2241133"/>
            <a:ext cx="763219" cy="493236"/>
          </a:xfrm>
          <a:prstGeom prst="rect">
            <a:avLst/>
          </a:prstGeom>
        </p:spPr>
      </p:pic>
      <p:cxnSp>
        <p:nvCxnSpPr>
          <p:cNvPr id="92" name="Straight Arrow Connector 91">
            <a:extLst>
              <a:ext uri="{FF2B5EF4-FFF2-40B4-BE49-F238E27FC236}">
                <a16:creationId xmlns:a16="http://schemas.microsoft.com/office/drawing/2014/main" id="{7457FB98-AB5B-E84F-B2B4-578C83BF18EB}"/>
              </a:ext>
            </a:extLst>
          </p:cNvPr>
          <p:cNvCxnSpPr>
            <a:cxnSpLocks/>
          </p:cNvCxnSpPr>
          <p:nvPr/>
        </p:nvCxnSpPr>
        <p:spPr>
          <a:xfrm>
            <a:off x="2885675" y="2500473"/>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3E51860-0D73-A247-AC10-B75AEEC85484}"/>
              </a:ext>
            </a:extLst>
          </p:cNvPr>
          <p:cNvSpPr txBox="1"/>
          <p:nvPr/>
        </p:nvSpPr>
        <p:spPr>
          <a:xfrm>
            <a:off x="2009336" y="2859597"/>
            <a:ext cx="686257" cy="121768"/>
          </a:xfrm>
          <a:prstGeom prst="rect">
            <a:avLst/>
          </a:prstGeom>
          <a:noFill/>
        </p:spPr>
        <p:txBody>
          <a:bodyPr wrap="square" lIns="0" tIns="0" rIns="0" bIns="0" rtlCol="0" anchor="t">
            <a:noAutofit/>
          </a:bodyPr>
          <a:lstStyle/>
          <a:p>
            <a:pPr algn="ctr"/>
            <a:r>
              <a:rPr lang="en-US" sz="750" dirty="0">
                <a:solidFill>
                  <a:prstClr val="white"/>
                </a:solidFill>
                <a:latin typeface="Arial Regular" charset="0"/>
                <a:ea typeface="Arial Regular" charset="0"/>
                <a:cs typeface="Arial Regular" charset="0"/>
              </a:rPr>
              <a:t>Network</a:t>
            </a:r>
          </a:p>
        </p:txBody>
      </p:sp>
      <p:cxnSp>
        <p:nvCxnSpPr>
          <p:cNvPr id="94" name="Straight Arrow Connector 93">
            <a:extLst>
              <a:ext uri="{FF2B5EF4-FFF2-40B4-BE49-F238E27FC236}">
                <a16:creationId xmlns:a16="http://schemas.microsoft.com/office/drawing/2014/main" id="{C3966265-9B10-F04F-A520-1A818D1EA5E2}"/>
              </a:ext>
            </a:extLst>
          </p:cNvPr>
          <p:cNvCxnSpPr>
            <a:cxnSpLocks/>
          </p:cNvCxnSpPr>
          <p:nvPr/>
        </p:nvCxnSpPr>
        <p:spPr>
          <a:xfrm>
            <a:off x="5209226" y="2500473"/>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04C2514-CB07-884F-9352-45ECC34FD01A}"/>
              </a:ext>
            </a:extLst>
          </p:cNvPr>
          <p:cNvSpPr>
            <a:spLocks noChangeAspect="1"/>
          </p:cNvSpPr>
          <p:nvPr/>
        </p:nvSpPr>
        <p:spPr>
          <a:xfrm>
            <a:off x="3705348" y="2232774"/>
            <a:ext cx="1271969" cy="501594"/>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cxnSp>
        <p:nvCxnSpPr>
          <p:cNvPr id="96" name="Straight Arrow Connector 95">
            <a:extLst>
              <a:ext uri="{FF2B5EF4-FFF2-40B4-BE49-F238E27FC236}">
                <a16:creationId xmlns:a16="http://schemas.microsoft.com/office/drawing/2014/main" id="{133733B2-4840-0540-9CDE-3D6E37114DC6}"/>
              </a:ext>
            </a:extLst>
          </p:cNvPr>
          <p:cNvCxnSpPr>
            <a:cxnSpLocks/>
          </p:cNvCxnSpPr>
          <p:nvPr/>
        </p:nvCxnSpPr>
        <p:spPr>
          <a:xfrm>
            <a:off x="1220671" y="2500473"/>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92019D12-E294-CC42-A8BA-73DFEA67F9C8}"/>
              </a:ext>
            </a:extLst>
          </p:cNvPr>
          <p:cNvSpPr txBox="1"/>
          <p:nvPr/>
        </p:nvSpPr>
        <p:spPr>
          <a:xfrm>
            <a:off x="4012415" y="2380903"/>
            <a:ext cx="700164" cy="112521"/>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REQUEST ROUTER</a:t>
            </a:r>
          </a:p>
        </p:txBody>
      </p:sp>
      <p:sp>
        <p:nvSpPr>
          <p:cNvPr id="98" name="Rectangle 97">
            <a:extLst>
              <a:ext uri="{FF2B5EF4-FFF2-40B4-BE49-F238E27FC236}">
                <a16:creationId xmlns:a16="http://schemas.microsoft.com/office/drawing/2014/main" id="{4ADC712E-0CBC-1647-A8B5-EF0EE647E74C}"/>
              </a:ext>
            </a:extLst>
          </p:cNvPr>
          <p:cNvSpPr>
            <a:spLocks noChangeAspect="1"/>
          </p:cNvSpPr>
          <p:nvPr/>
        </p:nvSpPr>
        <p:spPr>
          <a:xfrm>
            <a:off x="6059665" y="1980419"/>
            <a:ext cx="2293372" cy="104177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99" name="TextBox 98">
            <a:extLst>
              <a:ext uri="{FF2B5EF4-FFF2-40B4-BE49-F238E27FC236}">
                <a16:creationId xmlns:a16="http://schemas.microsoft.com/office/drawing/2014/main" id="{AB43A50F-DAF8-C24C-9FB3-4B86947ACE3E}"/>
              </a:ext>
            </a:extLst>
          </p:cNvPr>
          <p:cNvSpPr txBox="1"/>
          <p:nvPr/>
        </p:nvSpPr>
        <p:spPr>
          <a:xfrm>
            <a:off x="6320256" y="2096792"/>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 </a:t>
            </a:r>
            <a:r>
              <a:rPr lang="en-US" sz="750" b="1" spc="94" dirty="0">
                <a:solidFill>
                  <a:prstClr val="white"/>
                </a:solidFill>
                <a:latin typeface="Arial Regular" charset="0"/>
                <a:ea typeface="Arial Regular" charset="0"/>
                <a:cs typeface="Arial Regular" charset="0"/>
              </a:rPr>
              <a:t>LEADER</a:t>
            </a:r>
          </a:p>
        </p:txBody>
      </p:sp>
      <p:sp>
        <p:nvSpPr>
          <p:cNvPr id="100" name="Can 99">
            <a:extLst>
              <a:ext uri="{FF2B5EF4-FFF2-40B4-BE49-F238E27FC236}">
                <a16:creationId xmlns:a16="http://schemas.microsoft.com/office/drawing/2014/main" id="{2B38400A-CAD6-1E4C-9257-7D7DA309361B}"/>
              </a:ext>
            </a:extLst>
          </p:cNvPr>
          <p:cNvSpPr/>
          <p:nvPr/>
        </p:nvSpPr>
        <p:spPr>
          <a:xfrm>
            <a:off x="6232257" y="236942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1" name="Can 100">
            <a:extLst>
              <a:ext uri="{FF2B5EF4-FFF2-40B4-BE49-F238E27FC236}">
                <a16:creationId xmlns:a16="http://schemas.microsoft.com/office/drawing/2014/main" id="{CA5A2DDF-A2E9-3448-BA56-ABE0F042EC29}"/>
              </a:ext>
            </a:extLst>
          </p:cNvPr>
          <p:cNvSpPr/>
          <p:nvPr/>
        </p:nvSpPr>
        <p:spPr>
          <a:xfrm>
            <a:off x="6301058" y="248420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2" name="Can 101">
            <a:extLst>
              <a:ext uri="{FF2B5EF4-FFF2-40B4-BE49-F238E27FC236}">
                <a16:creationId xmlns:a16="http://schemas.microsoft.com/office/drawing/2014/main" id="{10355691-1EE5-3843-9B4B-4CE8D3A432A9}"/>
              </a:ext>
            </a:extLst>
          </p:cNvPr>
          <p:cNvSpPr/>
          <p:nvPr/>
        </p:nvSpPr>
        <p:spPr>
          <a:xfrm>
            <a:off x="6364565" y="259368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3" name="Can 102">
            <a:extLst>
              <a:ext uri="{FF2B5EF4-FFF2-40B4-BE49-F238E27FC236}">
                <a16:creationId xmlns:a16="http://schemas.microsoft.com/office/drawing/2014/main" id="{7FCEF43F-CE4F-974F-9337-B7DC9B5EA23E}"/>
              </a:ext>
            </a:extLst>
          </p:cNvPr>
          <p:cNvSpPr/>
          <p:nvPr/>
        </p:nvSpPr>
        <p:spPr>
          <a:xfrm>
            <a:off x="6920256" y="236942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4" name="Can 103">
            <a:extLst>
              <a:ext uri="{FF2B5EF4-FFF2-40B4-BE49-F238E27FC236}">
                <a16:creationId xmlns:a16="http://schemas.microsoft.com/office/drawing/2014/main" id="{E394FE31-4DCF-5847-9C12-08FEC8B651B1}"/>
              </a:ext>
            </a:extLst>
          </p:cNvPr>
          <p:cNvSpPr/>
          <p:nvPr/>
        </p:nvSpPr>
        <p:spPr>
          <a:xfrm>
            <a:off x="6989058" y="248420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5" name="Can 104">
            <a:extLst>
              <a:ext uri="{FF2B5EF4-FFF2-40B4-BE49-F238E27FC236}">
                <a16:creationId xmlns:a16="http://schemas.microsoft.com/office/drawing/2014/main" id="{4A6A1E2A-5767-C54D-903C-0CEE4A0C96DC}"/>
              </a:ext>
            </a:extLst>
          </p:cNvPr>
          <p:cNvSpPr/>
          <p:nvPr/>
        </p:nvSpPr>
        <p:spPr>
          <a:xfrm>
            <a:off x="7052565" y="259368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6" name="Can 105">
            <a:extLst>
              <a:ext uri="{FF2B5EF4-FFF2-40B4-BE49-F238E27FC236}">
                <a16:creationId xmlns:a16="http://schemas.microsoft.com/office/drawing/2014/main" id="{88B59FBA-3DC0-F445-987F-9A102D5EDA09}"/>
              </a:ext>
            </a:extLst>
          </p:cNvPr>
          <p:cNvSpPr/>
          <p:nvPr/>
        </p:nvSpPr>
        <p:spPr>
          <a:xfrm>
            <a:off x="7629424" y="236942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7" name="Can 106">
            <a:extLst>
              <a:ext uri="{FF2B5EF4-FFF2-40B4-BE49-F238E27FC236}">
                <a16:creationId xmlns:a16="http://schemas.microsoft.com/office/drawing/2014/main" id="{229652B7-0A17-2B43-874B-E8C3AC6EB846}"/>
              </a:ext>
            </a:extLst>
          </p:cNvPr>
          <p:cNvSpPr/>
          <p:nvPr/>
        </p:nvSpPr>
        <p:spPr>
          <a:xfrm>
            <a:off x="7698226" y="248420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8" name="Can 107">
            <a:extLst>
              <a:ext uri="{FF2B5EF4-FFF2-40B4-BE49-F238E27FC236}">
                <a16:creationId xmlns:a16="http://schemas.microsoft.com/office/drawing/2014/main" id="{3D92912B-672F-574A-B7AD-88A874B6CFFE}"/>
              </a:ext>
            </a:extLst>
          </p:cNvPr>
          <p:cNvSpPr/>
          <p:nvPr/>
        </p:nvSpPr>
        <p:spPr>
          <a:xfrm>
            <a:off x="7761734" y="259368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9" name="Rectangle 108">
            <a:extLst>
              <a:ext uri="{FF2B5EF4-FFF2-40B4-BE49-F238E27FC236}">
                <a16:creationId xmlns:a16="http://schemas.microsoft.com/office/drawing/2014/main" id="{C790247F-2BBC-3646-ACE7-C545C92CFE44}"/>
              </a:ext>
            </a:extLst>
          </p:cNvPr>
          <p:cNvSpPr>
            <a:spLocks noChangeAspect="1"/>
          </p:cNvSpPr>
          <p:nvPr/>
        </p:nvSpPr>
        <p:spPr>
          <a:xfrm>
            <a:off x="6059665" y="631874"/>
            <a:ext cx="2293372" cy="104177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0" name="TextBox 109">
            <a:extLst>
              <a:ext uri="{FF2B5EF4-FFF2-40B4-BE49-F238E27FC236}">
                <a16:creationId xmlns:a16="http://schemas.microsoft.com/office/drawing/2014/main" id="{9481153F-ED95-5E44-B460-DCF103D4651A}"/>
              </a:ext>
            </a:extLst>
          </p:cNvPr>
          <p:cNvSpPr txBox="1"/>
          <p:nvPr/>
        </p:nvSpPr>
        <p:spPr>
          <a:xfrm>
            <a:off x="6320256" y="748248"/>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11" name="Can 110">
            <a:extLst>
              <a:ext uri="{FF2B5EF4-FFF2-40B4-BE49-F238E27FC236}">
                <a16:creationId xmlns:a16="http://schemas.microsoft.com/office/drawing/2014/main" id="{8DC60372-E665-6347-877D-202E06B86885}"/>
              </a:ext>
            </a:extLst>
          </p:cNvPr>
          <p:cNvSpPr/>
          <p:nvPr/>
        </p:nvSpPr>
        <p:spPr>
          <a:xfrm>
            <a:off x="6232257" y="10208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2" name="Can 111">
            <a:extLst>
              <a:ext uri="{FF2B5EF4-FFF2-40B4-BE49-F238E27FC236}">
                <a16:creationId xmlns:a16="http://schemas.microsoft.com/office/drawing/2014/main" id="{A2061C34-F2F8-6146-9AD6-7956AE81E992}"/>
              </a:ext>
            </a:extLst>
          </p:cNvPr>
          <p:cNvSpPr/>
          <p:nvPr/>
        </p:nvSpPr>
        <p:spPr>
          <a:xfrm>
            <a:off x="6301058" y="1135656"/>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3" name="Can 112">
            <a:extLst>
              <a:ext uri="{FF2B5EF4-FFF2-40B4-BE49-F238E27FC236}">
                <a16:creationId xmlns:a16="http://schemas.microsoft.com/office/drawing/2014/main" id="{A96A6D55-7457-8647-AA21-A40B1E634488}"/>
              </a:ext>
            </a:extLst>
          </p:cNvPr>
          <p:cNvSpPr/>
          <p:nvPr/>
        </p:nvSpPr>
        <p:spPr>
          <a:xfrm>
            <a:off x="6364565" y="12451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4" name="Can 113">
            <a:extLst>
              <a:ext uri="{FF2B5EF4-FFF2-40B4-BE49-F238E27FC236}">
                <a16:creationId xmlns:a16="http://schemas.microsoft.com/office/drawing/2014/main" id="{A9B0BB20-71E5-8F48-A64E-140796036068}"/>
              </a:ext>
            </a:extLst>
          </p:cNvPr>
          <p:cNvSpPr/>
          <p:nvPr/>
        </p:nvSpPr>
        <p:spPr>
          <a:xfrm>
            <a:off x="6920256" y="10208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5" name="Can 114">
            <a:extLst>
              <a:ext uri="{FF2B5EF4-FFF2-40B4-BE49-F238E27FC236}">
                <a16:creationId xmlns:a16="http://schemas.microsoft.com/office/drawing/2014/main" id="{CB6EC94F-6725-0847-8CE6-BC25465DCCF0}"/>
              </a:ext>
            </a:extLst>
          </p:cNvPr>
          <p:cNvSpPr/>
          <p:nvPr/>
        </p:nvSpPr>
        <p:spPr>
          <a:xfrm>
            <a:off x="6989058" y="1135656"/>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6" name="Can 115">
            <a:extLst>
              <a:ext uri="{FF2B5EF4-FFF2-40B4-BE49-F238E27FC236}">
                <a16:creationId xmlns:a16="http://schemas.microsoft.com/office/drawing/2014/main" id="{3D7E5D2E-5A7B-AF47-8387-809C126588B2}"/>
              </a:ext>
            </a:extLst>
          </p:cNvPr>
          <p:cNvSpPr/>
          <p:nvPr/>
        </p:nvSpPr>
        <p:spPr>
          <a:xfrm>
            <a:off x="7052565" y="12451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7" name="Can 116">
            <a:extLst>
              <a:ext uri="{FF2B5EF4-FFF2-40B4-BE49-F238E27FC236}">
                <a16:creationId xmlns:a16="http://schemas.microsoft.com/office/drawing/2014/main" id="{88D7C433-C71A-4647-83A8-7655BCCDA285}"/>
              </a:ext>
            </a:extLst>
          </p:cNvPr>
          <p:cNvSpPr/>
          <p:nvPr/>
        </p:nvSpPr>
        <p:spPr>
          <a:xfrm>
            <a:off x="7629424" y="102087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8" name="Can 117">
            <a:extLst>
              <a:ext uri="{FF2B5EF4-FFF2-40B4-BE49-F238E27FC236}">
                <a16:creationId xmlns:a16="http://schemas.microsoft.com/office/drawing/2014/main" id="{31E53D80-BAD5-0F42-A47C-6AA7589DA482}"/>
              </a:ext>
            </a:extLst>
          </p:cNvPr>
          <p:cNvSpPr/>
          <p:nvPr/>
        </p:nvSpPr>
        <p:spPr>
          <a:xfrm>
            <a:off x="7698226" y="1135656"/>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9" name="Can 118">
            <a:extLst>
              <a:ext uri="{FF2B5EF4-FFF2-40B4-BE49-F238E27FC236}">
                <a16:creationId xmlns:a16="http://schemas.microsoft.com/office/drawing/2014/main" id="{27F722EE-B242-3B43-9EA9-B8275D9CE471}"/>
              </a:ext>
            </a:extLst>
          </p:cNvPr>
          <p:cNvSpPr/>
          <p:nvPr/>
        </p:nvSpPr>
        <p:spPr>
          <a:xfrm>
            <a:off x="7761734" y="124514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0" name="Rectangle 119">
            <a:extLst>
              <a:ext uri="{FF2B5EF4-FFF2-40B4-BE49-F238E27FC236}">
                <a16:creationId xmlns:a16="http://schemas.microsoft.com/office/drawing/2014/main" id="{8AD8EE33-5FE3-1A49-8B30-E5E88229381B}"/>
              </a:ext>
            </a:extLst>
          </p:cNvPr>
          <p:cNvSpPr>
            <a:spLocks noChangeAspect="1"/>
          </p:cNvSpPr>
          <p:nvPr/>
        </p:nvSpPr>
        <p:spPr>
          <a:xfrm>
            <a:off x="6059665" y="3320033"/>
            <a:ext cx="2293372" cy="104177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1" name="TextBox 120">
            <a:extLst>
              <a:ext uri="{FF2B5EF4-FFF2-40B4-BE49-F238E27FC236}">
                <a16:creationId xmlns:a16="http://schemas.microsoft.com/office/drawing/2014/main" id="{01A6DFEC-C319-114D-8A6D-EED08F13BDCA}"/>
              </a:ext>
            </a:extLst>
          </p:cNvPr>
          <p:cNvSpPr txBox="1"/>
          <p:nvPr/>
        </p:nvSpPr>
        <p:spPr>
          <a:xfrm>
            <a:off x="6320256" y="3436406"/>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22" name="Can 121">
            <a:extLst>
              <a:ext uri="{FF2B5EF4-FFF2-40B4-BE49-F238E27FC236}">
                <a16:creationId xmlns:a16="http://schemas.microsoft.com/office/drawing/2014/main" id="{E47492B8-2E16-4848-989B-5C6D29CEDD1B}"/>
              </a:ext>
            </a:extLst>
          </p:cNvPr>
          <p:cNvSpPr/>
          <p:nvPr/>
        </p:nvSpPr>
        <p:spPr>
          <a:xfrm>
            <a:off x="6232257" y="370903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3" name="Can 122">
            <a:extLst>
              <a:ext uri="{FF2B5EF4-FFF2-40B4-BE49-F238E27FC236}">
                <a16:creationId xmlns:a16="http://schemas.microsoft.com/office/drawing/2014/main" id="{58A9EA02-945B-354E-8410-7D83581188C3}"/>
              </a:ext>
            </a:extLst>
          </p:cNvPr>
          <p:cNvSpPr/>
          <p:nvPr/>
        </p:nvSpPr>
        <p:spPr>
          <a:xfrm>
            <a:off x="6301058" y="382381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4" name="Can 123">
            <a:extLst>
              <a:ext uri="{FF2B5EF4-FFF2-40B4-BE49-F238E27FC236}">
                <a16:creationId xmlns:a16="http://schemas.microsoft.com/office/drawing/2014/main" id="{56BE5BEC-2AC0-4E4B-96DA-5C64E8A5E319}"/>
              </a:ext>
            </a:extLst>
          </p:cNvPr>
          <p:cNvSpPr/>
          <p:nvPr/>
        </p:nvSpPr>
        <p:spPr>
          <a:xfrm>
            <a:off x="6364565" y="393329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5" name="Can 124">
            <a:extLst>
              <a:ext uri="{FF2B5EF4-FFF2-40B4-BE49-F238E27FC236}">
                <a16:creationId xmlns:a16="http://schemas.microsoft.com/office/drawing/2014/main" id="{9F47E7F2-8DBF-394A-9126-CB0541E6759C}"/>
              </a:ext>
            </a:extLst>
          </p:cNvPr>
          <p:cNvSpPr/>
          <p:nvPr/>
        </p:nvSpPr>
        <p:spPr>
          <a:xfrm>
            <a:off x="6920256" y="370903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6" name="Can 125">
            <a:extLst>
              <a:ext uri="{FF2B5EF4-FFF2-40B4-BE49-F238E27FC236}">
                <a16:creationId xmlns:a16="http://schemas.microsoft.com/office/drawing/2014/main" id="{146250DB-D6EF-4B47-ADC5-52A1E1C0A1B2}"/>
              </a:ext>
            </a:extLst>
          </p:cNvPr>
          <p:cNvSpPr/>
          <p:nvPr/>
        </p:nvSpPr>
        <p:spPr>
          <a:xfrm>
            <a:off x="6989058" y="382381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7" name="Can 126">
            <a:extLst>
              <a:ext uri="{FF2B5EF4-FFF2-40B4-BE49-F238E27FC236}">
                <a16:creationId xmlns:a16="http://schemas.microsoft.com/office/drawing/2014/main" id="{8FD10FC9-9D15-D748-B4F4-9E62DE1F7F32}"/>
              </a:ext>
            </a:extLst>
          </p:cNvPr>
          <p:cNvSpPr/>
          <p:nvPr/>
        </p:nvSpPr>
        <p:spPr>
          <a:xfrm>
            <a:off x="7052565" y="393329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8" name="Can 127">
            <a:extLst>
              <a:ext uri="{FF2B5EF4-FFF2-40B4-BE49-F238E27FC236}">
                <a16:creationId xmlns:a16="http://schemas.microsoft.com/office/drawing/2014/main" id="{BF1E6B99-BDDE-6C4F-A648-53510F1BFCB7}"/>
              </a:ext>
            </a:extLst>
          </p:cNvPr>
          <p:cNvSpPr/>
          <p:nvPr/>
        </p:nvSpPr>
        <p:spPr>
          <a:xfrm>
            <a:off x="7629424" y="3709037"/>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9" name="Can 128">
            <a:extLst>
              <a:ext uri="{FF2B5EF4-FFF2-40B4-BE49-F238E27FC236}">
                <a16:creationId xmlns:a16="http://schemas.microsoft.com/office/drawing/2014/main" id="{A674A1A6-41E1-C546-A155-AF3B772F8880}"/>
              </a:ext>
            </a:extLst>
          </p:cNvPr>
          <p:cNvSpPr/>
          <p:nvPr/>
        </p:nvSpPr>
        <p:spPr>
          <a:xfrm>
            <a:off x="7698226" y="3823815"/>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0" name="Can 129">
            <a:extLst>
              <a:ext uri="{FF2B5EF4-FFF2-40B4-BE49-F238E27FC236}">
                <a16:creationId xmlns:a16="http://schemas.microsoft.com/office/drawing/2014/main" id="{1D300C8C-8002-AF40-A57E-077DA4443CEA}"/>
              </a:ext>
            </a:extLst>
          </p:cNvPr>
          <p:cNvSpPr/>
          <p:nvPr/>
        </p:nvSpPr>
        <p:spPr>
          <a:xfrm>
            <a:off x="7761734" y="393329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cxnSp>
        <p:nvCxnSpPr>
          <p:cNvPr id="131" name="Straight Arrow Connector 130">
            <a:extLst>
              <a:ext uri="{FF2B5EF4-FFF2-40B4-BE49-F238E27FC236}">
                <a16:creationId xmlns:a16="http://schemas.microsoft.com/office/drawing/2014/main" id="{A461CC83-EE66-C941-BE11-EA37DB6ED6AB}"/>
              </a:ext>
            </a:extLst>
          </p:cNvPr>
          <p:cNvCxnSpPr>
            <a:cxnSpLocks/>
          </p:cNvCxnSpPr>
          <p:nvPr/>
        </p:nvCxnSpPr>
        <p:spPr>
          <a:xfrm>
            <a:off x="7256702" y="3062070"/>
            <a:ext cx="0" cy="219469"/>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80A022E-E2EE-724D-A39C-ED3215546CAB}"/>
              </a:ext>
            </a:extLst>
          </p:cNvPr>
          <p:cNvCxnSpPr>
            <a:cxnSpLocks/>
          </p:cNvCxnSpPr>
          <p:nvPr/>
        </p:nvCxnSpPr>
        <p:spPr>
          <a:xfrm flipV="1">
            <a:off x="7256702" y="1726194"/>
            <a:ext cx="0" cy="219469"/>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46" name="Heart 45">
            <a:extLst>
              <a:ext uri="{FF2B5EF4-FFF2-40B4-BE49-F238E27FC236}">
                <a16:creationId xmlns:a16="http://schemas.microsoft.com/office/drawing/2014/main" id="{3E52F188-65EB-7B47-B010-6EFE17B6DA84}"/>
              </a:ext>
            </a:extLst>
          </p:cNvPr>
          <p:cNvSpPr/>
          <p:nvPr/>
        </p:nvSpPr>
        <p:spPr bwMode="auto">
          <a:xfrm>
            <a:off x="7103652" y="1869914"/>
            <a:ext cx="306099" cy="221009"/>
          </a:xfrm>
          <a:prstGeom prst="hear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art 46">
            <a:extLst>
              <a:ext uri="{FF2B5EF4-FFF2-40B4-BE49-F238E27FC236}">
                <a16:creationId xmlns:a16="http://schemas.microsoft.com/office/drawing/2014/main" id="{390B15E0-6438-E644-A9DD-6F5D14B4F100}"/>
              </a:ext>
            </a:extLst>
          </p:cNvPr>
          <p:cNvSpPr/>
          <p:nvPr/>
        </p:nvSpPr>
        <p:spPr bwMode="auto">
          <a:xfrm>
            <a:off x="7103652" y="2928658"/>
            <a:ext cx="306099" cy="221009"/>
          </a:xfrm>
          <a:prstGeom prst="hear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31331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BA0DDC-74F4-B947-9CE2-BF3586D3FD1D}"/>
              </a:ext>
            </a:extLst>
          </p:cNvPr>
          <p:cNvSpPr/>
          <p:nvPr/>
        </p:nvSpPr>
        <p:spPr>
          <a:xfrm>
            <a:off x="3808301" y="1254238"/>
            <a:ext cx="1745976" cy="2508644"/>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solidFill>
                <a:prstClr val="white"/>
              </a:solidFill>
              <a:latin typeface="+mj-lt"/>
            </a:endParaRPr>
          </a:p>
        </p:txBody>
      </p:sp>
      <p:sp>
        <p:nvSpPr>
          <p:cNvPr id="2" name="Title 1">
            <a:extLst>
              <a:ext uri="{FF2B5EF4-FFF2-40B4-BE49-F238E27FC236}">
                <a16:creationId xmlns:a16="http://schemas.microsoft.com/office/drawing/2014/main" id="{19F783A5-B50A-9940-B6E8-34A93EE4F041}"/>
              </a:ext>
            </a:extLst>
          </p:cNvPr>
          <p:cNvSpPr>
            <a:spLocks noGrp="1"/>
          </p:cNvSpPr>
          <p:nvPr>
            <p:ph type="title"/>
          </p:nvPr>
        </p:nvSpPr>
        <p:spPr/>
        <p:txBody>
          <a:bodyPr/>
          <a:lstStyle/>
          <a:p>
            <a:r>
              <a:rPr lang="en-US" dirty="0"/>
              <a:t>Global Secondary Index</a:t>
            </a:r>
          </a:p>
        </p:txBody>
      </p:sp>
      <p:pic>
        <p:nvPicPr>
          <p:cNvPr id="3" name="Picture 2">
            <a:extLst>
              <a:ext uri="{FF2B5EF4-FFF2-40B4-BE49-F238E27FC236}">
                <a16:creationId xmlns:a16="http://schemas.microsoft.com/office/drawing/2014/main" id="{2850A5C6-678C-E944-9D6E-1ED2C8E88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103" y="2253425"/>
            <a:ext cx="399663" cy="438519"/>
          </a:xfrm>
          <a:prstGeom prst="rect">
            <a:avLst/>
          </a:prstGeom>
        </p:spPr>
      </p:pic>
      <p:pic>
        <p:nvPicPr>
          <p:cNvPr id="4" name="Picture 3">
            <a:extLst>
              <a:ext uri="{FF2B5EF4-FFF2-40B4-BE49-F238E27FC236}">
                <a16:creationId xmlns:a16="http://schemas.microsoft.com/office/drawing/2014/main" id="{8688545E-3980-E544-8D77-F0CA470B51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4718" y="2223559"/>
            <a:ext cx="763219" cy="493236"/>
          </a:xfrm>
          <a:prstGeom prst="rect">
            <a:avLst/>
          </a:prstGeom>
        </p:spPr>
      </p:pic>
      <p:cxnSp>
        <p:nvCxnSpPr>
          <p:cNvPr id="5" name="Straight Arrow Connector 4">
            <a:extLst>
              <a:ext uri="{FF2B5EF4-FFF2-40B4-BE49-F238E27FC236}">
                <a16:creationId xmlns:a16="http://schemas.microsoft.com/office/drawing/2014/main" id="{3BD45644-060A-7348-8B86-EFC1151838A5}"/>
              </a:ext>
            </a:extLst>
          </p:cNvPr>
          <p:cNvCxnSpPr>
            <a:cxnSpLocks/>
          </p:cNvCxnSpPr>
          <p:nvPr/>
        </p:nvCxnSpPr>
        <p:spPr>
          <a:xfrm>
            <a:off x="2188377" y="2482899"/>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4C75A6-2739-0743-BD92-7C89952CED12}"/>
              </a:ext>
            </a:extLst>
          </p:cNvPr>
          <p:cNvSpPr txBox="1"/>
          <p:nvPr/>
        </p:nvSpPr>
        <p:spPr>
          <a:xfrm>
            <a:off x="1312038" y="2842023"/>
            <a:ext cx="686257" cy="121768"/>
          </a:xfrm>
          <a:prstGeom prst="rect">
            <a:avLst/>
          </a:prstGeom>
          <a:noFill/>
        </p:spPr>
        <p:txBody>
          <a:bodyPr wrap="square" lIns="0" tIns="0" rIns="0" bIns="0" rtlCol="0" anchor="t">
            <a:noAutofit/>
          </a:bodyPr>
          <a:lstStyle/>
          <a:p>
            <a:pPr algn="ctr"/>
            <a:r>
              <a:rPr lang="en-US" sz="949" dirty="0">
                <a:solidFill>
                  <a:prstClr val="white"/>
                </a:solidFill>
                <a:latin typeface="Arial Regular" charset="0"/>
                <a:ea typeface="Arial Regular" charset="0"/>
                <a:cs typeface="Arial Regular" charset="0"/>
              </a:rPr>
              <a:t>Network</a:t>
            </a:r>
          </a:p>
        </p:txBody>
      </p:sp>
      <p:sp>
        <p:nvSpPr>
          <p:cNvPr id="8" name="Rectangle 7">
            <a:extLst>
              <a:ext uri="{FF2B5EF4-FFF2-40B4-BE49-F238E27FC236}">
                <a16:creationId xmlns:a16="http://schemas.microsoft.com/office/drawing/2014/main" id="{8B46299B-AF2B-B143-9C65-1DC2EF878CCE}"/>
              </a:ext>
            </a:extLst>
          </p:cNvPr>
          <p:cNvSpPr>
            <a:spLocks noChangeAspect="1"/>
          </p:cNvSpPr>
          <p:nvPr/>
        </p:nvSpPr>
        <p:spPr>
          <a:xfrm>
            <a:off x="2696214" y="2295135"/>
            <a:ext cx="473733" cy="38723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0" name="TextBox 9">
            <a:extLst>
              <a:ext uri="{FF2B5EF4-FFF2-40B4-BE49-F238E27FC236}">
                <a16:creationId xmlns:a16="http://schemas.microsoft.com/office/drawing/2014/main" id="{242CDA69-D562-B94F-A85C-75012B2F00DA}"/>
              </a:ext>
            </a:extLst>
          </p:cNvPr>
          <p:cNvSpPr txBox="1"/>
          <p:nvPr/>
        </p:nvSpPr>
        <p:spPr>
          <a:xfrm>
            <a:off x="2582998" y="2413916"/>
            <a:ext cx="700164" cy="112521"/>
          </a:xfrm>
          <a:prstGeom prst="rect">
            <a:avLst/>
          </a:prstGeom>
          <a:noFill/>
        </p:spPr>
        <p:txBody>
          <a:bodyPr wrap="square" lIns="0" tIns="0" rIns="0" bIns="0" rtlCol="0" anchor="t">
            <a:noAutofit/>
          </a:bodyPr>
          <a:lstStyle/>
          <a:p>
            <a:pPr algn="ctr"/>
            <a:r>
              <a:rPr lang="en-US" sz="1055" spc="94" dirty="0">
                <a:solidFill>
                  <a:prstClr val="white"/>
                </a:solidFill>
                <a:latin typeface="Arial Regular" charset="0"/>
                <a:ea typeface="Arial Regular" charset="0"/>
                <a:cs typeface="Arial Regular" charset="0"/>
              </a:rPr>
              <a:t>RR</a:t>
            </a:r>
          </a:p>
        </p:txBody>
      </p:sp>
      <p:sp>
        <p:nvSpPr>
          <p:cNvPr id="12" name="Rectangle 11">
            <a:extLst>
              <a:ext uri="{FF2B5EF4-FFF2-40B4-BE49-F238E27FC236}">
                <a16:creationId xmlns:a16="http://schemas.microsoft.com/office/drawing/2014/main" id="{14A453CA-478F-8144-91F5-A6C33DA1FEC9}"/>
              </a:ext>
            </a:extLst>
          </p:cNvPr>
          <p:cNvSpPr>
            <a:spLocks noChangeAspect="1"/>
          </p:cNvSpPr>
          <p:nvPr/>
        </p:nvSpPr>
        <p:spPr>
          <a:xfrm>
            <a:off x="5853431" y="2329299"/>
            <a:ext cx="850961" cy="358371"/>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13" name="TextBox 12">
            <a:extLst>
              <a:ext uri="{FF2B5EF4-FFF2-40B4-BE49-F238E27FC236}">
                <a16:creationId xmlns:a16="http://schemas.microsoft.com/office/drawing/2014/main" id="{72081256-44F1-1A43-A410-E9299D275424}"/>
              </a:ext>
            </a:extLst>
          </p:cNvPr>
          <p:cNvSpPr txBox="1"/>
          <p:nvPr/>
        </p:nvSpPr>
        <p:spPr>
          <a:xfrm>
            <a:off x="5721916" y="2389265"/>
            <a:ext cx="1127622" cy="112521"/>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LOG</a:t>
            </a:r>
          </a:p>
          <a:p>
            <a:pPr algn="ctr"/>
            <a:r>
              <a:rPr lang="en-US" sz="700" spc="94" dirty="0">
                <a:solidFill>
                  <a:prstClr val="white"/>
                </a:solidFill>
                <a:latin typeface="+mj-lt"/>
                <a:ea typeface="Arial Regular" charset="0"/>
                <a:cs typeface="Arial Regular" charset="0"/>
              </a:rPr>
              <a:t>PROPAGATOR</a:t>
            </a:r>
          </a:p>
        </p:txBody>
      </p:sp>
      <p:sp>
        <p:nvSpPr>
          <p:cNvPr id="14" name="Rectangle 13">
            <a:extLst>
              <a:ext uri="{FF2B5EF4-FFF2-40B4-BE49-F238E27FC236}">
                <a16:creationId xmlns:a16="http://schemas.microsoft.com/office/drawing/2014/main" id="{0D5ABE8B-3B22-0A47-B2EB-0F32259100F4}"/>
              </a:ext>
            </a:extLst>
          </p:cNvPr>
          <p:cNvSpPr>
            <a:spLocks noChangeAspect="1"/>
          </p:cNvSpPr>
          <p:nvPr/>
        </p:nvSpPr>
        <p:spPr>
          <a:xfrm>
            <a:off x="3829253" y="126253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15" name="TextBox 14">
            <a:extLst>
              <a:ext uri="{FF2B5EF4-FFF2-40B4-BE49-F238E27FC236}">
                <a16:creationId xmlns:a16="http://schemas.microsoft.com/office/drawing/2014/main" id="{BA0D16E6-5B8F-BB4F-8E8C-7D6A3CDFE529}"/>
              </a:ext>
            </a:extLst>
          </p:cNvPr>
          <p:cNvSpPr txBox="1"/>
          <p:nvPr/>
        </p:nvSpPr>
        <p:spPr>
          <a:xfrm>
            <a:off x="3951644" y="1334445"/>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16" name="Can 15">
            <a:extLst>
              <a:ext uri="{FF2B5EF4-FFF2-40B4-BE49-F238E27FC236}">
                <a16:creationId xmlns:a16="http://schemas.microsoft.com/office/drawing/2014/main" id="{143DCE85-0BA6-4B41-BBDE-16B94DD18BB9}"/>
              </a:ext>
            </a:extLst>
          </p:cNvPr>
          <p:cNvSpPr/>
          <p:nvPr/>
        </p:nvSpPr>
        <p:spPr>
          <a:xfrm>
            <a:off x="3930703"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7" name="Can 16">
            <a:extLst>
              <a:ext uri="{FF2B5EF4-FFF2-40B4-BE49-F238E27FC236}">
                <a16:creationId xmlns:a16="http://schemas.microsoft.com/office/drawing/2014/main" id="{AC009B7F-836F-7545-BACC-6F609AECC329}"/>
              </a:ext>
            </a:extLst>
          </p:cNvPr>
          <p:cNvSpPr/>
          <p:nvPr/>
        </p:nvSpPr>
        <p:spPr>
          <a:xfrm>
            <a:off x="3999504"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8" name="Can 17">
            <a:extLst>
              <a:ext uri="{FF2B5EF4-FFF2-40B4-BE49-F238E27FC236}">
                <a16:creationId xmlns:a16="http://schemas.microsoft.com/office/drawing/2014/main" id="{1355EA7D-5107-7E47-86F5-8EC34211256E}"/>
              </a:ext>
            </a:extLst>
          </p:cNvPr>
          <p:cNvSpPr/>
          <p:nvPr/>
        </p:nvSpPr>
        <p:spPr>
          <a:xfrm>
            <a:off x="4063011"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9" name="Can 18">
            <a:extLst>
              <a:ext uri="{FF2B5EF4-FFF2-40B4-BE49-F238E27FC236}">
                <a16:creationId xmlns:a16="http://schemas.microsoft.com/office/drawing/2014/main" id="{C85A2EC0-75BD-0045-AFED-58AA8CB112A2}"/>
              </a:ext>
            </a:extLst>
          </p:cNvPr>
          <p:cNvSpPr/>
          <p:nvPr/>
        </p:nvSpPr>
        <p:spPr>
          <a:xfrm>
            <a:off x="4452704"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0" name="Can 19">
            <a:extLst>
              <a:ext uri="{FF2B5EF4-FFF2-40B4-BE49-F238E27FC236}">
                <a16:creationId xmlns:a16="http://schemas.microsoft.com/office/drawing/2014/main" id="{8971B436-59AF-FB4A-BC6C-BE6278540F7B}"/>
              </a:ext>
            </a:extLst>
          </p:cNvPr>
          <p:cNvSpPr/>
          <p:nvPr/>
        </p:nvSpPr>
        <p:spPr>
          <a:xfrm>
            <a:off x="4521506"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1" name="Can 20">
            <a:extLst>
              <a:ext uri="{FF2B5EF4-FFF2-40B4-BE49-F238E27FC236}">
                <a16:creationId xmlns:a16="http://schemas.microsoft.com/office/drawing/2014/main" id="{08DA4842-A530-B941-B24B-61527EAD5CCB}"/>
              </a:ext>
            </a:extLst>
          </p:cNvPr>
          <p:cNvSpPr/>
          <p:nvPr/>
        </p:nvSpPr>
        <p:spPr>
          <a:xfrm>
            <a:off x="4585013"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2" name="Can 21">
            <a:extLst>
              <a:ext uri="{FF2B5EF4-FFF2-40B4-BE49-F238E27FC236}">
                <a16:creationId xmlns:a16="http://schemas.microsoft.com/office/drawing/2014/main" id="{9106AD8B-8EA6-2949-8008-A7435BAFD222}"/>
              </a:ext>
            </a:extLst>
          </p:cNvPr>
          <p:cNvSpPr/>
          <p:nvPr/>
        </p:nvSpPr>
        <p:spPr>
          <a:xfrm>
            <a:off x="4987969"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3" name="Can 22">
            <a:extLst>
              <a:ext uri="{FF2B5EF4-FFF2-40B4-BE49-F238E27FC236}">
                <a16:creationId xmlns:a16="http://schemas.microsoft.com/office/drawing/2014/main" id="{07A0CD6B-E32C-1A4B-95D9-F8DFBDA55887}"/>
              </a:ext>
            </a:extLst>
          </p:cNvPr>
          <p:cNvSpPr/>
          <p:nvPr/>
        </p:nvSpPr>
        <p:spPr>
          <a:xfrm>
            <a:off x="5056771"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4" name="Can 23">
            <a:extLst>
              <a:ext uri="{FF2B5EF4-FFF2-40B4-BE49-F238E27FC236}">
                <a16:creationId xmlns:a16="http://schemas.microsoft.com/office/drawing/2014/main" id="{C36A389E-9A01-E94E-AFDD-7221FC8A15AD}"/>
              </a:ext>
            </a:extLst>
          </p:cNvPr>
          <p:cNvSpPr/>
          <p:nvPr/>
        </p:nvSpPr>
        <p:spPr>
          <a:xfrm>
            <a:off x="5120279"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26" name="TextBox 25">
            <a:extLst>
              <a:ext uri="{FF2B5EF4-FFF2-40B4-BE49-F238E27FC236}">
                <a16:creationId xmlns:a16="http://schemas.microsoft.com/office/drawing/2014/main" id="{CF049897-B0AE-AE49-AB47-3AEB26CAA8EF}"/>
              </a:ext>
            </a:extLst>
          </p:cNvPr>
          <p:cNvSpPr txBox="1"/>
          <p:nvPr/>
        </p:nvSpPr>
        <p:spPr>
          <a:xfrm>
            <a:off x="4195244" y="3571169"/>
            <a:ext cx="1010533" cy="230832"/>
          </a:xfrm>
          <a:prstGeom prst="rect">
            <a:avLst/>
          </a:prstGeom>
          <a:noFill/>
        </p:spPr>
        <p:txBody>
          <a:bodyPr wrap="none" rtlCol="0">
            <a:spAutoFit/>
          </a:bodyPr>
          <a:lstStyle/>
          <a:p>
            <a:pPr algn="ctr"/>
            <a:r>
              <a:rPr lang="en-US" sz="900" spc="94" dirty="0">
                <a:solidFill>
                  <a:prstClr val="white"/>
                </a:solidFill>
                <a:latin typeface="+mj-lt"/>
                <a:ea typeface="Arial Regular" charset="0"/>
                <a:cs typeface="Arial Regular" charset="0"/>
              </a:rPr>
              <a:t>BASE TABLE</a:t>
            </a:r>
          </a:p>
        </p:txBody>
      </p:sp>
      <p:sp>
        <p:nvSpPr>
          <p:cNvPr id="30" name="Rectangle 29">
            <a:extLst>
              <a:ext uri="{FF2B5EF4-FFF2-40B4-BE49-F238E27FC236}">
                <a16:creationId xmlns:a16="http://schemas.microsoft.com/office/drawing/2014/main" id="{9A3B644A-E37B-BC4F-A8A3-B66F20023CF1}"/>
              </a:ext>
            </a:extLst>
          </p:cNvPr>
          <p:cNvSpPr>
            <a:spLocks noChangeAspect="1"/>
          </p:cNvSpPr>
          <p:nvPr/>
        </p:nvSpPr>
        <p:spPr>
          <a:xfrm>
            <a:off x="3829253" y="2054774"/>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31" name="TextBox 30">
            <a:extLst>
              <a:ext uri="{FF2B5EF4-FFF2-40B4-BE49-F238E27FC236}">
                <a16:creationId xmlns:a16="http://schemas.microsoft.com/office/drawing/2014/main" id="{0F10FBCC-326F-5A42-BF06-C607112E55DF}"/>
              </a:ext>
            </a:extLst>
          </p:cNvPr>
          <p:cNvSpPr txBox="1"/>
          <p:nvPr/>
        </p:nvSpPr>
        <p:spPr>
          <a:xfrm>
            <a:off x="3951644" y="2126687"/>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32" name="Can 31">
            <a:extLst>
              <a:ext uri="{FF2B5EF4-FFF2-40B4-BE49-F238E27FC236}">
                <a16:creationId xmlns:a16="http://schemas.microsoft.com/office/drawing/2014/main" id="{60F84EC3-B894-A741-B3C2-2B63492817CA}"/>
              </a:ext>
            </a:extLst>
          </p:cNvPr>
          <p:cNvSpPr/>
          <p:nvPr/>
        </p:nvSpPr>
        <p:spPr>
          <a:xfrm>
            <a:off x="3930703"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3" name="Can 32">
            <a:extLst>
              <a:ext uri="{FF2B5EF4-FFF2-40B4-BE49-F238E27FC236}">
                <a16:creationId xmlns:a16="http://schemas.microsoft.com/office/drawing/2014/main" id="{93A3968D-D471-7D46-9402-560B4FBDC854}"/>
              </a:ext>
            </a:extLst>
          </p:cNvPr>
          <p:cNvSpPr/>
          <p:nvPr/>
        </p:nvSpPr>
        <p:spPr>
          <a:xfrm>
            <a:off x="3999504"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4" name="Can 33">
            <a:extLst>
              <a:ext uri="{FF2B5EF4-FFF2-40B4-BE49-F238E27FC236}">
                <a16:creationId xmlns:a16="http://schemas.microsoft.com/office/drawing/2014/main" id="{7717661A-4BBE-5A49-8FA5-4422FC669A54}"/>
              </a:ext>
            </a:extLst>
          </p:cNvPr>
          <p:cNvSpPr/>
          <p:nvPr/>
        </p:nvSpPr>
        <p:spPr>
          <a:xfrm>
            <a:off x="4063011"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5" name="Can 34">
            <a:extLst>
              <a:ext uri="{FF2B5EF4-FFF2-40B4-BE49-F238E27FC236}">
                <a16:creationId xmlns:a16="http://schemas.microsoft.com/office/drawing/2014/main" id="{E0470B98-FD66-454C-B7C1-8BFFE3E6CC1D}"/>
              </a:ext>
            </a:extLst>
          </p:cNvPr>
          <p:cNvSpPr/>
          <p:nvPr/>
        </p:nvSpPr>
        <p:spPr>
          <a:xfrm>
            <a:off x="4452704"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6" name="Can 35">
            <a:extLst>
              <a:ext uri="{FF2B5EF4-FFF2-40B4-BE49-F238E27FC236}">
                <a16:creationId xmlns:a16="http://schemas.microsoft.com/office/drawing/2014/main" id="{D84794E2-CA82-E34F-AB49-077E3364A33F}"/>
              </a:ext>
            </a:extLst>
          </p:cNvPr>
          <p:cNvSpPr/>
          <p:nvPr/>
        </p:nvSpPr>
        <p:spPr>
          <a:xfrm>
            <a:off x="4521506"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7" name="Can 36">
            <a:extLst>
              <a:ext uri="{FF2B5EF4-FFF2-40B4-BE49-F238E27FC236}">
                <a16:creationId xmlns:a16="http://schemas.microsoft.com/office/drawing/2014/main" id="{89E2C8D2-4C51-BF4C-B88C-70A9F106477C}"/>
              </a:ext>
            </a:extLst>
          </p:cNvPr>
          <p:cNvSpPr/>
          <p:nvPr/>
        </p:nvSpPr>
        <p:spPr>
          <a:xfrm>
            <a:off x="4585013"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8" name="Can 37">
            <a:extLst>
              <a:ext uri="{FF2B5EF4-FFF2-40B4-BE49-F238E27FC236}">
                <a16:creationId xmlns:a16="http://schemas.microsoft.com/office/drawing/2014/main" id="{4A5096A8-FBC8-9340-8B6F-BB850C76BA1C}"/>
              </a:ext>
            </a:extLst>
          </p:cNvPr>
          <p:cNvSpPr/>
          <p:nvPr/>
        </p:nvSpPr>
        <p:spPr>
          <a:xfrm>
            <a:off x="4987969"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39" name="Can 38">
            <a:extLst>
              <a:ext uri="{FF2B5EF4-FFF2-40B4-BE49-F238E27FC236}">
                <a16:creationId xmlns:a16="http://schemas.microsoft.com/office/drawing/2014/main" id="{6B1E1B0E-F2F1-2A4D-B901-0BA159AEC22E}"/>
              </a:ext>
            </a:extLst>
          </p:cNvPr>
          <p:cNvSpPr/>
          <p:nvPr/>
        </p:nvSpPr>
        <p:spPr>
          <a:xfrm>
            <a:off x="5056771"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0" name="Can 39">
            <a:extLst>
              <a:ext uri="{FF2B5EF4-FFF2-40B4-BE49-F238E27FC236}">
                <a16:creationId xmlns:a16="http://schemas.microsoft.com/office/drawing/2014/main" id="{DD6F10F6-C6BF-574A-9ADF-6045AE57E7F9}"/>
              </a:ext>
            </a:extLst>
          </p:cNvPr>
          <p:cNvSpPr/>
          <p:nvPr/>
        </p:nvSpPr>
        <p:spPr>
          <a:xfrm>
            <a:off x="5120279"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1" name="Rectangle 40">
            <a:extLst>
              <a:ext uri="{FF2B5EF4-FFF2-40B4-BE49-F238E27FC236}">
                <a16:creationId xmlns:a16="http://schemas.microsoft.com/office/drawing/2014/main" id="{B4F8B3BA-A0C4-A849-B237-FBF944DB957E}"/>
              </a:ext>
            </a:extLst>
          </p:cNvPr>
          <p:cNvSpPr>
            <a:spLocks noChangeAspect="1"/>
          </p:cNvSpPr>
          <p:nvPr/>
        </p:nvSpPr>
        <p:spPr>
          <a:xfrm>
            <a:off x="3829253" y="281270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42" name="TextBox 41">
            <a:extLst>
              <a:ext uri="{FF2B5EF4-FFF2-40B4-BE49-F238E27FC236}">
                <a16:creationId xmlns:a16="http://schemas.microsoft.com/office/drawing/2014/main" id="{2B2C731E-15FA-6644-A6B8-48BBAB4BCDF0}"/>
              </a:ext>
            </a:extLst>
          </p:cNvPr>
          <p:cNvSpPr txBox="1"/>
          <p:nvPr/>
        </p:nvSpPr>
        <p:spPr>
          <a:xfrm>
            <a:off x="3951644" y="2884616"/>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43" name="Can 42">
            <a:extLst>
              <a:ext uri="{FF2B5EF4-FFF2-40B4-BE49-F238E27FC236}">
                <a16:creationId xmlns:a16="http://schemas.microsoft.com/office/drawing/2014/main" id="{CBF5CD1A-227F-5B48-AC51-BF89D6CAC3DC}"/>
              </a:ext>
            </a:extLst>
          </p:cNvPr>
          <p:cNvSpPr/>
          <p:nvPr/>
        </p:nvSpPr>
        <p:spPr>
          <a:xfrm>
            <a:off x="3930703"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4" name="Can 43">
            <a:extLst>
              <a:ext uri="{FF2B5EF4-FFF2-40B4-BE49-F238E27FC236}">
                <a16:creationId xmlns:a16="http://schemas.microsoft.com/office/drawing/2014/main" id="{9DFA5562-E931-0F4C-A990-25C80B8C6796}"/>
              </a:ext>
            </a:extLst>
          </p:cNvPr>
          <p:cNvSpPr/>
          <p:nvPr/>
        </p:nvSpPr>
        <p:spPr>
          <a:xfrm>
            <a:off x="3999504"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5" name="Can 44">
            <a:extLst>
              <a:ext uri="{FF2B5EF4-FFF2-40B4-BE49-F238E27FC236}">
                <a16:creationId xmlns:a16="http://schemas.microsoft.com/office/drawing/2014/main" id="{C96F7B76-66B1-9A46-97A3-A8A34D125FCB}"/>
              </a:ext>
            </a:extLst>
          </p:cNvPr>
          <p:cNvSpPr/>
          <p:nvPr/>
        </p:nvSpPr>
        <p:spPr>
          <a:xfrm>
            <a:off x="4063011"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6" name="Can 45">
            <a:extLst>
              <a:ext uri="{FF2B5EF4-FFF2-40B4-BE49-F238E27FC236}">
                <a16:creationId xmlns:a16="http://schemas.microsoft.com/office/drawing/2014/main" id="{5A343E1C-8223-124B-B78C-E00947B47C8A}"/>
              </a:ext>
            </a:extLst>
          </p:cNvPr>
          <p:cNvSpPr/>
          <p:nvPr/>
        </p:nvSpPr>
        <p:spPr>
          <a:xfrm>
            <a:off x="4452704"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7" name="Can 46">
            <a:extLst>
              <a:ext uri="{FF2B5EF4-FFF2-40B4-BE49-F238E27FC236}">
                <a16:creationId xmlns:a16="http://schemas.microsoft.com/office/drawing/2014/main" id="{C534F9C6-18C6-8246-B6E2-4C92F82AA450}"/>
              </a:ext>
            </a:extLst>
          </p:cNvPr>
          <p:cNvSpPr/>
          <p:nvPr/>
        </p:nvSpPr>
        <p:spPr>
          <a:xfrm>
            <a:off x="4521506"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8" name="Can 47">
            <a:extLst>
              <a:ext uri="{FF2B5EF4-FFF2-40B4-BE49-F238E27FC236}">
                <a16:creationId xmlns:a16="http://schemas.microsoft.com/office/drawing/2014/main" id="{B89C6EEC-19EB-D546-9E4D-BD9B23D6D065}"/>
              </a:ext>
            </a:extLst>
          </p:cNvPr>
          <p:cNvSpPr/>
          <p:nvPr/>
        </p:nvSpPr>
        <p:spPr>
          <a:xfrm>
            <a:off x="4585013"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49" name="Can 48">
            <a:extLst>
              <a:ext uri="{FF2B5EF4-FFF2-40B4-BE49-F238E27FC236}">
                <a16:creationId xmlns:a16="http://schemas.microsoft.com/office/drawing/2014/main" id="{0FB6C0F9-3731-8440-B684-5D36550E0372}"/>
              </a:ext>
            </a:extLst>
          </p:cNvPr>
          <p:cNvSpPr/>
          <p:nvPr/>
        </p:nvSpPr>
        <p:spPr>
          <a:xfrm>
            <a:off x="4987969"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50" name="Can 49">
            <a:extLst>
              <a:ext uri="{FF2B5EF4-FFF2-40B4-BE49-F238E27FC236}">
                <a16:creationId xmlns:a16="http://schemas.microsoft.com/office/drawing/2014/main" id="{8B6BECC2-3BBA-3F4E-AB16-48C6EB925FB2}"/>
              </a:ext>
            </a:extLst>
          </p:cNvPr>
          <p:cNvSpPr/>
          <p:nvPr/>
        </p:nvSpPr>
        <p:spPr>
          <a:xfrm>
            <a:off x="5056771"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51" name="Can 50">
            <a:extLst>
              <a:ext uri="{FF2B5EF4-FFF2-40B4-BE49-F238E27FC236}">
                <a16:creationId xmlns:a16="http://schemas.microsoft.com/office/drawing/2014/main" id="{109CD257-6E5C-3C48-8F6C-29A07D3DCF82}"/>
              </a:ext>
            </a:extLst>
          </p:cNvPr>
          <p:cNvSpPr/>
          <p:nvPr/>
        </p:nvSpPr>
        <p:spPr>
          <a:xfrm>
            <a:off x="5120279"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87" name="Rectangle 86">
            <a:extLst>
              <a:ext uri="{FF2B5EF4-FFF2-40B4-BE49-F238E27FC236}">
                <a16:creationId xmlns:a16="http://schemas.microsoft.com/office/drawing/2014/main" id="{15A18DCE-DF6E-6041-909C-174E374CE1D5}"/>
              </a:ext>
            </a:extLst>
          </p:cNvPr>
          <p:cNvSpPr/>
          <p:nvPr/>
        </p:nvSpPr>
        <p:spPr>
          <a:xfrm>
            <a:off x="7019707" y="1254238"/>
            <a:ext cx="1745976" cy="2508644"/>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solidFill>
                <a:prstClr val="white"/>
              </a:solidFill>
              <a:latin typeface="+mj-lt"/>
            </a:endParaRPr>
          </a:p>
        </p:txBody>
      </p:sp>
      <p:sp>
        <p:nvSpPr>
          <p:cNvPr id="88" name="Rectangle 87">
            <a:extLst>
              <a:ext uri="{FF2B5EF4-FFF2-40B4-BE49-F238E27FC236}">
                <a16:creationId xmlns:a16="http://schemas.microsoft.com/office/drawing/2014/main" id="{34F331E5-5B07-F04A-8093-45E6A53A8FA6}"/>
              </a:ext>
            </a:extLst>
          </p:cNvPr>
          <p:cNvSpPr>
            <a:spLocks noChangeAspect="1"/>
          </p:cNvSpPr>
          <p:nvPr/>
        </p:nvSpPr>
        <p:spPr>
          <a:xfrm>
            <a:off x="7040659" y="126253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89" name="TextBox 88">
            <a:extLst>
              <a:ext uri="{FF2B5EF4-FFF2-40B4-BE49-F238E27FC236}">
                <a16:creationId xmlns:a16="http://schemas.microsoft.com/office/drawing/2014/main" id="{78C5E116-DFE0-F148-86E2-D106E31B4E3C}"/>
              </a:ext>
            </a:extLst>
          </p:cNvPr>
          <p:cNvSpPr txBox="1"/>
          <p:nvPr/>
        </p:nvSpPr>
        <p:spPr>
          <a:xfrm>
            <a:off x="7163050" y="1334445"/>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90" name="Can 89">
            <a:extLst>
              <a:ext uri="{FF2B5EF4-FFF2-40B4-BE49-F238E27FC236}">
                <a16:creationId xmlns:a16="http://schemas.microsoft.com/office/drawing/2014/main" id="{11D51993-C7EA-E941-A4FD-F99D4DFE77D6}"/>
              </a:ext>
            </a:extLst>
          </p:cNvPr>
          <p:cNvSpPr/>
          <p:nvPr/>
        </p:nvSpPr>
        <p:spPr>
          <a:xfrm>
            <a:off x="7142109"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1" name="Can 90">
            <a:extLst>
              <a:ext uri="{FF2B5EF4-FFF2-40B4-BE49-F238E27FC236}">
                <a16:creationId xmlns:a16="http://schemas.microsoft.com/office/drawing/2014/main" id="{EDFD2577-B73D-A74F-A981-95F086D581BB}"/>
              </a:ext>
            </a:extLst>
          </p:cNvPr>
          <p:cNvSpPr/>
          <p:nvPr/>
        </p:nvSpPr>
        <p:spPr>
          <a:xfrm>
            <a:off x="7210910"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2" name="Can 91">
            <a:extLst>
              <a:ext uri="{FF2B5EF4-FFF2-40B4-BE49-F238E27FC236}">
                <a16:creationId xmlns:a16="http://schemas.microsoft.com/office/drawing/2014/main" id="{064E0D3D-A9F5-624D-B844-5022BF2E0292}"/>
              </a:ext>
            </a:extLst>
          </p:cNvPr>
          <p:cNvSpPr/>
          <p:nvPr/>
        </p:nvSpPr>
        <p:spPr>
          <a:xfrm>
            <a:off x="7274417"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3" name="Can 92">
            <a:extLst>
              <a:ext uri="{FF2B5EF4-FFF2-40B4-BE49-F238E27FC236}">
                <a16:creationId xmlns:a16="http://schemas.microsoft.com/office/drawing/2014/main" id="{AB95B1C4-2876-AB42-8802-9007087D34D2}"/>
              </a:ext>
            </a:extLst>
          </p:cNvPr>
          <p:cNvSpPr/>
          <p:nvPr/>
        </p:nvSpPr>
        <p:spPr>
          <a:xfrm>
            <a:off x="7664110"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4" name="Can 93">
            <a:extLst>
              <a:ext uri="{FF2B5EF4-FFF2-40B4-BE49-F238E27FC236}">
                <a16:creationId xmlns:a16="http://schemas.microsoft.com/office/drawing/2014/main" id="{C7974FF0-2919-5B42-8AE9-CB7643CF2F32}"/>
              </a:ext>
            </a:extLst>
          </p:cNvPr>
          <p:cNvSpPr/>
          <p:nvPr/>
        </p:nvSpPr>
        <p:spPr>
          <a:xfrm>
            <a:off x="7732912"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5" name="Can 94">
            <a:extLst>
              <a:ext uri="{FF2B5EF4-FFF2-40B4-BE49-F238E27FC236}">
                <a16:creationId xmlns:a16="http://schemas.microsoft.com/office/drawing/2014/main" id="{36832224-6F02-1245-8243-EEBDE2A7B3B8}"/>
              </a:ext>
            </a:extLst>
          </p:cNvPr>
          <p:cNvSpPr/>
          <p:nvPr/>
        </p:nvSpPr>
        <p:spPr>
          <a:xfrm>
            <a:off x="7796419"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6" name="Can 95">
            <a:extLst>
              <a:ext uri="{FF2B5EF4-FFF2-40B4-BE49-F238E27FC236}">
                <a16:creationId xmlns:a16="http://schemas.microsoft.com/office/drawing/2014/main" id="{A17CD057-0C0D-AE4C-AEBF-3C5722868C7F}"/>
              </a:ext>
            </a:extLst>
          </p:cNvPr>
          <p:cNvSpPr/>
          <p:nvPr/>
        </p:nvSpPr>
        <p:spPr>
          <a:xfrm>
            <a:off x="8199375"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7" name="Can 96">
            <a:extLst>
              <a:ext uri="{FF2B5EF4-FFF2-40B4-BE49-F238E27FC236}">
                <a16:creationId xmlns:a16="http://schemas.microsoft.com/office/drawing/2014/main" id="{7D36D4F0-DD98-9F40-8BF8-01917AC34E05}"/>
              </a:ext>
            </a:extLst>
          </p:cNvPr>
          <p:cNvSpPr/>
          <p:nvPr/>
        </p:nvSpPr>
        <p:spPr>
          <a:xfrm>
            <a:off x="8268177"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8" name="Can 97">
            <a:extLst>
              <a:ext uri="{FF2B5EF4-FFF2-40B4-BE49-F238E27FC236}">
                <a16:creationId xmlns:a16="http://schemas.microsoft.com/office/drawing/2014/main" id="{E8694938-9BB0-F049-A7C2-C55DEE2C6F9A}"/>
              </a:ext>
            </a:extLst>
          </p:cNvPr>
          <p:cNvSpPr/>
          <p:nvPr/>
        </p:nvSpPr>
        <p:spPr>
          <a:xfrm>
            <a:off x="8331684"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99" name="TextBox 98">
            <a:extLst>
              <a:ext uri="{FF2B5EF4-FFF2-40B4-BE49-F238E27FC236}">
                <a16:creationId xmlns:a16="http://schemas.microsoft.com/office/drawing/2014/main" id="{8BD76650-1E95-B14B-96E4-EF9619CB676A}"/>
              </a:ext>
            </a:extLst>
          </p:cNvPr>
          <p:cNvSpPr txBox="1"/>
          <p:nvPr/>
        </p:nvSpPr>
        <p:spPr>
          <a:xfrm>
            <a:off x="7602697" y="3571169"/>
            <a:ext cx="618439" cy="238399"/>
          </a:xfrm>
          <a:prstGeom prst="rect">
            <a:avLst/>
          </a:prstGeom>
          <a:noFill/>
        </p:spPr>
        <p:txBody>
          <a:bodyPr wrap="none" rtlCol="0">
            <a:spAutoFit/>
          </a:bodyPr>
          <a:lstStyle/>
          <a:p>
            <a:pPr algn="ctr"/>
            <a:r>
              <a:rPr lang="en-US" sz="900" spc="94" dirty="0">
                <a:solidFill>
                  <a:prstClr val="white"/>
                </a:solidFill>
                <a:latin typeface="+mj-lt"/>
                <a:ea typeface="Arial Regular" charset="0"/>
                <a:cs typeface="Arial Regular" charset="0"/>
              </a:rPr>
              <a:t>INDEX</a:t>
            </a:r>
          </a:p>
        </p:txBody>
      </p:sp>
      <p:sp>
        <p:nvSpPr>
          <p:cNvPr id="100" name="Rectangle 99">
            <a:extLst>
              <a:ext uri="{FF2B5EF4-FFF2-40B4-BE49-F238E27FC236}">
                <a16:creationId xmlns:a16="http://schemas.microsoft.com/office/drawing/2014/main" id="{B2A303F5-E5F4-534D-B597-377A34C06D0A}"/>
              </a:ext>
            </a:extLst>
          </p:cNvPr>
          <p:cNvSpPr>
            <a:spLocks noChangeAspect="1"/>
          </p:cNvSpPr>
          <p:nvPr/>
        </p:nvSpPr>
        <p:spPr>
          <a:xfrm>
            <a:off x="7040659" y="2054774"/>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101" name="TextBox 100">
            <a:extLst>
              <a:ext uri="{FF2B5EF4-FFF2-40B4-BE49-F238E27FC236}">
                <a16:creationId xmlns:a16="http://schemas.microsoft.com/office/drawing/2014/main" id="{B5019685-C0CF-8C48-8894-8A04E1F5F5B7}"/>
              </a:ext>
            </a:extLst>
          </p:cNvPr>
          <p:cNvSpPr txBox="1"/>
          <p:nvPr/>
        </p:nvSpPr>
        <p:spPr>
          <a:xfrm>
            <a:off x="7163050" y="2126687"/>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102" name="Can 101">
            <a:extLst>
              <a:ext uri="{FF2B5EF4-FFF2-40B4-BE49-F238E27FC236}">
                <a16:creationId xmlns:a16="http://schemas.microsoft.com/office/drawing/2014/main" id="{CF7C0C89-B348-C141-82C3-8AE67813E16D}"/>
              </a:ext>
            </a:extLst>
          </p:cNvPr>
          <p:cNvSpPr/>
          <p:nvPr/>
        </p:nvSpPr>
        <p:spPr>
          <a:xfrm>
            <a:off x="7142109"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3" name="Can 102">
            <a:extLst>
              <a:ext uri="{FF2B5EF4-FFF2-40B4-BE49-F238E27FC236}">
                <a16:creationId xmlns:a16="http://schemas.microsoft.com/office/drawing/2014/main" id="{030C94AA-8AD2-2242-9C3A-743036AD9EB2}"/>
              </a:ext>
            </a:extLst>
          </p:cNvPr>
          <p:cNvSpPr/>
          <p:nvPr/>
        </p:nvSpPr>
        <p:spPr>
          <a:xfrm>
            <a:off x="7210910"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4" name="Can 103">
            <a:extLst>
              <a:ext uri="{FF2B5EF4-FFF2-40B4-BE49-F238E27FC236}">
                <a16:creationId xmlns:a16="http://schemas.microsoft.com/office/drawing/2014/main" id="{FFD3C9EC-3B86-8849-9D11-0513E35EF981}"/>
              </a:ext>
            </a:extLst>
          </p:cNvPr>
          <p:cNvSpPr/>
          <p:nvPr/>
        </p:nvSpPr>
        <p:spPr>
          <a:xfrm>
            <a:off x="7274417"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5" name="Can 104">
            <a:extLst>
              <a:ext uri="{FF2B5EF4-FFF2-40B4-BE49-F238E27FC236}">
                <a16:creationId xmlns:a16="http://schemas.microsoft.com/office/drawing/2014/main" id="{B04AFA21-41B9-4643-80C2-5D5C0D6C6586}"/>
              </a:ext>
            </a:extLst>
          </p:cNvPr>
          <p:cNvSpPr/>
          <p:nvPr/>
        </p:nvSpPr>
        <p:spPr>
          <a:xfrm>
            <a:off x="7664110"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6" name="Can 105">
            <a:extLst>
              <a:ext uri="{FF2B5EF4-FFF2-40B4-BE49-F238E27FC236}">
                <a16:creationId xmlns:a16="http://schemas.microsoft.com/office/drawing/2014/main" id="{D9B87903-9913-6B41-BAEE-0C79F40D864A}"/>
              </a:ext>
            </a:extLst>
          </p:cNvPr>
          <p:cNvSpPr/>
          <p:nvPr/>
        </p:nvSpPr>
        <p:spPr>
          <a:xfrm>
            <a:off x="7732912"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7" name="Can 106">
            <a:extLst>
              <a:ext uri="{FF2B5EF4-FFF2-40B4-BE49-F238E27FC236}">
                <a16:creationId xmlns:a16="http://schemas.microsoft.com/office/drawing/2014/main" id="{D2DB3B29-BC16-294C-A04D-7195470F29E2}"/>
              </a:ext>
            </a:extLst>
          </p:cNvPr>
          <p:cNvSpPr/>
          <p:nvPr/>
        </p:nvSpPr>
        <p:spPr>
          <a:xfrm>
            <a:off x="7796419"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8" name="Can 107">
            <a:extLst>
              <a:ext uri="{FF2B5EF4-FFF2-40B4-BE49-F238E27FC236}">
                <a16:creationId xmlns:a16="http://schemas.microsoft.com/office/drawing/2014/main" id="{89A270B1-E99B-B941-8DF3-7BE12792071F}"/>
              </a:ext>
            </a:extLst>
          </p:cNvPr>
          <p:cNvSpPr/>
          <p:nvPr/>
        </p:nvSpPr>
        <p:spPr>
          <a:xfrm>
            <a:off x="8199375"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09" name="Can 108">
            <a:extLst>
              <a:ext uri="{FF2B5EF4-FFF2-40B4-BE49-F238E27FC236}">
                <a16:creationId xmlns:a16="http://schemas.microsoft.com/office/drawing/2014/main" id="{48137E09-8AB9-034C-9FEC-48DB2A56442F}"/>
              </a:ext>
            </a:extLst>
          </p:cNvPr>
          <p:cNvSpPr/>
          <p:nvPr/>
        </p:nvSpPr>
        <p:spPr>
          <a:xfrm>
            <a:off x="8268177"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0" name="Can 109">
            <a:extLst>
              <a:ext uri="{FF2B5EF4-FFF2-40B4-BE49-F238E27FC236}">
                <a16:creationId xmlns:a16="http://schemas.microsoft.com/office/drawing/2014/main" id="{0DFE7428-0ED9-8B45-AA0C-720D66134491}"/>
              </a:ext>
            </a:extLst>
          </p:cNvPr>
          <p:cNvSpPr/>
          <p:nvPr/>
        </p:nvSpPr>
        <p:spPr>
          <a:xfrm>
            <a:off x="8331684"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1" name="Rectangle 110">
            <a:extLst>
              <a:ext uri="{FF2B5EF4-FFF2-40B4-BE49-F238E27FC236}">
                <a16:creationId xmlns:a16="http://schemas.microsoft.com/office/drawing/2014/main" id="{924662A7-0287-8D41-AB6B-6E77F5013243}"/>
              </a:ext>
            </a:extLst>
          </p:cNvPr>
          <p:cNvSpPr>
            <a:spLocks noChangeAspect="1"/>
          </p:cNvSpPr>
          <p:nvPr/>
        </p:nvSpPr>
        <p:spPr>
          <a:xfrm>
            <a:off x="7040659" y="281270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a:solidFill>
                <a:prstClr val="white"/>
              </a:solidFill>
              <a:latin typeface="+mj-lt"/>
            </a:endParaRPr>
          </a:p>
        </p:txBody>
      </p:sp>
      <p:sp>
        <p:nvSpPr>
          <p:cNvPr id="112" name="TextBox 111">
            <a:extLst>
              <a:ext uri="{FF2B5EF4-FFF2-40B4-BE49-F238E27FC236}">
                <a16:creationId xmlns:a16="http://schemas.microsoft.com/office/drawing/2014/main" id="{C0748E8B-1AF0-0F48-A6D3-2F7273647E3A}"/>
              </a:ext>
            </a:extLst>
          </p:cNvPr>
          <p:cNvSpPr txBox="1"/>
          <p:nvPr/>
        </p:nvSpPr>
        <p:spPr>
          <a:xfrm>
            <a:off x="7163050" y="2884616"/>
            <a:ext cx="1496764" cy="191727"/>
          </a:xfrm>
          <a:prstGeom prst="rect">
            <a:avLst/>
          </a:prstGeom>
          <a:noFill/>
        </p:spPr>
        <p:txBody>
          <a:bodyPr wrap="square" lIns="0" tIns="0" rIns="0" bIns="0" rtlCol="0" anchor="t">
            <a:noAutofit/>
          </a:bodyPr>
          <a:lstStyle/>
          <a:p>
            <a:pPr algn="ctr"/>
            <a:r>
              <a:rPr lang="en-US" sz="700" spc="94" dirty="0">
                <a:solidFill>
                  <a:prstClr val="white"/>
                </a:solidFill>
                <a:latin typeface="+mj-lt"/>
                <a:ea typeface="Arial Regular" charset="0"/>
                <a:cs typeface="Arial Regular" charset="0"/>
              </a:rPr>
              <a:t>STORAGE NODE</a:t>
            </a:r>
          </a:p>
        </p:txBody>
      </p:sp>
      <p:sp>
        <p:nvSpPr>
          <p:cNvPr id="113" name="Can 112">
            <a:extLst>
              <a:ext uri="{FF2B5EF4-FFF2-40B4-BE49-F238E27FC236}">
                <a16:creationId xmlns:a16="http://schemas.microsoft.com/office/drawing/2014/main" id="{A311C934-2950-4C49-8F01-C35D2493738E}"/>
              </a:ext>
            </a:extLst>
          </p:cNvPr>
          <p:cNvSpPr/>
          <p:nvPr/>
        </p:nvSpPr>
        <p:spPr>
          <a:xfrm>
            <a:off x="7142109"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4" name="Can 113">
            <a:extLst>
              <a:ext uri="{FF2B5EF4-FFF2-40B4-BE49-F238E27FC236}">
                <a16:creationId xmlns:a16="http://schemas.microsoft.com/office/drawing/2014/main" id="{FFF4B263-1130-5342-8984-1B513DA5DB5E}"/>
              </a:ext>
            </a:extLst>
          </p:cNvPr>
          <p:cNvSpPr/>
          <p:nvPr/>
        </p:nvSpPr>
        <p:spPr>
          <a:xfrm>
            <a:off x="7210910"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5" name="Can 114">
            <a:extLst>
              <a:ext uri="{FF2B5EF4-FFF2-40B4-BE49-F238E27FC236}">
                <a16:creationId xmlns:a16="http://schemas.microsoft.com/office/drawing/2014/main" id="{CFC4C43E-554F-434D-96DB-717650CD74AF}"/>
              </a:ext>
            </a:extLst>
          </p:cNvPr>
          <p:cNvSpPr/>
          <p:nvPr/>
        </p:nvSpPr>
        <p:spPr>
          <a:xfrm>
            <a:off x="7274417"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6" name="Can 115">
            <a:extLst>
              <a:ext uri="{FF2B5EF4-FFF2-40B4-BE49-F238E27FC236}">
                <a16:creationId xmlns:a16="http://schemas.microsoft.com/office/drawing/2014/main" id="{CF06BACF-68EA-AD4C-9918-D10A58188D4B}"/>
              </a:ext>
            </a:extLst>
          </p:cNvPr>
          <p:cNvSpPr/>
          <p:nvPr/>
        </p:nvSpPr>
        <p:spPr>
          <a:xfrm>
            <a:off x="7664110"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7" name="Can 116">
            <a:extLst>
              <a:ext uri="{FF2B5EF4-FFF2-40B4-BE49-F238E27FC236}">
                <a16:creationId xmlns:a16="http://schemas.microsoft.com/office/drawing/2014/main" id="{38794A4D-BDB7-AE42-AC19-548D2258EA90}"/>
              </a:ext>
            </a:extLst>
          </p:cNvPr>
          <p:cNvSpPr/>
          <p:nvPr/>
        </p:nvSpPr>
        <p:spPr>
          <a:xfrm>
            <a:off x="7732912"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8" name="Can 117">
            <a:extLst>
              <a:ext uri="{FF2B5EF4-FFF2-40B4-BE49-F238E27FC236}">
                <a16:creationId xmlns:a16="http://schemas.microsoft.com/office/drawing/2014/main" id="{4AA6AE3C-F2AE-2242-BADC-F8A12EE69E4C}"/>
              </a:ext>
            </a:extLst>
          </p:cNvPr>
          <p:cNvSpPr/>
          <p:nvPr/>
        </p:nvSpPr>
        <p:spPr>
          <a:xfrm>
            <a:off x="7796419"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19" name="Can 118">
            <a:extLst>
              <a:ext uri="{FF2B5EF4-FFF2-40B4-BE49-F238E27FC236}">
                <a16:creationId xmlns:a16="http://schemas.microsoft.com/office/drawing/2014/main" id="{34DC5062-ACD1-FD4D-A7EF-A496795B9B3C}"/>
              </a:ext>
            </a:extLst>
          </p:cNvPr>
          <p:cNvSpPr/>
          <p:nvPr/>
        </p:nvSpPr>
        <p:spPr>
          <a:xfrm>
            <a:off x="8199375"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20" name="Can 119">
            <a:extLst>
              <a:ext uri="{FF2B5EF4-FFF2-40B4-BE49-F238E27FC236}">
                <a16:creationId xmlns:a16="http://schemas.microsoft.com/office/drawing/2014/main" id="{E6433ED8-22AB-FD4F-A231-540FC2931E01}"/>
              </a:ext>
            </a:extLst>
          </p:cNvPr>
          <p:cNvSpPr/>
          <p:nvPr/>
        </p:nvSpPr>
        <p:spPr>
          <a:xfrm>
            <a:off x="8268177"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sp>
        <p:nvSpPr>
          <p:cNvPr id="121" name="Can 120">
            <a:extLst>
              <a:ext uri="{FF2B5EF4-FFF2-40B4-BE49-F238E27FC236}">
                <a16:creationId xmlns:a16="http://schemas.microsoft.com/office/drawing/2014/main" id="{BD82868A-2A8F-4E4F-B1B3-73ED8D2BFA4C}"/>
              </a:ext>
            </a:extLst>
          </p:cNvPr>
          <p:cNvSpPr/>
          <p:nvPr/>
        </p:nvSpPr>
        <p:spPr>
          <a:xfrm>
            <a:off x="8331684"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prstClr val="white"/>
                </a:solidFill>
                <a:latin typeface="+mj-lt"/>
                <a:ea typeface="Arial Regular" charset="0"/>
                <a:cs typeface="Arial Regular" charset="0"/>
              </a:rPr>
              <a:t>SSD</a:t>
            </a:r>
          </a:p>
        </p:txBody>
      </p:sp>
      <p:cxnSp>
        <p:nvCxnSpPr>
          <p:cNvPr id="124" name="Straight Arrow Connector 123">
            <a:extLst>
              <a:ext uri="{FF2B5EF4-FFF2-40B4-BE49-F238E27FC236}">
                <a16:creationId xmlns:a16="http://schemas.microsoft.com/office/drawing/2014/main" id="{D3D7BE3F-0F09-B14E-97B8-760CE0ACB9C9}"/>
              </a:ext>
            </a:extLst>
          </p:cNvPr>
          <p:cNvCxnSpPr>
            <a:cxnSpLocks/>
          </p:cNvCxnSpPr>
          <p:nvPr/>
        </p:nvCxnSpPr>
        <p:spPr>
          <a:xfrm>
            <a:off x="6774350" y="2518925"/>
            <a:ext cx="187123"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AAC9C02-7C61-994F-AD3D-0A1538240484}"/>
              </a:ext>
            </a:extLst>
          </p:cNvPr>
          <p:cNvCxnSpPr>
            <a:cxnSpLocks/>
          </p:cNvCxnSpPr>
          <p:nvPr/>
        </p:nvCxnSpPr>
        <p:spPr>
          <a:xfrm>
            <a:off x="5612546" y="2534625"/>
            <a:ext cx="187123"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BC10164-E982-BC43-9B8C-0302B13CA571}"/>
              </a:ext>
            </a:extLst>
          </p:cNvPr>
          <p:cNvCxnSpPr>
            <a:cxnSpLocks/>
          </p:cNvCxnSpPr>
          <p:nvPr/>
        </p:nvCxnSpPr>
        <p:spPr>
          <a:xfrm>
            <a:off x="758936" y="2516733"/>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508FC34-F112-9547-AF2C-9B19C7F3A2C0}"/>
              </a:ext>
            </a:extLst>
          </p:cNvPr>
          <p:cNvCxnSpPr>
            <a:cxnSpLocks/>
          </p:cNvCxnSpPr>
          <p:nvPr/>
        </p:nvCxnSpPr>
        <p:spPr>
          <a:xfrm>
            <a:off x="3283162" y="2499123"/>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73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BA0DDC-74F4-B947-9CE2-BF3586D3FD1D}"/>
              </a:ext>
            </a:extLst>
          </p:cNvPr>
          <p:cNvSpPr/>
          <p:nvPr/>
        </p:nvSpPr>
        <p:spPr>
          <a:xfrm>
            <a:off x="3808301" y="1254238"/>
            <a:ext cx="1745976" cy="2508644"/>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2" name="Title 1">
            <a:extLst>
              <a:ext uri="{FF2B5EF4-FFF2-40B4-BE49-F238E27FC236}">
                <a16:creationId xmlns:a16="http://schemas.microsoft.com/office/drawing/2014/main" id="{19F783A5-B50A-9940-B6E8-34A93EE4F041}"/>
              </a:ext>
            </a:extLst>
          </p:cNvPr>
          <p:cNvSpPr>
            <a:spLocks noGrp="1"/>
          </p:cNvSpPr>
          <p:nvPr>
            <p:ph type="title"/>
          </p:nvPr>
        </p:nvSpPr>
        <p:spPr/>
        <p:txBody>
          <a:bodyPr/>
          <a:lstStyle/>
          <a:p>
            <a:r>
              <a:rPr lang="en-US" dirty="0"/>
              <a:t>Global Secondary Index</a:t>
            </a:r>
          </a:p>
        </p:txBody>
      </p:sp>
      <p:pic>
        <p:nvPicPr>
          <p:cNvPr id="3" name="Picture 2">
            <a:extLst>
              <a:ext uri="{FF2B5EF4-FFF2-40B4-BE49-F238E27FC236}">
                <a16:creationId xmlns:a16="http://schemas.microsoft.com/office/drawing/2014/main" id="{2850A5C6-678C-E944-9D6E-1ED2C8E88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103" y="2253425"/>
            <a:ext cx="399663" cy="438519"/>
          </a:xfrm>
          <a:prstGeom prst="rect">
            <a:avLst/>
          </a:prstGeom>
        </p:spPr>
      </p:pic>
      <p:pic>
        <p:nvPicPr>
          <p:cNvPr id="4" name="Picture 3">
            <a:extLst>
              <a:ext uri="{FF2B5EF4-FFF2-40B4-BE49-F238E27FC236}">
                <a16:creationId xmlns:a16="http://schemas.microsoft.com/office/drawing/2014/main" id="{8688545E-3980-E544-8D77-F0CA470B51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4718" y="2223559"/>
            <a:ext cx="763219" cy="493236"/>
          </a:xfrm>
          <a:prstGeom prst="rect">
            <a:avLst/>
          </a:prstGeom>
        </p:spPr>
      </p:pic>
      <p:cxnSp>
        <p:nvCxnSpPr>
          <p:cNvPr id="5" name="Straight Arrow Connector 4">
            <a:extLst>
              <a:ext uri="{FF2B5EF4-FFF2-40B4-BE49-F238E27FC236}">
                <a16:creationId xmlns:a16="http://schemas.microsoft.com/office/drawing/2014/main" id="{3BD45644-060A-7348-8B86-EFC1151838A5}"/>
              </a:ext>
            </a:extLst>
          </p:cNvPr>
          <p:cNvCxnSpPr>
            <a:cxnSpLocks/>
          </p:cNvCxnSpPr>
          <p:nvPr/>
        </p:nvCxnSpPr>
        <p:spPr>
          <a:xfrm>
            <a:off x="2188377" y="2482899"/>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4C75A6-2739-0743-BD92-7C89952CED12}"/>
              </a:ext>
            </a:extLst>
          </p:cNvPr>
          <p:cNvSpPr txBox="1"/>
          <p:nvPr/>
        </p:nvSpPr>
        <p:spPr>
          <a:xfrm>
            <a:off x="1312038" y="2842023"/>
            <a:ext cx="686257" cy="121768"/>
          </a:xfrm>
          <a:prstGeom prst="rect">
            <a:avLst/>
          </a:prstGeom>
          <a:noFill/>
        </p:spPr>
        <p:txBody>
          <a:bodyPr wrap="square" lIns="0" tIns="0" rIns="0" bIns="0" rtlCol="0" anchor="t">
            <a:noAutofit/>
          </a:bodyPr>
          <a:lstStyle/>
          <a:p>
            <a:pPr algn="ctr"/>
            <a:r>
              <a:rPr lang="en-US" sz="949" dirty="0">
                <a:solidFill>
                  <a:prstClr val="white"/>
                </a:solidFill>
                <a:latin typeface="Arial Regular" charset="0"/>
                <a:ea typeface="Arial Regular" charset="0"/>
                <a:cs typeface="Arial Regular" charset="0"/>
              </a:rPr>
              <a:t>Network</a:t>
            </a:r>
          </a:p>
        </p:txBody>
      </p:sp>
      <p:sp>
        <p:nvSpPr>
          <p:cNvPr id="8" name="Rectangle 7">
            <a:extLst>
              <a:ext uri="{FF2B5EF4-FFF2-40B4-BE49-F238E27FC236}">
                <a16:creationId xmlns:a16="http://schemas.microsoft.com/office/drawing/2014/main" id="{8B46299B-AF2B-B143-9C65-1DC2EF878CCE}"/>
              </a:ext>
            </a:extLst>
          </p:cNvPr>
          <p:cNvSpPr>
            <a:spLocks noChangeAspect="1"/>
          </p:cNvSpPr>
          <p:nvPr/>
        </p:nvSpPr>
        <p:spPr>
          <a:xfrm>
            <a:off x="2696214" y="2295135"/>
            <a:ext cx="473733" cy="387236"/>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0" name="TextBox 9">
            <a:extLst>
              <a:ext uri="{FF2B5EF4-FFF2-40B4-BE49-F238E27FC236}">
                <a16:creationId xmlns:a16="http://schemas.microsoft.com/office/drawing/2014/main" id="{242CDA69-D562-B94F-A85C-75012B2F00DA}"/>
              </a:ext>
            </a:extLst>
          </p:cNvPr>
          <p:cNvSpPr txBox="1"/>
          <p:nvPr/>
        </p:nvSpPr>
        <p:spPr>
          <a:xfrm>
            <a:off x="2582998" y="2413916"/>
            <a:ext cx="700164" cy="112521"/>
          </a:xfrm>
          <a:prstGeom prst="rect">
            <a:avLst/>
          </a:prstGeom>
          <a:noFill/>
        </p:spPr>
        <p:txBody>
          <a:bodyPr wrap="square" lIns="0" tIns="0" rIns="0" bIns="0" rtlCol="0" anchor="t">
            <a:noAutofit/>
          </a:bodyPr>
          <a:lstStyle/>
          <a:p>
            <a:pPr algn="ctr"/>
            <a:r>
              <a:rPr lang="en-US" sz="1055" spc="94" dirty="0">
                <a:solidFill>
                  <a:prstClr val="white"/>
                </a:solidFill>
                <a:latin typeface="Arial Regular" charset="0"/>
                <a:ea typeface="Arial Regular" charset="0"/>
                <a:cs typeface="Arial Regular" charset="0"/>
              </a:rPr>
              <a:t>RR</a:t>
            </a:r>
          </a:p>
        </p:txBody>
      </p:sp>
      <p:sp>
        <p:nvSpPr>
          <p:cNvPr id="12" name="Rectangle 11">
            <a:extLst>
              <a:ext uri="{FF2B5EF4-FFF2-40B4-BE49-F238E27FC236}">
                <a16:creationId xmlns:a16="http://schemas.microsoft.com/office/drawing/2014/main" id="{14A453CA-478F-8144-91F5-A6C33DA1FEC9}"/>
              </a:ext>
            </a:extLst>
          </p:cNvPr>
          <p:cNvSpPr>
            <a:spLocks noChangeAspect="1"/>
          </p:cNvSpPr>
          <p:nvPr/>
        </p:nvSpPr>
        <p:spPr>
          <a:xfrm>
            <a:off x="5853431" y="2329299"/>
            <a:ext cx="850961" cy="358371"/>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 name="TextBox 12">
            <a:extLst>
              <a:ext uri="{FF2B5EF4-FFF2-40B4-BE49-F238E27FC236}">
                <a16:creationId xmlns:a16="http://schemas.microsoft.com/office/drawing/2014/main" id="{72081256-44F1-1A43-A410-E9299D275424}"/>
              </a:ext>
            </a:extLst>
          </p:cNvPr>
          <p:cNvSpPr txBox="1"/>
          <p:nvPr/>
        </p:nvSpPr>
        <p:spPr>
          <a:xfrm>
            <a:off x="5721916" y="2389265"/>
            <a:ext cx="1127622" cy="112521"/>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LOG</a:t>
            </a:r>
          </a:p>
          <a:p>
            <a:pPr algn="ctr"/>
            <a:r>
              <a:rPr lang="en-US" sz="750" spc="94" dirty="0">
                <a:solidFill>
                  <a:prstClr val="white"/>
                </a:solidFill>
                <a:latin typeface="Arial Regular" charset="0"/>
                <a:ea typeface="Arial Regular" charset="0"/>
                <a:cs typeface="Arial Regular" charset="0"/>
              </a:rPr>
              <a:t>PROPAGATOR</a:t>
            </a:r>
          </a:p>
        </p:txBody>
      </p:sp>
      <p:sp>
        <p:nvSpPr>
          <p:cNvPr id="14" name="Rectangle 13">
            <a:extLst>
              <a:ext uri="{FF2B5EF4-FFF2-40B4-BE49-F238E27FC236}">
                <a16:creationId xmlns:a16="http://schemas.microsoft.com/office/drawing/2014/main" id="{0D5ABE8B-3B22-0A47-B2EB-0F32259100F4}"/>
              </a:ext>
            </a:extLst>
          </p:cNvPr>
          <p:cNvSpPr>
            <a:spLocks noChangeAspect="1"/>
          </p:cNvSpPr>
          <p:nvPr/>
        </p:nvSpPr>
        <p:spPr>
          <a:xfrm>
            <a:off x="3829253" y="126253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5" name="TextBox 14">
            <a:extLst>
              <a:ext uri="{FF2B5EF4-FFF2-40B4-BE49-F238E27FC236}">
                <a16:creationId xmlns:a16="http://schemas.microsoft.com/office/drawing/2014/main" id="{BA0D16E6-5B8F-BB4F-8E8C-7D6A3CDFE529}"/>
              </a:ext>
            </a:extLst>
          </p:cNvPr>
          <p:cNvSpPr txBox="1"/>
          <p:nvPr/>
        </p:nvSpPr>
        <p:spPr>
          <a:xfrm>
            <a:off x="3951644" y="1334445"/>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6" name="Can 15">
            <a:extLst>
              <a:ext uri="{FF2B5EF4-FFF2-40B4-BE49-F238E27FC236}">
                <a16:creationId xmlns:a16="http://schemas.microsoft.com/office/drawing/2014/main" id="{143DCE85-0BA6-4B41-BBDE-16B94DD18BB9}"/>
              </a:ext>
            </a:extLst>
          </p:cNvPr>
          <p:cNvSpPr/>
          <p:nvPr/>
        </p:nvSpPr>
        <p:spPr>
          <a:xfrm>
            <a:off x="3930703"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7" name="Can 16">
            <a:extLst>
              <a:ext uri="{FF2B5EF4-FFF2-40B4-BE49-F238E27FC236}">
                <a16:creationId xmlns:a16="http://schemas.microsoft.com/office/drawing/2014/main" id="{AC009B7F-836F-7545-BACC-6F609AECC329}"/>
              </a:ext>
            </a:extLst>
          </p:cNvPr>
          <p:cNvSpPr/>
          <p:nvPr/>
        </p:nvSpPr>
        <p:spPr>
          <a:xfrm>
            <a:off x="3999504"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8" name="Can 17">
            <a:extLst>
              <a:ext uri="{FF2B5EF4-FFF2-40B4-BE49-F238E27FC236}">
                <a16:creationId xmlns:a16="http://schemas.microsoft.com/office/drawing/2014/main" id="{1355EA7D-5107-7E47-86F5-8EC34211256E}"/>
              </a:ext>
            </a:extLst>
          </p:cNvPr>
          <p:cNvSpPr/>
          <p:nvPr/>
        </p:nvSpPr>
        <p:spPr>
          <a:xfrm>
            <a:off x="4063011"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9" name="Can 18">
            <a:extLst>
              <a:ext uri="{FF2B5EF4-FFF2-40B4-BE49-F238E27FC236}">
                <a16:creationId xmlns:a16="http://schemas.microsoft.com/office/drawing/2014/main" id="{C85A2EC0-75BD-0045-AFED-58AA8CB112A2}"/>
              </a:ext>
            </a:extLst>
          </p:cNvPr>
          <p:cNvSpPr/>
          <p:nvPr/>
        </p:nvSpPr>
        <p:spPr>
          <a:xfrm>
            <a:off x="4452704"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0" name="Can 19">
            <a:extLst>
              <a:ext uri="{FF2B5EF4-FFF2-40B4-BE49-F238E27FC236}">
                <a16:creationId xmlns:a16="http://schemas.microsoft.com/office/drawing/2014/main" id="{8971B436-59AF-FB4A-BC6C-BE6278540F7B}"/>
              </a:ext>
            </a:extLst>
          </p:cNvPr>
          <p:cNvSpPr/>
          <p:nvPr/>
        </p:nvSpPr>
        <p:spPr>
          <a:xfrm>
            <a:off x="4521506"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1" name="Can 20">
            <a:extLst>
              <a:ext uri="{FF2B5EF4-FFF2-40B4-BE49-F238E27FC236}">
                <a16:creationId xmlns:a16="http://schemas.microsoft.com/office/drawing/2014/main" id="{08DA4842-A530-B941-B24B-61527EAD5CCB}"/>
              </a:ext>
            </a:extLst>
          </p:cNvPr>
          <p:cNvSpPr/>
          <p:nvPr/>
        </p:nvSpPr>
        <p:spPr>
          <a:xfrm>
            <a:off x="4585013"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2" name="Can 21">
            <a:extLst>
              <a:ext uri="{FF2B5EF4-FFF2-40B4-BE49-F238E27FC236}">
                <a16:creationId xmlns:a16="http://schemas.microsoft.com/office/drawing/2014/main" id="{9106AD8B-8EA6-2949-8008-A7435BAFD222}"/>
              </a:ext>
            </a:extLst>
          </p:cNvPr>
          <p:cNvSpPr/>
          <p:nvPr/>
        </p:nvSpPr>
        <p:spPr>
          <a:xfrm>
            <a:off x="4987969" y="146838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3" name="Can 22">
            <a:extLst>
              <a:ext uri="{FF2B5EF4-FFF2-40B4-BE49-F238E27FC236}">
                <a16:creationId xmlns:a16="http://schemas.microsoft.com/office/drawing/2014/main" id="{07A0CD6B-E32C-1A4B-95D9-F8DFBDA55887}"/>
              </a:ext>
            </a:extLst>
          </p:cNvPr>
          <p:cNvSpPr/>
          <p:nvPr/>
        </p:nvSpPr>
        <p:spPr>
          <a:xfrm>
            <a:off x="5056771" y="1583163"/>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4" name="Can 23">
            <a:extLst>
              <a:ext uri="{FF2B5EF4-FFF2-40B4-BE49-F238E27FC236}">
                <a16:creationId xmlns:a16="http://schemas.microsoft.com/office/drawing/2014/main" id="{C36A389E-9A01-E94E-AFDD-7221FC8A15AD}"/>
              </a:ext>
            </a:extLst>
          </p:cNvPr>
          <p:cNvSpPr/>
          <p:nvPr/>
        </p:nvSpPr>
        <p:spPr>
          <a:xfrm>
            <a:off x="5120279" y="169264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6" name="TextBox 25">
            <a:extLst>
              <a:ext uri="{FF2B5EF4-FFF2-40B4-BE49-F238E27FC236}">
                <a16:creationId xmlns:a16="http://schemas.microsoft.com/office/drawing/2014/main" id="{CF049897-B0AE-AE49-AB47-3AEB26CAA8EF}"/>
              </a:ext>
            </a:extLst>
          </p:cNvPr>
          <p:cNvSpPr txBox="1"/>
          <p:nvPr/>
        </p:nvSpPr>
        <p:spPr>
          <a:xfrm>
            <a:off x="4174405" y="3571169"/>
            <a:ext cx="1052211" cy="238399"/>
          </a:xfrm>
          <a:prstGeom prst="rect">
            <a:avLst/>
          </a:prstGeom>
          <a:noFill/>
        </p:spPr>
        <p:txBody>
          <a:bodyPr wrap="none" rtlCol="0">
            <a:spAutoFit/>
          </a:bodyPr>
          <a:lstStyle/>
          <a:p>
            <a:pPr algn="ctr"/>
            <a:r>
              <a:rPr lang="en-US" sz="949" spc="94" dirty="0">
                <a:solidFill>
                  <a:prstClr val="white"/>
                </a:solidFill>
                <a:latin typeface="Arial Regular" charset="0"/>
                <a:ea typeface="Arial Regular" charset="0"/>
                <a:cs typeface="Arial Regular" charset="0"/>
              </a:rPr>
              <a:t>BASE TABLE</a:t>
            </a:r>
          </a:p>
        </p:txBody>
      </p:sp>
      <p:sp>
        <p:nvSpPr>
          <p:cNvPr id="30" name="Rectangle 29">
            <a:extLst>
              <a:ext uri="{FF2B5EF4-FFF2-40B4-BE49-F238E27FC236}">
                <a16:creationId xmlns:a16="http://schemas.microsoft.com/office/drawing/2014/main" id="{9A3B644A-E37B-BC4F-A8A3-B66F20023CF1}"/>
              </a:ext>
            </a:extLst>
          </p:cNvPr>
          <p:cNvSpPr>
            <a:spLocks noChangeAspect="1"/>
          </p:cNvSpPr>
          <p:nvPr/>
        </p:nvSpPr>
        <p:spPr>
          <a:xfrm>
            <a:off x="3829253" y="2054774"/>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31" name="TextBox 30">
            <a:extLst>
              <a:ext uri="{FF2B5EF4-FFF2-40B4-BE49-F238E27FC236}">
                <a16:creationId xmlns:a16="http://schemas.microsoft.com/office/drawing/2014/main" id="{0F10FBCC-326F-5A42-BF06-C607112E55DF}"/>
              </a:ext>
            </a:extLst>
          </p:cNvPr>
          <p:cNvSpPr txBox="1"/>
          <p:nvPr/>
        </p:nvSpPr>
        <p:spPr>
          <a:xfrm>
            <a:off x="3951644" y="2126687"/>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32" name="Can 31">
            <a:extLst>
              <a:ext uri="{FF2B5EF4-FFF2-40B4-BE49-F238E27FC236}">
                <a16:creationId xmlns:a16="http://schemas.microsoft.com/office/drawing/2014/main" id="{60F84EC3-B894-A741-B3C2-2B63492817CA}"/>
              </a:ext>
            </a:extLst>
          </p:cNvPr>
          <p:cNvSpPr/>
          <p:nvPr/>
        </p:nvSpPr>
        <p:spPr>
          <a:xfrm>
            <a:off x="3930703"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3" name="Can 32">
            <a:extLst>
              <a:ext uri="{FF2B5EF4-FFF2-40B4-BE49-F238E27FC236}">
                <a16:creationId xmlns:a16="http://schemas.microsoft.com/office/drawing/2014/main" id="{93A3968D-D471-7D46-9402-560B4FBDC854}"/>
              </a:ext>
            </a:extLst>
          </p:cNvPr>
          <p:cNvSpPr/>
          <p:nvPr/>
        </p:nvSpPr>
        <p:spPr>
          <a:xfrm>
            <a:off x="3999504"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4" name="Can 33">
            <a:extLst>
              <a:ext uri="{FF2B5EF4-FFF2-40B4-BE49-F238E27FC236}">
                <a16:creationId xmlns:a16="http://schemas.microsoft.com/office/drawing/2014/main" id="{7717661A-4BBE-5A49-8FA5-4422FC669A54}"/>
              </a:ext>
            </a:extLst>
          </p:cNvPr>
          <p:cNvSpPr/>
          <p:nvPr/>
        </p:nvSpPr>
        <p:spPr>
          <a:xfrm>
            <a:off x="4063011"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5" name="Can 34">
            <a:extLst>
              <a:ext uri="{FF2B5EF4-FFF2-40B4-BE49-F238E27FC236}">
                <a16:creationId xmlns:a16="http://schemas.microsoft.com/office/drawing/2014/main" id="{E0470B98-FD66-454C-B7C1-8BFFE3E6CC1D}"/>
              </a:ext>
            </a:extLst>
          </p:cNvPr>
          <p:cNvSpPr/>
          <p:nvPr/>
        </p:nvSpPr>
        <p:spPr>
          <a:xfrm>
            <a:off x="4452704"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6" name="Can 35">
            <a:extLst>
              <a:ext uri="{FF2B5EF4-FFF2-40B4-BE49-F238E27FC236}">
                <a16:creationId xmlns:a16="http://schemas.microsoft.com/office/drawing/2014/main" id="{D84794E2-CA82-E34F-AB49-077E3364A33F}"/>
              </a:ext>
            </a:extLst>
          </p:cNvPr>
          <p:cNvSpPr/>
          <p:nvPr/>
        </p:nvSpPr>
        <p:spPr>
          <a:xfrm>
            <a:off x="4521506"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7" name="Can 36">
            <a:extLst>
              <a:ext uri="{FF2B5EF4-FFF2-40B4-BE49-F238E27FC236}">
                <a16:creationId xmlns:a16="http://schemas.microsoft.com/office/drawing/2014/main" id="{89E2C8D2-4C51-BF4C-B88C-70A9F106477C}"/>
              </a:ext>
            </a:extLst>
          </p:cNvPr>
          <p:cNvSpPr/>
          <p:nvPr/>
        </p:nvSpPr>
        <p:spPr>
          <a:xfrm>
            <a:off x="4585013"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8" name="Can 37">
            <a:extLst>
              <a:ext uri="{FF2B5EF4-FFF2-40B4-BE49-F238E27FC236}">
                <a16:creationId xmlns:a16="http://schemas.microsoft.com/office/drawing/2014/main" id="{4A5096A8-FBC8-9340-8B6F-BB850C76BA1C}"/>
              </a:ext>
            </a:extLst>
          </p:cNvPr>
          <p:cNvSpPr/>
          <p:nvPr/>
        </p:nvSpPr>
        <p:spPr>
          <a:xfrm>
            <a:off x="4987969" y="226062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39" name="Can 38">
            <a:extLst>
              <a:ext uri="{FF2B5EF4-FFF2-40B4-BE49-F238E27FC236}">
                <a16:creationId xmlns:a16="http://schemas.microsoft.com/office/drawing/2014/main" id="{6B1E1B0E-F2F1-2A4D-B901-0BA159AEC22E}"/>
              </a:ext>
            </a:extLst>
          </p:cNvPr>
          <p:cNvSpPr/>
          <p:nvPr/>
        </p:nvSpPr>
        <p:spPr>
          <a:xfrm>
            <a:off x="5056771" y="2375406"/>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0" name="Can 39">
            <a:extLst>
              <a:ext uri="{FF2B5EF4-FFF2-40B4-BE49-F238E27FC236}">
                <a16:creationId xmlns:a16="http://schemas.microsoft.com/office/drawing/2014/main" id="{DD6F10F6-C6BF-574A-9ADF-6045AE57E7F9}"/>
              </a:ext>
            </a:extLst>
          </p:cNvPr>
          <p:cNvSpPr/>
          <p:nvPr/>
        </p:nvSpPr>
        <p:spPr>
          <a:xfrm>
            <a:off x="5120279" y="248489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1" name="Rectangle 40">
            <a:extLst>
              <a:ext uri="{FF2B5EF4-FFF2-40B4-BE49-F238E27FC236}">
                <a16:creationId xmlns:a16="http://schemas.microsoft.com/office/drawing/2014/main" id="{B4F8B3BA-A0C4-A849-B237-FBF944DB957E}"/>
              </a:ext>
            </a:extLst>
          </p:cNvPr>
          <p:cNvSpPr>
            <a:spLocks noChangeAspect="1"/>
          </p:cNvSpPr>
          <p:nvPr/>
        </p:nvSpPr>
        <p:spPr>
          <a:xfrm>
            <a:off x="3829253" y="2812702"/>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42" name="TextBox 41">
            <a:extLst>
              <a:ext uri="{FF2B5EF4-FFF2-40B4-BE49-F238E27FC236}">
                <a16:creationId xmlns:a16="http://schemas.microsoft.com/office/drawing/2014/main" id="{2B2C731E-15FA-6644-A6B8-48BBAB4BCDF0}"/>
              </a:ext>
            </a:extLst>
          </p:cNvPr>
          <p:cNvSpPr txBox="1"/>
          <p:nvPr/>
        </p:nvSpPr>
        <p:spPr>
          <a:xfrm>
            <a:off x="3951644" y="2884616"/>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43" name="Can 42">
            <a:extLst>
              <a:ext uri="{FF2B5EF4-FFF2-40B4-BE49-F238E27FC236}">
                <a16:creationId xmlns:a16="http://schemas.microsoft.com/office/drawing/2014/main" id="{CBF5CD1A-227F-5B48-AC51-BF89D6CAC3DC}"/>
              </a:ext>
            </a:extLst>
          </p:cNvPr>
          <p:cNvSpPr/>
          <p:nvPr/>
        </p:nvSpPr>
        <p:spPr>
          <a:xfrm>
            <a:off x="3930703"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4" name="Can 43">
            <a:extLst>
              <a:ext uri="{FF2B5EF4-FFF2-40B4-BE49-F238E27FC236}">
                <a16:creationId xmlns:a16="http://schemas.microsoft.com/office/drawing/2014/main" id="{9DFA5562-E931-0F4C-A990-25C80B8C6796}"/>
              </a:ext>
            </a:extLst>
          </p:cNvPr>
          <p:cNvSpPr/>
          <p:nvPr/>
        </p:nvSpPr>
        <p:spPr>
          <a:xfrm>
            <a:off x="3999504"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5" name="Can 44">
            <a:extLst>
              <a:ext uri="{FF2B5EF4-FFF2-40B4-BE49-F238E27FC236}">
                <a16:creationId xmlns:a16="http://schemas.microsoft.com/office/drawing/2014/main" id="{C96F7B76-66B1-9A46-97A3-A8A34D125FCB}"/>
              </a:ext>
            </a:extLst>
          </p:cNvPr>
          <p:cNvSpPr/>
          <p:nvPr/>
        </p:nvSpPr>
        <p:spPr>
          <a:xfrm>
            <a:off x="4063011"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6" name="Can 45">
            <a:extLst>
              <a:ext uri="{FF2B5EF4-FFF2-40B4-BE49-F238E27FC236}">
                <a16:creationId xmlns:a16="http://schemas.microsoft.com/office/drawing/2014/main" id="{5A343E1C-8223-124B-B78C-E00947B47C8A}"/>
              </a:ext>
            </a:extLst>
          </p:cNvPr>
          <p:cNvSpPr/>
          <p:nvPr/>
        </p:nvSpPr>
        <p:spPr>
          <a:xfrm>
            <a:off x="4452704"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7" name="Can 46">
            <a:extLst>
              <a:ext uri="{FF2B5EF4-FFF2-40B4-BE49-F238E27FC236}">
                <a16:creationId xmlns:a16="http://schemas.microsoft.com/office/drawing/2014/main" id="{C534F9C6-18C6-8246-B6E2-4C92F82AA450}"/>
              </a:ext>
            </a:extLst>
          </p:cNvPr>
          <p:cNvSpPr/>
          <p:nvPr/>
        </p:nvSpPr>
        <p:spPr>
          <a:xfrm>
            <a:off x="4521506"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8" name="Can 47">
            <a:extLst>
              <a:ext uri="{FF2B5EF4-FFF2-40B4-BE49-F238E27FC236}">
                <a16:creationId xmlns:a16="http://schemas.microsoft.com/office/drawing/2014/main" id="{B89C6EEC-19EB-D546-9E4D-BD9B23D6D065}"/>
              </a:ext>
            </a:extLst>
          </p:cNvPr>
          <p:cNvSpPr/>
          <p:nvPr/>
        </p:nvSpPr>
        <p:spPr>
          <a:xfrm>
            <a:off x="4585013"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49" name="Can 48">
            <a:extLst>
              <a:ext uri="{FF2B5EF4-FFF2-40B4-BE49-F238E27FC236}">
                <a16:creationId xmlns:a16="http://schemas.microsoft.com/office/drawing/2014/main" id="{0FB6C0F9-3731-8440-B684-5D36550E0372}"/>
              </a:ext>
            </a:extLst>
          </p:cNvPr>
          <p:cNvSpPr/>
          <p:nvPr/>
        </p:nvSpPr>
        <p:spPr>
          <a:xfrm>
            <a:off x="4987969" y="301855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50" name="Can 49">
            <a:extLst>
              <a:ext uri="{FF2B5EF4-FFF2-40B4-BE49-F238E27FC236}">
                <a16:creationId xmlns:a16="http://schemas.microsoft.com/office/drawing/2014/main" id="{8B6BECC2-3BBA-3F4E-AB16-48C6EB925FB2}"/>
              </a:ext>
            </a:extLst>
          </p:cNvPr>
          <p:cNvSpPr/>
          <p:nvPr/>
        </p:nvSpPr>
        <p:spPr>
          <a:xfrm>
            <a:off x="5056771" y="313333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51" name="Can 50">
            <a:extLst>
              <a:ext uri="{FF2B5EF4-FFF2-40B4-BE49-F238E27FC236}">
                <a16:creationId xmlns:a16="http://schemas.microsoft.com/office/drawing/2014/main" id="{109CD257-6E5C-3C48-8F6C-29A07D3DCF82}"/>
              </a:ext>
            </a:extLst>
          </p:cNvPr>
          <p:cNvSpPr/>
          <p:nvPr/>
        </p:nvSpPr>
        <p:spPr>
          <a:xfrm>
            <a:off x="5120279" y="32428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87" name="Rectangle 86">
            <a:extLst>
              <a:ext uri="{FF2B5EF4-FFF2-40B4-BE49-F238E27FC236}">
                <a16:creationId xmlns:a16="http://schemas.microsoft.com/office/drawing/2014/main" id="{15A18DCE-DF6E-6041-909C-174E374CE1D5}"/>
              </a:ext>
            </a:extLst>
          </p:cNvPr>
          <p:cNvSpPr/>
          <p:nvPr/>
        </p:nvSpPr>
        <p:spPr>
          <a:xfrm>
            <a:off x="7225230" y="38971"/>
            <a:ext cx="1745976" cy="2508644"/>
          </a:xfrm>
          <a:prstGeom prst="rect">
            <a:avLst/>
          </a:prstGeom>
          <a:gradFill flip="none" rotWithShape="1">
            <a:gsLst>
              <a:gs pos="0">
                <a:schemeClr val="accent5">
                  <a:alpha val="15000"/>
                  <a:lumMod val="3000"/>
                </a:schemeClr>
              </a:gs>
              <a:gs pos="9700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88" name="Rectangle 87">
            <a:extLst>
              <a:ext uri="{FF2B5EF4-FFF2-40B4-BE49-F238E27FC236}">
                <a16:creationId xmlns:a16="http://schemas.microsoft.com/office/drawing/2014/main" id="{34F331E5-5B07-F04A-8093-45E6A53A8FA6}"/>
              </a:ext>
            </a:extLst>
          </p:cNvPr>
          <p:cNvSpPr>
            <a:spLocks noChangeAspect="1"/>
          </p:cNvSpPr>
          <p:nvPr/>
        </p:nvSpPr>
        <p:spPr>
          <a:xfrm>
            <a:off x="7254086" y="47265"/>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89" name="TextBox 88">
            <a:extLst>
              <a:ext uri="{FF2B5EF4-FFF2-40B4-BE49-F238E27FC236}">
                <a16:creationId xmlns:a16="http://schemas.microsoft.com/office/drawing/2014/main" id="{78C5E116-DFE0-F148-86E2-D106E31B4E3C}"/>
              </a:ext>
            </a:extLst>
          </p:cNvPr>
          <p:cNvSpPr txBox="1"/>
          <p:nvPr/>
        </p:nvSpPr>
        <p:spPr>
          <a:xfrm>
            <a:off x="7376478" y="119178"/>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90" name="Can 89">
            <a:extLst>
              <a:ext uri="{FF2B5EF4-FFF2-40B4-BE49-F238E27FC236}">
                <a16:creationId xmlns:a16="http://schemas.microsoft.com/office/drawing/2014/main" id="{11D51993-C7EA-E941-A4FD-F99D4DFE77D6}"/>
              </a:ext>
            </a:extLst>
          </p:cNvPr>
          <p:cNvSpPr/>
          <p:nvPr/>
        </p:nvSpPr>
        <p:spPr>
          <a:xfrm>
            <a:off x="7355536" y="2531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1" name="Can 90">
            <a:extLst>
              <a:ext uri="{FF2B5EF4-FFF2-40B4-BE49-F238E27FC236}">
                <a16:creationId xmlns:a16="http://schemas.microsoft.com/office/drawing/2014/main" id="{EDFD2577-B73D-A74F-A981-95F086D581BB}"/>
              </a:ext>
            </a:extLst>
          </p:cNvPr>
          <p:cNvSpPr/>
          <p:nvPr/>
        </p:nvSpPr>
        <p:spPr>
          <a:xfrm>
            <a:off x="7424337" y="36789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2" name="Can 91">
            <a:extLst>
              <a:ext uri="{FF2B5EF4-FFF2-40B4-BE49-F238E27FC236}">
                <a16:creationId xmlns:a16="http://schemas.microsoft.com/office/drawing/2014/main" id="{064E0D3D-A9F5-624D-B844-5022BF2E0292}"/>
              </a:ext>
            </a:extLst>
          </p:cNvPr>
          <p:cNvSpPr/>
          <p:nvPr/>
        </p:nvSpPr>
        <p:spPr>
          <a:xfrm>
            <a:off x="7487844" y="47738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3" name="Can 92">
            <a:extLst>
              <a:ext uri="{FF2B5EF4-FFF2-40B4-BE49-F238E27FC236}">
                <a16:creationId xmlns:a16="http://schemas.microsoft.com/office/drawing/2014/main" id="{AB95B1C4-2876-AB42-8802-9007087D34D2}"/>
              </a:ext>
            </a:extLst>
          </p:cNvPr>
          <p:cNvSpPr/>
          <p:nvPr/>
        </p:nvSpPr>
        <p:spPr>
          <a:xfrm>
            <a:off x="7877538" y="2531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4" name="Can 93">
            <a:extLst>
              <a:ext uri="{FF2B5EF4-FFF2-40B4-BE49-F238E27FC236}">
                <a16:creationId xmlns:a16="http://schemas.microsoft.com/office/drawing/2014/main" id="{C7974FF0-2919-5B42-8AE9-CB7643CF2F32}"/>
              </a:ext>
            </a:extLst>
          </p:cNvPr>
          <p:cNvSpPr/>
          <p:nvPr/>
        </p:nvSpPr>
        <p:spPr>
          <a:xfrm>
            <a:off x="7946340" y="36789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5" name="Can 94">
            <a:extLst>
              <a:ext uri="{FF2B5EF4-FFF2-40B4-BE49-F238E27FC236}">
                <a16:creationId xmlns:a16="http://schemas.microsoft.com/office/drawing/2014/main" id="{36832224-6F02-1245-8243-EEBDE2A7B3B8}"/>
              </a:ext>
            </a:extLst>
          </p:cNvPr>
          <p:cNvSpPr/>
          <p:nvPr/>
        </p:nvSpPr>
        <p:spPr>
          <a:xfrm>
            <a:off x="8009846" y="47738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6" name="Can 95">
            <a:extLst>
              <a:ext uri="{FF2B5EF4-FFF2-40B4-BE49-F238E27FC236}">
                <a16:creationId xmlns:a16="http://schemas.microsoft.com/office/drawing/2014/main" id="{A17CD057-0C0D-AE4C-AEBF-3C5722868C7F}"/>
              </a:ext>
            </a:extLst>
          </p:cNvPr>
          <p:cNvSpPr/>
          <p:nvPr/>
        </p:nvSpPr>
        <p:spPr>
          <a:xfrm>
            <a:off x="8412803" y="25311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7" name="Can 96">
            <a:extLst>
              <a:ext uri="{FF2B5EF4-FFF2-40B4-BE49-F238E27FC236}">
                <a16:creationId xmlns:a16="http://schemas.microsoft.com/office/drawing/2014/main" id="{7D36D4F0-DD98-9F40-8BF8-01917AC34E05}"/>
              </a:ext>
            </a:extLst>
          </p:cNvPr>
          <p:cNvSpPr/>
          <p:nvPr/>
        </p:nvSpPr>
        <p:spPr>
          <a:xfrm>
            <a:off x="8481604" y="36789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8" name="Can 97">
            <a:extLst>
              <a:ext uri="{FF2B5EF4-FFF2-40B4-BE49-F238E27FC236}">
                <a16:creationId xmlns:a16="http://schemas.microsoft.com/office/drawing/2014/main" id="{E8694938-9BB0-F049-A7C2-C55DEE2C6F9A}"/>
              </a:ext>
            </a:extLst>
          </p:cNvPr>
          <p:cNvSpPr/>
          <p:nvPr/>
        </p:nvSpPr>
        <p:spPr>
          <a:xfrm>
            <a:off x="8545112" y="477381"/>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99" name="TextBox 98">
            <a:extLst>
              <a:ext uri="{FF2B5EF4-FFF2-40B4-BE49-F238E27FC236}">
                <a16:creationId xmlns:a16="http://schemas.microsoft.com/office/drawing/2014/main" id="{8BD76650-1E95-B14B-96E4-EF9619CB676A}"/>
              </a:ext>
            </a:extLst>
          </p:cNvPr>
          <p:cNvSpPr txBox="1"/>
          <p:nvPr/>
        </p:nvSpPr>
        <p:spPr>
          <a:xfrm>
            <a:off x="7248440" y="2355902"/>
            <a:ext cx="1753813" cy="238399"/>
          </a:xfrm>
          <a:prstGeom prst="rect">
            <a:avLst/>
          </a:prstGeom>
          <a:noFill/>
        </p:spPr>
        <p:txBody>
          <a:bodyPr wrap="none" rtlCol="0">
            <a:spAutoFit/>
          </a:bodyPr>
          <a:lstStyle/>
          <a:p>
            <a:pPr algn="ctr"/>
            <a:r>
              <a:rPr lang="en-US" sz="949" spc="94" dirty="0">
                <a:solidFill>
                  <a:prstClr val="white"/>
                </a:solidFill>
                <a:latin typeface="Arial Regular" charset="0"/>
                <a:ea typeface="Arial Regular" charset="0"/>
                <a:cs typeface="Arial Regular" charset="0"/>
              </a:rPr>
              <a:t>OLD INDEX PARTITION</a:t>
            </a:r>
          </a:p>
        </p:txBody>
      </p:sp>
      <p:sp>
        <p:nvSpPr>
          <p:cNvPr id="100" name="Rectangle 99">
            <a:extLst>
              <a:ext uri="{FF2B5EF4-FFF2-40B4-BE49-F238E27FC236}">
                <a16:creationId xmlns:a16="http://schemas.microsoft.com/office/drawing/2014/main" id="{B2A303F5-E5F4-534D-B597-377A34C06D0A}"/>
              </a:ext>
            </a:extLst>
          </p:cNvPr>
          <p:cNvSpPr>
            <a:spLocks noChangeAspect="1"/>
          </p:cNvSpPr>
          <p:nvPr/>
        </p:nvSpPr>
        <p:spPr>
          <a:xfrm>
            <a:off x="7254086" y="839508"/>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01" name="TextBox 100">
            <a:extLst>
              <a:ext uri="{FF2B5EF4-FFF2-40B4-BE49-F238E27FC236}">
                <a16:creationId xmlns:a16="http://schemas.microsoft.com/office/drawing/2014/main" id="{B5019685-C0CF-8C48-8894-8A04E1F5F5B7}"/>
              </a:ext>
            </a:extLst>
          </p:cNvPr>
          <p:cNvSpPr txBox="1"/>
          <p:nvPr/>
        </p:nvSpPr>
        <p:spPr>
          <a:xfrm>
            <a:off x="7376478" y="911421"/>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02" name="Can 101">
            <a:extLst>
              <a:ext uri="{FF2B5EF4-FFF2-40B4-BE49-F238E27FC236}">
                <a16:creationId xmlns:a16="http://schemas.microsoft.com/office/drawing/2014/main" id="{CF7C0C89-B348-C141-82C3-8AE67813E16D}"/>
              </a:ext>
            </a:extLst>
          </p:cNvPr>
          <p:cNvSpPr/>
          <p:nvPr/>
        </p:nvSpPr>
        <p:spPr>
          <a:xfrm>
            <a:off x="7355536" y="104536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3" name="Can 102">
            <a:extLst>
              <a:ext uri="{FF2B5EF4-FFF2-40B4-BE49-F238E27FC236}">
                <a16:creationId xmlns:a16="http://schemas.microsoft.com/office/drawing/2014/main" id="{030C94AA-8AD2-2242-9C3A-743036AD9EB2}"/>
              </a:ext>
            </a:extLst>
          </p:cNvPr>
          <p:cNvSpPr/>
          <p:nvPr/>
        </p:nvSpPr>
        <p:spPr>
          <a:xfrm>
            <a:off x="7424337" y="11601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4" name="Can 103">
            <a:extLst>
              <a:ext uri="{FF2B5EF4-FFF2-40B4-BE49-F238E27FC236}">
                <a16:creationId xmlns:a16="http://schemas.microsoft.com/office/drawing/2014/main" id="{FFD3C9EC-3B86-8849-9D11-0513E35EF981}"/>
              </a:ext>
            </a:extLst>
          </p:cNvPr>
          <p:cNvSpPr/>
          <p:nvPr/>
        </p:nvSpPr>
        <p:spPr>
          <a:xfrm>
            <a:off x="7487844" y="126962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5" name="Can 104">
            <a:extLst>
              <a:ext uri="{FF2B5EF4-FFF2-40B4-BE49-F238E27FC236}">
                <a16:creationId xmlns:a16="http://schemas.microsoft.com/office/drawing/2014/main" id="{B04AFA21-41B9-4643-80C2-5D5C0D6C6586}"/>
              </a:ext>
            </a:extLst>
          </p:cNvPr>
          <p:cNvSpPr/>
          <p:nvPr/>
        </p:nvSpPr>
        <p:spPr>
          <a:xfrm>
            <a:off x="7877538" y="104536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6" name="Can 105">
            <a:extLst>
              <a:ext uri="{FF2B5EF4-FFF2-40B4-BE49-F238E27FC236}">
                <a16:creationId xmlns:a16="http://schemas.microsoft.com/office/drawing/2014/main" id="{D9B87903-9913-6B41-BAEE-0C79F40D864A}"/>
              </a:ext>
            </a:extLst>
          </p:cNvPr>
          <p:cNvSpPr/>
          <p:nvPr/>
        </p:nvSpPr>
        <p:spPr>
          <a:xfrm>
            <a:off x="7946340" y="11601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7" name="Can 106">
            <a:extLst>
              <a:ext uri="{FF2B5EF4-FFF2-40B4-BE49-F238E27FC236}">
                <a16:creationId xmlns:a16="http://schemas.microsoft.com/office/drawing/2014/main" id="{D2DB3B29-BC16-294C-A04D-7195470F29E2}"/>
              </a:ext>
            </a:extLst>
          </p:cNvPr>
          <p:cNvSpPr/>
          <p:nvPr/>
        </p:nvSpPr>
        <p:spPr>
          <a:xfrm>
            <a:off x="8009846" y="126962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8" name="Can 107">
            <a:extLst>
              <a:ext uri="{FF2B5EF4-FFF2-40B4-BE49-F238E27FC236}">
                <a16:creationId xmlns:a16="http://schemas.microsoft.com/office/drawing/2014/main" id="{89A270B1-E99B-B941-8DF3-7BE12792071F}"/>
              </a:ext>
            </a:extLst>
          </p:cNvPr>
          <p:cNvSpPr/>
          <p:nvPr/>
        </p:nvSpPr>
        <p:spPr>
          <a:xfrm>
            <a:off x="8412803" y="104536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09" name="Can 108">
            <a:extLst>
              <a:ext uri="{FF2B5EF4-FFF2-40B4-BE49-F238E27FC236}">
                <a16:creationId xmlns:a16="http://schemas.microsoft.com/office/drawing/2014/main" id="{48137E09-8AB9-034C-9FEC-48DB2A56442F}"/>
              </a:ext>
            </a:extLst>
          </p:cNvPr>
          <p:cNvSpPr/>
          <p:nvPr/>
        </p:nvSpPr>
        <p:spPr>
          <a:xfrm>
            <a:off x="8481604" y="11601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0" name="Can 109">
            <a:extLst>
              <a:ext uri="{FF2B5EF4-FFF2-40B4-BE49-F238E27FC236}">
                <a16:creationId xmlns:a16="http://schemas.microsoft.com/office/drawing/2014/main" id="{0DFE7428-0ED9-8B45-AA0C-720D66134491}"/>
              </a:ext>
            </a:extLst>
          </p:cNvPr>
          <p:cNvSpPr/>
          <p:nvPr/>
        </p:nvSpPr>
        <p:spPr>
          <a:xfrm>
            <a:off x="8545112" y="1269624"/>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1" name="Rectangle 110">
            <a:extLst>
              <a:ext uri="{FF2B5EF4-FFF2-40B4-BE49-F238E27FC236}">
                <a16:creationId xmlns:a16="http://schemas.microsoft.com/office/drawing/2014/main" id="{924662A7-0287-8D41-AB6B-6E77F5013243}"/>
              </a:ext>
            </a:extLst>
          </p:cNvPr>
          <p:cNvSpPr>
            <a:spLocks noChangeAspect="1"/>
          </p:cNvSpPr>
          <p:nvPr/>
        </p:nvSpPr>
        <p:spPr>
          <a:xfrm>
            <a:off x="7254086" y="1597436"/>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12" name="TextBox 111">
            <a:extLst>
              <a:ext uri="{FF2B5EF4-FFF2-40B4-BE49-F238E27FC236}">
                <a16:creationId xmlns:a16="http://schemas.microsoft.com/office/drawing/2014/main" id="{C0748E8B-1AF0-0F48-A6D3-2F7273647E3A}"/>
              </a:ext>
            </a:extLst>
          </p:cNvPr>
          <p:cNvSpPr txBox="1"/>
          <p:nvPr/>
        </p:nvSpPr>
        <p:spPr>
          <a:xfrm>
            <a:off x="7376478" y="1669349"/>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13" name="Can 112">
            <a:extLst>
              <a:ext uri="{FF2B5EF4-FFF2-40B4-BE49-F238E27FC236}">
                <a16:creationId xmlns:a16="http://schemas.microsoft.com/office/drawing/2014/main" id="{A311C934-2950-4C49-8F01-C35D2493738E}"/>
              </a:ext>
            </a:extLst>
          </p:cNvPr>
          <p:cNvSpPr/>
          <p:nvPr/>
        </p:nvSpPr>
        <p:spPr>
          <a:xfrm>
            <a:off x="7355536" y="180329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4" name="Can 113">
            <a:extLst>
              <a:ext uri="{FF2B5EF4-FFF2-40B4-BE49-F238E27FC236}">
                <a16:creationId xmlns:a16="http://schemas.microsoft.com/office/drawing/2014/main" id="{FFF4B263-1130-5342-8984-1B513DA5DB5E}"/>
              </a:ext>
            </a:extLst>
          </p:cNvPr>
          <p:cNvSpPr/>
          <p:nvPr/>
        </p:nvSpPr>
        <p:spPr>
          <a:xfrm>
            <a:off x="7424337" y="191806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5" name="Can 114">
            <a:extLst>
              <a:ext uri="{FF2B5EF4-FFF2-40B4-BE49-F238E27FC236}">
                <a16:creationId xmlns:a16="http://schemas.microsoft.com/office/drawing/2014/main" id="{CFC4C43E-554F-434D-96DB-717650CD74AF}"/>
              </a:ext>
            </a:extLst>
          </p:cNvPr>
          <p:cNvSpPr/>
          <p:nvPr/>
        </p:nvSpPr>
        <p:spPr>
          <a:xfrm>
            <a:off x="7487844" y="202755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6" name="Can 115">
            <a:extLst>
              <a:ext uri="{FF2B5EF4-FFF2-40B4-BE49-F238E27FC236}">
                <a16:creationId xmlns:a16="http://schemas.microsoft.com/office/drawing/2014/main" id="{CF06BACF-68EA-AD4C-9918-D10A58188D4B}"/>
              </a:ext>
            </a:extLst>
          </p:cNvPr>
          <p:cNvSpPr/>
          <p:nvPr/>
        </p:nvSpPr>
        <p:spPr>
          <a:xfrm>
            <a:off x="7877538" y="180329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7" name="Can 116">
            <a:extLst>
              <a:ext uri="{FF2B5EF4-FFF2-40B4-BE49-F238E27FC236}">
                <a16:creationId xmlns:a16="http://schemas.microsoft.com/office/drawing/2014/main" id="{38794A4D-BDB7-AE42-AC19-548D2258EA90}"/>
              </a:ext>
            </a:extLst>
          </p:cNvPr>
          <p:cNvSpPr/>
          <p:nvPr/>
        </p:nvSpPr>
        <p:spPr>
          <a:xfrm>
            <a:off x="7946340" y="191806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8" name="Can 117">
            <a:extLst>
              <a:ext uri="{FF2B5EF4-FFF2-40B4-BE49-F238E27FC236}">
                <a16:creationId xmlns:a16="http://schemas.microsoft.com/office/drawing/2014/main" id="{4AA6AE3C-F2AE-2242-BADC-F8A12EE69E4C}"/>
              </a:ext>
            </a:extLst>
          </p:cNvPr>
          <p:cNvSpPr/>
          <p:nvPr/>
        </p:nvSpPr>
        <p:spPr>
          <a:xfrm>
            <a:off x="8009846" y="202755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19" name="Can 118">
            <a:extLst>
              <a:ext uri="{FF2B5EF4-FFF2-40B4-BE49-F238E27FC236}">
                <a16:creationId xmlns:a16="http://schemas.microsoft.com/office/drawing/2014/main" id="{34DC5062-ACD1-FD4D-A7EF-A496795B9B3C}"/>
              </a:ext>
            </a:extLst>
          </p:cNvPr>
          <p:cNvSpPr/>
          <p:nvPr/>
        </p:nvSpPr>
        <p:spPr>
          <a:xfrm>
            <a:off x="8412803" y="180329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0" name="Can 119">
            <a:extLst>
              <a:ext uri="{FF2B5EF4-FFF2-40B4-BE49-F238E27FC236}">
                <a16:creationId xmlns:a16="http://schemas.microsoft.com/office/drawing/2014/main" id="{E6433ED8-22AB-FD4F-A231-540FC2931E01}"/>
              </a:ext>
            </a:extLst>
          </p:cNvPr>
          <p:cNvSpPr/>
          <p:nvPr/>
        </p:nvSpPr>
        <p:spPr>
          <a:xfrm>
            <a:off x="8481604" y="191806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1" name="Can 120">
            <a:extLst>
              <a:ext uri="{FF2B5EF4-FFF2-40B4-BE49-F238E27FC236}">
                <a16:creationId xmlns:a16="http://schemas.microsoft.com/office/drawing/2014/main" id="{BD82868A-2A8F-4E4F-B1B3-73ED8D2BFA4C}"/>
              </a:ext>
            </a:extLst>
          </p:cNvPr>
          <p:cNvSpPr/>
          <p:nvPr/>
        </p:nvSpPr>
        <p:spPr>
          <a:xfrm>
            <a:off x="8545112" y="202755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cxnSp>
        <p:nvCxnSpPr>
          <p:cNvPr id="124" name="Straight Arrow Connector 123">
            <a:extLst>
              <a:ext uri="{FF2B5EF4-FFF2-40B4-BE49-F238E27FC236}">
                <a16:creationId xmlns:a16="http://schemas.microsoft.com/office/drawing/2014/main" id="{D3D7BE3F-0F09-B14E-97B8-760CE0ACB9C9}"/>
              </a:ext>
            </a:extLst>
          </p:cNvPr>
          <p:cNvCxnSpPr>
            <a:cxnSpLocks/>
          </p:cNvCxnSpPr>
          <p:nvPr/>
        </p:nvCxnSpPr>
        <p:spPr>
          <a:xfrm flipV="1">
            <a:off x="6774350" y="1401324"/>
            <a:ext cx="649987" cy="1117601"/>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AAC9C02-7C61-994F-AD3D-0A1538240484}"/>
              </a:ext>
            </a:extLst>
          </p:cNvPr>
          <p:cNvCxnSpPr>
            <a:cxnSpLocks/>
          </p:cNvCxnSpPr>
          <p:nvPr/>
        </p:nvCxnSpPr>
        <p:spPr>
          <a:xfrm>
            <a:off x="5612546" y="2534625"/>
            <a:ext cx="187123"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BC10164-E982-BC43-9B8C-0302B13CA571}"/>
              </a:ext>
            </a:extLst>
          </p:cNvPr>
          <p:cNvCxnSpPr>
            <a:cxnSpLocks/>
          </p:cNvCxnSpPr>
          <p:nvPr/>
        </p:nvCxnSpPr>
        <p:spPr>
          <a:xfrm>
            <a:off x="758936" y="2516733"/>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508FC34-F112-9547-AF2C-9B19C7F3A2C0}"/>
              </a:ext>
            </a:extLst>
          </p:cNvPr>
          <p:cNvCxnSpPr>
            <a:cxnSpLocks/>
          </p:cNvCxnSpPr>
          <p:nvPr/>
        </p:nvCxnSpPr>
        <p:spPr>
          <a:xfrm>
            <a:off x="3283162" y="2499123"/>
            <a:ext cx="364124"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5387C839-7677-2646-BC16-89D413576D0E}"/>
              </a:ext>
            </a:extLst>
          </p:cNvPr>
          <p:cNvSpPr/>
          <p:nvPr/>
        </p:nvSpPr>
        <p:spPr>
          <a:xfrm>
            <a:off x="7217325" y="2603159"/>
            <a:ext cx="1745976" cy="2508644"/>
          </a:xfrm>
          <a:prstGeom prst="rect">
            <a:avLst/>
          </a:prstGeom>
          <a:gradFill flip="none" rotWithShape="1">
            <a:gsLst>
              <a:gs pos="0">
                <a:schemeClr val="accent5">
                  <a:alpha val="15000"/>
                  <a:lumMod val="3000"/>
                </a:schemeClr>
              </a:gs>
              <a:gs pos="97000">
                <a:srgbClr val="00A2FF">
                  <a:alpha val="4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86" name="Rectangle 85">
            <a:extLst>
              <a:ext uri="{FF2B5EF4-FFF2-40B4-BE49-F238E27FC236}">
                <a16:creationId xmlns:a16="http://schemas.microsoft.com/office/drawing/2014/main" id="{EA1E1263-2E14-3D4A-B72E-23E217173975}"/>
              </a:ext>
            </a:extLst>
          </p:cNvPr>
          <p:cNvSpPr>
            <a:spLocks noChangeAspect="1"/>
          </p:cNvSpPr>
          <p:nvPr/>
        </p:nvSpPr>
        <p:spPr>
          <a:xfrm>
            <a:off x="7238277" y="2611453"/>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22" name="TextBox 121">
            <a:extLst>
              <a:ext uri="{FF2B5EF4-FFF2-40B4-BE49-F238E27FC236}">
                <a16:creationId xmlns:a16="http://schemas.microsoft.com/office/drawing/2014/main" id="{EDE27797-8903-B748-9CC0-C4E3238CBC13}"/>
              </a:ext>
            </a:extLst>
          </p:cNvPr>
          <p:cNvSpPr txBox="1"/>
          <p:nvPr/>
        </p:nvSpPr>
        <p:spPr>
          <a:xfrm>
            <a:off x="7360668" y="2683366"/>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23" name="Can 122">
            <a:extLst>
              <a:ext uri="{FF2B5EF4-FFF2-40B4-BE49-F238E27FC236}">
                <a16:creationId xmlns:a16="http://schemas.microsoft.com/office/drawing/2014/main" id="{08BD3BC1-298E-6D46-95BB-A7F4B32A3F40}"/>
              </a:ext>
            </a:extLst>
          </p:cNvPr>
          <p:cNvSpPr/>
          <p:nvPr/>
        </p:nvSpPr>
        <p:spPr>
          <a:xfrm>
            <a:off x="7339727" y="281730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5" name="Can 124">
            <a:extLst>
              <a:ext uri="{FF2B5EF4-FFF2-40B4-BE49-F238E27FC236}">
                <a16:creationId xmlns:a16="http://schemas.microsoft.com/office/drawing/2014/main" id="{92CE4D9D-AE17-BC43-AEF2-4279E9950A17}"/>
              </a:ext>
            </a:extLst>
          </p:cNvPr>
          <p:cNvSpPr/>
          <p:nvPr/>
        </p:nvSpPr>
        <p:spPr>
          <a:xfrm>
            <a:off x="7408528" y="293208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27" name="Can 126">
            <a:extLst>
              <a:ext uri="{FF2B5EF4-FFF2-40B4-BE49-F238E27FC236}">
                <a16:creationId xmlns:a16="http://schemas.microsoft.com/office/drawing/2014/main" id="{0EEB0993-CECA-6843-94F0-000171CAEBD5}"/>
              </a:ext>
            </a:extLst>
          </p:cNvPr>
          <p:cNvSpPr/>
          <p:nvPr/>
        </p:nvSpPr>
        <p:spPr>
          <a:xfrm>
            <a:off x="7472035" y="304156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0" name="Can 129">
            <a:extLst>
              <a:ext uri="{FF2B5EF4-FFF2-40B4-BE49-F238E27FC236}">
                <a16:creationId xmlns:a16="http://schemas.microsoft.com/office/drawing/2014/main" id="{22D87B3A-86D8-564E-B615-6A9F6806D846}"/>
              </a:ext>
            </a:extLst>
          </p:cNvPr>
          <p:cNvSpPr/>
          <p:nvPr/>
        </p:nvSpPr>
        <p:spPr>
          <a:xfrm>
            <a:off x="7861728" y="281730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1" name="Can 130">
            <a:extLst>
              <a:ext uri="{FF2B5EF4-FFF2-40B4-BE49-F238E27FC236}">
                <a16:creationId xmlns:a16="http://schemas.microsoft.com/office/drawing/2014/main" id="{4344A3DD-5F21-8B49-83B9-6837BDAC7A5D}"/>
              </a:ext>
            </a:extLst>
          </p:cNvPr>
          <p:cNvSpPr/>
          <p:nvPr/>
        </p:nvSpPr>
        <p:spPr>
          <a:xfrm>
            <a:off x="7930530" y="293208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2" name="Can 131">
            <a:extLst>
              <a:ext uri="{FF2B5EF4-FFF2-40B4-BE49-F238E27FC236}">
                <a16:creationId xmlns:a16="http://schemas.microsoft.com/office/drawing/2014/main" id="{C37935F6-E58E-444C-B72C-FCA58CDD677C}"/>
              </a:ext>
            </a:extLst>
          </p:cNvPr>
          <p:cNvSpPr/>
          <p:nvPr/>
        </p:nvSpPr>
        <p:spPr>
          <a:xfrm>
            <a:off x="7994037" y="304156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3" name="Can 132">
            <a:extLst>
              <a:ext uri="{FF2B5EF4-FFF2-40B4-BE49-F238E27FC236}">
                <a16:creationId xmlns:a16="http://schemas.microsoft.com/office/drawing/2014/main" id="{E8FF8FC1-7955-EE41-8C53-0FC0762E46B6}"/>
              </a:ext>
            </a:extLst>
          </p:cNvPr>
          <p:cNvSpPr/>
          <p:nvPr/>
        </p:nvSpPr>
        <p:spPr>
          <a:xfrm>
            <a:off x="8396993" y="281730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4" name="Can 133">
            <a:extLst>
              <a:ext uri="{FF2B5EF4-FFF2-40B4-BE49-F238E27FC236}">
                <a16:creationId xmlns:a16="http://schemas.microsoft.com/office/drawing/2014/main" id="{F1E02FAC-6558-6746-978A-543B2CF27F73}"/>
              </a:ext>
            </a:extLst>
          </p:cNvPr>
          <p:cNvSpPr/>
          <p:nvPr/>
        </p:nvSpPr>
        <p:spPr>
          <a:xfrm>
            <a:off x="8465795" y="293208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5" name="Can 134">
            <a:extLst>
              <a:ext uri="{FF2B5EF4-FFF2-40B4-BE49-F238E27FC236}">
                <a16:creationId xmlns:a16="http://schemas.microsoft.com/office/drawing/2014/main" id="{AF81B7F8-6C86-9044-BEB0-77A658236951}"/>
              </a:ext>
            </a:extLst>
          </p:cNvPr>
          <p:cNvSpPr/>
          <p:nvPr/>
        </p:nvSpPr>
        <p:spPr>
          <a:xfrm>
            <a:off x="8529303" y="3041569"/>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36" name="TextBox 135">
            <a:extLst>
              <a:ext uri="{FF2B5EF4-FFF2-40B4-BE49-F238E27FC236}">
                <a16:creationId xmlns:a16="http://schemas.microsoft.com/office/drawing/2014/main" id="{205BEB95-4093-4E4E-B67F-B0D985EC21F7}"/>
              </a:ext>
            </a:extLst>
          </p:cNvPr>
          <p:cNvSpPr txBox="1"/>
          <p:nvPr/>
        </p:nvSpPr>
        <p:spPr>
          <a:xfrm>
            <a:off x="7214996" y="4920090"/>
            <a:ext cx="1789081" cy="238399"/>
          </a:xfrm>
          <a:prstGeom prst="rect">
            <a:avLst/>
          </a:prstGeom>
          <a:noFill/>
        </p:spPr>
        <p:txBody>
          <a:bodyPr wrap="none" rtlCol="0">
            <a:spAutoFit/>
          </a:bodyPr>
          <a:lstStyle/>
          <a:p>
            <a:pPr algn="ctr"/>
            <a:r>
              <a:rPr lang="en-US" sz="949" spc="94" dirty="0">
                <a:solidFill>
                  <a:prstClr val="white"/>
                </a:solidFill>
                <a:latin typeface="Arial Regular" charset="0"/>
                <a:ea typeface="Arial Regular" charset="0"/>
                <a:cs typeface="Arial Regular" charset="0"/>
              </a:rPr>
              <a:t>NEW INDEX PARTITION</a:t>
            </a:r>
          </a:p>
        </p:txBody>
      </p:sp>
      <p:sp>
        <p:nvSpPr>
          <p:cNvPr id="137" name="Rectangle 136">
            <a:extLst>
              <a:ext uri="{FF2B5EF4-FFF2-40B4-BE49-F238E27FC236}">
                <a16:creationId xmlns:a16="http://schemas.microsoft.com/office/drawing/2014/main" id="{FF63D96C-CDB6-914B-9E6C-596A699C9913}"/>
              </a:ext>
            </a:extLst>
          </p:cNvPr>
          <p:cNvSpPr>
            <a:spLocks noChangeAspect="1"/>
          </p:cNvSpPr>
          <p:nvPr/>
        </p:nvSpPr>
        <p:spPr>
          <a:xfrm>
            <a:off x="7238277" y="3403695"/>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38" name="TextBox 137">
            <a:extLst>
              <a:ext uri="{FF2B5EF4-FFF2-40B4-BE49-F238E27FC236}">
                <a16:creationId xmlns:a16="http://schemas.microsoft.com/office/drawing/2014/main" id="{6AEBB4E0-E9EA-FB4A-A88F-2927C96BA341}"/>
              </a:ext>
            </a:extLst>
          </p:cNvPr>
          <p:cNvSpPr txBox="1"/>
          <p:nvPr/>
        </p:nvSpPr>
        <p:spPr>
          <a:xfrm>
            <a:off x="7360668" y="3475609"/>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39" name="Can 138">
            <a:extLst>
              <a:ext uri="{FF2B5EF4-FFF2-40B4-BE49-F238E27FC236}">
                <a16:creationId xmlns:a16="http://schemas.microsoft.com/office/drawing/2014/main" id="{8F3C7593-7198-1841-B3AD-2BF744CF52CB}"/>
              </a:ext>
            </a:extLst>
          </p:cNvPr>
          <p:cNvSpPr/>
          <p:nvPr/>
        </p:nvSpPr>
        <p:spPr>
          <a:xfrm>
            <a:off x="7339727" y="360955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0" name="Can 139">
            <a:extLst>
              <a:ext uri="{FF2B5EF4-FFF2-40B4-BE49-F238E27FC236}">
                <a16:creationId xmlns:a16="http://schemas.microsoft.com/office/drawing/2014/main" id="{63527CFD-98A7-134A-A47A-89E52B263434}"/>
              </a:ext>
            </a:extLst>
          </p:cNvPr>
          <p:cNvSpPr/>
          <p:nvPr/>
        </p:nvSpPr>
        <p:spPr>
          <a:xfrm>
            <a:off x="7408528" y="372432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1" name="Can 140">
            <a:extLst>
              <a:ext uri="{FF2B5EF4-FFF2-40B4-BE49-F238E27FC236}">
                <a16:creationId xmlns:a16="http://schemas.microsoft.com/office/drawing/2014/main" id="{22E28D61-33B7-7741-9E77-B175F450C5B6}"/>
              </a:ext>
            </a:extLst>
          </p:cNvPr>
          <p:cNvSpPr/>
          <p:nvPr/>
        </p:nvSpPr>
        <p:spPr>
          <a:xfrm>
            <a:off x="7472035" y="383381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2" name="Can 141">
            <a:extLst>
              <a:ext uri="{FF2B5EF4-FFF2-40B4-BE49-F238E27FC236}">
                <a16:creationId xmlns:a16="http://schemas.microsoft.com/office/drawing/2014/main" id="{551118F4-FF00-B246-B9A2-8A9A702CA5F8}"/>
              </a:ext>
            </a:extLst>
          </p:cNvPr>
          <p:cNvSpPr/>
          <p:nvPr/>
        </p:nvSpPr>
        <p:spPr>
          <a:xfrm>
            <a:off x="7861728" y="360955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3" name="Can 142">
            <a:extLst>
              <a:ext uri="{FF2B5EF4-FFF2-40B4-BE49-F238E27FC236}">
                <a16:creationId xmlns:a16="http://schemas.microsoft.com/office/drawing/2014/main" id="{4FCCC11A-6D1A-BC4E-A171-96F4FD0BA6E2}"/>
              </a:ext>
            </a:extLst>
          </p:cNvPr>
          <p:cNvSpPr/>
          <p:nvPr/>
        </p:nvSpPr>
        <p:spPr>
          <a:xfrm>
            <a:off x="7930530" y="372432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4" name="Can 143">
            <a:extLst>
              <a:ext uri="{FF2B5EF4-FFF2-40B4-BE49-F238E27FC236}">
                <a16:creationId xmlns:a16="http://schemas.microsoft.com/office/drawing/2014/main" id="{3046014A-383B-5A4B-AC62-B7FC51173E2D}"/>
              </a:ext>
            </a:extLst>
          </p:cNvPr>
          <p:cNvSpPr/>
          <p:nvPr/>
        </p:nvSpPr>
        <p:spPr>
          <a:xfrm>
            <a:off x="7994037" y="383381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5" name="Can 144">
            <a:extLst>
              <a:ext uri="{FF2B5EF4-FFF2-40B4-BE49-F238E27FC236}">
                <a16:creationId xmlns:a16="http://schemas.microsoft.com/office/drawing/2014/main" id="{306114B7-5430-AD40-813D-29B6277F8C9E}"/>
              </a:ext>
            </a:extLst>
          </p:cNvPr>
          <p:cNvSpPr/>
          <p:nvPr/>
        </p:nvSpPr>
        <p:spPr>
          <a:xfrm>
            <a:off x="8396993" y="360955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6" name="Can 145">
            <a:extLst>
              <a:ext uri="{FF2B5EF4-FFF2-40B4-BE49-F238E27FC236}">
                <a16:creationId xmlns:a16="http://schemas.microsoft.com/office/drawing/2014/main" id="{88357E61-4B8F-474A-A454-9A037F9BD7AD}"/>
              </a:ext>
            </a:extLst>
          </p:cNvPr>
          <p:cNvSpPr/>
          <p:nvPr/>
        </p:nvSpPr>
        <p:spPr>
          <a:xfrm>
            <a:off x="8465795" y="3724327"/>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7" name="Can 146">
            <a:extLst>
              <a:ext uri="{FF2B5EF4-FFF2-40B4-BE49-F238E27FC236}">
                <a16:creationId xmlns:a16="http://schemas.microsoft.com/office/drawing/2014/main" id="{5D599FB4-0D95-1844-896F-8E368B9419CE}"/>
              </a:ext>
            </a:extLst>
          </p:cNvPr>
          <p:cNvSpPr/>
          <p:nvPr/>
        </p:nvSpPr>
        <p:spPr>
          <a:xfrm>
            <a:off x="8529303" y="3833812"/>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48" name="Rectangle 147">
            <a:extLst>
              <a:ext uri="{FF2B5EF4-FFF2-40B4-BE49-F238E27FC236}">
                <a16:creationId xmlns:a16="http://schemas.microsoft.com/office/drawing/2014/main" id="{7E8CC7CE-8E39-AB40-A17A-01EA45D7385A}"/>
              </a:ext>
            </a:extLst>
          </p:cNvPr>
          <p:cNvSpPr>
            <a:spLocks noChangeAspect="1"/>
          </p:cNvSpPr>
          <p:nvPr/>
        </p:nvSpPr>
        <p:spPr>
          <a:xfrm>
            <a:off x="7238277" y="4161623"/>
            <a:ext cx="1725024" cy="72989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49" name="TextBox 148">
            <a:extLst>
              <a:ext uri="{FF2B5EF4-FFF2-40B4-BE49-F238E27FC236}">
                <a16:creationId xmlns:a16="http://schemas.microsoft.com/office/drawing/2014/main" id="{79FCC106-A3EB-C745-94BC-23430DF47438}"/>
              </a:ext>
            </a:extLst>
          </p:cNvPr>
          <p:cNvSpPr txBox="1"/>
          <p:nvPr/>
        </p:nvSpPr>
        <p:spPr>
          <a:xfrm>
            <a:off x="7360668" y="4233537"/>
            <a:ext cx="1496764" cy="19172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50" name="Can 149">
            <a:extLst>
              <a:ext uri="{FF2B5EF4-FFF2-40B4-BE49-F238E27FC236}">
                <a16:creationId xmlns:a16="http://schemas.microsoft.com/office/drawing/2014/main" id="{B62A0129-CDEF-B448-B9A8-60CC0778B3C5}"/>
              </a:ext>
            </a:extLst>
          </p:cNvPr>
          <p:cNvSpPr/>
          <p:nvPr/>
        </p:nvSpPr>
        <p:spPr>
          <a:xfrm>
            <a:off x="7339727" y="436747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1" name="Can 150">
            <a:extLst>
              <a:ext uri="{FF2B5EF4-FFF2-40B4-BE49-F238E27FC236}">
                <a16:creationId xmlns:a16="http://schemas.microsoft.com/office/drawing/2014/main" id="{0FDFFD70-AF67-814A-9EEB-C8508188D594}"/>
              </a:ext>
            </a:extLst>
          </p:cNvPr>
          <p:cNvSpPr/>
          <p:nvPr/>
        </p:nvSpPr>
        <p:spPr>
          <a:xfrm>
            <a:off x="7408528" y="448225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2" name="Can 151">
            <a:extLst>
              <a:ext uri="{FF2B5EF4-FFF2-40B4-BE49-F238E27FC236}">
                <a16:creationId xmlns:a16="http://schemas.microsoft.com/office/drawing/2014/main" id="{C32FAC75-874C-A346-BBBF-0B8CE620412D}"/>
              </a:ext>
            </a:extLst>
          </p:cNvPr>
          <p:cNvSpPr/>
          <p:nvPr/>
        </p:nvSpPr>
        <p:spPr>
          <a:xfrm>
            <a:off x="7472035" y="45917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3" name="Can 152">
            <a:extLst>
              <a:ext uri="{FF2B5EF4-FFF2-40B4-BE49-F238E27FC236}">
                <a16:creationId xmlns:a16="http://schemas.microsoft.com/office/drawing/2014/main" id="{B287BD6A-EE8D-F049-9880-530FD548FCFA}"/>
              </a:ext>
            </a:extLst>
          </p:cNvPr>
          <p:cNvSpPr/>
          <p:nvPr/>
        </p:nvSpPr>
        <p:spPr>
          <a:xfrm>
            <a:off x="7861728" y="436747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4" name="Can 153">
            <a:extLst>
              <a:ext uri="{FF2B5EF4-FFF2-40B4-BE49-F238E27FC236}">
                <a16:creationId xmlns:a16="http://schemas.microsoft.com/office/drawing/2014/main" id="{B3C7816F-CB50-2A4E-9B5A-85E57DD8795B}"/>
              </a:ext>
            </a:extLst>
          </p:cNvPr>
          <p:cNvSpPr/>
          <p:nvPr/>
        </p:nvSpPr>
        <p:spPr>
          <a:xfrm>
            <a:off x="7930530" y="448225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5" name="Can 154">
            <a:extLst>
              <a:ext uri="{FF2B5EF4-FFF2-40B4-BE49-F238E27FC236}">
                <a16:creationId xmlns:a16="http://schemas.microsoft.com/office/drawing/2014/main" id="{721B8AFB-22EA-7B4D-8135-C03B134CEF12}"/>
              </a:ext>
            </a:extLst>
          </p:cNvPr>
          <p:cNvSpPr/>
          <p:nvPr/>
        </p:nvSpPr>
        <p:spPr>
          <a:xfrm>
            <a:off x="7994037" y="45917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6" name="Can 155">
            <a:extLst>
              <a:ext uri="{FF2B5EF4-FFF2-40B4-BE49-F238E27FC236}">
                <a16:creationId xmlns:a16="http://schemas.microsoft.com/office/drawing/2014/main" id="{A6930F17-AE69-684F-A9C4-B9A1D5387AE1}"/>
              </a:ext>
            </a:extLst>
          </p:cNvPr>
          <p:cNvSpPr/>
          <p:nvPr/>
        </p:nvSpPr>
        <p:spPr>
          <a:xfrm>
            <a:off x="8396993" y="4367478"/>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7" name="Can 156">
            <a:extLst>
              <a:ext uri="{FF2B5EF4-FFF2-40B4-BE49-F238E27FC236}">
                <a16:creationId xmlns:a16="http://schemas.microsoft.com/office/drawing/2014/main" id="{5F9AD226-B89D-9947-B7A2-D95ED16FA966}"/>
              </a:ext>
            </a:extLst>
          </p:cNvPr>
          <p:cNvSpPr/>
          <p:nvPr/>
        </p:nvSpPr>
        <p:spPr>
          <a:xfrm>
            <a:off x="8465795" y="4482255"/>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58" name="Can 157">
            <a:extLst>
              <a:ext uri="{FF2B5EF4-FFF2-40B4-BE49-F238E27FC236}">
                <a16:creationId xmlns:a16="http://schemas.microsoft.com/office/drawing/2014/main" id="{2E32CBA9-54A0-7E47-A355-7E068DAB14E4}"/>
              </a:ext>
            </a:extLst>
          </p:cNvPr>
          <p:cNvSpPr/>
          <p:nvPr/>
        </p:nvSpPr>
        <p:spPr>
          <a:xfrm>
            <a:off x="8529303" y="4591740"/>
            <a:ext cx="366098" cy="241184"/>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cxnSp>
        <p:nvCxnSpPr>
          <p:cNvPr id="159" name="Straight Arrow Connector 158">
            <a:extLst>
              <a:ext uri="{FF2B5EF4-FFF2-40B4-BE49-F238E27FC236}">
                <a16:creationId xmlns:a16="http://schemas.microsoft.com/office/drawing/2014/main" id="{1EDCA342-FDF9-044C-BAF9-B030B5DF16DF}"/>
              </a:ext>
            </a:extLst>
          </p:cNvPr>
          <p:cNvCxnSpPr>
            <a:cxnSpLocks/>
          </p:cNvCxnSpPr>
          <p:nvPr/>
        </p:nvCxnSpPr>
        <p:spPr>
          <a:xfrm>
            <a:off x="6774350" y="2682371"/>
            <a:ext cx="565376" cy="1041957"/>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3349E943-FDFE-5245-8A1F-3530627BC14F}"/>
              </a:ext>
            </a:extLst>
          </p:cNvPr>
          <p:cNvSpPr txBox="1"/>
          <p:nvPr/>
        </p:nvSpPr>
        <p:spPr>
          <a:xfrm rot="18000000">
            <a:off x="6551018" y="1909943"/>
            <a:ext cx="700164" cy="112521"/>
          </a:xfrm>
          <a:prstGeom prst="rect">
            <a:avLst/>
          </a:prstGeom>
          <a:noFill/>
        </p:spPr>
        <p:txBody>
          <a:bodyPr wrap="square" lIns="0" tIns="0" rIns="0" bIns="0" rtlCol="0" anchor="t">
            <a:noAutofit/>
          </a:bodyPr>
          <a:lstStyle/>
          <a:p>
            <a:pPr algn="ctr"/>
            <a:r>
              <a:rPr lang="en-US" sz="1055" spc="94" dirty="0">
                <a:solidFill>
                  <a:prstClr val="white"/>
                </a:solidFill>
                <a:latin typeface="Arial Regular" charset="0"/>
                <a:ea typeface="Arial Regular" charset="0"/>
                <a:cs typeface="Arial Regular" charset="0"/>
              </a:rPr>
              <a:t>DELETE</a:t>
            </a:r>
          </a:p>
        </p:txBody>
      </p:sp>
      <p:sp>
        <p:nvSpPr>
          <p:cNvPr id="161" name="TextBox 160">
            <a:extLst>
              <a:ext uri="{FF2B5EF4-FFF2-40B4-BE49-F238E27FC236}">
                <a16:creationId xmlns:a16="http://schemas.microsoft.com/office/drawing/2014/main" id="{14EEFBC3-09EA-AA4C-8F8D-32EF4698F5A7}"/>
              </a:ext>
            </a:extLst>
          </p:cNvPr>
          <p:cNvSpPr txBox="1"/>
          <p:nvPr/>
        </p:nvSpPr>
        <p:spPr>
          <a:xfrm rot="3340906">
            <a:off x="6733179" y="2907389"/>
            <a:ext cx="700164" cy="112521"/>
          </a:xfrm>
          <a:prstGeom prst="rect">
            <a:avLst/>
          </a:prstGeom>
          <a:noFill/>
        </p:spPr>
        <p:txBody>
          <a:bodyPr wrap="square" lIns="0" tIns="0" rIns="0" bIns="0" rtlCol="0" anchor="t">
            <a:noAutofit/>
          </a:bodyPr>
          <a:lstStyle/>
          <a:p>
            <a:pPr algn="ctr"/>
            <a:r>
              <a:rPr lang="en-US" sz="1055" spc="94" dirty="0">
                <a:solidFill>
                  <a:prstClr val="white"/>
                </a:solidFill>
                <a:latin typeface="Arial Regular" charset="0"/>
                <a:ea typeface="Arial Regular" charset="0"/>
                <a:cs typeface="Arial Regular" charset="0"/>
              </a:rPr>
              <a:t>PUT</a:t>
            </a:r>
          </a:p>
        </p:txBody>
      </p:sp>
    </p:spTree>
    <p:extLst>
      <p:ext uri="{BB962C8B-B14F-4D97-AF65-F5344CB8AC3E}">
        <p14:creationId xmlns:p14="http://schemas.microsoft.com/office/powerpoint/2010/main" val="145322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7053-51CB-2646-A401-4B154054F444}"/>
              </a:ext>
            </a:extLst>
          </p:cNvPr>
          <p:cNvSpPr>
            <a:spLocks noGrp="1"/>
          </p:cNvSpPr>
          <p:nvPr>
            <p:ph type="title"/>
          </p:nvPr>
        </p:nvSpPr>
        <p:spPr/>
        <p:txBody>
          <a:bodyPr/>
          <a:lstStyle/>
          <a:p>
            <a:r>
              <a:rPr lang="en-US" dirty="0"/>
              <a:t>Auto Admin</a:t>
            </a:r>
          </a:p>
        </p:txBody>
      </p:sp>
      <p:sp>
        <p:nvSpPr>
          <p:cNvPr id="3" name="Content Placeholder 2">
            <a:extLst>
              <a:ext uri="{FF2B5EF4-FFF2-40B4-BE49-F238E27FC236}">
                <a16:creationId xmlns:a16="http://schemas.microsoft.com/office/drawing/2014/main" id="{AC93C9FB-2F5C-9746-B1A6-188AA8C639A1}"/>
              </a:ext>
            </a:extLst>
          </p:cNvPr>
          <p:cNvSpPr>
            <a:spLocks noGrp="1"/>
          </p:cNvSpPr>
          <p:nvPr>
            <p:ph idx="1"/>
          </p:nvPr>
        </p:nvSpPr>
        <p:spPr/>
        <p:txBody>
          <a:bodyPr/>
          <a:lstStyle/>
          <a:p>
            <a:pPr marL="361622" indent="-361622">
              <a:spcBef>
                <a:spcPts val="2625"/>
              </a:spcBef>
              <a:buFont typeface="Arial" panose="020B0604020202020204" pitchFamily="34" charset="0"/>
              <a:buChar char="•"/>
            </a:pPr>
            <a:r>
              <a:rPr lang="en-US" sz="2531" dirty="0"/>
              <a:t>Create tables and indexes</a:t>
            </a:r>
          </a:p>
          <a:p>
            <a:pPr marL="361622" indent="-361622">
              <a:spcBef>
                <a:spcPts val="2625"/>
              </a:spcBef>
              <a:buFont typeface="Arial" panose="020B0604020202020204" pitchFamily="34" charset="0"/>
              <a:buChar char="•"/>
            </a:pPr>
            <a:r>
              <a:rPr lang="en-US" sz="2531" dirty="0"/>
              <a:t>Table and index provisioning</a:t>
            </a:r>
          </a:p>
          <a:p>
            <a:pPr marL="361622" indent="-361622">
              <a:spcBef>
                <a:spcPts val="2625"/>
              </a:spcBef>
              <a:buFont typeface="Arial" panose="020B0604020202020204" pitchFamily="34" charset="0"/>
              <a:buChar char="•"/>
            </a:pPr>
            <a:r>
              <a:rPr lang="en-US" sz="2531" dirty="0"/>
              <a:t>Splitting partitions</a:t>
            </a:r>
          </a:p>
          <a:p>
            <a:pPr marL="361622" indent="-361622">
              <a:spcBef>
                <a:spcPts val="2625"/>
              </a:spcBef>
              <a:buFont typeface="Arial" panose="020B0604020202020204" pitchFamily="34" charset="0"/>
              <a:buChar char="•"/>
            </a:pPr>
            <a:r>
              <a:rPr lang="en-US" sz="2531" dirty="0"/>
              <a:t>Partition repairs</a:t>
            </a:r>
          </a:p>
          <a:p>
            <a:pPr>
              <a:spcBef>
                <a:spcPts val="2625"/>
              </a:spcBef>
            </a:pPr>
            <a:r>
              <a:rPr lang="en-US" sz="2531" dirty="0"/>
              <a:t>… (DBA for DynamoDB)</a:t>
            </a:r>
          </a:p>
          <a:p>
            <a:pPr marL="180811" indent="-180811">
              <a:buFont typeface="Arial" panose="020B0604020202020204" pitchFamily="34" charset="0"/>
              <a:buChar char="•"/>
            </a:pPr>
            <a:endParaRPr lang="en-US" sz="1266" dirty="0"/>
          </a:p>
        </p:txBody>
      </p:sp>
      <p:sp>
        <p:nvSpPr>
          <p:cNvPr id="5" name="Rectangle 4">
            <a:extLst>
              <a:ext uri="{FF2B5EF4-FFF2-40B4-BE49-F238E27FC236}">
                <a16:creationId xmlns:a16="http://schemas.microsoft.com/office/drawing/2014/main" id="{6A4A238D-04EA-6648-B5D8-7AC628673099}"/>
              </a:ext>
            </a:extLst>
          </p:cNvPr>
          <p:cNvSpPr>
            <a:spLocks noChangeAspect="1"/>
          </p:cNvSpPr>
          <p:nvPr/>
        </p:nvSpPr>
        <p:spPr>
          <a:xfrm>
            <a:off x="5872972" y="1882645"/>
            <a:ext cx="2008450" cy="903643"/>
          </a:xfrm>
          <a:prstGeom prst="rect">
            <a:avLst/>
          </a:prstGeom>
          <a:solidFill>
            <a:schemeClr val="accent2">
              <a:alpha val="26000"/>
            </a:schemeClr>
          </a:solid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6" name="TextBox 5">
            <a:extLst>
              <a:ext uri="{FF2B5EF4-FFF2-40B4-BE49-F238E27FC236}">
                <a16:creationId xmlns:a16="http://schemas.microsoft.com/office/drawing/2014/main" id="{4E274B9E-7889-9347-BAD8-36F6615DDAC5}"/>
              </a:ext>
            </a:extLst>
          </p:cNvPr>
          <p:cNvSpPr txBox="1"/>
          <p:nvPr/>
        </p:nvSpPr>
        <p:spPr>
          <a:xfrm>
            <a:off x="6507978" y="2136763"/>
            <a:ext cx="780367" cy="157349"/>
          </a:xfrm>
          <a:prstGeom prst="rect">
            <a:avLst/>
          </a:prstGeom>
          <a:noFill/>
        </p:spPr>
        <p:txBody>
          <a:bodyPr wrap="square" lIns="0" tIns="0" rIns="0" bIns="0" rtlCol="0" anchor="t">
            <a:noAutofit/>
          </a:bodyPr>
          <a:lstStyle/>
          <a:p>
            <a:pPr algn="ctr"/>
            <a:r>
              <a:rPr lang="en-US" sz="1266" spc="94" dirty="0">
                <a:solidFill>
                  <a:prstClr val="white"/>
                </a:solidFill>
                <a:latin typeface="Arial Regular" charset="0"/>
                <a:ea typeface="Arial Regular" charset="0"/>
                <a:cs typeface="Arial Regular" charset="0"/>
              </a:rPr>
              <a:t>AUTO</a:t>
            </a:r>
          </a:p>
          <a:p>
            <a:pPr algn="ctr"/>
            <a:r>
              <a:rPr lang="en-US" sz="1266" spc="94" dirty="0">
                <a:solidFill>
                  <a:prstClr val="white"/>
                </a:solidFill>
                <a:latin typeface="Arial Regular" charset="0"/>
                <a:ea typeface="Arial Regular" charset="0"/>
                <a:cs typeface="Arial Regular" charset="0"/>
              </a:rPr>
              <a:t>ADMIN</a:t>
            </a:r>
          </a:p>
        </p:txBody>
      </p:sp>
    </p:spTree>
    <p:extLst>
      <p:ext uri="{BB962C8B-B14F-4D97-AF65-F5344CB8AC3E}">
        <p14:creationId xmlns:p14="http://schemas.microsoft.com/office/powerpoint/2010/main" val="324786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13409" y="165304"/>
            <a:ext cx="8707170" cy="744537"/>
          </a:xfrm>
        </p:spPr>
        <p:txBody>
          <a:bodyPr/>
          <a:lstStyle/>
          <a:p>
            <a:r>
              <a:rPr lang="en-US" sz="2400" i="1" dirty="0"/>
              <a:t>Immersion Day FAQ: (1)</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396349" y="550986"/>
            <a:ext cx="8351301" cy="4220306"/>
          </a:xfrm>
        </p:spPr>
        <p:txBody>
          <a:bodyPr>
            <a:normAutofit/>
          </a:bodyPr>
          <a:lstStyle/>
          <a:p>
            <a:r>
              <a:rPr lang="en-US" sz="1200" dirty="0">
                <a:latin typeface="Amazon Ember" panose="02000000000000000000" pitchFamily="2" charset="0"/>
                <a:ea typeface="Amazon Ember" panose="02000000000000000000" pitchFamily="2" charset="0"/>
              </a:rPr>
              <a:t>Below is a collection of FAQs that come up during a typical immersion day. A significant portion of the design patterns questions are related to understanding that the Database does not implement any logic – and that the design patterns represent ‘application side’ logic. Writing data </a:t>
            </a:r>
            <a:r>
              <a:rPr lang="en-US" sz="1200" dirty="0"/>
              <a:t>in a specific way to retrieve it in a single optimized request is a fundamental mental shift from RDBMS.</a:t>
            </a:r>
          </a:p>
          <a:p>
            <a:endParaRPr lang="en-US" sz="1200" dirty="0">
              <a:latin typeface="Amazon Ember" panose="02000000000000000000" pitchFamily="2" charset="0"/>
              <a:ea typeface="Amazon Ember" panose="02000000000000000000" pitchFamily="2" charset="0"/>
            </a:endParaRPr>
          </a:p>
          <a:p>
            <a:pPr lvl="0"/>
            <a:r>
              <a:rPr lang="en-US" sz="1200" dirty="0"/>
              <a:t>Does the GSI create new attributes? </a:t>
            </a:r>
          </a:p>
          <a:p>
            <a:pPr lvl="1"/>
            <a:r>
              <a:rPr lang="en-US" sz="1200" dirty="0"/>
              <a:t>No. All attributes are written into the base table item, and selectively updated into the GSI.</a:t>
            </a:r>
          </a:p>
          <a:p>
            <a:pPr lvl="0"/>
            <a:r>
              <a:rPr lang="en-US" sz="1200" dirty="0"/>
              <a:t>Does DynamoDB allow multiple sort keys, or can it concatenate the values in the sort key for me?</a:t>
            </a:r>
          </a:p>
          <a:p>
            <a:pPr lvl="1"/>
            <a:r>
              <a:rPr lang="en-US" sz="1200" dirty="0"/>
              <a:t>No. Compound Sort Keys are created and written on the application side.</a:t>
            </a:r>
          </a:p>
          <a:p>
            <a:pPr lvl="0"/>
            <a:r>
              <a:rPr lang="en-US" sz="1200" dirty="0"/>
              <a:t>Can I do IN, CONTAINS, ENDSWITH, </a:t>
            </a:r>
            <a:r>
              <a:rPr lang="en-US" sz="1200" dirty="0" err="1"/>
              <a:t>etc</a:t>
            </a:r>
            <a:r>
              <a:rPr lang="en-US" sz="1200" dirty="0"/>
              <a:t> on sort key? </a:t>
            </a:r>
          </a:p>
          <a:p>
            <a:pPr lvl="1"/>
            <a:r>
              <a:rPr lang="en-US" sz="1200" dirty="0"/>
              <a:t>No. Only those range queries like BETWEEN, BEGINSWITH, </a:t>
            </a:r>
            <a:r>
              <a:rPr lang="en-US" sz="1200" dirty="0" err="1"/>
              <a:t>etc</a:t>
            </a:r>
            <a:endParaRPr lang="en-US" sz="1200" dirty="0"/>
          </a:p>
          <a:p>
            <a:pPr lvl="0"/>
            <a:r>
              <a:rPr lang="en-US" sz="1200" dirty="0"/>
              <a:t>Can I do BEGINSWITH on Partition Key?</a:t>
            </a:r>
          </a:p>
          <a:p>
            <a:pPr lvl="1"/>
            <a:r>
              <a:rPr lang="en-US" sz="1200" dirty="0"/>
              <a:t>No. PK only supports equals for all operations (except Scan, which reads every key)</a:t>
            </a:r>
          </a:p>
          <a:p>
            <a:pPr lvl="0"/>
            <a:r>
              <a:rPr lang="en-US" sz="1200" dirty="0"/>
              <a:t>Do I get confirmation when the 3</a:t>
            </a:r>
            <a:r>
              <a:rPr lang="en-US" sz="1200" baseline="30000" dirty="0"/>
              <a:t>rd</a:t>
            </a:r>
            <a:r>
              <a:rPr lang="en-US" sz="1200" dirty="0"/>
              <a:t> AZ has written an item in a PUT request?</a:t>
            </a:r>
          </a:p>
          <a:p>
            <a:pPr lvl="1"/>
            <a:r>
              <a:rPr lang="en-US" sz="1200" dirty="0"/>
              <a:t>No. There is also no SLA on this eventually consistency model, but in general it is very low </a:t>
            </a:r>
            <a:r>
              <a:rPr lang="en-US" sz="1200" dirty="0" err="1"/>
              <a:t>ms.</a:t>
            </a:r>
            <a:endParaRPr lang="en-US" sz="1200" dirty="0"/>
          </a:p>
          <a:p>
            <a:pPr lvl="0"/>
            <a:r>
              <a:rPr lang="en-US" sz="1200" dirty="0"/>
              <a:t>Do I get confirmation when an item has been written to the GSI?</a:t>
            </a:r>
          </a:p>
          <a:p>
            <a:pPr lvl="1"/>
            <a:r>
              <a:rPr lang="en-US" sz="1200" dirty="0"/>
              <a:t>No. There is also no SLA on this eventually consistency model, but in general it is very low </a:t>
            </a:r>
            <a:r>
              <a:rPr lang="en-US" sz="1200" dirty="0" err="1"/>
              <a:t>ms.</a:t>
            </a:r>
            <a:endParaRPr lang="en-US" sz="1200" dirty="0"/>
          </a:p>
          <a:p>
            <a:endParaRPr lang="en-US" sz="1200"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50920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EBC-9F9A-7A49-9C8B-CC50A2A3C3E3}"/>
              </a:ext>
            </a:extLst>
          </p:cNvPr>
          <p:cNvSpPr>
            <a:spLocks noGrp="1"/>
          </p:cNvSpPr>
          <p:nvPr>
            <p:ph type="title"/>
          </p:nvPr>
        </p:nvSpPr>
        <p:spPr>
          <a:xfrm>
            <a:off x="396394" y="1976755"/>
            <a:ext cx="7772400" cy="930077"/>
          </a:xfrm>
        </p:spPr>
        <p:txBody>
          <a:bodyPr/>
          <a:lstStyle/>
          <a:p>
            <a:r>
              <a:rPr lang="en-US" dirty="0"/>
              <a:t>Managing Throughput</a:t>
            </a:r>
          </a:p>
        </p:txBody>
      </p:sp>
    </p:spTree>
    <p:extLst>
      <p:ext uri="{BB962C8B-B14F-4D97-AF65-F5344CB8AC3E}">
        <p14:creationId xmlns:p14="http://schemas.microsoft.com/office/powerpoint/2010/main" val="1051859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6918" y="115011"/>
            <a:ext cx="8205054" cy="545725"/>
          </a:xfrm>
          <a:prstGeom prst="rect">
            <a:avLst/>
          </a:prstGeom>
        </p:spPr>
        <p:txBody>
          <a:bodyPr/>
          <a:lst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a:lstStyle>
          <a:p>
            <a:r>
              <a:rPr lang="en-US" dirty="0"/>
              <a:t>Scaling</a:t>
            </a:r>
          </a:p>
        </p:txBody>
      </p:sp>
      <p:sp>
        <p:nvSpPr>
          <p:cNvPr id="3" name="Content Placeholder 2"/>
          <p:cNvSpPr txBox="1">
            <a:spLocks/>
          </p:cNvSpPr>
          <p:nvPr/>
        </p:nvSpPr>
        <p:spPr>
          <a:xfrm>
            <a:off x="336918" y="660735"/>
            <a:ext cx="8205054" cy="4105162"/>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872" indent="-342872">
              <a:buFontTx/>
              <a:buChar char="-"/>
            </a:pPr>
            <a:r>
              <a:rPr lang="en-US" sz="1800" dirty="0"/>
              <a:t>Throughput</a:t>
            </a:r>
          </a:p>
          <a:p>
            <a:pPr marL="1085762" lvl="1" indent="-342872">
              <a:buFontTx/>
              <a:buChar char="-"/>
            </a:pPr>
            <a:r>
              <a:rPr lang="en-US" sz="1400" dirty="0"/>
              <a:t>Provision any amount of throughput to a table</a:t>
            </a:r>
          </a:p>
          <a:p>
            <a:pPr marL="1085762" lvl="1" indent="-342872">
              <a:buFontTx/>
              <a:buChar char="-"/>
            </a:pPr>
            <a:r>
              <a:rPr lang="en-US" sz="1400" dirty="0"/>
              <a:t>Write Capacity Unit (WCU) – 1 KB per second</a:t>
            </a:r>
          </a:p>
          <a:p>
            <a:pPr marL="1085762" lvl="1" indent="-342872">
              <a:buFontTx/>
              <a:buChar char="-"/>
            </a:pPr>
            <a:r>
              <a:rPr lang="en-US" sz="1400" dirty="0"/>
              <a:t>Read Capacity Unit (RCU) – 4 KB per second</a:t>
            </a:r>
          </a:p>
          <a:p>
            <a:pPr marL="1085762" lvl="1" indent="-342872">
              <a:buFontTx/>
              <a:buChar char="-"/>
            </a:pPr>
            <a:r>
              <a:rPr lang="en-US" sz="1400" dirty="0"/>
              <a:t>Independent of each other</a:t>
            </a:r>
          </a:p>
          <a:p>
            <a:pPr marL="1085762" lvl="1" indent="-342872">
              <a:buFontTx/>
              <a:buChar char="-"/>
            </a:pPr>
            <a:endParaRPr lang="en-US" sz="1400" dirty="0"/>
          </a:p>
          <a:p>
            <a:pPr marL="342872" indent="-342872">
              <a:buFontTx/>
              <a:buChar char="-"/>
            </a:pPr>
            <a:r>
              <a:rPr lang="en-US" sz="1800" dirty="0"/>
              <a:t>Size</a:t>
            </a:r>
          </a:p>
          <a:p>
            <a:pPr marL="1085762" lvl="1" indent="-342872">
              <a:buFontTx/>
              <a:buChar char="-"/>
            </a:pPr>
            <a:r>
              <a:rPr lang="en-US" sz="1400" dirty="0"/>
              <a:t>Add any number of  items to a table</a:t>
            </a:r>
          </a:p>
          <a:p>
            <a:pPr marL="1485780" lvl="2" indent="-342872">
              <a:buFontTx/>
              <a:buChar char="-"/>
            </a:pPr>
            <a:r>
              <a:rPr lang="en-US" sz="1200" dirty="0"/>
              <a:t>Max item size is 400 KB</a:t>
            </a:r>
          </a:p>
          <a:p>
            <a:pPr marL="342872" indent="-342872">
              <a:buFontTx/>
              <a:buChar char="-"/>
            </a:pPr>
            <a:endParaRPr lang="en-US" sz="1200" dirty="0"/>
          </a:p>
          <a:p>
            <a:pPr marL="342872" indent="-342872">
              <a:buFontTx/>
              <a:buChar char="-"/>
            </a:pPr>
            <a:r>
              <a:rPr lang="en-US" sz="1800" dirty="0"/>
              <a:t>Scaling is achieved through partitioning</a:t>
            </a:r>
          </a:p>
          <a:p>
            <a:pPr marL="1485780" lvl="2" indent="-342872">
              <a:buFontTx/>
              <a:buChar char="-"/>
            </a:pPr>
            <a:endParaRPr lang="en-US" sz="1200" dirty="0"/>
          </a:p>
          <a:p>
            <a:pPr marL="1485780" lvl="2" indent="-342872">
              <a:buFontTx/>
              <a:buChar char="-"/>
            </a:pPr>
            <a:r>
              <a:rPr lang="en-US" sz="1200" dirty="0"/>
              <a:t>Each virtual partition delivers 1000 writes/second or 3000 reads/second</a:t>
            </a:r>
          </a:p>
          <a:p>
            <a:pPr marL="1485780" lvl="2" indent="-342872">
              <a:buFontTx/>
              <a:buChar char="-"/>
            </a:pPr>
            <a:r>
              <a:rPr lang="en-US" sz="1200" dirty="0"/>
              <a:t>By  Capacity = (Total RCU / 3000) +  (Total  WCU/1000)</a:t>
            </a:r>
          </a:p>
          <a:p>
            <a:pPr marL="1485780" lvl="2" indent="-342872">
              <a:buFontTx/>
              <a:buChar char="-"/>
            </a:pPr>
            <a:r>
              <a:rPr lang="en-US" sz="1200" dirty="0"/>
              <a:t>By Size = Total Size / 10 GB</a:t>
            </a:r>
          </a:p>
          <a:p>
            <a:pPr marL="1485780" lvl="2" indent="-342872">
              <a:buFontTx/>
              <a:buChar char="-"/>
            </a:pPr>
            <a:endParaRPr lang="en-US" sz="1200" dirty="0"/>
          </a:p>
          <a:p>
            <a:pPr marL="1485780" lvl="2" indent="-342872">
              <a:buFontTx/>
              <a:buChar char="-"/>
            </a:pPr>
            <a:endParaRPr lang="en-US" sz="1200" dirty="0"/>
          </a:p>
        </p:txBody>
      </p:sp>
    </p:spTree>
    <p:extLst>
      <p:ext uri="{BB962C8B-B14F-4D97-AF65-F5344CB8AC3E}">
        <p14:creationId xmlns:p14="http://schemas.microsoft.com/office/powerpoint/2010/main" val="361979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Table Capacity</a:t>
            </a:r>
          </a:p>
        </p:txBody>
      </p:sp>
      <p:pic>
        <p:nvPicPr>
          <p:cNvPr id="3" name="Picture 2"/>
          <p:cNvPicPr>
            <a:picLocks noChangeAspect="1"/>
          </p:cNvPicPr>
          <p:nvPr/>
        </p:nvPicPr>
        <p:blipFill>
          <a:blip r:embed="rId3"/>
          <a:stretch>
            <a:fillRect/>
          </a:stretch>
        </p:blipFill>
        <p:spPr>
          <a:xfrm>
            <a:off x="1423577" y="1015321"/>
            <a:ext cx="6298586" cy="3299977"/>
          </a:xfrm>
          <a:prstGeom prst="rect">
            <a:avLst/>
          </a:prstGeom>
        </p:spPr>
      </p:pic>
      <p:sp>
        <p:nvSpPr>
          <p:cNvPr id="4" name="Oval 3"/>
          <p:cNvSpPr/>
          <p:nvPr/>
        </p:nvSpPr>
        <p:spPr bwMode="auto">
          <a:xfrm>
            <a:off x="3426115" y="3821602"/>
            <a:ext cx="2396130" cy="705290"/>
          </a:xfrm>
          <a:prstGeom prst="ellipse">
            <a:avLst/>
          </a:prstGeom>
          <a:noFill/>
          <a:ln w="762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5034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a:t>
            </a:r>
          </a:p>
        </p:txBody>
      </p:sp>
      <p:pic>
        <p:nvPicPr>
          <p:cNvPr id="3" name="Picture 2"/>
          <p:cNvPicPr>
            <a:picLocks noChangeAspect="1"/>
          </p:cNvPicPr>
          <p:nvPr/>
        </p:nvPicPr>
        <p:blipFill>
          <a:blip r:embed="rId3"/>
          <a:stretch>
            <a:fillRect/>
          </a:stretch>
        </p:blipFill>
        <p:spPr>
          <a:xfrm>
            <a:off x="179489" y="1419205"/>
            <a:ext cx="8764321" cy="2611104"/>
          </a:xfrm>
          <a:prstGeom prst="rect">
            <a:avLst/>
          </a:prstGeom>
        </p:spPr>
      </p:pic>
    </p:spTree>
    <p:extLst>
      <p:ext uri="{BB962C8B-B14F-4D97-AF65-F5344CB8AC3E}">
        <p14:creationId xmlns:p14="http://schemas.microsoft.com/office/powerpoint/2010/main" val="9678922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3FBE-A0B1-7B4E-8B51-04F5F48543D0}"/>
              </a:ext>
            </a:extLst>
          </p:cNvPr>
          <p:cNvSpPr>
            <a:spLocks noGrp="1"/>
          </p:cNvSpPr>
          <p:nvPr>
            <p:ph type="title"/>
          </p:nvPr>
        </p:nvSpPr>
        <p:spPr/>
        <p:txBody>
          <a:bodyPr/>
          <a:lstStyle/>
          <a:p>
            <a:r>
              <a:rPr lang="en-US" dirty="0"/>
              <a:t>Token Buckets Manage Provisioned Throughput</a:t>
            </a:r>
          </a:p>
        </p:txBody>
      </p:sp>
      <p:sp>
        <p:nvSpPr>
          <p:cNvPr id="3" name="Rectangle 2">
            <a:extLst>
              <a:ext uri="{FF2B5EF4-FFF2-40B4-BE49-F238E27FC236}">
                <a16:creationId xmlns:a16="http://schemas.microsoft.com/office/drawing/2014/main" id="{5E63C324-2288-DD43-AF21-9AFE66BABC6F}"/>
              </a:ext>
            </a:extLst>
          </p:cNvPr>
          <p:cNvSpPr/>
          <p:nvPr/>
        </p:nvSpPr>
        <p:spPr>
          <a:xfrm>
            <a:off x="4443890" y="3316197"/>
            <a:ext cx="1422283" cy="496432"/>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4" name="Rectangle 3">
            <a:extLst>
              <a:ext uri="{FF2B5EF4-FFF2-40B4-BE49-F238E27FC236}">
                <a16:creationId xmlns:a16="http://schemas.microsoft.com/office/drawing/2014/main" id="{8ECEC39C-EE04-7D4C-89DA-9EAB867E402F}"/>
              </a:ext>
            </a:extLst>
          </p:cNvPr>
          <p:cNvSpPr/>
          <p:nvPr/>
        </p:nvSpPr>
        <p:spPr>
          <a:xfrm>
            <a:off x="2689307" y="3316197"/>
            <a:ext cx="1422283" cy="496432"/>
          </a:xfrm>
          <a:prstGeom prst="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5" name="Rectangle 4">
            <a:extLst>
              <a:ext uri="{FF2B5EF4-FFF2-40B4-BE49-F238E27FC236}">
                <a16:creationId xmlns:a16="http://schemas.microsoft.com/office/drawing/2014/main" id="{D7F95CA8-09CE-6C4B-8AF1-EF947622AF51}"/>
              </a:ext>
            </a:extLst>
          </p:cNvPr>
          <p:cNvSpPr/>
          <p:nvPr/>
        </p:nvSpPr>
        <p:spPr>
          <a:xfrm>
            <a:off x="5997010" y="1864845"/>
            <a:ext cx="2294411" cy="1044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pic>
        <p:nvPicPr>
          <p:cNvPr id="6" name="Picture 5">
            <a:extLst>
              <a:ext uri="{FF2B5EF4-FFF2-40B4-BE49-F238E27FC236}">
                <a16:creationId xmlns:a16="http://schemas.microsoft.com/office/drawing/2014/main" id="{553515A0-9610-0544-B694-6B5CAB1BD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216" y="2151687"/>
            <a:ext cx="399663" cy="438519"/>
          </a:xfrm>
          <a:prstGeom prst="rect">
            <a:avLst/>
          </a:prstGeom>
        </p:spPr>
      </p:pic>
      <p:pic>
        <p:nvPicPr>
          <p:cNvPr id="7" name="Picture 6">
            <a:extLst>
              <a:ext uri="{FF2B5EF4-FFF2-40B4-BE49-F238E27FC236}">
                <a16:creationId xmlns:a16="http://schemas.microsoft.com/office/drawing/2014/main" id="{F14FC3FA-626A-1A4A-B182-5AF150643C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0399" y="2121822"/>
            <a:ext cx="763219" cy="493236"/>
          </a:xfrm>
          <a:prstGeom prst="rect">
            <a:avLst/>
          </a:prstGeom>
        </p:spPr>
      </p:pic>
      <p:cxnSp>
        <p:nvCxnSpPr>
          <p:cNvPr id="8" name="Straight Arrow Connector 7">
            <a:extLst>
              <a:ext uri="{FF2B5EF4-FFF2-40B4-BE49-F238E27FC236}">
                <a16:creationId xmlns:a16="http://schemas.microsoft.com/office/drawing/2014/main" id="{E4A96107-6A0D-9B4F-B74C-49F8C7783981}"/>
              </a:ext>
            </a:extLst>
          </p:cNvPr>
          <p:cNvCxnSpPr>
            <a:cxnSpLocks/>
          </p:cNvCxnSpPr>
          <p:nvPr/>
        </p:nvCxnSpPr>
        <p:spPr>
          <a:xfrm>
            <a:off x="2824058" y="2381162"/>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2D375E-AA9E-5F49-BC09-EF2DED9AE0A0}"/>
              </a:ext>
            </a:extLst>
          </p:cNvPr>
          <p:cNvSpPr txBox="1"/>
          <p:nvPr/>
        </p:nvSpPr>
        <p:spPr>
          <a:xfrm>
            <a:off x="1947719" y="2740286"/>
            <a:ext cx="686257" cy="121768"/>
          </a:xfrm>
          <a:prstGeom prst="rect">
            <a:avLst/>
          </a:prstGeom>
          <a:noFill/>
        </p:spPr>
        <p:txBody>
          <a:bodyPr wrap="square" lIns="0" tIns="0" rIns="0" bIns="0" rtlCol="0" anchor="t">
            <a:noAutofit/>
          </a:bodyPr>
          <a:lstStyle/>
          <a:p>
            <a:pPr algn="ctr"/>
            <a:r>
              <a:rPr lang="en-US" sz="949" dirty="0">
                <a:solidFill>
                  <a:prstClr val="white"/>
                </a:solidFill>
                <a:latin typeface="Arial Regular" charset="0"/>
                <a:ea typeface="Arial Regular" charset="0"/>
                <a:cs typeface="Arial Regular" charset="0"/>
              </a:rPr>
              <a:t>Network</a:t>
            </a:r>
          </a:p>
        </p:txBody>
      </p:sp>
      <p:cxnSp>
        <p:nvCxnSpPr>
          <p:cNvPr id="10" name="Straight Arrow Connector 9">
            <a:extLst>
              <a:ext uri="{FF2B5EF4-FFF2-40B4-BE49-F238E27FC236}">
                <a16:creationId xmlns:a16="http://schemas.microsoft.com/office/drawing/2014/main" id="{21DCA6E3-9D0D-1D4E-B30E-CF1771E0A07A}"/>
              </a:ext>
            </a:extLst>
          </p:cNvPr>
          <p:cNvCxnSpPr>
            <a:cxnSpLocks/>
          </p:cNvCxnSpPr>
          <p:nvPr/>
        </p:nvCxnSpPr>
        <p:spPr>
          <a:xfrm>
            <a:off x="5147609" y="2381162"/>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66311A9-70E8-184F-83C1-3AE93498020A}"/>
              </a:ext>
            </a:extLst>
          </p:cNvPr>
          <p:cNvSpPr>
            <a:spLocks noChangeAspect="1"/>
          </p:cNvSpPr>
          <p:nvPr/>
        </p:nvSpPr>
        <p:spPr>
          <a:xfrm>
            <a:off x="3643731" y="2113463"/>
            <a:ext cx="1271969" cy="501594"/>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cxnSp>
        <p:nvCxnSpPr>
          <p:cNvPr id="12" name="Straight Arrow Connector 11">
            <a:extLst>
              <a:ext uri="{FF2B5EF4-FFF2-40B4-BE49-F238E27FC236}">
                <a16:creationId xmlns:a16="http://schemas.microsoft.com/office/drawing/2014/main" id="{D46662A7-7B21-F742-B03B-096BD2ED7D34}"/>
              </a:ext>
            </a:extLst>
          </p:cNvPr>
          <p:cNvCxnSpPr>
            <a:cxnSpLocks/>
          </p:cNvCxnSpPr>
          <p:nvPr/>
        </p:nvCxnSpPr>
        <p:spPr>
          <a:xfrm>
            <a:off x="1159054" y="2381162"/>
            <a:ext cx="617492" cy="0"/>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C45797-C3F8-B64B-9A6E-0CD1726262CF}"/>
              </a:ext>
            </a:extLst>
          </p:cNvPr>
          <p:cNvSpPr txBox="1"/>
          <p:nvPr/>
        </p:nvSpPr>
        <p:spPr>
          <a:xfrm>
            <a:off x="3950798" y="2261591"/>
            <a:ext cx="700164" cy="112521"/>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REQUEST ROUTER</a:t>
            </a:r>
          </a:p>
        </p:txBody>
      </p:sp>
      <p:sp>
        <p:nvSpPr>
          <p:cNvPr id="14" name="Rectangle 13">
            <a:extLst>
              <a:ext uri="{FF2B5EF4-FFF2-40B4-BE49-F238E27FC236}">
                <a16:creationId xmlns:a16="http://schemas.microsoft.com/office/drawing/2014/main" id="{FE109F66-1573-0548-B5BE-1E5DD3994233}"/>
              </a:ext>
            </a:extLst>
          </p:cNvPr>
          <p:cNvSpPr>
            <a:spLocks noChangeAspect="1"/>
          </p:cNvSpPr>
          <p:nvPr/>
        </p:nvSpPr>
        <p:spPr>
          <a:xfrm>
            <a:off x="5998049" y="1861107"/>
            <a:ext cx="2293372" cy="1041773"/>
          </a:xfrm>
          <a:prstGeom prst="rect">
            <a:avLst/>
          </a:prstGeom>
          <a:noFill/>
          <a:ln w="254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15" name="TextBox 14">
            <a:extLst>
              <a:ext uri="{FF2B5EF4-FFF2-40B4-BE49-F238E27FC236}">
                <a16:creationId xmlns:a16="http://schemas.microsoft.com/office/drawing/2014/main" id="{9B2D967A-E047-7644-9CDF-261B7518044B}"/>
              </a:ext>
            </a:extLst>
          </p:cNvPr>
          <p:cNvSpPr txBox="1"/>
          <p:nvPr/>
        </p:nvSpPr>
        <p:spPr>
          <a:xfrm>
            <a:off x="6258640" y="1977480"/>
            <a:ext cx="1770707" cy="226817"/>
          </a:xfrm>
          <a:prstGeom prst="rect">
            <a:avLst/>
          </a:prstGeom>
          <a:noFill/>
        </p:spPr>
        <p:txBody>
          <a:bodyPr wrap="square" lIns="0" tIns="0" rIns="0" bIns="0" rtlCol="0" anchor="t">
            <a:noAutofit/>
          </a:bodyPr>
          <a:lstStyle/>
          <a:p>
            <a:pPr algn="ctr"/>
            <a:r>
              <a:rPr lang="en-US" sz="750" spc="94" dirty="0">
                <a:solidFill>
                  <a:prstClr val="white"/>
                </a:solidFill>
                <a:latin typeface="Arial Regular" charset="0"/>
                <a:ea typeface="Arial Regular" charset="0"/>
                <a:cs typeface="Arial Regular" charset="0"/>
              </a:rPr>
              <a:t>STORAGE NODE</a:t>
            </a:r>
          </a:p>
        </p:txBody>
      </p:sp>
      <p:sp>
        <p:nvSpPr>
          <p:cNvPr id="16" name="Can 15">
            <a:extLst>
              <a:ext uri="{FF2B5EF4-FFF2-40B4-BE49-F238E27FC236}">
                <a16:creationId xmlns:a16="http://schemas.microsoft.com/office/drawing/2014/main" id="{1A944562-5FBD-6A4C-90A3-4CBF0DAE35F3}"/>
              </a:ext>
            </a:extLst>
          </p:cNvPr>
          <p:cNvSpPr/>
          <p:nvPr/>
        </p:nvSpPr>
        <p:spPr>
          <a:xfrm>
            <a:off x="6170641" y="225011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7" name="Can 16">
            <a:extLst>
              <a:ext uri="{FF2B5EF4-FFF2-40B4-BE49-F238E27FC236}">
                <a16:creationId xmlns:a16="http://schemas.microsoft.com/office/drawing/2014/main" id="{80393740-B33C-4342-BC88-A14E1CD37ED0}"/>
              </a:ext>
            </a:extLst>
          </p:cNvPr>
          <p:cNvSpPr/>
          <p:nvPr/>
        </p:nvSpPr>
        <p:spPr>
          <a:xfrm>
            <a:off x="6239442" y="236488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8" name="Can 17">
            <a:extLst>
              <a:ext uri="{FF2B5EF4-FFF2-40B4-BE49-F238E27FC236}">
                <a16:creationId xmlns:a16="http://schemas.microsoft.com/office/drawing/2014/main" id="{513DFEDB-4546-5E47-AF17-65598E08ED07}"/>
              </a:ext>
            </a:extLst>
          </p:cNvPr>
          <p:cNvSpPr/>
          <p:nvPr/>
        </p:nvSpPr>
        <p:spPr>
          <a:xfrm>
            <a:off x="6302949" y="247437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19" name="Can 18">
            <a:extLst>
              <a:ext uri="{FF2B5EF4-FFF2-40B4-BE49-F238E27FC236}">
                <a16:creationId xmlns:a16="http://schemas.microsoft.com/office/drawing/2014/main" id="{81E226D2-7C1B-134A-8F1B-D41ADBC1AA3E}"/>
              </a:ext>
            </a:extLst>
          </p:cNvPr>
          <p:cNvSpPr/>
          <p:nvPr/>
        </p:nvSpPr>
        <p:spPr>
          <a:xfrm>
            <a:off x="6858640" y="225011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0" name="Can 19">
            <a:extLst>
              <a:ext uri="{FF2B5EF4-FFF2-40B4-BE49-F238E27FC236}">
                <a16:creationId xmlns:a16="http://schemas.microsoft.com/office/drawing/2014/main" id="{1E7BE734-42A7-9E4B-A77A-910EFEE1FB73}"/>
              </a:ext>
            </a:extLst>
          </p:cNvPr>
          <p:cNvSpPr/>
          <p:nvPr/>
        </p:nvSpPr>
        <p:spPr>
          <a:xfrm>
            <a:off x="6927442" y="236488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1" name="Can 20">
            <a:extLst>
              <a:ext uri="{FF2B5EF4-FFF2-40B4-BE49-F238E27FC236}">
                <a16:creationId xmlns:a16="http://schemas.microsoft.com/office/drawing/2014/main" id="{97CC7DEF-EC79-454F-9E1E-AC6617E497EF}"/>
              </a:ext>
            </a:extLst>
          </p:cNvPr>
          <p:cNvSpPr/>
          <p:nvPr/>
        </p:nvSpPr>
        <p:spPr>
          <a:xfrm>
            <a:off x="6990948" y="247437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2" name="Can 21">
            <a:extLst>
              <a:ext uri="{FF2B5EF4-FFF2-40B4-BE49-F238E27FC236}">
                <a16:creationId xmlns:a16="http://schemas.microsoft.com/office/drawing/2014/main" id="{234D892A-E64B-0D4C-8A14-5334513667E0}"/>
              </a:ext>
            </a:extLst>
          </p:cNvPr>
          <p:cNvSpPr/>
          <p:nvPr/>
        </p:nvSpPr>
        <p:spPr>
          <a:xfrm>
            <a:off x="7567808" y="2250111"/>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3" name="Can 22">
            <a:extLst>
              <a:ext uri="{FF2B5EF4-FFF2-40B4-BE49-F238E27FC236}">
                <a16:creationId xmlns:a16="http://schemas.microsoft.com/office/drawing/2014/main" id="{D3FCE428-55FF-0F43-8AF5-8E3B39E1D714}"/>
              </a:ext>
            </a:extLst>
          </p:cNvPr>
          <p:cNvSpPr/>
          <p:nvPr/>
        </p:nvSpPr>
        <p:spPr>
          <a:xfrm>
            <a:off x="7636609" y="2364889"/>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4" name="Can 23">
            <a:extLst>
              <a:ext uri="{FF2B5EF4-FFF2-40B4-BE49-F238E27FC236}">
                <a16:creationId xmlns:a16="http://schemas.microsoft.com/office/drawing/2014/main" id="{8D988BDD-3C5D-4845-9693-0934AD156200}"/>
              </a:ext>
            </a:extLst>
          </p:cNvPr>
          <p:cNvSpPr/>
          <p:nvPr/>
        </p:nvSpPr>
        <p:spPr>
          <a:xfrm>
            <a:off x="7700117" y="2474373"/>
            <a:ext cx="433103" cy="285326"/>
          </a:xfrm>
          <a:prstGeom prst="can">
            <a:avLst/>
          </a:prstGeom>
          <a:solidFill>
            <a:srgbClr val="1A68A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prstClr val="white"/>
                </a:solidFill>
                <a:latin typeface="Arial Regular" charset="0"/>
                <a:ea typeface="Arial Regular" charset="0"/>
                <a:cs typeface="Arial Regular" charset="0"/>
              </a:rPr>
              <a:t>SSD</a:t>
            </a:r>
          </a:p>
        </p:txBody>
      </p:sp>
      <p:sp>
        <p:nvSpPr>
          <p:cNvPr id="25" name="Rectangle 24">
            <a:extLst>
              <a:ext uri="{FF2B5EF4-FFF2-40B4-BE49-F238E27FC236}">
                <a16:creationId xmlns:a16="http://schemas.microsoft.com/office/drawing/2014/main" id="{ABD188F8-9121-114A-A1AB-2AB3694F199F}"/>
              </a:ext>
            </a:extLst>
          </p:cNvPr>
          <p:cNvSpPr>
            <a:spLocks noChangeAspect="1"/>
          </p:cNvSpPr>
          <p:nvPr/>
        </p:nvSpPr>
        <p:spPr>
          <a:xfrm>
            <a:off x="2682212" y="3311034"/>
            <a:ext cx="1432701" cy="501594"/>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sp>
        <p:nvSpPr>
          <p:cNvPr id="26" name="TextBox 25">
            <a:extLst>
              <a:ext uri="{FF2B5EF4-FFF2-40B4-BE49-F238E27FC236}">
                <a16:creationId xmlns:a16="http://schemas.microsoft.com/office/drawing/2014/main" id="{2F4F095F-A486-B64F-9D58-9A8BB52E00AA}"/>
              </a:ext>
            </a:extLst>
          </p:cNvPr>
          <p:cNvSpPr txBox="1"/>
          <p:nvPr/>
        </p:nvSpPr>
        <p:spPr>
          <a:xfrm>
            <a:off x="2802117" y="3459162"/>
            <a:ext cx="1271969" cy="327968"/>
          </a:xfrm>
          <a:prstGeom prst="rect">
            <a:avLst/>
          </a:prstGeom>
          <a:noFill/>
        </p:spPr>
        <p:txBody>
          <a:bodyPr wrap="square" lIns="0" tIns="0" rIns="0" bIns="0" rtlCol="0" anchor="t">
            <a:noAutofit/>
          </a:bodyPr>
          <a:lstStyle/>
          <a:p>
            <a:pPr algn="ctr"/>
            <a:r>
              <a:rPr lang="en-US" sz="750" spc="94" dirty="0">
                <a:solidFill>
                  <a:prstClr val="white">
                    <a:alpha val="40000"/>
                  </a:prstClr>
                </a:solidFill>
                <a:latin typeface="Arial Regular" charset="0"/>
                <a:ea typeface="Arial Regular" charset="0"/>
                <a:cs typeface="Arial Regular" charset="0"/>
              </a:rPr>
              <a:t>AUTHENTICATION SYSTEM</a:t>
            </a:r>
          </a:p>
        </p:txBody>
      </p:sp>
      <p:sp>
        <p:nvSpPr>
          <p:cNvPr id="27" name="TextBox 26">
            <a:extLst>
              <a:ext uri="{FF2B5EF4-FFF2-40B4-BE49-F238E27FC236}">
                <a16:creationId xmlns:a16="http://schemas.microsoft.com/office/drawing/2014/main" id="{FF91EFC2-384A-E74E-98B8-B1DE1D6E3483}"/>
              </a:ext>
            </a:extLst>
          </p:cNvPr>
          <p:cNvSpPr txBox="1"/>
          <p:nvPr/>
        </p:nvSpPr>
        <p:spPr>
          <a:xfrm>
            <a:off x="4533959" y="3459162"/>
            <a:ext cx="1271969" cy="327968"/>
          </a:xfrm>
          <a:prstGeom prst="rect">
            <a:avLst/>
          </a:prstGeom>
          <a:noFill/>
        </p:spPr>
        <p:txBody>
          <a:bodyPr wrap="square" lIns="0" tIns="0" rIns="0" bIns="0" rtlCol="0" anchor="t">
            <a:noAutofit/>
          </a:bodyPr>
          <a:lstStyle/>
          <a:p>
            <a:pPr algn="ctr"/>
            <a:r>
              <a:rPr lang="en-US" sz="750" spc="94" dirty="0">
                <a:solidFill>
                  <a:prstClr val="white">
                    <a:alpha val="40000"/>
                  </a:prstClr>
                </a:solidFill>
                <a:latin typeface="Arial Regular" charset="0"/>
                <a:ea typeface="Arial Regular" charset="0"/>
                <a:cs typeface="Arial Regular" charset="0"/>
              </a:rPr>
              <a:t>PARTITION METADATA SYSTEM</a:t>
            </a:r>
          </a:p>
        </p:txBody>
      </p:sp>
      <p:sp>
        <p:nvSpPr>
          <p:cNvPr id="28" name="Rectangle 27">
            <a:extLst>
              <a:ext uri="{FF2B5EF4-FFF2-40B4-BE49-F238E27FC236}">
                <a16:creationId xmlns:a16="http://schemas.microsoft.com/office/drawing/2014/main" id="{FCB8BC2D-A6FA-E349-90D4-33BA3CC064E7}"/>
              </a:ext>
            </a:extLst>
          </p:cNvPr>
          <p:cNvSpPr>
            <a:spLocks noChangeAspect="1"/>
          </p:cNvSpPr>
          <p:nvPr/>
        </p:nvSpPr>
        <p:spPr>
          <a:xfrm>
            <a:off x="4437744" y="3311034"/>
            <a:ext cx="1432701" cy="501594"/>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9" tIns="14289" rIns="28579" bIns="14289" numCol="1" spcCol="0" rtlCol="0" fromWordArt="0" anchor="ctr" anchorCtr="0" forceAA="0" compatLnSpc="1">
            <a:prstTxWarp prst="textNoShape">
              <a:avLst/>
            </a:prstTxWarp>
            <a:noAutofit/>
          </a:bodyPr>
          <a:lstStyle/>
          <a:p>
            <a:pPr algn="ctr"/>
            <a:endParaRPr lang="en-US" sz="1875">
              <a:solidFill>
                <a:prstClr val="white"/>
              </a:solidFill>
            </a:endParaRPr>
          </a:p>
        </p:txBody>
      </p:sp>
      <p:cxnSp>
        <p:nvCxnSpPr>
          <p:cNvPr id="29" name="Straight Arrow Connector 28">
            <a:extLst>
              <a:ext uri="{FF2B5EF4-FFF2-40B4-BE49-F238E27FC236}">
                <a16:creationId xmlns:a16="http://schemas.microsoft.com/office/drawing/2014/main" id="{7708DCFB-7555-7748-A4ED-2A87493F657A}"/>
              </a:ext>
            </a:extLst>
          </p:cNvPr>
          <p:cNvCxnSpPr>
            <a:cxnSpLocks/>
          </p:cNvCxnSpPr>
          <p:nvPr/>
        </p:nvCxnSpPr>
        <p:spPr>
          <a:xfrm>
            <a:off x="4656507" y="2754158"/>
            <a:ext cx="0" cy="410164"/>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924A6D9-0DFE-1144-95C0-00AD3FE3E7BF}"/>
              </a:ext>
            </a:extLst>
          </p:cNvPr>
          <p:cNvCxnSpPr>
            <a:cxnSpLocks/>
          </p:cNvCxnSpPr>
          <p:nvPr/>
        </p:nvCxnSpPr>
        <p:spPr>
          <a:xfrm>
            <a:off x="3931463" y="2754158"/>
            <a:ext cx="0" cy="410164"/>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7F793D-7A29-4F40-81EB-ABF348A00F93}"/>
              </a:ext>
            </a:extLst>
          </p:cNvPr>
          <p:cNvCxnSpPr>
            <a:cxnSpLocks/>
          </p:cNvCxnSpPr>
          <p:nvPr/>
        </p:nvCxnSpPr>
        <p:spPr>
          <a:xfrm flipV="1">
            <a:off x="4294207" y="1575099"/>
            <a:ext cx="0" cy="402381"/>
          </a:xfrm>
          <a:prstGeom prst="straightConnector1">
            <a:avLst/>
          </a:prstGeom>
          <a:ln w="635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BD762FD-2408-8046-942D-9EC52B88C1D4}"/>
              </a:ext>
            </a:extLst>
          </p:cNvPr>
          <p:cNvSpPr/>
          <p:nvPr/>
        </p:nvSpPr>
        <p:spPr>
          <a:xfrm>
            <a:off x="3583066" y="968135"/>
            <a:ext cx="1422283" cy="496432"/>
          </a:xfrm>
          <a:prstGeom prst="rect">
            <a:avLst/>
          </a:prstGeom>
          <a:solidFill>
            <a:srgbClr val="00B0F0">
              <a:alpha val="6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a:solidFill>
                <a:prstClr val="white"/>
              </a:solidFill>
            </a:endParaRPr>
          </a:p>
        </p:txBody>
      </p:sp>
      <p:sp>
        <p:nvSpPr>
          <p:cNvPr id="34" name="TextBox 33">
            <a:extLst>
              <a:ext uri="{FF2B5EF4-FFF2-40B4-BE49-F238E27FC236}">
                <a16:creationId xmlns:a16="http://schemas.microsoft.com/office/drawing/2014/main" id="{A8389EBE-22CA-B84A-8380-F73D8A6FADE8}"/>
              </a:ext>
            </a:extLst>
          </p:cNvPr>
          <p:cNvSpPr txBox="1"/>
          <p:nvPr/>
        </p:nvSpPr>
        <p:spPr>
          <a:xfrm>
            <a:off x="3673135" y="1087654"/>
            <a:ext cx="1271969" cy="327968"/>
          </a:xfrm>
          <a:prstGeom prst="rect">
            <a:avLst/>
          </a:prstGeom>
          <a:noFill/>
        </p:spPr>
        <p:txBody>
          <a:bodyPr wrap="square" lIns="0" tIns="0" rIns="0" bIns="0" rtlCol="0" anchor="t">
            <a:noAutofit/>
          </a:bodyPr>
          <a:lstStyle/>
          <a:p>
            <a:pPr algn="ctr"/>
            <a:r>
              <a:rPr lang="en-US" sz="750" i="1" spc="94" dirty="0">
                <a:solidFill>
                  <a:prstClr val="white"/>
                </a:solidFill>
                <a:latin typeface="Arial Regular" charset="0"/>
                <a:ea typeface="Arial Regular" charset="0"/>
                <a:cs typeface="Arial Regular" charset="0"/>
              </a:rPr>
              <a:t>TABLE &amp; BURST BUCKETS</a:t>
            </a:r>
          </a:p>
        </p:txBody>
      </p:sp>
      <p:pic>
        <p:nvPicPr>
          <p:cNvPr id="58" name="Picture 2" descr="https://upload.wikimedia.org/wikipedia/commons/thumb/3/32/AWS_Simple_Icons_Storage_Amazon_S3.svg/500px-AWS_Simple_Icons_Storage_Amazon_S3.svg.png">
            <a:extLst>
              <a:ext uri="{FF2B5EF4-FFF2-40B4-BE49-F238E27FC236}">
                <a16:creationId xmlns:a16="http://schemas.microsoft.com/office/drawing/2014/main" id="{6552EEDE-D831-0F43-857B-1B423EF5E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339" y="2970857"/>
            <a:ext cx="541636" cy="54163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upload.wikimedia.org/wikipedia/commons/thumb/3/32/AWS_Simple_Icons_Storage_Amazon_S3.svg/500px-AWS_Simple_Icons_Storage_Amazon_S3.svg.png">
            <a:extLst>
              <a:ext uri="{FF2B5EF4-FFF2-40B4-BE49-F238E27FC236}">
                <a16:creationId xmlns:a16="http://schemas.microsoft.com/office/drawing/2014/main" id="{09FE66CA-ECEB-4943-B1C3-A017BF773F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770" y="2970857"/>
            <a:ext cx="541636" cy="541636"/>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4883B970-6AB1-414E-AAB6-368C8FBA55B0}"/>
              </a:ext>
            </a:extLst>
          </p:cNvPr>
          <p:cNvGrpSpPr/>
          <p:nvPr/>
        </p:nvGrpSpPr>
        <p:grpSpPr>
          <a:xfrm>
            <a:off x="6130909" y="2953938"/>
            <a:ext cx="541636" cy="541636"/>
            <a:chOff x="6130909" y="2953938"/>
            <a:chExt cx="541636" cy="541636"/>
          </a:xfrm>
        </p:grpSpPr>
        <p:pic>
          <p:nvPicPr>
            <p:cNvPr id="50" name="Picture 2" descr="https://upload.wikimedia.org/wikipedia/commons/thumb/3/32/AWS_Simple_Icons_Storage_Amazon_S3.svg/500px-AWS_Simple_Icons_Storage_Amazon_S3.svg.png">
              <a:extLst>
                <a:ext uri="{FF2B5EF4-FFF2-40B4-BE49-F238E27FC236}">
                  <a16:creationId xmlns:a16="http://schemas.microsoft.com/office/drawing/2014/main" id="{1D1B05FD-6913-1C45-B058-B9AC66E52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0909" y="2953938"/>
              <a:ext cx="541636" cy="541636"/>
            </a:xfrm>
            <a:prstGeom prst="rect">
              <a:avLst/>
            </a:prstGeom>
            <a:noFill/>
            <a:extLst>
              <a:ext uri="{909E8E84-426E-40DD-AFC4-6F175D3DCCD1}">
                <a14:hiddenFill xmlns:a14="http://schemas.microsoft.com/office/drawing/2010/main">
                  <a:solidFill>
                    <a:srgbClr val="FFFFFF"/>
                  </a:solidFill>
                </a14:hiddenFill>
              </a:ext>
            </a:extLst>
          </p:spPr>
        </p:pic>
        <p:sp>
          <p:nvSpPr>
            <p:cNvPr id="52" name="Oval 51">
              <a:extLst>
                <a:ext uri="{FF2B5EF4-FFF2-40B4-BE49-F238E27FC236}">
                  <a16:creationId xmlns:a16="http://schemas.microsoft.com/office/drawing/2014/main" id="{32DD06FE-02A0-9F4F-BB19-4ED9C2D8BC7D}"/>
                </a:ext>
              </a:extLst>
            </p:cNvPr>
            <p:cNvSpPr/>
            <p:nvPr/>
          </p:nvSpPr>
          <p:spPr bwMode="auto">
            <a:xfrm>
              <a:off x="6252192" y="321418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70" name="Oval 69">
              <a:extLst>
                <a:ext uri="{FF2B5EF4-FFF2-40B4-BE49-F238E27FC236}">
                  <a16:creationId xmlns:a16="http://schemas.microsoft.com/office/drawing/2014/main" id="{199326FA-3431-CA41-BA2B-4943E99985A7}"/>
                </a:ext>
              </a:extLst>
            </p:cNvPr>
            <p:cNvSpPr/>
            <p:nvPr/>
          </p:nvSpPr>
          <p:spPr bwMode="auto">
            <a:xfrm>
              <a:off x="6356467" y="319492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71" name="Oval 70">
              <a:extLst>
                <a:ext uri="{FF2B5EF4-FFF2-40B4-BE49-F238E27FC236}">
                  <a16:creationId xmlns:a16="http://schemas.microsoft.com/office/drawing/2014/main" id="{45451522-58B8-1C4B-BEBE-FEDD7EDF5F29}"/>
                </a:ext>
              </a:extLst>
            </p:cNvPr>
            <p:cNvSpPr/>
            <p:nvPr/>
          </p:nvSpPr>
          <p:spPr bwMode="auto">
            <a:xfrm>
              <a:off x="6458749" y="3244071"/>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72" name="Oval 71">
              <a:extLst>
                <a:ext uri="{FF2B5EF4-FFF2-40B4-BE49-F238E27FC236}">
                  <a16:creationId xmlns:a16="http://schemas.microsoft.com/office/drawing/2014/main" id="{8092811A-FD02-B640-BB1F-B124200ED7B2}"/>
                </a:ext>
              </a:extLst>
            </p:cNvPr>
            <p:cNvSpPr/>
            <p:nvPr/>
          </p:nvSpPr>
          <p:spPr bwMode="auto">
            <a:xfrm>
              <a:off x="6292707" y="3318457"/>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73" name="Oval 72">
              <a:extLst>
                <a:ext uri="{FF2B5EF4-FFF2-40B4-BE49-F238E27FC236}">
                  <a16:creationId xmlns:a16="http://schemas.microsoft.com/office/drawing/2014/main" id="{45405BB7-63B1-F148-89DF-D937AA685D66}"/>
                </a:ext>
              </a:extLst>
            </p:cNvPr>
            <p:cNvSpPr/>
            <p:nvPr/>
          </p:nvSpPr>
          <p:spPr bwMode="auto">
            <a:xfrm>
              <a:off x="6384362" y="332244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FF156CE3-B771-D147-825C-774E3AF7B44D}"/>
              </a:ext>
            </a:extLst>
          </p:cNvPr>
          <p:cNvGrpSpPr/>
          <p:nvPr/>
        </p:nvGrpSpPr>
        <p:grpSpPr>
          <a:xfrm>
            <a:off x="2802117" y="855999"/>
            <a:ext cx="720703" cy="720703"/>
            <a:chOff x="2802117" y="855999"/>
            <a:chExt cx="720703" cy="720703"/>
          </a:xfrm>
        </p:grpSpPr>
        <p:pic>
          <p:nvPicPr>
            <p:cNvPr id="46" name="Picture 2" descr="https://upload.wikimedia.org/wikipedia/commons/thumb/3/32/AWS_Simple_Icons_Storage_Amazon_S3.svg/500px-AWS_Simple_Icons_Storage_Amazon_S3.svg.png">
              <a:extLst>
                <a:ext uri="{FF2B5EF4-FFF2-40B4-BE49-F238E27FC236}">
                  <a16:creationId xmlns:a16="http://schemas.microsoft.com/office/drawing/2014/main" id="{03741D9E-B690-B54C-A0D3-B130AC6D8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2117" y="855999"/>
              <a:ext cx="720703" cy="720703"/>
            </a:xfrm>
            <a:prstGeom prst="rect">
              <a:avLst/>
            </a:prstGeom>
            <a:noFill/>
            <a:extLst>
              <a:ext uri="{909E8E84-426E-40DD-AFC4-6F175D3DCCD1}">
                <a14:hiddenFill xmlns:a14="http://schemas.microsoft.com/office/drawing/2010/main">
                  <a:solidFill>
                    <a:srgbClr val="FFFFFF"/>
                  </a:solidFill>
                </a14:hiddenFill>
              </a:ext>
            </a:extLst>
          </p:spPr>
        </p:pic>
        <p:sp>
          <p:nvSpPr>
            <p:cNvPr id="80" name="Oval 79">
              <a:extLst>
                <a:ext uri="{FF2B5EF4-FFF2-40B4-BE49-F238E27FC236}">
                  <a16:creationId xmlns:a16="http://schemas.microsoft.com/office/drawing/2014/main" id="{AC590376-1314-0841-9ABD-5FA24A81AEDF}"/>
                </a:ext>
              </a:extLst>
            </p:cNvPr>
            <p:cNvSpPr/>
            <p:nvPr/>
          </p:nvSpPr>
          <p:spPr bwMode="auto">
            <a:xfrm>
              <a:off x="3065000" y="112274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1" name="Oval 80">
              <a:extLst>
                <a:ext uri="{FF2B5EF4-FFF2-40B4-BE49-F238E27FC236}">
                  <a16:creationId xmlns:a16="http://schemas.microsoft.com/office/drawing/2014/main" id="{36D641FF-27B8-A94C-9FAD-EE53FEE5886A}"/>
                </a:ext>
              </a:extLst>
            </p:cNvPr>
            <p:cNvSpPr/>
            <p:nvPr/>
          </p:nvSpPr>
          <p:spPr bwMode="auto">
            <a:xfrm>
              <a:off x="2955411" y="1237814"/>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2" name="Oval 81">
              <a:extLst>
                <a:ext uri="{FF2B5EF4-FFF2-40B4-BE49-F238E27FC236}">
                  <a16:creationId xmlns:a16="http://schemas.microsoft.com/office/drawing/2014/main" id="{1DFB2B20-9CD8-6E42-9305-C6B8FAB40D03}"/>
                </a:ext>
              </a:extLst>
            </p:cNvPr>
            <p:cNvSpPr/>
            <p:nvPr/>
          </p:nvSpPr>
          <p:spPr bwMode="auto">
            <a:xfrm>
              <a:off x="2993767" y="1336444"/>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3" name="Oval 82">
              <a:extLst>
                <a:ext uri="{FF2B5EF4-FFF2-40B4-BE49-F238E27FC236}">
                  <a16:creationId xmlns:a16="http://schemas.microsoft.com/office/drawing/2014/main" id="{29D26FC6-93E2-3C49-9751-19D386F32C55}"/>
                </a:ext>
              </a:extLst>
            </p:cNvPr>
            <p:cNvSpPr/>
            <p:nvPr/>
          </p:nvSpPr>
          <p:spPr bwMode="auto">
            <a:xfrm>
              <a:off x="3086918" y="1391239"/>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4" name="Oval 83">
              <a:extLst>
                <a:ext uri="{FF2B5EF4-FFF2-40B4-BE49-F238E27FC236}">
                  <a16:creationId xmlns:a16="http://schemas.microsoft.com/office/drawing/2014/main" id="{01103EAB-70A7-CD44-9C94-AC47B7954AAF}"/>
                </a:ext>
              </a:extLst>
            </p:cNvPr>
            <p:cNvSpPr/>
            <p:nvPr/>
          </p:nvSpPr>
          <p:spPr bwMode="auto">
            <a:xfrm>
              <a:off x="3103356" y="125973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5" name="Oval 84">
              <a:extLst>
                <a:ext uri="{FF2B5EF4-FFF2-40B4-BE49-F238E27FC236}">
                  <a16:creationId xmlns:a16="http://schemas.microsoft.com/office/drawing/2014/main" id="{56580D7D-FFAD-0B4F-8FEA-4C47CA63B90E}"/>
                </a:ext>
              </a:extLst>
            </p:cNvPr>
            <p:cNvSpPr/>
            <p:nvPr/>
          </p:nvSpPr>
          <p:spPr bwMode="auto">
            <a:xfrm>
              <a:off x="3180069" y="133096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6" name="Oval 85">
              <a:extLst>
                <a:ext uri="{FF2B5EF4-FFF2-40B4-BE49-F238E27FC236}">
                  <a16:creationId xmlns:a16="http://schemas.microsoft.com/office/drawing/2014/main" id="{59E7982B-7CEC-874B-91E6-13BC2E32BD10}"/>
                </a:ext>
              </a:extLst>
            </p:cNvPr>
            <p:cNvSpPr/>
            <p:nvPr/>
          </p:nvSpPr>
          <p:spPr bwMode="auto">
            <a:xfrm>
              <a:off x="3191028" y="1144663"/>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87" name="Oval 86">
              <a:extLst>
                <a:ext uri="{FF2B5EF4-FFF2-40B4-BE49-F238E27FC236}">
                  <a16:creationId xmlns:a16="http://schemas.microsoft.com/office/drawing/2014/main" id="{908F613E-5C6A-084E-A3F8-B5CA800A1F94}"/>
                </a:ext>
              </a:extLst>
            </p:cNvPr>
            <p:cNvSpPr/>
            <p:nvPr/>
          </p:nvSpPr>
          <p:spPr bwMode="auto">
            <a:xfrm>
              <a:off x="3273219" y="122685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73EA26C4-F097-FA41-8704-22A6616F0C17}"/>
              </a:ext>
            </a:extLst>
          </p:cNvPr>
          <p:cNvSpPr txBox="1"/>
          <p:nvPr/>
        </p:nvSpPr>
        <p:spPr>
          <a:xfrm>
            <a:off x="1333794" y="1958423"/>
            <a:ext cx="200912" cy="319446"/>
          </a:xfrm>
          <a:prstGeom prst="rect">
            <a:avLst/>
          </a:prstGeom>
          <a:noFill/>
        </p:spPr>
        <p:txBody>
          <a:bodyPr wrap="square" rtlCol="0">
            <a:spAutoFit/>
          </a:bodyPr>
          <a:lstStyle/>
          <a:p>
            <a:r>
              <a:rPr lang="en-US" sz="1476" dirty="0">
                <a:solidFill>
                  <a:schemeClr val="bg1"/>
                </a:solidFill>
              </a:rPr>
              <a:t>1</a:t>
            </a:r>
          </a:p>
        </p:txBody>
      </p:sp>
      <p:sp>
        <p:nvSpPr>
          <p:cNvPr id="88" name="TextBox 87">
            <a:extLst>
              <a:ext uri="{FF2B5EF4-FFF2-40B4-BE49-F238E27FC236}">
                <a16:creationId xmlns:a16="http://schemas.microsoft.com/office/drawing/2014/main" id="{B8CA2B10-D0B2-BB4E-8456-86A379642A85}"/>
              </a:ext>
            </a:extLst>
          </p:cNvPr>
          <p:cNvSpPr txBox="1"/>
          <p:nvPr/>
        </p:nvSpPr>
        <p:spPr>
          <a:xfrm>
            <a:off x="3008059" y="1958423"/>
            <a:ext cx="200912" cy="319446"/>
          </a:xfrm>
          <a:prstGeom prst="rect">
            <a:avLst/>
          </a:prstGeom>
          <a:noFill/>
        </p:spPr>
        <p:txBody>
          <a:bodyPr wrap="square" rtlCol="0">
            <a:spAutoFit/>
          </a:bodyPr>
          <a:lstStyle/>
          <a:p>
            <a:r>
              <a:rPr lang="en-US" sz="1476" dirty="0">
                <a:solidFill>
                  <a:schemeClr val="bg1"/>
                </a:solidFill>
              </a:rPr>
              <a:t>2</a:t>
            </a:r>
          </a:p>
        </p:txBody>
      </p:sp>
      <p:sp>
        <p:nvSpPr>
          <p:cNvPr id="89" name="TextBox 88">
            <a:extLst>
              <a:ext uri="{FF2B5EF4-FFF2-40B4-BE49-F238E27FC236}">
                <a16:creationId xmlns:a16="http://schemas.microsoft.com/office/drawing/2014/main" id="{645B3182-4246-1040-BB7C-B8A57B24F92F}"/>
              </a:ext>
            </a:extLst>
          </p:cNvPr>
          <p:cNvSpPr txBox="1"/>
          <p:nvPr/>
        </p:nvSpPr>
        <p:spPr>
          <a:xfrm>
            <a:off x="3664371" y="2721888"/>
            <a:ext cx="200912" cy="319446"/>
          </a:xfrm>
          <a:prstGeom prst="rect">
            <a:avLst/>
          </a:prstGeom>
          <a:noFill/>
        </p:spPr>
        <p:txBody>
          <a:bodyPr wrap="square" rtlCol="0">
            <a:spAutoFit/>
          </a:bodyPr>
          <a:lstStyle/>
          <a:p>
            <a:r>
              <a:rPr lang="en-US" sz="1476" dirty="0">
                <a:solidFill>
                  <a:schemeClr val="bg1"/>
                </a:solidFill>
              </a:rPr>
              <a:t>3</a:t>
            </a:r>
          </a:p>
        </p:txBody>
      </p:sp>
      <p:sp>
        <p:nvSpPr>
          <p:cNvPr id="90" name="TextBox 89">
            <a:extLst>
              <a:ext uri="{FF2B5EF4-FFF2-40B4-BE49-F238E27FC236}">
                <a16:creationId xmlns:a16="http://schemas.microsoft.com/office/drawing/2014/main" id="{99C66CF7-5BE5-1441-A042-AEB3DD2E68B7}"/>
              </a:ext>
            </a:extLst>
          </p:cNvPr>
          <p:cNvSpPr txBox="1"/>
          <p:nvPr/>
        </p:nvSpPr>
        <p:spPr>
          <a:xfrm>
            <a:off x="4816266" y="2735282"/>
            <a:ext cx="200912" cy="319446"/>
          </a:xfrm>
          <a:prstGeom prst="rect">
            <a:avLst/>
          </a:prstGeom>
          <a:noFill/>
        </p:spPr>
        <p:txBody>
          <a:bodyPr wrap="square" rtlCol="0">
            <a:spAutoFit/>
          </a:bodyPr>
          <a:lstStyle/>
          <a:p>
            <a:r>
              <a:rPr lang="en-US" sz="1476" dirty="0">
                <a:solidFill>
                  <a:schemeClr val="bg1"/>
                </a:solidFill>
              </a:rPr>
              <a:t>4</a:t>
            </a:r>
          </a:p>
        </p:txBody>
      </p:sp>
      <p:sp>
        <p:nvSpPr>
          <p:cNvPr id="91" name="TextBox 90">
            <a:extLst>
              <a:ext uri="{FF2B5EF4-FFF2-40B4-BE49-F238E27FC236}">
                <a16:creationId xmlns:a16="http://schemas.microsoft.com/office/drawing/2014/main" id="{CCB9704B-DB4A-D344-9ADA-5D8E5FC3FBFE}"/>
              </a:ext>
            </a:extLst>
          </p:cNvPr>
          <p:cNvSpPr txBox="1"/>
          <p:nvPr/>
        </p:nvSpPr>
        <p:spPr>
          <a:xfrm>
            <a:off x="4534989" y="1623570"/>
            <a:ext cx="200912" cy="319446"/>
          </a:xfrm>
          <a:prstGeom prst="rect">
            <a:avLst/>
          </a:prstGeom>
          <a:noFill/>
        </p:spPr>
        <p:txBody>
          <a:bodyPr wrap="square" rtlCol="0">
            <a:spAutoFit/>
          </a:bodyPr>
          <a:lstStyle/>
          <a:p>
            <a:r>
              <a:rPr lang="en-US" sz="1476" dirty="0">
                <a:solidFill>
                  <a:schemeClr val="bg1"/>
                </a:solidFill>
              </a:rPr>
              <a:t>5</a:t>
            </a:r>
          </a:p>
        </p:txBody>
      </p:sp>
      <p:sp>
        <p:nvSpPr>
          <p:cNvPr id="92" name="TextBox 91">
            <a:extLst>
              <a:ext uri="{FF2B5EF4-FFF2-40B4-BE49-F238E27FC236}">
                <a16:creationId xmlns:a16="http://schemas.microsoft.com/office/drawing/2014/main" id="{95994D81-E47E-F24B-8C49-E1B54EFCF580}"/>
              </a:ext>
            </a:extLst>
          </p:cNvPr>
          <p:cNvSpPr txBox="1"/>
          <p:nvPr/>
        </p:nvSpPr>
        <p:spPr>
          <a:xfrm>
            <a:off x="5365425" y="1998605"/>
            <a:ext cx="200912" cy="319446"/>
          </a:xfrm>
          <a:prstGeom prst="rect">
            <a:avLst/>
          </a:prstGeom>
          <a:noFill/>
        </p:spPr>
        <p:txBody>
          <a:bodyPr wrap="square" rtlCol="0">
            <a:spAutoFit/>
          </a:bodyPr>
          <a:lstStyle/>
          <a:p>
            <a:r>
              <a:rPr lang="en-US" sz="1476" dirty="0">
                <a:solidFill>
                  <a:schemeClr val="bg1"/>
                </a:solidFill>
              </a:rPr>
              <a:t>6</a:t>
            </a:r>
          </a:p>
        </p:txBody>
      </p:sp>
      <p:pic>
        <p:nvPicPr>
          <p:cNvPr id="65" name="Picture 2" descr="https://upload.wikimedia.org/wikipedia/commons/thumb/3/32/AWS_Simple_Icons_Storage_Amazon_S3.svg/500px-AWS_Simple_Icons_Storage_Amazon_S3.svg.png">
            <a:extLst>
              <a:ext uri="{FF2B5EF4-FFF2-40B4-BE49-F238E27FC236}">
                <a16:creationId xmlns:a16="http://schemas.microsoft.com/office/drawing/2014/main" id="{89DD870E-2F00-044A-99C8-12476498E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974" y="855999"/>
            <a:ext cx="720703" cy="720703"/>
          </a:xfrm>
          <a:prstGeom prst="rect">
            <a:avLst/>
          </a:prstGeom>
          <a:noFill/>
          <a:extLst>
            <a:ext uri="{909E8E84-426E-40DD-AFC4-6F175D3DCCD1}">
              <a14:hiddenFill xmlns:a14="http://schemas.microsoft.com/office/drawing/2010/main">
                <a:solidFill>
                  <a:srgbClr val="FFFFFF"/>
                </a:solidFill>
              </a14:hiddenFill>
            </a:ext>
          </a:extLst>
        </p:spPr>
      </p:pic>
      <p:sp>
        <p:nvSpPr>
          <p:cNvPr id="66" name="Oval 65">
            <a:extLst>
              <a:ext uri="{FF2B5EF4-FFF2-40B4-BE49-F238E27FC236}">
                <a16:creationId xmlns:a16="http://schemas.microsoft.com/office/drawing/2014/main" id="{82EC9EE2-929C-BC48-8A0A-BE015AAE2B7D}"/>
              </a:ext>
            </a:extLst>
          </p:cNvPr>
          <p:cNvSpPr/>
          <p:nvPr/>
        </p:nvSpPr>
        <p:spPr bwMode="auto">
          <a:xfrm>
            <a:off x="5351857" y="112274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67" name="Oval 66">
            <a:extLst>
              <a:ext uri="{FF2B5EF4-FFF2-40B4-BE49-F238E27FC236}">
                <a16:creationId xmlns:a16="http://schemas.microsoft.com/office/drawing/2014/main" id="{1134CC75-401D-434B-BF00-06EFBD0F0D9B}"/>
              </a:ext>
            </a:extLst>
          </p:cNvPr>
          <p:cNvSpPr/>
          <p:nvPr/>
        </p:nvSpPr>
        <p:spPr bwMode="auto">
          <a:xfrm>
            <a:off x="5242268" y="1237814"/>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68" name="Oval 67">
            <a:extLst>
              <a:ext uri="{FF2B5EF4-FFF2-40B4-BE49-F238E27FC236}">
                <a16:creationId xmlns:a16="http://schemas.microsoft.com/office/drawing/2014/main" id="{10C2EFE9-0694-F949-A802-46D3B08AE5AB}"/>
              </a:ext>
            </a:extLst>
          </p:cNvPr>
          <p:cNvSpPr/>
          <p:nvPr/>
        </p:nvSpPr>
        <p:spPr bwMode="auto">
          <a:xfrm>
            <a:off x="5280624" y="1336444"/>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69" name="Oval 68">
            <a:extLst>
              <a:ext uri="{FF2B5EF4-FFF2-40B4-BE49-F238E27FC236}">
                <a16:creationId xmlns:a16="http://schemas.microsoft.com/office/drawing/2014/main" id="{5167F39E-358D-6746-BE3B-1184DF701A11}"/>
              </a:ext>
            </a:extLst>
          </p:cNvPr>
          <p:cNvSpPr/>
          <p:nvPr/>
        </p:nvSpPr>
        <p:spPr bwMode="auto">
          <a:xfrm>
            <a:off x="5373775" y="1391239"/>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79" name="Oval 78">
            <a:extLst>
              <a:ext uri="{FF2B5EF4-FFF2-40B4-BE49-F238E27FC236}">
                <a16:creationId xmlns:a16="http://schemas.microsoft.com/office/drawing/2014/main" id="{D86363F8-8C90-1946-B314-E6475AAFA820}"/>
              </a:ext>
            </a:extLst>
          </p:cNvPr>
          <p:cNvSpPr/>
          <p:nvPr/>
        </p:nvSpPr>
        <p:spPr bwMode="auto">
          <a:xfrm>
            <a:off x="5390213" y="125973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93" name="Oval 92">
            <a:extLst>
              <a:ext uri="{FF2B5EF4-FFF2-40B4-BE49-F238E27FC236}">
                <a16:creationId xmlns:a16="http://schemas.microsoft.com/office/drawing/2014/main" id="{27F3A820-E51E-C74E-B522-79A028E03EC9}"/>
              </a:ext>
            </a:extLst>
          </p:cNvPr>
          <p:cNvSpPr/>
          <p:nvPr/>
        </p:nvSpPr>
        <p:spPr bwMode="auto">
          <a:xfrm>
            <a:off x="5466926" y="133096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94" name="Oval 93">
            <a:extLst>
              <a:ext uri="{FF2B5EF4-FFF2-40B4-BE49-F238E27FC236}">
                <a16:creationId xmlns:a16="http://schemas.microsoft.com/office/drawing/2014/main" id="{F094F58F-C2ED-EE4F-8EF8-CEB12432E6DC}"/>
              </a:ext>
            </a:extLst>
          </p:cNvPr>
          <p:cNvSpPr/>
          <p:nvPr/>
        </p:nvSpPr>
        <p:spPr bwMode="auto">
          <a:xfrm>
            <a:off x="5477885" y="1144663"/>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95" name="Oval 94">
            <a:extLst>
              <a:ext uri="{FF2B5EF4-FFF2-40B4-BE49-F238E27FC236}">
                <a16:creationId xmlns:a16="http://schemas.microsoft.com/office/drawing/2014/main" id="{3069F27D-566E-AF44-A936-2B301FD0695B}"/>
              </a:ext>
            </a:extLst>
          </p:cNvPr>
          <p:cNvSpPr/>
          <p:nvPr/>
        </p:nvSpPr>
        <p:spPr bwMode="auto">
          <a:xfrm>
            <a:off x="5560076" y="122685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07" name="Oval 106">
            <a:extLst>
              <a:ext uri="{FF2B5EF4-FFF2-40B4-BE49-F238E27FC236}">
                <a16:creationId xmlns:a16="http://schemas.microsoft.com/office/drawing/2014/main" id="{32A9F467-39F3-074F-8B7F-1CDFFAB35AC7}"/>
              </a:ext>
            </a:extLst>
          </p:cNvPr>
          <p:cNvSpPr/>
          <p:nvPr/>
        </p:nvSpPr>
        <p:spPr bwMode="auto">
          <a:xfrm>
            <a:off x="7002465" y="3202460"/>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D254966A-CC67-C74E-A5A2-70BC535532C4}"/>
              </a:ext>
            </a:extLst>
          </p:cNvPr>
          <p:cNvSpPr/>
          <p:nvPr/>
        </p:nvSpPr>
        <p:spPr bwMode="auto">
          <a:xfrm>
            <a:off x="7106740" y="3183200"/>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B5A2557C-9517-7249-ADCA-A994639740AE}"/>
              </a:ext>
            </a:extLst>
          </p:cNvPr>
          <p:cNvSpPr/>
          <p:nvPr/>
        </p:nvSpPr>
        <p:spPr bwMode="auto">
          <a:xfrm>
            <a:off x="7209022" y="3232349"/>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0F89C7D7-2AC5-904F-AB6C-7415CA53B054}"/>
              </a:ext>
            </a:extLst>
          </p:cNvPr>
          <p:cNvSpPr/>
          <p:nvPr/>
        </p:nvSpPr>
        <p:spPr bwMode="auto">
          <a:xfrm>
            <a:off x="7042980" y="3306735"/>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6D44B270-D451-CE43-92E0-F5BF191AE71D}"/>
              </a:ext>
            </a:extLst>
          </p:cNvPr>
          <p:cNvSpPr/>
          <p:nvPr/>
        </p:nvSpPr>
        <p:spPr bwMode="auto">
          <a:xfrm>
            <a:off x="7134635" y="3310720"/>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2" name="Oval 111">
            <a:extLst>
              <a:ext uri="{FF2B5EF4-FFF2-40B4-BE49-F238E27FC236}">
                <a16:creationId xmlns:a16="http://schemas.microsoft.com/office/drawing/2014/main" id="{5D1F7711-2D99-F640-862F-56A2FEB2FC5C}"/>
              </a:ext>
            </a:extLst>
          </p:cNvPr>
          <p:cNvSpPr/>
          <p:nvPr/>
        </p:nvSpPr>
        <p:spPr bwMode="auto">
          <a:xfrm>
            <a:off x="7752742" y="3214183"/>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3" name="Oval 112">
            <a:extLst>
              <a:ext uri="{FF2B5EF4-FFF2-40B4-BE49-F238E27FC236}">
                <a16:creationId xmlns:a16="http://schemas.microsoft.com/office/drawing/2014/main" id="{41A19CE7-F838-C34D-A422-A44180C75936}"/>
              </a:ext>
            </a:extLst>
          </p:cNvPr>
          <p:cNvSpPr/>
          <p:nvPr/>
        </p:nvSpPr>
        <p:spPr bwMode="auto">
          <a:xfrm>
            <a:off x="7857017" y="3194923"/>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4" name="Oval 113">
            <a:extLst>
              <a:ext uri="{FF2B5EF4-FFF2-40B4-BE49-F238E27FC236}">
                <a16:creationId xmlns:a16="http://schemas.microsoft.com/office/drawing/2014/main" id="{7B20095F-0308-AF41-9F00-7768F086DFB1}"/>
              </a:ext>
            </a:extLst>
          </p:cNvPr>
          <p:cNvSpPr/>
          <p:nvPr/>
        </p:nvSpPr>
        <p:spPr bwMode="auto">
          <a:xfrm>
            <a:off x="7959299" y="3244072"/>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5" name="Oval 114">
            <a:extLst>
              <a:ext uri="{FF2B5EF4-FFF2-40B4-BE49-F238E27FC236}">
                <a16:creationId xmlns:a16="http://schemas.microsoft.com/office/drawing/2014/main" id="{2AFFFF62-9F5B-1743-BFDF-1CB8A5ED0275}"/>
              </a:ext>
            </a:extLst>
          </p:cNvPr>
          <p:cNvSpPr/>
          <p:nvPr/>
        </p:nvSpPr>
        <p:spPr bwMode="auto">
          <a:xfrm>
            <a:off x="7793257" y="3318458"/>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116" name="Oval 115">
            <a:extLst>
              <a:ext uri="{FF2B5EF4-FFF2-40B4-BE49-F238E27FC236}">
                <a16:creationId xmlns:a16="http://schemas.microsoft.com/office/drawing/2014/main" id="{F8C5E9D3-AE75-9E42-AC48-F093CCF50B5D}"/>
              </a:ext>
            </a:extLst>
          </p:cNvPr>
          <p:cNvSpPr/>
          <p:nvPr/>
        </p:nvSpPr>
        <p:spPr bwMode="auto">
          <a:xfrm>
            <a:off x="7884912" y="3322443"/>
            <a:ext cx="67676" cy="7396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438" tIns="77150" rIns="96438" bIns="77150" numCol="1" spcCol="0" rtlCol="0" fromWordArt="0" anchor="t" anchorCtr="0" forceAA="0" compatLnSpc="1">
            <a:prstTxWarp prst="textNoShape">
              <a:avLst/>
            </a:prstTxWarp>
            <a:noAutofit/>
          </a:bodyPr>
          <a:lstStyle/>
          <a:p>
            <a:pPr algn="ctr" defTabSz="491692" fontAlgn="base">
              <a:lnSpc>
                <a:spcPct val="90000"/>
              </a:lnSpc>
              <a:spcBef>
                <a:spcPct val="0"/>
              </a:spcBef>
              <a:spcAft>
                <a:spcPct val="0"/>
              </a:spcAft>
            </a:pPr>
            <a:endParaRPr lang="en-US" sz="1266" dirty="0">
              <a:solidFill>
                <a:schemeClr val="bg1"/>
              </a:soli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FDBFD234-159E-9D46-AA9F-28F1B81E7EAD}"/>
              </a:ext>
            </a:extLst>
          </p:cNvPr>
          <p:cNvSpPr/>
          <p:nvPr/>
        </p:nvSpPr>
        <p:spPr>
          <a:xfrm>
            <a:off x="2884208" y="703581"/>
            <a:ext cx="571951" cy="215444"/>
          </a:xfrm>
          <a:prstGeom prst="rect">
            <a:avLst/>
          </a:prstGeom>
        </p:spPr>
        <p:txBody>
          <a:bodyPr wrap="none">
            <a:spAutoFit/>
          </a:bodyPr>
          <a:lstStyle/>
          <a:p>
            <a:r>
              <a:rPr lang="en-US" sz="800" i="1" spc="94" dirty="0">
                <a:solidFill>
                  <a:prstClr val="white"/>
                </a:solidFill>
                <a:latin typeface="Arial Regular" charset="0"/>
                <a:ea typeface="Arial Regular" charset="0"/>
                <a:cs typeface="Arial Regular" charset="0"/>
              </a:rPr>
              <a:t>TABLE</a:t>
            </a:r>
            <a:endParaRPr lang="en-US" dirty="0"/>
          </a:p>
        </p:txBody>
      </p:sp>
      <p:sp>
        <p:nvSpPr>
          <p:cNvPr id="96" name="Rectangle 95">
            <a:extLst>
              <a:ext uri="{FF2B5EF4-FFF2-40B4-BE49-F238E27FC236}">
                <a16:creationId xmlns:a16="http://schemas.microsoft.com/office/drawing/2014/main" id="{71E6E58E-CCBF-234D-AD8B-D3B0AF2C4F7E}"/>
              </a:ext>
            </a:extLst>
          </p:cNvPr>
          <p:cNvSpPr/>
          <p:nvPr/>
        </p:nvSpPr>
        <p:spPr>
          <a:xfrm>
            <a:off x="5179905" y="704546"/>
            <a:ext cx="592791" cy="215444"/>
          </a:xfrm>
          <a:prstGeom prst="rect">
            <a:avLst/>
          </a:prstGeom>
        </p:spPr>
        <p:txBody>
          <a:bodyPr wrap="none">
            <a:spAutoFit/>
          </a:bodyPr>
          <a:lstStyle/>
          <a:p>
            <a:r>
              <a:rPr lang="en-US" sz="800" i="1" spc="94" dirty="0">
                <a:solidFill>
                  <a:prstClr val="white"/>
                </a:solidFill>
                <a:latin typeface="Arial Regular" charset="0"/>
                <a:ea typeface="Arial Regular" charset="0"/>
                <a:cs typeface="Arial Regular" charset="0"/>
              </a:rPr>
              <a:t>BURST</a:t>
            </a:r>
            <a:endParaRPr lang="en-US" dirty="0"/>
          </a:p>
        </p:txBody>
      </p:sp>
      <p:sp>
        <p:nvSpPr>
          <p:cNvPr id="97" name="Rectangle 96">
            <a:extLst>
              <a:ext uri="{FF2B5EF4-FFF2-40B4-BE49-F238E27FC236}">
                <a16:creationId xmlns:a16="http://schemas.microsoft.com/office/drawing/2014/main" id="{451885AC-6BA9-5A4B-AD43-0DA513D6AC44}"/>
              </a:ext>
            </a:extLst>
          </p:cNvPr>
          <p:cNvSpPr/>
          <p:nvPr/>
        </p:nvSpPr>
        <p:spPr>
          <a:xfrm>
            <a:off x="6277117" y="3537917"/>
            <a:ext cx="1767600" cy="338554"/>
          </a:xfrm>
          <a:prstGeom prst="rect">
            <a:avLst/>
          </a:prstGeom>
        </p:spPr>
        <p:txBody>
          <a:bodyPr wrap="none">
            <a:spAutoFit/>
          </a:bodyPr>
          <a:lstStyle/>
          <a:p>
            <a:pPr algn="ctr"/>
            <a:r>
              <a:rPr lang="en-US" sz="800" i="1" spc="94" dirty="0">
                <a:solidFill>
                  <a:prstClr val="white"/>
                </a:solidFill>
                <a:latin typeface="Arial Regular" charset="0"/>
                <a:ea typeface="Arial Regular" charset="0"/>
                <a:cs typeface="Arial Regular" charset="0"/>
              </a:rPr>
              <a:t>Storage Node</a:t>
            </a:r>
            <a:br>
              <a:rPr lang="en-US" sz="800" i="1" spc="94" dirty="0">
                <a:solidFill>
                  <a:prstClr val="white"/>
                </a:solidFill>
                <a:latin typeface="Arial Regular" charset="0"/>
                <a:ea typeface="Arial Regular" charset="0"/>
                <a:cs typeface="Arial Regular" charset="0"/>
              </a:rPr>
            </a:br>
            <a:r>
              <a:rPr lang="en-US" sz="800" i="1" spc="94" dirty="0">
                <a:solidFill>
                  <a:prstClr val="white"/>
                </a:solidFill>
                <a:latin typeface="Arial Regular" charset="0"/>
                <a:ea typeface="Arial Regular" charset="0"/>
                <a:cs typeface="Arial Regular" charset="0"/>
              </a:rPr>
              <a:t>3,000 RCUs or 1,000 WCUs</a:t>
            </a:r>
            <a:endParaRPr lang="en-US" dirty="0"/>
          </a:p>
        </p:txBody>
      </p:sp>
    </p:spTree>
    <p:extLst>
      <p:ext uri="{BB962C8B-B14F-4D97-AF65-F5344CB8AC3E}">
        <p14:creationId xmlns:p14="http://schemas.microsoft.com/office/powerpoint/2010/main" val="79430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8607" y="220301"/>
            <a:ext cx="7886700" cy="993775"/>
          </a:xfrm>
          <a:prstGeom prst="rect">
            <a:avLst/>
          </a:prstGeo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DynamoDB on-demand capacity mode</a:t>
            </a:r>
          </a:p>
        </p:txBody>
      </p:sp>
      <p:grpSp>
        <p:nvGrpSpPr>
          <p:cNvPr id="3" name="Group 2">
            <a:extLst>
              <a:ext uri="{FF2B5EF4-FFF2-40B4-BE49-F238E27FC236}">
                <a16:creationId xmlns:a16="http://schemas.microsoft.com/office/drawing/2014/main" id="{C3A437AC-DF18-A549-81A9-01E47CC57553}"/>
              </a:ext>
            </a:extLst>
          </p:cNvPr>
          <p:cNvGrpSpPr/>
          <p:nvPr/>
        </p:nvGrpSpPr>
        <p:grpSpPr>
          <a:xfrm>
            <a:off x="514504" y="1309199"/>
            <a:ext cx="3817453" cy="2880197"/>
            <a:chOff x="1251830" y="2621043"/>
            <a:chExt cx="6107925" cy="4608315"/>
          </a:xfrm>
        </p:grpSpPr>
        <p:sp>
          <p:nvSpPr>
            <p:cNvPr id="76" name="Freeform 75"/>
            <p:cNvSpPr/>
            <p:nvPr/>
          </p:nvSpPr>
          <p:spPr bwMode="auto">
            <a:xfrm>
              <a:off x="1557670" y="3231420"/>
              <a:ext cx="4662054" cy="3158836"/>
            </a:xfrm>
            <a:custGeom>
              <a:avLst/>
              <a:gdLst>
                <a:gd name="connsiteX0" fmla="*/ 0 w 4662054"/>
                <a:gd name="connsiteY0" fmla="*/ 3158836 h 3158836"/>
                <a:gd name="connsiteX1" fmla="*/ 0 w 4662054"/>
                <a:gd name="connsiteY1" fmla="*/ 3158836 h 3158836"/>
                <a:gd name="connsiteX2" fmla="*/ 180109 w 4662054"/>
                <a:gd name="connsiteY2" fmla="*/ 3151909 h 3158836"/>
                <a:gd name="connsiteX3" fmla="*/ 235527 w 4662054"/>
                <a:gd name="connsiteY3" fmla="*/ 3144982 h 3158836"/>
                <a:gd name="connsiteX4" fmla="*/ 339436 w 4662054"/>
                <a:gd name="connsiteY4" fmla="*/ 3151909 h 3158836"/>
                <a:gd name="connsiteX5" fmla="*/ 387927 w 4662054"/>
                <a:gd name="connsiteY5" fmla="*/ 3144982 h 3158836"/>
                <a:gd name="connsiteX6" fmla="*/ 491836 w 4662054"/>
                <a:gd name="connsiteY6" fmla="*/ 2708564 h 3158836"/>
                <a:gd name="connsiteX7" fmla="*/ 581891 w 4662054"/>
                <a:gd name="connsiteY7" fmla="*/ 2757055 h 3158836"/>
                <a:gd name="connsiteX8" fmla="*/ 678873 w 4662054"/>
                <a:gd name="connsiteY8" fmla="*/ 1995055 h 3158836"/>
                <a:gd name="connsiteX9" fmla="*/ 748145 w 4662054"/>
                <a:gd name="connsiteY9" fmla="*/ 1863436 h 3158836"/>
                <a:gd name="connsiteX10" fmla="*/ 803564 w 4662054"/>
                <a:gd name="connsiteY10" fmla="*/ 2826327 h 3158836"/>
                <a:gd name="connsiteX11" fmla="*/ 865909 w 4662054"/>
                <a:gd name="connsiteY11" fmla="*/ 2743200 h 3158836"/>
                <a:gd name="connsiteX12" fmla="*/ 1004454 w 4662054"/>
                <a:gd name="connsiteY12" fmla="*/ 2895600 h 3158836"/>
                <a:gd name="connsiteX13" fmla="*/ 1073727 w 4662054"/>
                <a:gd name="connsiteY13" fmla="*/ 2729346 h 3158836"/>
                <a:gd name="connsiteX14" fmla="*/ 1108364 w 4662054"/>
                <a:gd name="connsiteY14" fmla="*/ 2556164 h 3158836"/>
                <a:gd name="connsiteX15" fmla="*/ 1177636 w 4662054"/>
                <a:gd name="connsiteY15" fmla="*/ 2445327 h 3158836"/>
                <a:gd name="connsiteX16" fmla="*/ 1233054 w 4662054"/>
                <a:gd name="connsiteY16" fmla="*/ 2618509 h 3158836"/>
                <a:gd name="connsiteX17" fmla="*/ 1288473 w 4662054"/>
                <a:gd name="connsiteY17" fmla="*/ 2348346 h 3158836"/>
                <a:gd name="connsiteX18" fmla="*/ 1350818 w 4662054"/>
                <a:gd name="connsiteY18" fmla="*/ 2667000 h 3158836"/>
                <a:gd name="connsiteX19" fmla="*/ 1496291 w 4662054"/>
                <a:gd name="connsiteY19" fmla="*/ 2777836 h 3158836"/>
                <a:gd name="connsiteX20" fmla="*/ 1614054 w 4662054"/>
                <a:gd name="connsiteY20" fmla="*/ 2798618 h 3158836"/>
                <a:gd name="connsiteX21" fmla="*/ 1683327 w 4662054"/>
                <a:gd name="connsiteY21" fmla="*/ 2895600 h 3158836"/>
                <a:gd name="connsiteX22" fmla="*/ 1731818 w 4662054"/>
                <a:gd name="connsiteY22" fmla="*/ 2556164 h 3158836"/>
                <a:gd name="connsiteX23" fmla="*/ 1842654 w 4662054"/>
                <a:gd name="connsiteY23" fmla="*/ 3075709 h 3158836"/>
                <a:gd name="connsiteX24" fmla="*/ 2029691 w 4662054"/>
                <a:gd name="connsiteY24" fmla="*/ 2133600 h 3158836"/>
                <a:gd name="connsiteX25" fmla="*/ 2112818 w 4662054"/>
                <a:gd name="connsiteY25" fmla="*/ 1925782 h 3158836"/>
                <a:gd name="connsiteX26" fmla="*/ 2216727 w 4662054"/>
                <a:gd name="connsiteY26" fmla="*/ 2209800 h 3158836"/>
                <a:gd name="connsiteX27" fmla="*/ 2244436 w 4662054"/>
                <a:gd name="connsiteY27" fmla="*/ 2085109 h 3158836"/>
                <a:gd name="connsiteX28" fmla="*/ 2327564 w 4662054"/>
                <a:gd name="connsiteY28" fmla="*/ 2286000 h 3158836"/>
                <a:gd name="connsiteX29" fmla="*/ 2521527 w 4662054"/>
                <a:gd name="connsiteY29" fmla="*/ 838200 h 3158836"/>
                <a:gd name="connsiteX30" fmla="*/ 2722418 w 4662054"/>
                <a:gd name="connsiteY30" fmla="*/ 838200 h 3158836"/>
                <a:gd name="connsiteX31" fmla="*/ 2777836 w 4662054"/>
                <a:gd name="connsiteY31" fmla="*/ 1447800 h 3158836"/>
                <a:gd name="connsiteX32" fmla="*/ 2833254 w 4662054"/>
                <a:gd name="connsiteY32" fmla="*/ 2237509 h 3158836"/>
                <a:gd name="connsiteX33" fmla="*/ 2909454 w 4662054"/>
                <a:gd name="connsiteY33" fmla="*/ 2590800 h 3158836"/>
                <a:gd name="connsiteX34" fmla="*/ 2978727 w 4662054"/>
                <a:gd name="connsiteY34" fmla="*/ 2895600 h 3158836"/>
                <a:gd name="connsiteX35" fmla="*/ 3041073 w 4662054"/>
                <a:gd name="connsiteY35" fmla="*/ 3151909 h 3158836"/>
                <a:gd name="connsiteX36" fmla="*/ 3463636 w 4662054"/>
                <a:gd name="connsiteY36" fmla="*/ 3151909 h 3158836"/>
                <a:gd name="connsiteX37" fmla="*/ 3539836 w 4662054"/>
                <a:gd name="connsiteY37" fmla="*/ 2770909 h 3158836"/>
                <a:gd name="connsiteX38" fmla="*/ 3657600 w 4662054"/>
                <a:gd name="connsiteY38" fmla="*/ 2833255 h 3158836"/>
                <a:gd name="connsiteX39" fmla="*/ 3851564 w 4662054"/>
                <a:gd name="connsiteY39" fmla="*/ 0 h 3158836"/>
                <a:gd name="connsiteX40" fmla="*/ 3955473 w 4662054"/>
                <a:gd name="connsiteY40" fmla="*/ 62346 h 3158836"/>
                <a:gd name="connsiteX41" fmla="*/ 4052454 w 4662054"/>
                <a:gd name="connsiteY41" fmla="*/ 96982 h 3158836"/>
                <a:gd name="connsiteX42" fmla="*/ 4128654 w 4662054"/>
                <a:gd name="connsiteY42" fmla="*/ 2015836 h 3158836"/>
                <a:gd name="connsiteX43" fmla="*/ 4211782 w 4662054"/>
                <a:gd name="connsiteY43" fmla="*/ 2105891 h 3158836"/>
                <a:gd name="connsiteX44" fmla="*/ 4267200 w 4662054"/>
                <a:gd name="connsiteY44" fmla="*/ 2237509 h 3158836"/>
                <a:gd name="connsiteX45" fmla="*/ 4364182 w 4662054"/>
                <a:gd name="connsiteY45" fmla="*/ 2306782 h 3158836"/>
                <a:gd name="connsiteX46" fmla="*/ 4461164 w 4662054"/>
                <a:gd name="connsiteY46" fmla="*/ 2431473 h 3158836"/>
                <a:gd name="connsiteX47" fmla="*/ 4475018 w 4662054"/>
                <a:gd name="connsiteY47" fmla="*/ 1662546 h 3158836"/>
                <a:gd name="connsiteX48" fmla="*/ 4648200 w 4662054"/>
                <a:gd name="connsiteY48" fmla="*/ 3089564 h 3158836"/>
                <a:gd name="connsiteX49" fmla="*/ 4662054 w 4662054"/>
                <a:gd name="connsiteY49" fmla="*/ 3144982 h 3158836"/>
                <a:gd name="connsiteX50" fmla="*/ 0 w 4662054"/>
                <a:gd name="connsiteY50" fmla="*/ 3158836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2054" h="3158836">
                  <a:moveTo>
                    <a:pt x="0" y="3158836"/>
                  </a:moveTo>
                  <a:lnTo>
                    <a:pt x="0" y="3158836"/>
                  </a:lnTo>
                  <a:cubicBezTo>
                    <a:pt x="60036" y="3156527"/>
                    <a:pt x="120132" y="3155437"/>
                    <a:pt x="180109" y="3151909"/>
                  </a:cubicBezTo>
                  <a:cubicBezTo>
                    <a:pt x="198693" y="3150816"/>
                    <a:pt x="216911" y="3144982"/>
                    <a:pt x="235527" y="3144982"/>
                  </a:cubicBezTo>
                  <a:cubicBezTo>
                    <a:pt x="270240" y="3144982"/>
                    <a:pt x="304800" y="3149600"/>
                    <a:pt x="339436" y="3151909"/>
                  </a:cubicBezTo>
                  <a:lnTo>
                    <a:pt x="387927" y="3144982"/>
                  </a:lnTo>
                  <a:lnTo>
                    <a:pt x="491836" y="2708564"/>
                  </a:lnTo>
                  <a:lnTo>
                    <a:pt x="581891" y="2757055"/>
                  </a:lnTo>
                  <a:lnTo>
                    <a:pt x="678873" y="1995055"/>
                  </a:lnTo>
                  <a:lnTo>
                    <a:pt x="748145" y="1863436"/>
                  </a:lnTo>
                  <a:lnTo>
                    <a:pt x="803564" y="2826327"/>
                  </a:lnTo>
                  <a:lnTo>
                    <a:pt x="865909" y="2743200"/>
                  </a:lnTo>
                  <a:lnTo>
                    <a:pt x="1004454" y="2895600"/>
                  </a:lnTo>
                  <a:lnTo>
                    <a:pt x="1073727" y="2729346"/>
                  </a:lnTo>
                  <a:lnTo>
                    <a:pt x="1108364" y="2556164"/>
                  </a:lnTo>
                  <a:lnTo>
                    <a:pt x="1177636" y="2445327"/>
                  </a:lnTo>
                  <a:lnTo>
                    <a:pt x="1233054" y="2618509"/>
                  </a:lnTo>
                  <a:lnTo>
                    <a:pt x="1288473" y="2348346"/>
                  </a:lnTo>
                  <a:lnTo>
                    <a:pt x="1350818" y="2667000"/>
                  </a:lnTo>
                  <a:lnTo>
                    <a:pt x="1496291" y="2777836"/>
                  </a:lnTo>
                  <a:lnTo>
                    <a:pt x="1614054" y="2798618"/>
                  </a:lnTo>
                  <a:lnTo>
                    <a:pt x="1683327" y="2895600"/>
                  </a:lnTo>
                  <a:lnTo>
                    <a:pt x="1731818" y="2556164"/>
                  </a:lnTo>
                  <a:lnTo>
                    <a:pt x="1842654" y="3075709"/>
                  </a:lnTo>
                  <a:lnTo>
                    <a:pt x="2029691" y="2133600"/>
                  </a:lnTo>
                  <a:lnTo>
                    <a:pt x="2112818" y="1925782"/>
                  </a:lnTo>
                  <a:lnTo>
                    <a:pt x="2216727" y="2209800"/>
                  </a:lnTo>
                  <a:lnTo>
                    <a:pt x="2244436" y="2085109"/>
                  </a:lnTo>
                  <a:lnTo>
                    <a:pt x="2327564" y="2286000"/>
                  </a:lnTo>
                  <a:lnTo>
                    <a:pt x="2521527" y="838200"/>
                  </a:lnTo>
                  <a:lnTo>
                    <a:pt x="2722418" y="838200"/>
                  </a:lnTo>
                  <a:lnTo>
                    <a:pt x="2777836" y="1447800"/>
                  </a:lnTo>
                  <a:lnTo>
                    <a:pt x="2833254" y="2237509"/>
                  </a:lnTo>
                  <a:lnTo>
                    <a:pt x="2909454" y="2590800"/>
                  </a:lnTo>
                  <a:lnTo>
                    <a:pt x="2978727" y="2895600"/>
                  </a:lnTo>
                  <a:lnTo>
                    <a:pt x="3041073" y="3151909"/>
                  </a:lnTo>
                  <a:lnTo>
                    <a:pt x="3463636" y="3151909"/>
                  </a:lnTo>
                  <a:lnTo>
                    <a:pt x="3539836" y="2770909"/>
                  </a:lnTo>
                  <a:lnTo>
                    <a:pt x="3657600" y="2833255"/>
                  </a:lnTo>
                  <a:lnTo>
                    <a:pt x="3851564" y="0"/>
                  </a:lnTo>
                  <a:lnTo>
                    <a:pt x="3955473" y="62346"/>
                  </a:lnTo>
                  <a:lnTo>
                    <a:pt x="4052454" y="96982"/>
                  </a:lnTo>
                  <a:lnTo>
                    <a:pt x="4128654" y="2015836"/>
                  </a:lnTo>
                  <a:lnTo>
                    <a:pt x="4211782" y="2105891"/>
                  </a:lnTo>
                  <a:lnTo>
                    <a:pt x="4267200" y="2237509"/>
                  </a:lnTo>
                  <a:lnTo>
                    <a:pt x="4364182" y="2306782"/>
                  </a:lnTo>
                  <a:lnTo>
                    <a:pt x="4461164" y="2431473"/>
                  </a:lnTo>
                  <a:lnTo>
                    <a:pt x="4475018" y="1662546"/>
                  </a:lnTo>
                  <a:lnTo>
                    <a:pt x="4648200" y="3089564"/>
                  </a:lnTo>
                  <a:lnTo>
                    <a:pt x="4662054" y="3144982"/>
                  </a:lnTo>
                  <a:lnTo>
                    <a:pt x="0" y="3158836"/>
                  </a:ln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77" name="Straight Connector 76"/>
            <p:cNvCxnSpPr/>
            <p:nvPr/>
          </p:nvCxnSpPr>
          <p:spPr>
            <a:xfrm>
              <a:off x="1260707" y="6376248"/>
              <a:ext cx="6099048" cy="0"/>
            </a:xfrm>
            <a:prstGeom prst="line">
              <a:avLst/>
            </a:prstGeom>
            <a:ln>
              <a:solidFill>
                <a:schemeClr val="accent3">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51830" y="2621043"/>
              <a:ext cx="8877" cy="3755205"/>
            </a:xfrm>
            <a:prstGeom prst="line">
              <a:avLst/>
            </a:prstGeom>
            <a:ln>
              <a:solidFill>
                <a:schemeClr val="accent3">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54148" y="6546094"/>
              <a:ext cx="2395528" cy="683264"/>
            </a:xfrm>
            <a:prstGeom prst="rect">
              <a:avLst/>
            </a:prstGeom>
            <a:noFill/>
          </p:spPr>
          <p:txBody>
            <a:bodyPr wrap="none" lIns="114300" tIns="91440" rIns="114300" bIns="91440" rtlCol="0">
              <a:spAutoFit/>
            </a:bodyPr>
            <a:lstStyle/>
            <a:p>
              <a:pPr>
                <a:lnSpc>
                  <a:spcPct val="90000"/>
                </a:lnSpc>
                <a:spcAft>
                  <a:spcPts val="1125"/>
                </a:spcAft>
              </a:pPr>
              <a:r>
                <a:rPr lang="en-US" sz="175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Start at zero</a:t>
              </a:r>
            </a:p>
          </p:txBody>
        </p:sp>
        <p:sp>
          <p:nvSpPr>
            <p:cNvPr id="80" name="TextBox 79"/>
            <p:cNvSpPr txBox="1"/>
            <p:nvPr/>
          </p:nvSpPr>
          <p:spPr>
            <a:xfrm>
              <a:off x="2900356" y="2723038"/>
              <a:ext cx="1674818" cy="683264"/>
            </a:xfrm>
            <a:prstGeom prst="rect">
              <a:avLst/>
            </a:prstGeom>
            <a:noFill/>
          </p:spPr>
          <p:txBody>
            <a:bodyPr wrap="none" lIns="114300" tIns="91440" rIns="114300" bIns="91440" rtlCol="0">
              <a:spAutoFit/>
            </a:bodyPr>
            <a:lstStyle/>
            <a:p>
              <a:pPr>
                <a:lnSpc>
                  <a:spcPct val="90000"/>
                </a:lnSpc>
                <a:spcAft>
                  <a:spcPts val="1125"/>
                </a:spcAft>
              </a:pPr>
              <a:r>
                <a:rPr lang="en-US" sz="175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No limit</a:t>
              </a:r>
            </a:p>
          </p:txBody>
        </p:sp>
      </p:grpSp>
      <p:sp>
        <p:nvSpPr>
          <p:cNvPr id="21" name="Text Placeholder 3">
            <a:extLst>
              <a:ext uri="{FF2B5EF4-FFF2-40B4-BE49-F238E27FC236}">
                <a16:creationId xmlns:a16="http://schemas.microsoft.com/office/drawing/2014/main" id="{E14FD8CC-A72F-E94D-905F-BFC2BD27C292}"/>
              </a:ext>
            </a:extLst>
          </p:cNvPr>
          <p:cNvSpPr txBox="1">
            <a:spLocks/>
          </p:cNvSpPr>
          <p:nvPr/>
        </p:nvSpPr>
        <p:spPr>
          <a:xfrm>
            <a:off x="4726507" y="1309199"/>
            <a:ext cx="4124503" cy="2593605"/>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r>
              <a:rPr lang="en-US" sz="1750" dirty="0">
                <a:solidFill>
                  <a:schemeClr val="bg1"/>
                </a:solidFill>
              </a:rPr>
              <a:t>Features</a:t>
            </a:r>
            <a:endParaRPr lang="en-US" sz="1250" dirty="0">
              <a:solidFill>
                <a:schemeClr val="bg1"/>
              </a:solidFill>
            </a:endParaRPr>
          </a:p>
          <a:p>
            <a:pPr marL="466430" lvl="1" indent="-214313">
              <a:lnSpc>
                <a:spcPct val="100000"/>
              </a:lnSpc>
              <a:spcBef>
                <a:spcPts val="750"/>
              </a:spcBef>
              <a:buFont typeface="Arial" panose="020B0604020202020204" pitchFamily="34" charset="0"/>
              <a:buChar char="•"/>
            </a:pPr>
            <a:r>
              <a:rPr lang="en-US" sz="1500" dirty="0">
                <a:solidFill>
                  <a:schemeClr val="bg1"/>
                </a:solidFill>
              </a:rPr>
              <a:t>No capacity planning, provisioning, or reservations—simply make API calls</a:t>
            </a:r>
          </a:p>
          <a:p>
            <a:pPr marL="466430" lvl="1" indent="-214313">
              <a:lnSpc>
                <a:spcPct val="100000"/>
              </a:lnSpc>
              <a:spcBef>
                <a:spcPts val="750"/>
              </a:spcBef>
              <a:buFont typeface="Arial" panose="020B0604020202020204" pitchFamily="34" charset="0"/>
              <a:buChar char="•"/>
            </a:pPr>
            <a:r>
              <a:rPr lang="en-US" sz="1500" dirty="0">
                <a:solidFill>
                  <a:schemeClr val="bg1"/>
                </a:solidFill>
              </a:rPr>
              <a:t>Pay only for the reads and writes you perform</a:t>
            </a:r>
          </a:p>
          <a:p>
            <a:pPr>
              <a:lnSpc>
                <a:spcPct val="100000"/>
              </a:lnSpc>
              <a:spcBef>
                <a:spcPts val="1500"/>
              </a:spcBef>
            </a:pPr>
            <a:r>
              <a:rPr lang="en-US" sz="1750" dirty="0">
                <a:solidFill>
                  <a:schemeClr val="bg1"/>
                </a:solidFill>
              </a:rPr>
              <a:t>Key benefits</a:t>
            </a:r>
            <a:endParaRPr lang="en-US" sz="1250" dirty="0">
              <a:solidFill>
                <a:schemeClr val="bg1"/>
              </a:solidFill>
            </a:endParaRPr>
          </a:p>
          <a:p>
            <a:pPr marL="466430" lvl="1" indent="-214313">
              <a:lnSpc>
                <a:spcPct val="100000"/>
              </a:lnSpc>
              <a:spcBef>
                <a:spcPts val="750"/>
              </a:spcBef>
              <a:buFont typeface="Arial" panose="020B0604020202020204" pitchFamily="34" charset="0"/>
              <a:buChar char="•"/>
            </a:pPr>
            <a:r>
              <a:rPr lang="en-US" sz="1500" dirty="0">
                <a:solidFill>
                  <a:schemeClr val="bg1"/>
                </a:solidFill>
              </a:rPr>
              <a:t>Eliminates tradeoffs of overprovisioning or underprovisioning</a:t>
            </a:r>
          </a:p>
          <a:p>
            <a:pPr marL="466430" lvl="1" indent="-214313">
              <a:lnSpc>
                <a:spcPct val="100000"/>
              </a:lnSpc>
              <a:spcBef>
                <a:spcPts val="750"/>
              </a:spcBef>
              <a:buFont typeface="Arial" panose="020B0604020202020204" pitchFamily="34" charset="0"/>
              <a:buChar char="•"/>
            </a:pPr>
            <a:r>
              <a:rPr lang="en-US" sz="1500" dirty="0">
                <a:solidFill>
                  <a:schemeClr val="bg1"/>
                </a:solidFill>
              </a:rPr>
              <a:t>Instantly accommodates your workload as traffic ramps up or down</a:t>
            </a:r>
          </a:p>
        </p:txBody>
      </p:sp>
    </p:spTree>
    <p:extLst>
      <p:ext uri="{BB962C8B-B14F-4D97-AF65-F5344CB8AC3E}">
        <p14:creationId xmlns:p14="http://schemas.microsoft.com/office/powerpoint/2010/main" val="4121849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idx="4294967295"/>
          </p:nvPr>
        </p:nvSpPr>
        <p:spPr>
          <a:xfrm>
            <a:off x="161364" y="274638"/>
            <a:ext cx="7886700" cy="993775"/>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On-demand scaling properties</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4294967295"/>
          </p:nvPr>
        </p:nvSpPr>
        <p:spPr>
          <a:xfrm>
            <a:off x="161364" y="892175"/>
            <a:ext cx="8740775" cy="3775075"/>
          </a:xfrm>
        </p:spPr>
        <p:txBody>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u="sng" dirty="0">
                <a:latin typeface="Amazon Ember" panose="020B0603020204020204" pitchFamily="34" charset="0"/>
                <a:ea typeface="Amazon Ember" panose="020B0603020204020204" pitchFamily="34" charset="0"/>
                <a:cs typeface="Amazon Ember" panose="020B0603020204020204" pitchFamily="34" charset="0"/>
              </a:rPr>
              <a:t>Base throughput</a:t>
            </a:r>
          </a:p>
          <a:p>
            <a:pPr marL="573088"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Up to 4,000 write request units: 4,000 writes per second</a:t>
            </a:r>
          </a:p>
          <a:p>
            <a:pPr marL="573088"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Up to 12,000 read request units: 24,000 eventually consistent reads per second</a:t>
            </a:r>
          </a:p>
          <a:p>
            <a:pPr marL="573088"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Any linear combination of the two</a:t>
            </a:r>
          </a:p>
          <a:p>
            <a:pPr marL="285750" indent="-285750"/>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u="sng" dirty="0">
                <a:latin typeface="Amazon Ember" panose="020B0603020204020204" pitchFamily="34" charset="0"/>
                <a:ea typeface="Amazon Ember" panose="020B0603020204020204" pitchFamily="34" charset="0"/>
                <a:cs typeface="Amazon Ember" panose="020B0603020204020204" pitchFamily="34" charset="0"/>
              </a:rPr>
              <a:t>Maximum throughput</a:t>
            </a:r>
          </a:p>
          <a:p>
            <a:pPr marL="285750" indent="-285750"/>
            <a:r>
              <a:rPr lang="en-US" sz="2000" dirty="0">
                <a:latin typeface="Amazon Ember" panose="020B0603020204020204" pitchFamily="34" charset="0"/>
                <a:ea typeface="Amazon Ember" panose="020B0603020204020204" pitchFamily="34" charset="0"/>
                <a:cs typeface="Amazon Ember" panose="020B0603020204020204" pitchFamily="34" charset="0"/>
              </a:rPr>
              <a:t>Unlimited!</a:t>
            </a:r>
          </a:p>
          <a:p>
            <a:pPr marL="0" indent="0" algn="ctr">
              <a:buNone/>
            </a:pPr>
            <a:r>
              <a:rPr lang="en-US" sz="2000" dirty="0">
                <a:solidFill>
                  <a:srgbClr val="92D050"/>
                </a:solidFill>
                <a:latin typeface="Amazon Ember" panose="020B0603020204020204" pitchFamily="34" charset="0"/>
                <a:ea typeface="Amazon Ember" panose="020B0603020204020204" pitchFamily="34" charset="0"/>
                <a:cs typeface="Amazon Ember" panose="020B0603020204020204" pitchFamily="34" charset="0"/>
              </a:rPr>
              <a:t>Pay per request: Use nothing, pay nothing</a:t>
            </a:r>
          </a:p>
        </p:txBody>
      </p:sp>
    </p:spTree>
    <p:extLst>
      <p:ext uri="{BB962C8B-B14F-4D97-AF65-F5344CB8AC3E}">
        <p14:creationId xmlns:p14="http://schemas.microsoft.com/office/powerpoint/2010/main" val="1558669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D0111CF9-37FC-C24C-AB2C-2E9A8B02D997}"/>
              </a:ext>
            </a:extLst>
          </p:cNvPr>
          <p:cNvCxnSpPr/>
          <p:nvPr/>
        </p:nvCxnSpPr>
        <p:spPr>
          <a:xfrm flipH="1">
            <a:off x="1057701" y="2147974"/>
            <a:ext cx="8530" cy="2439537"/>
          </a:xfrm>
          <a:prstGeom prst="line">
            <a:avLst/>
          </a:prstGeom>
          <a:noFill/>
          <a:ln w="76200" cap="flat" cmpd="sng" algn="ctr">
            <a:solidFill>
              <a:sysClr val="window" lastClr="FFFFFF"/>
            </a:solidFill>
            <a:prstDash val="solid"/>
            <a:miter lim="800000"/>
            <a:headEnd type="none"/>
            <a:tailEnd type="none"/>
          </a:ln>
          <a:effectLst/>
        </p:spPr>
      </p:cxnSp>
      <p:cxnSp>
        <p:nvCxnSpPr>
          <p:cNvPr id="34" name="Straight Connector 33">
            <a:extLst>
              <a:ext uri="{FF2B5EF4-FFF2-40B4-BE49-F238E27FC236}">
                <a16:creationId xmlns:a16="http://schemas.microsoft.com/office/drawing/2014/main" id="{EDB73ED1-CA20-2846-A873-F39D77B8CA9B}"/>
              </a:ext>
            </a:extLst>
          </p:cNvPr>
          <p:cNvCxnSpPr/>
          <p:nvPr/>
        </p:nvCxnSpPr>
        <p:spPr>
          <a:xfrm flipH="1" flipV="1">
            <a:off x="1057701" y="4580403"/>
            <a:ext cx="6216840" cy="25296"/>
          </a:xfrm>
          <a:prstGeom prst="line">
            <a:avLst/>
          </a:prstGeom>
          <a:noFill/>
          <a:ln w="76200" cap="flat" cmpd="sng" algn="ctr">
            <a:solidFill>
              <a:sysClr val="window" lastClr="FFFFFF"/>
            </a:solidFill>
            <a:prstDash val="solid"/>
            <a:miter lim="800000"/>
            <a:headEnd type="none"/>
            <a:tailEnd type="none"/>
          </a:ln>
          <a:effectLst/>
        </p:spPr>
      </p:cxnSp>
      <p:cxnSp>
        <p:nvCxnSpPr>
          <p:cNvPr id="35" name="Straight Connector 34">
            <a:extLst>
              <a:ext uri="{FF2B5EF4-FFF2-40B4-BE49-F238E27FC236}">
                <a16:creationId xmlns:a16="http://schemas.microsoft.com/office/drawing/2014/main" id="{C4A21068-C5D9-2440-AA94-10DE16987ED9}"/>
              </a:ext>
            </a:extLst>
          </p:cNvPr>
          <p:cNvCxnSpPr/>
          <p:nvPr/>
        </p:nvCxnSpPr>
        <p:spPr>
          <a:xfrm flipH="1">
            <a:off x="1536795" y="3954652"/>
            <a:ext cx="238126" cy="625750"/>
          </a:xfrm>
          <a:prstGeom prst="line">
            <a:avLst/>
          </a:prstGeom>
          <a:noFill/>
          <a:ln w="76200" cap="flat" cmpd="sng" algn="ctr">
            <a:solidFill>
              <a:srgbClr val="70AD47"/>
            </a:solidFill>
            <a:prstDash val="solid"/>
            <a:miter lim="800000"/>
            <a:headEnd type="none"/>
            <a:tailEnd type="none"/>
          </a:ln>
          <a:effectLst/>
        </p:spPr>
      </p:cxnSp>
      <p:cxnSp>
        <p:nvCxnSpPr>
          <p:cNvPr id="36" name="Straight Connector 35">
            <a:extLst>
              <a:ext uri="{FF2B5EF4-FFF2-40B4-BE49-F238E27FC236}">
                <a16:creationId xmlns:a16="http://schemas.microsoft.com/office/drawing/2014/main" id="{A06C2027-CBD2-8E40-8295-0289EEBDE3A5}"/>
              </a:ext>
            </a:extLst>
          </p:cNvPr>
          <p:cNvCxnSpPr/>
          <p:nvPr/>
        </p:nvCxnSpPr>
        <p:spPr>
          <a:xfrm>
            <a:off x="1763903" y="3947544"/>
            <a:ext cx="184458" cy="382294"/>
          </a:xfrm>
          <a:prstGeom prst="line">
            <a:avLst/>
          </a:prstGeom>
          <a:noFill/>
          <a:ln w="76200" cap="flat" cmpd="sng" algn="ctr">
            <a:solidFill>
              <a:srgbClr val="70AD47"/>
            </a:solidFill>
            <a:prstDash val="solid"/>
            <a:miter lim="800000"/>
            <a:headEnd type="none"/>
            <a:tailEnd type="none"/>
          </a:ln>
          <a:effectLst/>
        </p:spPr>
      </p:cxnSp>
      <p:cxnSp>
        <p:nvCxnSpPr>
          <p:cNvPr id="37" name="Straight Connector 36">
            <a:extLst>
              <a:ext uri="{FF2B5EF4-FFF2-40B4-BE49-F238E27FC236}">
                <a16:creationId xmlns:a16="http://schemas.microsoft.com/office/drawing/2014/main" id="{77A98791-2D34-7249-8249-7F7C116F72B5}"/>
              </a:ext>
            </a:extLst>
          </p:cNvPr>
          <p:cNvCxnSpPr/>
          <p:nvPr/>
        </p:nvCxnSpPr>
        <p:spPr>
          <a:xfrm flipV="1">
            <a:off x="1941253" y="3696980"/>
            <a:ext cx="304231" cy="596601"/>
          </a:xfrm>
          <a:prstGeom prst="line">
            <a:avLst/>
          </a:prstGeom>
          <a:noFill/>
          <a:ln w="76200" cap="flat" cmpd="sng" algn="ctr">
            <a:solidFill>
              <a:srgbClr val="70AD47"/>
            </a:solidFill>
            <a:prstDash val="solid"/>
            <a:miter lim="800000"/>
            <a:headEnd type="none"/>
            <a:tailEnd type="none"/>
          </a:ln>
          <a:effectLst/>
        </p:spPr>
      </p:cxnSp>
      <p:cxnSp>
        <p:nvCxnSpPr>
          <p:cNvPr id="38" name="Straight Connector 37">
            <a:extLst>
              <a:ext uri="{FF2B5EF4-FFF2-40B4-BE49-F238E27FC236}">
                <a16:creationId xmlns:a16="http://schemas.microsoft.com/office/drawing/2014/main" id="{5402C238-1AB3-F241-8006-9438150E1F3B}"/>
              </a:ext>
            </a:extLst>
          </p:cNvPr>
          <p:cNvCxnSpPr/>
          <p:nvPr/>
        </p:nvCxnSpPr>
        <p:spPr>
          <a:xfrm flipH="1" flipV="1">
            <a:off x="2571040" y="3692068"/>
            <a:ext cx="260871" cy="888336"/>
          </a:xfrm>
          <a:prstGeom prst="line">
            <a:avLst/>
          </a:prstGeom>
          <a:noFill/>
          <a:ln w="76200" cap="flat" cmpd="sng" algn="ctr">
            <a:solidFill>
              <a:srgbClr val="70AD47"/>
            </a:solidFill>
            <a:prstDash val="solid"/>
            <a:miter lim="800000"/>
            <a:headEnd type="none"/>
            <a:tailEnd type="none"/>
          </a:ln>
          <a:effectLst/>
        </p:spPr>
      </p:cxnSp>
      <p:cxnSp>
        <p:nvCxnSpPr>
          <p:cNvPr id="39" name="Straight Connector 38">
            <a:extLst>
              <a:ext uri="{FF2B5EF4-FFF2-40B4-BE49-F238E27FC236}">
                <a16:creationId xmlns:a16="http://schemas.microsoft.com/office/drawing/2014/main" id="{00219EB5-716E-444D-B91A-79F9751D0921}"/>
              </a:ext>
            </a:extLst>
          </p:cNvPr>
          <p:cNvCxnSpPr/>
          <p:nvPr/>
        </p:nvCxnSpPr>
        <p:spPr>
          <a:xfrm>
            <a:off x="2239796" y="3692067"/>
            <a:ext cx="316316" cy="4913"/>
          </a:xfrm>
          <a:prstGeom prst="line">
            <a:avLst/>
          </a:prstGeom>
          <a:noFill/>
          <a:ln w="76200" cap="flat" cmpd="sng" algn="ctr">
            <a:solidFill>
              <a:srgbClr val="70AD47"/>
            </a:solidFill>
            <a:prstDash val="solid"/>
            <a:miter lim="800000"/>
            <a:headEnd type="none"/>
            <a:tailEnd type="none"/>
          </a:ln>
          <a:effectLst/>
        </p:spPr>
      </p:cxnSp>
      <p:cxnSp>
        <p:nvCxnSpPr>
          <p:cNvPr id="40" name="Straight Connector 39">
            <a:extLst>
              <a:ext uri="{FF2B5EF4-FFF2-40B4-BE49-F238E27FC236}">
                <a16:creationId xmlns:a16="http://schemas.microsoft.com/office/drawing/2014/main" id="{AB1485DB-A413-334F-AB14-77EA006CADC6}"/>
              </a:ext>
            </a:extLst>
          </p:cNvPr>
          <p:cNvCxnSpPr/>
          <p:nvPr/>
        </p:nvCxnSpPr>
        <p:spPr>
          <a:xfrm flipV="1">
            <a:off x="3453170" y="3367742"/>
            <a:ext cx="174861" cy="1212661"/>
          </a:xfrm>
          <a:prstGeom prst="line">
            <a:avLst/>
          </a:prstGeom>
          <a:noFill/>
          <a:ln w="76200" cap="flat" cmpd="sng" algn="ctr">
            <a:solidFill>
              <a:srgbClr val="70AD47"/>
            </a:solidFill>
            <a:prstDash val="solid"/>
            <a:miter lim="800000"/>
            <a:headEnd type="none"/>
            <a:tailEnd type="none"/>
          </a:ln>
          <a:effectLst/>
        </p:spPr>
      </p:cxnSp>
      <p:cxnSp>
        <p:nvCxnSpPr>
          <p:cNvPr id="41" name="Straight Connector 40">
            <a:extLst>
              <a:ext uri="{FF2B5EF4-FFF2-40B4-BE49-F238E27FC236}">
                <a16:creationId xmlns:a16="http://schemas.microsoft.com/office/drawing/2014/main" id="{E5E4FA60-44D2-7043-BDD9-18751337A0AE}"/>
              </a:ext>
            </a:extLst>
          </p:cNvPr>
          <p:cNvCxnSpPr/>
          <p:nvPr/>
        </p:nvCxnSpPr>
        <p:spPr>
          <a:xfrm flipH="1">
            <a:off x="3628031" y="3367742"/>
            <a:ext cx="380996" cy="0"/>
          </a:xfrm>
          <a:prstGeom prst="line">
            <a:avLst/>
          </a:prstGeom>
          <a:noFill/>
          <a:ln w="76200" cap="flat" cmpd="sng" algn="ctr">
            <a:solidFill>
              <a:srgbClr val="70AD4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3C8403CB-8E0C-4246-9F21-4FC9B10CBEC9}"/>
              </a:ext>
            </a:extLst>
          </p:cNvPr>
          <p:cNvCxnSpPr/>
          <p:nvPr/>
        </p:nvCxnSpPr>
        <p:spPr>
          <a:xfrm flipH="1" flipV="1">
            <a:off x="4009027" y="3367742"/>
            <a:ext cx="157094" cy="586911"/>
          </a:xfrm>
          <a:prstGeom prst="line">
            <a:avLst/>
          </a:prstGeom>
          <a:noFill/>
          <a:ln w="76200" cap="flat" cmpd="sng" algn="ctr">
            <a:solidFill>
              <a:srgbClr val="70AD4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1CB1DAA7-6DEA-F048-8E16-0C95B70D34C6}"/>
              </a:ext>
            </a:extLst>
          </p:cNvPr>
          <p:cNvCxnSpPr>
            <a:endCxn id="50" idx="3"/>
          </p:cNvCxnSpPr>
          <p:nvPr/>
        </p:nvCxnSpPr>
        <p:spPr>
          <a:xfrm flipV="1">
            <a:off x="4166122" y="3167982"/>
            <a:ext cx="327333" cy="806092"/>
          </a:xfrm>
          <a:prstGeom prst="line">
            <a:avLst/>
          </a:prstGeom>
          <a:noFill/>
          <a:ln w="76200" cap="flat" cmpd="sng" algn="ctr">
            <a:solidFill>
              <a:srgbClr val="70AD4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B7050213-8F1A-4F4C-AD49-C97A80791492}"/>
              </a:ext>
            </a:extLst>
          </p:cNvPr>
          <p:cNvCxnSpPr>
            <a:endCxn id="50" idx="3"/>
          </p:cNvCxnSpPr>
          <p:nvPr/>
        </p:nvCxnSpPr>
        <p:spPr>
          <a:xfrm flipH="1" flipV="1">
            <a:off x="4493455" y="3167982"/>
            <a:ext cx="235642" cy="1257462"/>
          </a:xfrm>
          <a:prstGeom prst="line">
            <a:avLst/>
          </a:prstGeom>
          <a:noFill/>
          <a:ln w="76200" cap="flat" cmpd="sng" algn="ctr">
            <a:solidFill>
              <a:srgbClr val="70AD47"/>
            </a:solidFill>
            <a:prstDash val="solid"/>
            <a:miter lim="800000"/>
            <a:headEnd type="none"/>
            <a:tailEnd type="none"/>
          </a:ln>
          <a:effectLst/>
        </p:spPr>
      </p:cxnSp>
      <p:cxnSp>
        <p:nvCxnSpPr>
          <p:cNvPr id="45" name="Straight Connector 44">
            <a:extLst>
              <a:ext uri="{FF2B5EF4-FFF2-40B4-BE49-F238E27FC236}">
                <a16:creationId xmlns:a16="http://schemas.microsoft.com/office/drawing/2014/main" id="{8A064A83-7DCA-7049-A594-3C934E5B7267}"/>
              </a:ext>
            </a:extLst>
          </p:cNvPr>
          <p:cNvCxnSpPr/>
          <p:nvPr/>
        </p:nvCxnSpPr>
        <p:spPr>
          <a:xfrm flipH="1">
            <a:off x="4729096" y="2969931"/>
            <a:ext cx="287175" cy="1455513"/>
          </a:xfrm>
          <a:prstGeom prst="line">
            <a:avLst/>
          </a:prstGeom>
          <a:noFill/>
          <a:ln w="76200" cap="flat" cmpd="sng" algn="ctr">
            <a:solidFill>
              <a:srgbClr val="70AD47"/>
            </a:solidFill>
            <a:prstDash val="solid"/>
            <a:miter lim="800000"/>
            <a:headEnd type="none"/>
            <a:tailEnd type="none"/>
          </a:ln>
          <a:effectLst/>
        </p:spPr>
      </p:cxnSp>
      <p:cxnSp>
        <p:nvCxnSpPr>
          <p:cNvPr id="46" name="Straight Connector 45">
            <a:extLst>
              <a:ext uri="{FF2B5EF4-FFF2-40B4-BE49-F238E27FC236}">
                <a16:creationId xmlns:a16="http://schemas.microsoft.com/office/drawing/2014/main" id="{A6D79BB7-193A-D64F-BCD7-40BFC57F4338}"/>
              </a:ext>
            </a:extLst>
          </p:cNvPr>
          <p:cNvCxnSpPr/>
          <p:nvPr/>
        </p:nvCxnSpPr>
        <p:spPr>
          <a:xfrm>
            <a:off x="5016271" y="2969931"/>
            <a:ext cx="883550" cy="0"/>
          </a:xfrm>
          <a:prstGeom prst="line">
            <a:avLst/>
          </a:prstGeom>
          <a:noFill/>
          <a:ln w="76200" cap="flat" cmpd="sng" algn="ctr">
            <a:solidFill>
              <a:srgbClr val="70AD47"/>
            </a:solidFill>
            <a:prstDash val="solid"/>
            <a:miter lim="800000"/>
            <a:headEnd type="none"/>
            <a:tailEnd type="none"/>
          </a:ln>
          <a:effectLst/>
        </p:spPr>
      </p:cxnSp>
      <p:cxnSp>
        <p:nvCxnSpPr>
          <p:cNvPr id="47" name="Straight Connector 46">
            <a:extLst>
              <a:ext uri="{FF2B5EF4-FFF2-40B4-BE49-F238E27FC236}">
                <a16:creationId xmlns:a16="http://schemas.microsoft.com/office/drawing/2014/main" id="{0DFF5D00-4D5D-6A45-85D5-EDC91EF803E7}"/>
              </a:ext>
            </a:extLst>
          </p:cNvPr>
          <p:cNvCxnSpPr/>
          <p:nvPr/>
        </p:nvCxnSpPr>
        <p:spPr>
          <a:xfrm>
            <a:off x="5908348" y="2942485"/>
            <a:ext cx="310628" cy="698269"/>
          </a:xfrm>
          <a:prstGeom prst="line">
            <a:avLst/>
          </a:prstGeom>
          <a:noFill/>
          <a:ln w="76200" cap="flat" cmpd="sng" algn="ctr">
            <a:solidFill>
              <a:srgbClr val="70AD47"/>
            </a:solidFill>
            <a:prstDash val="solid"/>
            <a:miter lim="800000"/>
            <a:headEnd type="none"/>
            <a:tailEnd type="none"/>
          </a:ln>
          <a:effectLst/>
        </p:spPr>
      </p:cxnSp>
      <p:cxnSp>
        <p:nvCxnSpPr>
          <p:cNvPr id="48" name="Straight Connector 47">
            <a:extLst>
              <a:ext uri="{FF2B5EF4-FFF2-40B4-BE49-F238E27FC236}">
                <a16:creationId xmlns:a16="http://schemas.microsoft.com/office/drawing/2014/main" id="{4095E9DF-F080-4F48-89D1-3D9197DEBE93}"/>
              </a:ext>
            </a:extLst>
          </p:cNvPr>
          <p:cNvCxnSpPr/>
          <p:nvPr/>
        </p:nvCxnSpPr>
        <p:spPr>
          <a:xfrm flipV="1">
            <a:off x="6218976" y="1312048"/>
            <a:ext cx="246651" cy="2331627"/>
          </a:xfrm>
          <a:prstGeom prst="line">
            <a:avLst/>
          </a:prstGeom>
          <a:noFill/>
          <a:ln w="76200" cap="flat" cmpd="sng" algn="ctr">
            <a:solidFill>
              <a:srgbClr val="70AD47"/>
            </a:solidFill>
            <a:prstDash val="solid"/>
            <a:miter lim="800000"/>
            <a:headEnd type="none"/>
            <a:tailEnd type="none"/>
          </a:ln>
          <a:effectLst/>
        </p:spPr>
      </p:cxnSp>
      <p:sp>
        <p:nvSpPr>
          <p:cNvPr id="49" name="TextBox 48">
            <a:extLst>
              <a:ext uri="{FF2B5EF4-FFF2-40B4-BE49-F238E27FC236}">
                <a16:creationId xmlns:a16="http://schemas.microsoft.com/office/drawing/2014/main" id="{C79AAF4D-590C-7040-9E78-16D6BFA972BA}"/>
              </a:ext>
            </a:extLst>
          </p:cNvPr>
          <p:cNvSpPr txBox="1"/>
          <p:nvPr/>
        </p:nvSpPr>
        <p:spPr>
          <a:xfrm>
            <a:off x="1039800" y="3538528"/>
            <a:ext cx="1036329" cy="600164"/>
          </a:xfrm>
          <a:prstGeom prst="rect">
            <a:avLst/>
          </a:prstGeom>
          <a:noFill/>
        </p:spPr>
        <p:txBody>
          <a:bodyPr wrap="square" lIns="114300" tIns="91440" rIns="114300" bIns="91440" rtlCol="0">
            <a:spAutoFit/>
          </a:bodyPr>
          <a:lstStyle/>
          <a:p>
            <a:pPr>
              <a:lnSpc>
                <a:spcPct val="90000"/>
              </a:lnSpc>
              <a:spcAft>
                <a:spcPts val="1125"/>
              </a:spcAft>
            </a:pPr>
            <a:r>
              <a:rPr lang="en-US" sz="1500" dirty="0">
                <a:gradFill>
                  <a:gsLst>
                    <a:gs pos="2917">
                      <a:prstClr val="white"/>
                    </a:gs>
                    <a:gs pos="30000">
                      <a:prstClr val="white"/>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New peak set</a:t>
            </a:r>
          </a:p>
        </p:txBody>
      </p:sp>
      <p:sp>
        <p:nvSpPr>
          <p:cNvPr id="50" name="TextBox 49">
            <a:extLst>
              <a:ext uri="{FF2B5EF4-FFF2-40B4-BE49-F238E27FC236}">
                <a16:creationId xmlns:a16="http://schemas.microsoft.com/office/drawing/2014/main" id="{3289D158-CEDD-2E4A-8806-15163681EE1E}"/>
              </a:ext>
            </a:extLst>
          </p:cNvPr>
          <p:cNvSpPr txBox="1"/>
          <p:nvPr/>
        </p:nvSpPr>
        <p:spPr>
          <a:xfrm>
            <a:off x="3046937" y="2971774"/>
            <a:ext cx="1446518" cy="392415"/>
          </a:xfrm>
          <a:prstGeom prst="rect">
            <a:avLst/>
          </a:prstGeom>
          <a:noFill/>
        </p:spPr>
        <p:txBody>
          <a:bodyPr wrap="square" lIns="114300" tIns="91440" rIns="114300" bIns="91440" rtlCol="0">
            <a:spAutoFit/>
          </a:bodyPr>
          <a:lstStyle/>
          <a:p>
            <a:pPr>
              <a:lnSpc>
                <a:spcPct val="90000"/>
              </a:lnSpc>
              <a:spcAft>
                <a:spcPts val="1125"/>
              </a:spcAft>
            </a:pPr>
            <a:r>
              <a:rPr lang="en-US" sz="1500" dirty="0">
                <a:gradFill>
                  <a:gsLst>
                    <a:gs pos="2917">
                      <a:prstClr val="white"/>
                    </a:gs>
                    <a:gs pos="30000">
                      <a:prstClr val="white"/>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New peak set</a:t>
            </a:r>
          </a:p>
        </p:txBody>
      </p:sp>
      <p:sp>
        <p:nvSpPr>
          <p:cNvPr id="51" name="TextBox 50">
            <a:extLst>
              <a:ext uri="{FF2B5EF4-FFF2-40B4-BE49-F238E27FC236}">
                <a16:creationId xmlns:a16="http://schemas.microsoft.com/office/drawing/2014/main" id="{D83ADBC4-78F1-D342-A370-C29F960020EF}"/>
              </a:ext>
            </a:extLst>
          </p:cNvPr>
          <p:cNvSpPr txBox="1"/>
          <p:nvPr/>
        </p:nvSpPr>
        <p:spPr>
          <a:xfrm>
            <a:off x="4772458" y="2576056"/>
            <a:ext cx="1446518" cy="392415"/>
          </a:xfrm>
          <a:prstGeom prst="rect">
            <a:avLst/>
          </a:prstGeom>
          <a:noFill/>
        </p:spPr>
        <p:txBody>
          <a:bodyPr wrap="square" lIns="114300" tIns="91440" rIns="114300" bIns="91440" rtlCol="0">
            <a:spAutoFit/>
          </a:bodyPr>
          <a:lstStyle/>
          <a:p>
            <a:pPr>
              <a:lnSpc>
                <a:spcPct val="90000"/>
              </a:lnSpc>
              <a:spcAft>
                <a:spcPts val="1125"/>
              </a:spcAft>
            </a:pPr>
            <a:r>
              <a:rPr lang="en-US" sz="1500" dirty="0">
                <a:gradFill>
                  <a:gsLst>
                    <a:gs pos="2917">
                      <a:prstClr val="white"/>
                    </a:gs>
                    <a:gs pos="30000">
                      <a:prstClr val="white"/>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New peak set</a:t>
            </a:r>
          </a:p>
        </p:txBody>
      </p:sp>
      <p:cxnSp>
        <p:nvCxnSpPr>
          <p:cNvPr id="52" name="Straight Connector 51">
            <a:extLst>
              <a:ext uri="{FF2B5EF4-FFF2-40B4-BE49-F238E27FC236}">
                <a16:creationId xmlns:a16="http://schemas.microsoft.com/office/drawing/2014/main" id="{74306BBA-0907-954F-B7B7-B28AAE910F60}"/>
              </a:ext>
            </a:extLst>
          </p:cNvPr>
          <p:cNvCxnSpPr/>
          <p:nvPr/>
        </p:nvCxnSpPr>
        <p:spPr>
          <a:xfrm flipV="1">
            <a:off x="2823385" y="4576848"/>
            <a:ext cx="616633" cy="4653"/>
          </a:xfrm>
          <a:prstGeom prst="line">
            <a:avLst/>
          </a:prstGeom>
          <a:noFill/>
          <a:ln w="76200" cap="flat" cmpd="sng" algn="ctr">
            <a:solidFill>
              <a:srgbClr val="70AD47"/>
            </a:solidFill>
            <a:prstDash val="solid"/>
            <a:miter lim="800000"/>
            <a:headEnd type="none"/>
            <a:tailEnd type="none"/>
          </a:ln>
          <a:effectLst/>
        </p:spPr>
      </p:cxnSp>
      <p:cxnSp>
        <p:nvCxnSpPr>
          <p:cNvPr id="53" name="Straight Connector 52">
            <a:extLst>
              <a:ext uri="{FF2B5EF4-FFF2-40B4-BE49-F238E27FC236}">
                <a16:creationId xmlns:a16="http://schemas.microsoft.com/office/drawing/2014/main" id="{F37A7F5C-1BEF-5446-B1C4-85F24A48C60D}"/>
              </a:ext>
            </a:extLst>
          </p:cNvPr>
          <p:cNvCxnSpPr/>
          <p:nvPr/>
        </p:nvCxnSpPr>
        <p:spPr>
          <a:xfrm>
            <a:off x="2245483" y="2676824"/>
            <a:ext cx="1366736" cy="0"/>
          </a:xfrm>
          <a:prstGeom prst="line">
            <a:avLst/>
          </a:prstGeom>
          <a:noFill/>
          <a:ln w="76200" cap="flat" cmpd="sng" algn="ctr">
            <a:solidFill>
              <a:srgbClr val="FF0000"/>
            </a:solidFill>
            <a:prstDash val="sysDot"/>
            <a:miter lim="800000"/>
            <a:headEnd type="none"/>
            <a:tailEnd type="none"/>
          </a:ln>
          <a:effectLst/>
        </p:spPr>
      </p:cxnSp>
      <p:cxnSp>
        <p:nvCxnSpPr>
          <p:cNvPr id="54" name="Straight Connector 53">
            <a:extLst>
              <a:ext uri="{FF2B5EF4-FFF2-40B4-BE49-F238E27FC236}">
                <a16:creationId xmlns:a16="http://schemas.microsoft.com/office/drawing/2014/main" id="{B5E4799D-8482-EC43-9C42-EB613845258A}"/>
              </a:ext>
            </a:extLst>
          </p:cNvPr>
          <p:cNvCxnSpPr/>
          <p:nvPr/>
        </p:nvCxnSpPr>
        <p:spPr>
          <a:xfrm>
            <a:off x="3647412" y="1871302"/>
            <a:ext cx="1368859" cy="32470"/>
          </a:xfrm>
          <a:prstGeom prst="line">
            <a:avLst/>
          </a:prstGeom>
          <a:noFill/>
          <a:ln w="76200" cap="flat" cmpd="sng" algn="ctr">
            <a:solidFill>
              <a:srgbClr val="FF0000"/>
            </a:solidFill>
            <a:prstDash val="sysDot"/>
            <a:miter lim="800000"/>
            <a:headEnd type="none"/>
            <a:tailEnd type="none"/>
          </a:ln>
          <a:effectLst/>
        </p:spPr>
      </p:cxnSp>
      <p:cxnSp>
        <p:nvCxnSpPr>
          <p:cNvPr id="55" name="Straight Connector 54">
            <a:extLst>
              <a:ext uri="{FF2B5EF4-FFF2-40B4-BE49-F238E27FC236}">
                <a16:creationId xmlns:a16="http://schemas.microsoft.com/office/drawing/2014/main" id="{39DDD519-3AB3-C443-9660-6E20F79C85B3}"/>
              </a:ext>
            </a:extLst>
          </p:cNvPr>
          <p:cNvCxnSpPr/>
          <p:nvPr/>
        </p:nvCxnSpPr>
        <p:spPr>
          <a:xfrm flipV="1">
            <a:off x="5088774" y="914087"/>
            <a:ext cx="1396409" cy="1"/>
          </a:xfrm>
          <a:prstGeom prst="line">
            <a:avLst/>
          </a:prstGeom>
          <a:noFill/>
          <a:ln w="76200" cap="flat" cmpd="sng" algn="ctr">
            <a:solidFill>
              <a:srgbClr val="FF0000"/>
            </a:solidFill>
            <a:prstDash val="sysDot"/>
            <a:miter lim="800000"/>
            <a:headEnd type="none"/>
            <a:tailEnd type="none"/>
          </a:ln>
          <a:effectLst/>
        </p:spPr>
      </p:cxnSp>
      <p:cxnSp>
        <p:nvCxnSpPr>
          <p:cNvPr id="56" name="Straight Connector 55">
            <a:extLst>
              <a:ext uri="{FF2B5EF4-FFF2-40B4-BE49-F238E27FC236}">
                <a16:creationId xmlns:a16="http://schemas.microsoft.com/office/drawing/2014/main" id="{866289DD-5AB2-B248-9B97-C61DF92EC215}"/>
              </a:ext>
            </a:extLst>
          </p:cNvPr>
          <p:cNvCxnSpPr/>
          <p:nvPr/>
        </p:nvCxnSpPr>
        <p:spPr>
          <a:xfrm flipV="1">
            <a:off x="1043134" y="3558112"/>
            <a:ext cx="1207331" cy="12915"/>
          </a:xfrm>
          <a:prstGeom prst="line">
            <a:avLst/>
          </a:prstGeom>
          <a:noFill/>
          <a:ln w="76200" cap="flat" cmpd="sng" algn="ctr">
            <a:solidFill>
              <a:srgbClr val="FF0000"/>
            </a:solidFill>
            <a:prstDash val="sysDot"/>
            <a:miter lim="800000"/>
            <a:headEnd type="none"/>
            <a:tailEnd type="none"/>
          </a:ln>
          <a:effectLst/>
        </p:spPr>
      </p:cxnSp>
      <p:cxnSp>
        <p:nvCxnSpPr>
          <p:cNvPr id="57" name="Straight Connector 56">
            <a:extLst>
              <a:ext uri="{FF2B5EF4-FFF2-40B4-BE49-F238E27FC236}">
                <a16:creationId xmlns:a16="http://schemas.microsoft.com/office/drawing/2014/main" id="{AB8E1381-3361-5A4B-8FE2-FD9BA68D0950}"/>
              </a:ext>
            </a:extLst>
          </p:cNvPr>
          <p:cNvCxnSpPr/>
          <p:nvPr/>
        </p:nvCxnSpPr>
        <p:spPr>
          <a:xfrm>
            <a:off x="2239796" y="2676824"/>
            <a:ext cx="0" cy="881289"/>
          </a:xfrm>
          <a:prstGeom prst="line">
            <a:avLst/>
          </a:prstGeom>
          <a:noFill/>
          <a:ln w="76200" cap="flat" cmpd="sng" algn="ctr">
            <a:solidFill>
              <a:srgbClr val="FF0000"/>
            </a:solidFill>
            <a:prstDash val="sysDot"/>
            <a:miter lim="800000"/>
            <a:headEnd type="none"/>
            <a:tailEnd type="none"/>
          </a:ln>
          <a:effectLst/>
        </p:spPr>
      </p:cxnSp>
      <p:cxnSp>
        <p:nvCxnSpPr>
          <p:cNvPr id="58" name="Straight Connector 57">
            <a:extLst>
              <a:ext uri="{FF2B5EF4-FFF2-40B4-BE49-F238E27FC236}">
                <a16:creationId xmlns:a16="http://schemas.microsoft.com/office/drawing/2014/main" id="{150CE653-7AF1-C946-B3D0-6551CDE8185F}"/>
              </a:ext>
            </a:extLst>
          </p:cNvPr>
          <p:cNvCxnSpPr/>
          <p:nvPr/>
        </p:nvCxnSpPr>
        <p:spPr>
          <a:xfrm>
            <a:off x="3612219" y="1871301"/>
            <a:ext cx="0" cy="805523"/>
          </a:xfrm>
          <a:prstGeom prst="line">
            <a:avLst/>
          </a:prstGeom>
          <a:noFill/>
          <a:ln w="76200" cap="flat" cmpd="sng" algn="ctr">
            <a:solidFill>
              <a:srgbClr val="FF0000"/>
            </a:solidFill>
            <a:prstDash val="sysDot"/>
            <a:miter lim="800000"/>
            <a:headEnd type="none"/>
            <a:tailEnd type="none"/>
          </a:ln>
          <a:effectLst/>
        </p:spPr>
      </p:cxnSp>
      <p:cxnSp>
        <p:nvCxnSpPr>
          <p:cNvPr id="59" name="Straight Connector 58">
            <a:extLst>
              <a:ext uri="{FF2B5EF4-FFF2-40B4-BE49-F238E27FC236}">
                <a16:creationId xmlns:a16="http://schemas.microsoft.com/office/drawing/2014/main" id="{1CB3205B-F59D-1E47-8F8A-D7C65FC67E65}"/>
              </a:ext>
            </a:extLst>
          </p:cNvPr>
          <p:cNvCxnSpPr/>
          <p:nvPr/>
        </p:nvCxnSpPr>
        <p:spPr>
          <a:xfrm>
            <a:off x="5016271" y="914087"/>
            <a:ext cx="0" cy="1009494"/>
          </a:xfrm>
          <a:prstGeom prst="line">
            <a:avLst/>
          </a:prstGeom>
          <a:noFill/>
          <a:ln w="76200" cap="flat" cmpd="sng" algn="ctr">
            <a:solidFill>
              <a:srgbClr val="FF0000"/>
            </a:solidFill>
            <a:prstDash val="sysDot"/>
            <a:miter lim="800000"/>
            <a:headEnd type="none"/>
            <a:tailEnd type="none"/>
          </a:ln>
          <a:effectLst/>
        </p:spPr>
      </p:cxnSp>
      <p:cxnSp>
        <p:nvCxnSpPr>
          <p:cNvPr id="60" name="Straight Connector 59">
            <a:extLst>
              <a:ext uri="{FF2B5EF4-FFF2-40B4-BE49-F238E27FC236}">
                <a16:creationId xmlns:a16="http://schemas.microsoft.com/office/drawing/2014/main" id="{D231DE9C-92F7-5E4E-B67C-7A8D9D8D15F2}"/>
              </a:ext>
            </a:extLst>
          </p:cNvPr>
          <p:cNvCxnSpPr/>
          <p:nvPr/>
        </p:nvCxnSpPr>
        <p:spPr>
          <a:xfrm flipH="1" flipV="1">
            <a:off x="6485183" y="1347752"/>
            <a:ext cx="457412" cy="3229096"/>
          </a:xfrm>
          <a:prstGeom prst="line">
            <a:avLst/>
          </a:prstGeom>
          <a:noFill/>
          <a:ln w="76200" cap="flat" cmpd="sng" algn="ctr">
            <a:solidFill>
              <a:srgbClr val="70AD47"/>
            </a:solidFill>
            <a:prstDash val="solid"/>
            <a:miter lim="800000"/>
            <a:headEnd type="none"/>
            <a:tailEnd type="none"/>
          </a:ln>
          <a:effectLst/>
        </p:spPr>
      </p:cxnSp>
      <p:sp>
        <p:nvSpPr>
          <p:cNvPr id="61" name="TextBox 60">
            <a:extLst>
              <a:ext uri="{FF2B5EF4-FFF2-40B4-BE49-F238E27FC236}">
                <a16:creationId xmlns:a16="http://schemas.microsoft.com/office/drawing/2014/main" id="{767A4EC8-7F75-204F-B12C-4CACB7A0F13E}"/>
              </a:ext>
            </a:extLst>
          </p:cNvPr>
          <p:cNvSpPr txBox="1"/>
          <p:nvPr/>
        </p:nvSpPr>
        <p:spPr>
          <a:xfrm>
            <a:off x="6942596" y="3364189"/>
            <a:ext cx="1746839" cy="600164"/>
          </a:xfrm>
          <a:prstGeom prst="rect">
            <a:avLst/>
          </a:prstGeom>
          <a:noFill/>
        </p:spPr>
        <p:txBody>
          <a:bodyPr wrap="square" lIns="114300" tIns="91440" rIns="114300" bIns="91440" rtlCol="0">
            <a:spAutoFit/>
          </a:bodyPr>
          <a:lstStyle/>
          <a:p>
            <a:pPr>
              <a:lnSpc>
                <a:spcPct val="90000"/>
              </a:lnSpc>
              <a:spcAft>
                <a:spcPts val="1125"/>
              </a:spcAft>
            </a:pPr>
            <a:r>
              <a:rPr lang="en-US" sz="1500" dirty="0">
                <a:solidFill>
                  <a:srgbClr val="70AD47"/>
                </a:solidFill>
                <a:latin typeface="Amazon Ember" panose="020B0603020204020204" pitchFamily="34" charset="0"/>
                <a:ea typeface="Amazon Ember" panose="020B0603020204020204" pitchFamily="34" charset="0"/>
                <a:cs typeface="Amazon Ember" panose="020B0603020204020204" pitchFamily="34" charset="0"/>
              </a:rPr>
              <a:t>DynamoDB request rate</a:t>
            </a:r>
          </a:p>
        </p:txBody>
      </p:sp>
      <p:sp>
        <p:nvSpPr>
          <p:cNvPr id="62" name="TextBox 61">
            <a:extLst>
              <a:ext uri="{FF2B5EF4-FFF2-40B4-BE49-F238E27FC236}">
                <a16:creationId xmlns:a16="http://schemas.microsoft.com/office/drawing/2014/main" id="{24691370-96E9-C641-AEA9-EB042C745C16}"/>
              </a:ext>
            </a:extLst>
          </p:cNvPr>
          <p:cNvSpPr txBox="1"/>
          <p:nvPr/>
        </p:nvSpPr>
        <p:spPr>
          <a:xfrm>
            <a:off x="7235757" y="200789"/>
            <a:ext cx="1746839" cy="600164"/>
          </a:xfrm>
          <a:prstGeom prst="rect">
            <a:avLst/>
          </a:prstGeom>
          <a:noFill/>
        </p:spPr>
        <p:txBody>
          <a:bodyPr wrap="square" lIns="114300" tIns="91440" rIns="114300" bIns="91440" rtlCol="0">
            <a:spAutoFit/>
          </a:bodyPr>
          <a:lstStyle/>
          <a:p>
            <a:pPr>
              <a:lnSpc>
                <a:spcPct val="90000"/>
              </a:lnSpc>
              <a:spcAft>
                <a:spcPts val="1125"/>
              </a:spcAft>
            </a:pPr>
            <a:r>
              <a:rPr lang="en-US" sz="1500" dirty="0">
                <a:solidFill>
                  <a:srgbClr val="FF0000"/>
                </a:solidFill>
                <a:latin typeface="Calibri" panose="020F0502020204030204"/>
              </a:rPr>
              <a:t>Maximum throughput</a:t>
            </a:r>
          </a:p>
        </p:txBody>
      </p:sp>
      <p:sp>
        <p:nvSpPr>
          <p:cNvPr id="63" name="Title 2">
            <a:extLst>
              <a:ext uri="{FF2B5EF4-FFF2-40B4-BE49-F238E27FC236}">
                <a16:creationId xmlns:a16="http://schemas.microsoft.com/office/drawing/2014/main" id="{7C90CC6F-833D-8141-8332-A26727D69844}"/>
              </a:ext>
            </a:extLst>
          </p:cNvPr>
          <p:cNvSpPr txBox="1">
            <a:spLocks/>
          </p:cNvSpPr>
          <p:nvPr/>
        </p:nvSpPr>
        <p:spPr>
          <a:xfrm>
            <a:off x="201930" y="217133"/>
            <a:ext cx="8741880" cy="674749"/>
          </a:xfrm>
          <a:prstGeom prst="rect">
            <a:avLst/>
          </a:prstGeom>
        </p:spPr>
        <p:txBody>
          <a:bodyPr vert="horz" wrap="square" lIns="182880" tIns="146304" rIns="182880" bIns="146304" rtlCol="0" anchor="t">
            <a:noAutofit/>
          </a:bodyPr>
          <a:lstStyle>
            <a:lvl1pPr algn="l" defTabSz="685800" rtl="0" eaLnBrk="1" latinLnBrk="0" hangingPunct="1">
              <a:lnSpc>
                <a:spcPct val="90000"/>
              </a:lnSpc>
              <a:spcBef>
                <a:spcPct val="0"/>
              </a:spcBef>
              <a:buNone/>
              <a:defRPr lang="en-US"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ysClr val="window" lastClr="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“Up to twice your previous peak”</a:t>
            </a:r>
          </a:p>
        </p:txBody>
      </p:sp>
      <p:cxnSp>
        <p:nvCxnSpPr>
          <p:cNvPr id="64" name="Straight Connector 63">
            <a:extLst>
              <a:ext uri="{FF2B5EF4-FFF2-40B4-BE49-F238E27FC236}">
                <a16:creationId xmlns:a16="http://schemas.microsoft.com/office/drawing/2014/main" id="{1CB3205B-F59D-1E47-8F8A-D7C65FC67E65}"/>
              </a:ext>
            </a:extLst>
          </p:cNvPr>
          <p:cNvCxnSpPr/>
          <p:nvPr/>
        </p:nvCxnSpPr>
        <p:spPr>
          <a:xfrm>
            <a:off x="6465627" y="-95407"/>
            <a:ext cx="0" cy="1009494"/>
          </a:xfrm>
          <a:prstGeom prst="line">
            <a:avLst/>
          </a:prstGeom>
          <a:noFill/>
          <a:ln w="76200" cap="flat" cmpd="sng" algn="ctr">
            <a:solidFill>
              <a:srgbClr val="FF0000"/>
            </a:solidFill>
            <a:prstDash val="sysDot"/>
            <a:miter lim="800000"/>
            <a:headEnd type="none"/>
            <a:tailEnd type="none"/>
          </a:ln>
          <a:effectLst/>
        </p:spPr>
      </p:cxnSp>
    </p:spTree>
    <p:extLst>
      <p:ext uri="{BB962C8B-B14F-4D97-AF65-F5344CB8AC3E}">
        <p14:creationId xmlns:p14="http://schemas.microsoft.com/office/powerpoint/2010/main" val="43710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1"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D6CD26-03B7-CE45-8B85-D7DC1829B490}"/>
              </a:ext>
            </a:extLst>
          </p:cNvPr>
          <p:cNvSpPr>
            <a:spLocks noGrp="1"/>
          </p:cNvSpPr>
          <p:nvPr>
            <p:ph sz="quarter" idx="11"/>
          </p:nvPr>
        </p:nvSpPr>
        <p:spPr>
          <a:xfrm>
            <a:off x="644718" y="1647892"/>
            <a:ext cx="5165846" cy="394742"/>
          </a:xfrm>
        </p:spPr>
        <p:txBody>
          <a:bodyPr/>
          <a:lstStyle/>
          <a:p>
            <a:r>
              <a:rPr lang="en-US" sz="2025" dirty="0"/>
              <a:t>High-traffic item isolation</a:t>
            </a:r>
          </a:p>
        </p:txBody>
      </p:sp>
      <p:sp>
        <p:nvSpPr>
          <p:cNvPr id="7" name="Footer Placeholder 6">
            <a:extLst>
              <a:ext uri="{FF2B5EF4-FFF2-40B4-BE49-F238E27FC236}">
                <a16:creationId xmlns:a16="http://schemas.microsoft.com/office/drawing/2014/main" id="{E8CD555B-ACF9-4E7F-901D-379A14EE22CE}"/>
              </a:ext>
            </a:extLst>
          </p:cNvPr>
          <p:cNvSpPr>
            <a:spLocks noGrp="1"/>
          </p:cNvSpPr>
          <p:nvPr>
            <p:ph type="ftr" sz="quarter" idx="12"/>
          </p:nvPr>
        </p:nvSpPr>
        <p:spPr/>
        <p:txBody>
          <a:bodyPr/>
          <a:lstStyle/>
          <a:p>
            <a:r>
              <a:rPr lang="en-CA"/>
              <a:t>© 2020, Amazon Web Services, Inc. or its affiliates. All rights reserved.</a:t>
            </a:r>
            <a:endParaRPr lang="en-CA" dirty="0"/>
          </a:p>
        </p:txBody>
      </p:sp>
      <p:grpSp>
        <p:nvGrpSpPr>
          <p:cNvPr id="124" name="Group 123">
            <a:extLst>
              <a:ext uri="{FF2B5EF4-FFF2-40B4-BE49-F238E27FC236}">
                <a16:creationId xmlns:a16="http://schemas.microsoft.com/office/drawing/2014/main" id="{3C676B84-689A-4445-A95B-48495776B77A}"/>
              </a:ext>
            </a:extLst>
          </p:cNvPr>
          <p:cNvGrpSpPr/>
          <p:nvPr/>
        </p:nvGrpSpPr>
        <p:grpSpPr>
          <a:xfrm>
            <a:off x="1968818" y="2790113"/>
            <a:ext cx="5206365" cy="1505362"/>
            <a:chOff x="2414016" y="3794760"/>
            <a:chExt cx="10332720" cy="1923595"/>
          </a:xfrm>
        </p:grpSpPr>
        <p:sp>
          <p:nvSpPr>
            <p:cNvPr id="125" name="Rectangle 124">
              <a:extLst>
                <a:ext uri="{FF2B5EF4-FFF2-40B4-BE49-F238E27FC236}">
                  <a16:creationId xmlns:a16="http://schemas.microsoft.com/office/drawing/2014/main" id="{984E16C6-8513-C042-8CFB-BACF141273D1}"/>
                </a:ext>
              </a:extLst>
            </p:cNvPr>
            <p:cNvSpPr/>
            <p:nvPr/>
          </p:nvSpPr>
          <p:spPr bwMode="auto">
            <a:xfrm>
              <a:off x="2414016" y="3794760"/>
              <a:ext cx="10332720"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26" name="Rectangle 125">
              <a:extLst>
                <a:ext uri="{FF2B5EF4-FFF2-40B4-BE49-F238E27FC236}">
                  <a16:creationId xmlns:a16="http://schemas.microsoft.com/office/drawing/2014/main" id="{5E8CAC54-9650-C147-BD72-B1A284BB690D}"/>
                </a:ext>
              </a:extLst>
            </p:cNvPr>
            <p:cNvSpPr/>
            <p:nvPr/>
          </p:nvSpPr>
          <p:spPr bwMode="auto">
            <a:xfrm>
              <a:off x="25054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27" name="Rectangle 126">
              <a:extLst>
                <a:ext uri="{FF2B5EF4-FFF2-40B4-BE49-F238E27FC236}">
                  <a16:creationId xmlns:a16="http://schemas.microsoft.com/office/drawing/2014/main" id="{B11A978F-5AE7-CA46-BBD1-DB79730F8C1A}"/>
                </a:ext>
              </a:extLst>
            </p:cNvPr>
            <p:cNvSpPr/>
            <p:nvPr/>
          </p:nvSpPr>
          <p:spPr bwMode="auto">
            <a:xfrm>
              <a:off x="26883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28" name="Rectangle 127">
              <a:extLst>
                <a:ext uri="{FF2B5EF4-FFF2-40B4-BE49-F238E27FC236}">
                  <a16:creationId xmlns:a16="http://schemas.microsoft.com/office/drawing/2014/main" id="{6CE7F7D9-96B1-1442-9BF2-86FBFD49F071}"/>
                </a:ext>
              </a:extLst>
            </p:cNvPr>
            <p:cNvSpPr/>
            <p:nvPr/>
          </p:nvSpPr>
          <p:spPr bwMode="auto">
            <a:xfrm>
              <a:off x="28712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29" name="Rectangle 128">
              <a:extLst>
                <a:ext uri="{FF2B5EF4-FFF2-40B4-BE49-F238E27FC236}">
                  <a16:creationId xmlns:a16="http://schemas.microsoft.com/office/drawing/2014/main" id="{78699212-03C7-0946-9126-90227A702EB1}"/>
                </a:ext>
              </a:extLst>
            </p:cNvPr>
            <p:cNvSpPr/>
            <p:nvPr/>
          </p:nvSpPr>
          <p:spPr bwMode="auto">
            <a:xfrm>
              <a:off x="30540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0" name="Rectangle 129">
              <a:extLst>
                <a:ext uri="{FF2B5EF4-FFF2-40B4-BE49-F238E27FC236}">
                  <a16:creationId xmlns:a16="http://schemas.microsoft.com/office/drawing/2014/main" id="{64CAB58F-969E-6F41-9F68-C50424E0D52F}"/>
                </a:ext>
              </a:extLst>
            </p:cNvPr>
            <p:cNvSpPr/>
            <p:nvPr/>
          </p:nvSpPr>
          <p:spPr bwMode="auto">
            <a:xfrm>
              <a:off x="32369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1" name="Rectangle 130">
              <a:extLst>
                <a:ext uri="{FF2B5EF4-FFF2-40B4-BE49-F238E27FC236}">
                  <a16:creationId xmlns:a16="http://schemas.microsoft.com/office/drawing/2014/main" id="{81A3EF78-0A61-C34D-9847-4C2DFF322593}"/>
                </a:ext>
              </a:extLst>
            </p:cNvPr>
            <p:cNvSpPr/>
            <p:nvPr/>
          </p:nvSpPr>
          <p:spPr bwMode="auto">
            <a:xfrm>
              <a:off x="34198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2" name="Rectangle 131">
              <a:extLst>
                <a:ext uri="{FF2B5EF4-FFF2-40B4-BE49-F238E27FC236}">
                  <a16:creationId xmlns:a16="http://schemas.microsoft.com/office/drawing/2014/main" id="{F74B6736-B188-2644-A610-EA560950D1FF}"/>
                </a:ext>
              </a:extLst>
            </p:cNvPr>
            <p:cNvSpPr/>
            <p:nvPr/>
          </p:nvSpPr>
          <p:spPr bwMode="auto">
            <a:xfrm>
              <a:off x="36027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3" name="Rectangle 132">
              <a:extLst>
                <a:ext uri="{FF2B5EF4-FFF2-40B4-BE49-F238E27FC236}">
                  <a16:creationId xmlns:a16="http://schemas.microsoft.com/office/drawing/2014/main" id="{552B8C38-38CB-1047-BFAB-08EAD248F46E}"/>
                </a:ext>
              </a:extLst>
            </p:cNvPr>
            <p:cNvSpPr/>
            <p:nvPr/>
          </p:nvSpPr>
          <p:spPr bwMode="auto">
            <a:xfrm>
              <a:off x="37856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4" name="Rectangle 133">
              <a:extLst>
                <a:ext uri="{FF2B5EF4-FFF2-40B4-BE49-F238E27FC236}">
                  <a16:creationId xmlns:a16="http://schemas.microsoft.com/office/drawing/2014/main" id="{FAFB4E58-225C-B041-B54C-30776680910D}"/>
                </a:ext>
              </a:extLst>
            </p:cNvPr>
            <p:cNvSpPr/>
            <p:nvPr/>
          </p:nvSpPr>
          <p:spPr bwMode="auto">
            <a:xfrm>
              <a:off x="39684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5" name="Rectangle 134">
              <a:extLst>
                <a:ext uri="{FF2B5EF4-FFF2-40B4-BE49-F238E27FC236}">
                  <a16:creationId xmlns:a16="http://schemas.microsoft.com/office/drawing/2014/main" id="{85F134EA-304B-0D43-8D8D-260060F23AC4}"/>
                </a:ext>
              </a:extLst>
            </p:cNvPr>
            <p:cNvSpPr/>
            <p:nvPr/>
          </p:nvSpPr>
          <p:spPr bwMode="auto">
            <a:xfrm>
              <a:off x="41513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6" name="Rectangle 135">
              <a:extLst>
                <a:ext uri="{FF2B5EF4-FFF2-40B4-BE49-F238E27FC236}">
                  <a16:creationId xmlns:a16="http://schemas.microsoft.com/office/drawing/2014/main" id="{3CCDF63D-CFC8-BB49-9E29-244355565686}"/>
                </a:ext>
              </a:extLst>
            </p:cNvPr>
            <p:cNvSpPr/>
            <p:nvPr/>
          </p:nvSpPr>
          <p:spPr bwMode="auto">
            <a:xfrm>
              <a:off x="43342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7" name="Rectangle 136">
              <a:extLst>
                <a:ext uri="{FF2B5EF4-FFF2-40B4-BE49-F238E27FC236}">
                  <a16:creationId xmlns:a16="http://schemas.microsoft.com/office/drawing/2014/main" id="{C37EC136-B1FA-1B4E-B602-B8CF4CEE395A}"/>
                </a:ext>
              </a:extLst>
            </p:cNvPr>
            <p:cNvSpPr/>
            <p:nvPr/>
          </p:nvSpPr>
          <p:spPr bwMode="auto">
            <a:xfrm>
              <a:off x="45171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8" name="Rectangle 137">
              <a:extLst>
                <a:ext uri="{FF2B5EF4-FFF2-40B4-BE49-F238E27FC236}">
                  <a16:creationId xmlns:a16="http://schemas.microsoft.com/office/drawing/2014/main" id="{388D0A45-BFDE-5D4B-9F88-D99AAF612B01}"/>
                </a:ext>
              </a:extLst>
            </p:cNvPr>
            <p:cNvSpPr/>
            <p:nvPr/>
          </p:nvSpPr>
          <p:spPr bwMode="auto">
            <a:xfrm>
              <a:off x="47000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9" name="Rectangle 138">
              <a:extLst>
                <a:ext uri="{FF2B5EF4-FFF2-40B4-BE49-F238E27FC236}">
                  <a16:creationId xmlns:a16="http://schemas.microsoft.com/office/drawing/2014/main" id="{A3BE630A-0A75-7348-B343-CAC2905E24BA}"/>
                </a:ext>
              </a:extLst>
            </p:cNvPr>
            <p:cNvSpPr/>
            <p:nvPr/>
          </p:nvSpPr>
          <p:spPr bwMode="auto">
            <a:xfrm>
              <a:off x="48828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0" name="Rectangle 139">
              <a:extLst>
                <a:ext uri="{FF2B5EF4-FFF2-40B4-BE49-F238E27FC236}">
                  <a16:creationId xmlns:a16="http://schemas.microsoft.com/office/drawing/2014/main" id="{F643D946-3F9E-5B43-8620-794354516ACD}"/>
                </a:ext>
              </a:extLst>
            </p:cNvPr>
            <p:cNvSpPr/>
            <p:nvPr/>
          </p:nvSpPr>
          <p:spPr bwMode="auto">
            <a:xfrm>
              <a:off x="50657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1" name="Rectangle 140">
              <a:extLst>
                <a:ext uri="{FF2B5EF4-FFF2-40B4-BE49-F238E27FC236}">
                  <a16:creationId xmlns:a16="http://schemas.microsoft.com/office/drawing/2014/main" id="{68EDC1D6-6367-204E-89C8-098825FE10AA}"/>
                </a:ext>
              </a:extLst>
            </p:cNvPr>
            <p:cNvSpPr/>
            <p:nvPr/>
          </p:nvSpPr>
          <p:spPr bwMode="auto">
            <a:xfrm>
              <a:off x="52486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2" name="Rectangle 141">
              <a:extLst>
                <a:ext uri="{FF2B5EF4-FFF2-40B4-BE49-F238E27FC236}">
                  <a16:creationId xmlns:a16="http://schemas.microsoft.com/office/drawing/2014/main" id="{DE8C2F58-1008-6947-95D7-702DFEDCD84B}"/>
                </a:ext>
              </a:extLst>
            </p:cNvPr>
            <p:cNvSpPr/>
            <p:nvPr/>
          </p:nvSpPr>
          <p:spPr bwMode="auto">
            <a:xfrm>
              <a:off x="54315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3" name="Rectangle 142">
              <a:extLst>
                <a:ext uri="{FF2B5EF4-FFF2-40B4-BE49-F238E27FC236}">
                  <a16:creationId xmlns:a16="http://schemas.microsoft.com/office/drawing/2014/main" id="{93CEDE5E-CB2E-9448-9CE2-F683E1625F0F}"/>
                </a:ext>
              </a:extLst>
            </p:cNvPr>
            <p:cNvSpPr/>
            <p:nvPr/>
          </p:nvSpPr>
          <p:spPr bwMode="auto">
            <a:xfrm>
              <a:off x="56144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4" name="Rectangle 143">
              <a:extLst>
                <a:ext uri="{FF2B5EF4-FFF2-40B4-BE49-F238E27FC236}">
                  <a16:creationId xmlns:a16="http://schemas.microsoft.com/office/drawing/2014/main" id="{ABC15300-E5DD-B449-979F-BCB964F4B18C}"/>
                </a:ext>
              </a:extLst>
            </p:cNvPr>
            <p:cNvSpPr/>
            <p:nvPr/>
          </p:nvSpPr>
          <p:spPr bwMode="auto">
            <a:xfrm>
              <a:off x="57972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5" name="Rectangle 144">
              <a:extLst>
                <a:ext uri="{FF2B5EF4-FFF2-40B4-BE49-F238E27FC236}">
                  <a16:creationId xmlns:a16="http://schemas.microsoft.com/office/drawing/2014/main" id="{8CD66182-53A9-FD44-B87D-6E1FCD06FA7E}"/>
                </a:ext>
              </a:extLst>
            </p:cNvPr>
            <p:cNvSpPr/>
            <p:nvPr/>
          </p:nvSpPr>
          <p:spPr bwMode="auto">
            <a:xfrm>
              <a:off x="59801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6" name="Rectangle 145">
              <a:extLst>
                <a:ext uri="{FF2B5EF4-FFF2-40B4-BE49-F238E27FC236}">
                  <a16:creationId xmlns:a16="http://schemas.microsoft.com/office/drawing/2014/main" id="{A9CFAEC5-7F60-084D-849C-DC559CF595E1}"/>
                </a:ext>
              </a:extLst>
            </p:cNvPr>
            <p:cNvSpPr/>
            <p:nvPr/>
          </p:nvSpPr>
          <p:spPr bwMode="auto">
            <a:xfrm>
              <a:off x="61630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7" name="Rectangle 146">
              <a:extLst>
                <a:ext uri="{FF2B5EF4-FFF2-40B4-BE49-F238E27FC236}">
                  <a16:creationId xmlns:a16="http://schemas.microsoft.com/office/drawing/2014/main" id="{AE2A029F-1EBC-3544-9D67-72FBFA18ABD5}"/>
                </a:ext>
              </a:extLst>
            </p:cNvPr>
            <p:cNvSpPr/>
            <p:nvPr/>
          </p:nvSpPr>
          <p:spPr bwMode="auto">
            <a:xfrm>
              <a:off x="63459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8" name="Rectangle 147">
              <a:extLst>
                <a:ext uri="{FF2B5EF4-FFF2-40B4-BE49-F238E27FC236}">
                  <a16:creationId xmlns:a16="http://schemas.microsoft.com/office/drawing/2014/main" id="{8CB4D28F-ED74-0841-B02D-93531DF9A607}"/>
                </a:ext>
              </a:extLst>
            </p:cNvPr>
            <p:cNvSpPr/>
            <p:nvPr/>
          </p:nvSpPr>
          <p:spPr bwMode="auto">
            <a:xfrm>
              <a:off x="65288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9" name="Rectangle 148">
              <a:extLst>
                <a:ext uri="{FF2B5EF4-FFF2-40B4-BE49-F238E27FC236}">
                  <a16:creationId xmlns:a16="http://schemas.microsoft.com/office/drawing/2014/main" id="{970864A2-0A98-0F40-8615-7077EE9EB13D}"/>
                </a:ext>
              </a:extLst>
            </p:cNvPr>
            <p:cNvSpPr/>
            <p:nvPr/>
          </p:nvSpPr>
          <p:spPr bwMode="auto">
            <a:xfrm>
              <a:off x="67116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0" name="Rectangle 149">
              <a:extLst>
                <a:ext uri="{FF2B5EF4-FFF2-40B4-BE49-F238E27FC236}">
                  <a16:creationId xmlns:a16="http://schemas.microsoft.com/office/drawing/2014/main" id="{037473CF-4F48-074D-A941-AC1216021753}"/>
                </a:ext>
              </a:extLst>
            </p:cNvPr>
            <p:cNvSpPr/>
            <p:nvPr/>
          </p:nvSpPr>
          <p:spPr bwMode="auto">
            <a:xfrm>
              <a:off x="68854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1" name="Rectangle 150">
              <a:extLst>
                <a:ext uri="{FF2B5EF4-FFF2-40B4-BE49-F238E27FC236}">
                  <a16:creationId xmlns:a16="http://schemas.microsoft.com/office/drawing/2014/main" id="{C611F642-B7F8-764E-81BB-D2EC35080199}"/>
                </a:ext>
              </a:extLst>
            </p:cNvPr>
            <p:cNvSpPr/>
            <p:nvPr/>
          </p:nvSpPr>
          <p:spPr bwMode="auto">
            <a:xfrm>
              <a:off x="70683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2" name="Rectangle 151">
              <a:extLst>
                <a:ext uri="{FF2B5EF4-FFF2-40B4-BE49-F238E27FC236}">
                  <a16:creationId xmlns:a16="http://schemas.microsoft.com/office/drawing/2014/main" id="{5C2306C7-32D5-6540-8308-35ED0C624FDF}"/>
                </a:ext>
              </a:extLst>
            </p:cNvPr>
            <p:cNvSpPr/>
            <p:nvPr/>
          </p:nvSpPr>
          <p:spPr bwMode="auto">
            <a:xfrm>
              <a:off x="72511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3" name="Rectangle 152">
              <a:extLst>
                <a:ext uri="{FF2B5EF4-FFF2-40B4-BE49-F238E27FC236}">
                  <a16:creationId xmlns:a16="http://schemas.microsoft.com/office/drawing/2014/main" id="{52E60B6B-2C98-7841-B35E-E87F2401D0E0}"/>
                </a:ext>
              </a:extLst>
            </p:cNvPr>
            <p:cNvSpPr/>
            <p:nvPr/>
          </p:nvSpPr>
          <p:spPr bwMode="auto">
            <a:xfrm>
              <a:off x="74340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4" name="Rectangle 153">
              <a:extLst>
                <a:ext uri="{FF2B5EF4-FFF2-40B4-BE49-F238E27FC236}">
                  <a16:creationId xmlns:a16="http://schemas.microsoft.com/office/drawing/2014/main" id="{111205A3-493F-C346-AA55-D59FDD815098}"/>
                </a:ext>
              </a:extLst>
            </p:cNvPr>
            <p:cNvSpPr/>
            <p:nvPr/>
          </p:nvSpPr>
          <p:spPr bwMode="auto">
            <a:xfrm>
              <a:off x="76169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5" name="Rectangle 154">
              <a:extLst>
                <a:ext uri="{FF2B5EF4-FFF2-40B4-BE49-F238E27FC236}">
                  <a16:creationId xmlns:a16="http://schemas.microsoft.com/office/drawing/2014/main" id="{631A4FC0-12A6-6E44-BD65-45DD6849E02A}"/>
                </a:ext>
              </a:extLst>
            </p:cNvPr>
            <p:cNvSpPr/>
            <p:nvPr/>
          </p:nvSpPr>
          <p:spPr bwMode="auto">
            <a:xfrm>
              <a:off x="77998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6" name="Rectangle 155">
              <a:extLst>
                <a:ext uri="{FF2B5EF4-FFF2-40B4-BE49-F238E27FC236}">
                  <a16:creationId xmlns:a16="http://schemas.microsoft.com/office/drawing/2014/main" id="{6C8F1F4C-E96E-BC48-82D8-2708FC90C62C}"/>
                </a:ext>
              </a:extLst>
            </p:cNvPr>
            <p:cNvSpPr/>
            <p:nvPr/>
          </p:nvSpPr>
          <p:spPr bwMode="auto">
            <a:xfrm>
              <a:off x="79827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7" name="Rectangle 156">
              <a:extLst>
                <a:ext uri="{FF2B5EF4-FFF2-40B4-BE49-F238E27FC236}">
                  <a16:creationId xmlns:a16="http://schemas.microsoft.com/office/drawing/2014/main" id="{B1DD6C1B-1359-7549-B51C-B683220AB010}"/>
                </a:ext>
              </a:extLst>
            </p:cNvPr>
            <p:cNvSpPr/>
            <p:nvPr/>
          </p:nvSpPr>
          <p:spPr bwMode="auto">
            <a:xfrm>
              <a:off x="81655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8" name="Rectangle 157">
              <a:extLst>
                <a:ext uri="{FF2B5EF4-FFF2-40B4-BE49-F238E27FC236}">
                  <a16:creationId xmlns:a16="http://schemas.microsoft.com/office/drawing/2014/main" id="{9DB06B35-6987-C34B-B2B4-5760EE72C0A2}"/>
                </a:ext>
              </a:extLst>
            </p:cNvPr>
            <p:cNvSpPr/>
            <p:nvPr/>
          </p:nvSpPr>
          <p:spPr bwMode="auto">
            <a:xfrm>
              <a:off x="83439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9" name="Rectangle 158">
              <a:extLst>
                <a:ext uri="{FF2B5EF4-FFF2-40B4-BE49-F238E27FC236}">
                  <a16:creationId xmlns:a16="http://schemas.microsoft.com/office/drawing/2014/main" id="{E4790DD1-590B-C94E-A628-905A69D6E646}"/>
                </a:ext>
              </a:extLst>
            </p:cNvPr>
            <p:cNvSpPr/>
            <p:nvPr/>
          </p:nvSpPr>
          <p:spPr bwMode="auto">
            <a:xfrm>
              <a:off x="85267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0" name="Rectangle 159">
              <a:extLst>
                <a:ext uri="{FF2B5EF4-FFF2-40B4-BE49-F238E27FC236}">
                  <a16:creationId xmlns:a16="http://schemas.microsoft.com/office/drawing/2014/main" id="{40DDFCAD-BBBD-DA4B-9D40-FA12D101534F}"/>
                </a:ext>
              </a:extLst>
            </p:cNvPr>
            <p:cNvSpPr/>
            <p:nvPr/>
          </p:nvSpPr>
          <p:spPr bwMode="auto">
            <a:xfrm>
              <a:off x="87096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1" name="Rectangle 160">
              <a:extLst>
                <a:ext uri="{FF2B5EF4-FFF2-40B4-BE49-F238E27FC236}">
                  <a16:creationId xmlns:a16="http://schemas.microsoft.com/office/drawing/2014/main" id="{F244AC89-D370-A340-8A29-E224053323A1}"/>
                </a:ext>
              </a:extLst>
            </p:cNvPr>
            <p:cNvSpPr/>
            <p:nvPr/>
          </p:nvSpPr>
          <p:spPr bwMode="auto">
            <a:xfrm>
              <a:off x="88925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2" name="Rectangle 161">
              <a:extLst>
                <a:ext uri="{FF2B5EF4-FFF2-40B4-BE49-F238E27FC236}">
                  <a16:creationId xmlns:a16="http://schemas.microsoft.com/office/drawing/2014/main" id="{083E7CFE-FDF8-F141-9EE0-24853AAEF8D2}"/>
                </a:ext>
              </a:extLst>
            </p:cNvPr>
            <p:cNvSpPr/>
            <p:nvPr/>
          </p:nvSpPr>
          <p:spPr bwMode="auto">
            <a:xfrm>
              <a:off x="90754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3" name="Rectangle 162">
              <a:extLst>
                <a:ext uri="{FF2B5EF4-FFF2-40B4-BE49-F238E27FC236}">
                  <a16:creationId xmlns:a16="http://schemas.microsoft.com/office/drawing/2014/main" id="{3049E648-7CA5-B84B-8DAF-B0608D1F935C}"/>
                </a:ext>
              </a:extLst>
            </p:cNvPr>
            <p:cNvSpPr/>
            <p:nvPr/>
          </p:nvSpPr>
          <p:spPr bwMode="auto">
            <a:xfrm>
              <a:off x="92583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4" name="Rectangle 163">
              <a:extLst>
                <a:ext uri="{FF2B5EF4-FFF2-40B4-BE49-F238E27FC236}">
                  <a16:creationId xmlns:a16="http://schemas.microsoft.com/office/drawing/2014/main" id="{3CD42577-AA1D-9D40-ABED-59AB798B1B36}"/>
                </a:ext>
              </a:extLst>
            </p:cNvPr>
            <p:cNvSpPr/>
            <p:nvPr/>
          </p:nvSpPr>
          <p:spPr bwMode="auto">
            <a:xfrm>
              <a:off x="94411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5" name="Rectangle 164">
              <a:extLst>
                <a:ext uri="{FF2B5EF4-FFF2-40B4-BE49-F238E27FC236}">
                  <a16:creationId xmlns:a16="http://schemas.microsoft.com/office/drawing/2014/main" id="{E49867AC-F8E4-FF45-90FE-273C8AC82DC7}"/>
                </a:ext>
              </a:extLst>
            </p:cNvPr>
            <p:cNvSpPr/>
            <p:nvPr/>
          </p:nvSpPr>
          <p:spPr bwMode="auto">
            <a:xfrm>
              <a:off x="96240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6" name="Rectangle 165">
              <a:extLst>
                <a:ext uri="{FF2B5EF4-FFF2-40B4-BE49-F238E27FC236}">
                  <a16:creationId xmlns:a16="http://schemas.microsoft.com/office/drawing/2014/main" id="{31F77F6A-559F-3F4E-84CB-6D047E4F3A66}"/>
                </a:ext>
              </a:extLst>
            </p:cNvPr>
            <p:cNvSpPr/>
            <p:nvPr/>
          </p:nvSpPr>
          <p:spPr bwMode="auto">
            <a:xfrm>
              <a:off x="98069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7" name="Rectangle 166">
              <a:extLst>
                <a:ext uri="{FF2B5EF4-FFF2-40B4-BE49-F238E27FC236}">
                  <a16:creationId xmlns:a16="http://schemas.microsoft.com/office/drawing/2014/main" id="{55A1E7D7-E3CF-8C4C-AF3A-0B2041A7807D}"/>
                </a:ext>
              </a:extLst>
            </p:cNvPr>
            <p:cNvSpPr/>
            <p:nvPr/>
          </p:nvSpPr>
          <p:spPr bwMode="auto">
            <a:xfrm>
              <a:off x="99898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8" name="Rectangle 167">
              <a:extLst>
                <a:ext uri="{FF2B5EF4-FFF2-40B4-BE49-F238E27FC236}">
                  <a16:creationId xmlns:a16="http://schemas.microsoft.com/office/drawing/2014/main" id="{D88A36AA-41B0-C341-BD47-AE0C8487C3AE}"/>
                </a:ext>
              </a:extLst>
            </p:cNvPr>
            <p:cNvSpPr/>
            <p:nvPr/>
          </p:nvSpPr>
          <p:spPr bwMode="auto">
            <a:xfrm>
              <a:off x="101727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9" name="Rectangle 168">
              <a:extLst>
                <a:ext uri="{FF2B5EF4-FFF2-40B4-BE49-F238E27FC236}">
                  <a16:creationId xmlns:a16="http://schemas.microsoft.com/office/drawing/2014/main" id="{6C3486CD-30B0-AF40-98F5-52888C2C1F7A}"/>
                </a:ext>
              </a:extLst>
            </p:cNvPr>
            <p:cNvSpPr/>
            <p:nvPr/>
          </p:nvSpPr>
          <p:spPr bwMode="auto">
            <a:xfrm>
              <a:off x="103555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0" name="Rectangle 169">
              <a:extLst>
                <a:ext uri="{FF2B5EF4-FFF2-40B4-BE49-F238E27FC236}">
                  <a16:creationId xmlns:a16="http://schemas.microsoft.com/office/drawing/2014/main" id="{6406601B-EC27-E148-8585-376C10A58796}"/>
                </a:ext>
              </a:extLst>
            </p:cNvPr>
            <p:cNvSpPr/>
            <p:nvPr/>
          </p:nvSpPr>
          <p:spPr bwMode="auto">
            <a:xfrm>
              <a:off x="105384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1" name="Rectangle 170">
              <a:extLst>
                <a:ext uri="{FF2B5EF4-FFF2-40B4-BE49-F238E27FC236}">
                  <a16:creationId xmlns:a16="http://schemas.microsoft.com/office/drawing/2014/main" id="{363E4AF9-12F4-E74A-9EA0-3B1920B250DD}"/>
                </a:ext>
              </a:extLst>
            </p:cNvPr>
            <p:cNvSpPr/>
            <p:nvPr/>
          </p:nvSpPr>
          <p:spPr bwMode="auto">
            <a:xfrm>
              <a:off x="107213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2" name="Rectangle 171">
              <a:extLst>
                <a:ext uri="{FF2B5EF4-FFF2-40B4-BE49-F238E27FC236}">
                  <a16:creationId xmlns:a16="http://schemas.microsoft.com/office/drawing/2014/main" id="{076EE9BC-A5C2-AE49-A805-8B6DD1B44258}"/>
                </a:ext>
              </a:extLst>
            </p:cNvPr>
            <p:cNvSpPr/>
            <p:nvPr/>
          </p:nvSpPr>
          <p:spPr bwMode="auto">
            <a:xfrm>
              <a:off x="109042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3" name="Rectangle 172">
              <a:extLst>
                <a:ext uri="{FF2B5EF4-FFF2-40B4-BE49-F238E27FC236}">
                  <a16:creationId xmlns:a16="http://schemas.microsoft.com/office/drawing/2014/main" id="{63806A94-5764-464B-9E7D-F5E0DBD5229F}"/>
                </a:ext>
              </a:extLst>
            </p:cNvPr>
            <p:cNvSpPr/>
            <p:nvPr/>
          </p:nvSpPr>
          <p:spPr bwMode="auto">
            <a:xfrm>
              <a:off x="110871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4" name="Rectangle 173">
              <a:extLst>
                <a:ext uri="{FF2B5EF4-FFF2-40B4-BE49-F238E27FC236}">
                  <a16:creationId xmlns:a16="http://schemas.microsoft.com/office/drawing/2014/main" id="{2DFB954A-75A4-5441-B30D-0AB45B394996}"/>
                </a:ext>
              </a:extLst>
            </p:cNvPr>
            <p:cNvSpPr/>
            <p:nvPr/>
          </p:nvSpPr>
          <p:spPr bwMode="auto">
            <a:xfrm>
              <a:off x="1127226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5" name="Rectangle 174">
              <a:extLst>
                <a:ext uri="{FF2B5EF4-FFF2-40B4-BE49-F238E27FC236}">
                  <a16:creationId xmlns:a16="http://schemas.microsoft.com/office/drawing/2014/main" id="{E9261F5E-9FB6-764E-9D6E-C3BB77C94C6F}"/>
                </a:ext>
              </a:extLst>
            </p:cNvPr>
            <p:cNvSpPr/>
            <p:nvPr/>
          </p:nvSpPr>
          <p:spPr bwMode="auto">
            <a:xfrm>
              <a:off x="1145514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6" name="Rectangle 175">
              <a:extLst>
                <a:ext uri="{FF2B5EF4-FFF2-40B4-BE49-F238E27FC236}">
                  <a16:creationId xmlns:a16="http://schemas.microsoft.com/office/drawing/2014/main" id="{BEB2346B-B678-F742-AC7D-4CD8E43AF618}"/>
                </a:ext>
              </a:extLst>
            </p:cNvPr>
            <p:cNvSpPr/>
            <p:nvPr/>
          </p:nvSpPr>
          <p:spPr bwMode="auto">
            <a:xfrm>
              <a:off x="1163802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7" name="Rectangle 176">
              <a:extLst>
                <a:ext uri="{FF2B5EF4-FFF2-40B4-BE49-F238E27FC236}">
                  <a16:creationId xmlns:a16="http://schemas.microsoft.com/office/drawing/2014/main" id="{DF6BFA55-D777-B04F-A110-0D5B988A5837}"/>
                </a:ext>
              </a:extLst>
            </p:cNvPr>
            <p:cNvSpPr/>
            <p:nvPr/>
          </p:nvSpPr>
          <p:spPr bwMode="auto">
            <a:xfrm>
              <a:off x="1182090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8" name="Rectangle 177">
              <a:extLst>
                <a:ext uri="{FF2B5EF4-FFF2-40B4-BE49-F238E27FC236}">
                  <a16:creationId xmlns:a16="http://schemas.microsoft.com/office/drawing/2014/main" id="{8393B4FF-01D8-B444-8A05-CBC29710C92E}"/>
                </a:ext>
              </a:extLst>
            </p:cNvPr>
            <p:cNvSpPr/>
            <p:nvPr/>
          </p:nvSpPr>
          <p:spPr bwMode="auto">
            <a:xfrm>
              <a:off x="1200378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9" name="Rectangle 178">
              <a:extLst>
                <a:ext uri="{FF2B5EF4-FFF2-40B4-BE49-F238E27FC236}">
                  <a16:creationId xmlns:a16="http://schemas.microsoft.com/office/drawing/2014/main" id="{C1775203-2903-0F43-BB84-7120D2757E2F}"/>
                </a:ext>
              </a:extLst>
            </p:cNvPr>
            <p:cNvSpPr/>
            <p:nvPr/>
          </p:nvSpPr>
          <p:spPr bwMode="auto">
            <a:xfrm>
              <a:off x="1218666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0" name="Rectangle 179">
              <a:extLst>
                <a:ext uri="{FF2B5EF4-FFF2-40B4-BE49-F238E27FC236}">
                  <a16:creationId xmlns:a16="http://schemas.microsoft.com/office/drawing/2014/main" id="{481815B7-9D5F-CA4A-8AD7-330F54700A09}"/>
                </a:ext>
              </a:extLst>
            </p:cNvPr>
            <p:cNvSpPr/>
            <p:nvPr/>
          </p:nvSpPr>
          <p:spPr bwMode="auto">
            <a:xfrm>
              <a:off x="1236954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1" name="Rectangle 180">
              <a:extLst>
                <a:ext uri="{FF2B5EF4-FFF2-40B4-BE49-F238E27FC236}">
                  <a16:creationId xmlns:a16="http://schemas.microsoft.com/office/drawing/2014/main" id="{5A12D42E-47F4-0144-B471-BCC46CA497A8}"/>
                </a:ext>
              </a:extLst>
            </p:cNvPr>
            <p:cNvSpPr/>
            <p:nvPr/>
          </p:nvSpPr>
          <p:spPr bwMode="auto">
            <a:xfrm>
              <a:off x="1255242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2" name="TextBox 181">
              <a:extLst>
                <a:ext uri="{FF2B5EF4-FFF2-40B4-BE49-F238E27FC236}">
                  <a16:creationId xmlns:a16="http://schemas.microsoft.com/office/drawing/2014/main" id="{11FA3B8A-8D4A-4E47-9DC6-C6286951022C}"/>
                </a:ext>
              </a:extLst>
            </p:cNvPr>
            <p:cNvSpPr txBox="1"/>
            <p:nvPr/>
          </p:nvSpPr>
          <p:spPr>
            <a:xfrm>
              <a:off x="6400799" y="5218390"/>
              <a:ext cx="3223259" cy="499965"/>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A</a:t>
              </a:r>
            </a:p>
          </p:txBody>
        </p:sp>
      </p:grpSp>
      <p:sp>
        <p:nvSpPr>
          <p:cNvPr id="66" name="Title 1">
            <a:extLst>
              <a:ext uri="{FF2B5EF4-FFF2-40B4-BE49-F238E27FC236}">
                <a16:creationId xmlns:a16="http://schemas.microsoft.com/office/drawing/2014/main" id="{6151B6B0-76DA-5545-A609-F45BF65C0B0E}"/>
              </a:ext>
            </a:extLst>
          </p:cNvPr>
          <p:cNvSpPr txBox="1">
            <a:spLocks noGrp="1"/>
          </p:cNvSpPr>
          <p:nvPr>
            <p:ph type="title"/>
          </p:nvPr>
        </p:nvSpPr>
        <p:spPr>
          <a:xfrm>
            <a:off x="336789" y="114936"/>
            <a:ext cx="8205304" cy="857250"/>
          </a:xfrm>
        </p:spPr>
        <p:txBody>
          <a:bodyPr/>
          <a:lstStyle>
            <a:lvl1pPr>
              <a:lnSpc>
                <a:spcPct val="100000"/>
              </a:lnSpc>
              <a:defRPr spc="400"/>
            </a:lvl1pPr>
          </a:lstStyle>
          <a:p>
            <a:r>
              <a:rPr lang="en-CA" dirty="0"/>
              <a:t>Adaptive Capacity </a:t>
            </a:r>
            <a:br>
              <a:rPr lang="en-CA" dirty="0"/>
            </a:br>
            <a:r>
              <a:rPr lang="en-CA" dirty="0"/>
              <a:t>High Traffic Isolation</a:t>
            </a:r>
          </a:p>
        </p:txBody>
      </p:sp>
    </p:spTree>
    <p:extLst>
      <p:ext uri="{BB962C8B-B14F-4D97-AF65-F5344CB8AC3E}">
        <p14:creationId xmlns:p14="http://schemas.microsoft.com/office/powerpoint/2010/main" val="16980676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8CD555B-ACF9-4E7F-901D-379A14EE22CE}"/>
              </a:ext>
            </a:extLst>
          </p:cNvPr>
          <p:cNvSpPr>
            <a:spLocks noGrp="1"/>
          </p:cNvSpPr>
          <p:nvPr>
            <p:ph type="ftr" sz="quarter" idx="12"/>
          </p:nvPr>
        </p:nvSpPr>
        <p:spPr/>
        <p:txBody>
          <a:bodyPr/>
          <a:lstStyle/>
          <a:p>
            <a:r>
              <a:rPr lang="en-CA"/>
              <a:t>© 2020, Amazon Web Services, Inc. or its affiliates. All rights reserved.</a:t>
            </a:r>
            <a:endParaRPr lang="en-CA" dirty="0"/>
          </a:p>
        </p:txBody>
      </p:sp>
      <p:grpSp>
        <p:nvGrpSpPr>
          <p:cNvPr id="129" name="Group 128">
            <a:extLst>
              <a:ext uri="{FF2B5EF4-FFF2-40B4-BE49-F238E27FC236}">
                <a16:creationId xmlns:a16="http://schemas.microsoft.com/office/drawing/2014/main" id="{927E5929-2E95-294E-BE3D-A609A3E953C2}"/>
              </a:ext>
            </a:extLst>
          </p:cNvPr>
          <p:cNvGrpSpPr/>
          <p:nvPr/>
        </p:nvGrpSpPr>
        <p:grpSpPr>
          <a:xfrm>
            <a:off x="1954530" y="1851660"/>
            <a:ext cx="5234940" cy="2395044"/>
            <a:chOff x="2377440" y="2850642"/>
            <a:chExt cx="10369296" cy="2830078"/>
          </a:xfrm>
        </p:grpSpPr>
        <p:sp>
          <p:nvSpPr>
            <p:cNvPr id="130" name="Rectangle 129">
              <a:extLst>
                <a:ext uri="{FF2B5EF4-FFF2-40B4-BE49-F238E27FC236}">
                  <a16:creationId xmlns:a16="http://schemas.microsoft.com/office/drawing/2014/main" id="{03BDD1A6-CB73-724A-BEFA-8367D5C21ED2}"/>
                </a:ext>
              </a:extLst>
            </p:cNvPr>
            <p:cNvSpPr/>
            <p:nvPr/>
          </p:nvSpPr>
          <p:spPr bwMode="auto">
            <a:xfrm>
              <a:off x="2414016" y="3794760"/>
              <a:ext cx="10332720"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1" name="Rectangle 130">
              <a:extLst>
                <a:ext uri="{FF2B5EF4-FFF2-40B4-BE49-F238E27FC236}">
                  <a16:creationId xmlns:a16="http://schemas.microsoft.com/office/drawing/2014/main" id="{3A43BF79-6755-5A4F-ABDC-16B2F8BA088C}"/>
                </a:ext>
              </a:extLst>
            </p:cNvPr>
            <p:cNvSpPr/>
            <p:nvPr/>
          </p:nvSpPr>
          <p:spPr bwMode="auto">
            <a:xfrm>
              <a:off x="25054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2" name="Rectangle 131">
              <a:extLst>
                <a:ext uri="{FF2B5EF4-FFF2-40B4-BE49-F238E27FC236}">
                  <a16:creationId xmlns:a16="http://schemas.microsoft.com/office/drawing/2014/main" id="{1B297C88-B4A8-9F4C-AA4D-5840991C61B1}"/>
                </a:ext>
              </a:extLst>
            </p:cNvPr>
            <p:cNvSpPr/>
            <p:nvPr/>
          </p:nvSpPr>
          <p:spPr bwMode="auto">
            <a:xfrm>
              <a:off x="26883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3" name="Rectangle 132">
              <a:extLst>
                <a:ext uri="{FF2B5EF4-FFF2-40B4-BE49-F238E27FC236}">
                  <a16:creationId xmlns:a16="http://schemas.microsoft.com/office/drawing/2014/main" id="{27768A56-38D4-1D4F-BED3-3D741E48726F}"/>
                </a:ext>
              </a:extLst>
            </p:cNvPr>
            <p:cNvSpPr/>
            <p:nvPr/>
          </p:nvSpPr>
          <p:spPr bwMode="auto">
            <a:xfrm>
              <a:off x="28712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4" name="Rectangle 133">
              <a:extLst>
                <a:ext uri="{FF2B5EF4-FFF2-40B4-BE49-F238E27FC236}">
                  <a16:creationId xmlns:a16="http://schemas.microsoft.com/office/drawing/2014/main" id="{8F7365C1-1A80-EC42-93C9-029EC80D582F}"/>
                </a:ext>
              </a:extLst>
            </p:cNvPr>
            <p:cNvSpPr/>
            <p:nvPr/>
          </p:nvSpPr>
          <p:spPr bwMode="auto">
            <a:xfrm>
              <a:off x="30540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5" name="Rectangle 134">
              <a:extLst>
                <a:ext uri="{FF2B5EF4-FFF2-40B4-BE49-F238E27FC236}">
                  <a16:creationId xmlns:a16="http://schemas.microsoft.com/office/drawing/2014/main" id="{8C599E81-05A5-414B-897C-65A0E6D1163D}"/>
                </a:ext>
              </a:extLst>
            </p:cNvPr>
            <p:cNvSpPr/>
            <p:nvPr/>
          </p:nvSpPr>
          <p:spPr bwMode="auto">
            <a:xfrm>
              <a:off x="32369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6" name="Rectangle 135">
              <a:extLst>
                <a:ext uri="{FF2B5EF4-FFF2-40B4-BE49-F238E27FC236}">
                  <a16:creationId xmlns:a16="http://schemas.microsoft.com/office/drawing/2014/main" id="{E1509D65-BA90-1B4B-9816-A72DEA2E41FD}"/>
                </a:ext>
              </a:extLst>
            </p:cNvPr>
            <p:cNvSpPr/>
            <p:nvPr/>
          </p:nvSpPr>
          <p:spPr bwMode="auto">
            <a:xfrm>
              <a:off x="3419856" y="3849624"/>
              <a:ext cx="91440" cy="1051560"/>
            </a:xfrm>
            <a:prstGeom prst="rect">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7" name="Rectangle 136">
              <a:extLst>
                <a:ext uri="{FF2B5EF4-FFF2-40B4-BE49-F238E27FC236}">
                  <a16:creationId xmlns:a16="http://schemas.microsoft.com/office/drawing/2014/main" id="{33BD1215-FDDF-0141-B29C-CD20C6508560}"/>
                </a:ext>
              </a:extLst>
            </p:cNvPr>
            <p:cNvSpPr/>
            <p:nvPr/>
          </p:nvSpPr>
          <p:spPr bwMode="auto">
            <a:xfrm>
              <a:off x="36027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8" name="Rectangle 137">
              <a:extLst>
                <a:ext uri="{FF2B5EF4-FFF2-40B4-BE49-F238E27FC236}">
                  <a16:creationId xmlns:a16="http://schemas.microsoft.com/office/drawing/2014/main" id="{8F437C5D-F362-A64D-8D38-3E0F4651B048}"/>
                </a:ext>
              </a:extLst>
            </p:cNvPr>
            <p:cNvSpPr/>
            <p:nvPr/>
          </p:nvSpPr>
          <p:spPr bwMode="auto">
            <a:xfrm>
              <a:off x="37856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39" name="Rectangle 138">
              <a:extLst>
                <a:ext uri="{FF2B5EF4-FFF2-40B4-BE49-F238E27FC236}">
                  <a16:creationId xmlns:a16="http://schemas.microsoft.com/office/drawing/2014/main" id="{0CFF131D-8551-F340-9BDE-FEB83352786C}"/>
                </a:ext>
              </a:extLst>
            </p:cNvPr>
            <p:cNvSpPr/>
            <p:nvPr/>
          </p:nvSpPr>
          <p:spPr bwMode="auto">
            <a:xfrm>
              <a:off x="39684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0" name="Rectangle 139">
              <a:extLst>
                <a:ext uri="{FF2B5EF4-FFF2-40B4-BE49-F238E27FC236}">
                  <a16:creationId xmlns:a16="http://schemas.microsoft.com/office/drawing/2014/main" id="{8E771931-A2A5-0A4D-9EC8-65B6FB15766A}"/>
                </a:ext>
              </a:extLst>
            </p:cNvPr>
            <p:cNvSpPr/>
            <p:nvPr/>
          </p:nvSpPr>
          <p:spPr bwMode="auto">
            <a:xfrm>
              <a:off x="41513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1" name="Rectangle 140">
              <a:extLst>
                <a:ext uri="{FF2B5EF4-FFF2-40B4-BE49-F238E27FC236}">
                  <a16:creationId xmlns:a16="http://schemas.microsoft.com/office/drawing/2014/main" id="{BD14BA50-35CC-A049-A295-7D494CECCFBE}"/>
                </a:ext>
              </a:extLst>
            </p:cNvPr>
            <p:cNvSpPr/>
            <p:nvPr/>
          </p:nvSpPr>
          <p:spPr bwMode="auto">
            <a:xfrm>
              <a:off x="43342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2" name="Rectangle 141">
              <a:extLst>
                <a:ext uri="{FF2B5EF4-FFF2-40B4-BE49-F238E27FC236}">
                  <a16:creationId xmlns:a16="http://schemas.microsoft.com/office/drawing/2014/main" id="{04FBC18D-0E39-254E-A128-39663F5FC7F8}"/>
                </a:ext>
              </a:extLst>
            </p:cNvPr>
            <p:cNvSpPr/>
            <p:nvPr/>
          </p:nvSpPr>
          <p:spPr bwMode="auto">
            <a:xfrm>
              <a:off x="45171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3" name="Rectangle 142">
              <a:extLst>
                <a:ext uri="{FF2B5EF4-FFF2-40B4-BE49-F238E27FC236}">
                  <a16:creationId xmlns:a16="http://schemas.microsoft.com/office/drawing/2014/main" id="{6D58D4E4-B4C5-4F47-B88B-10E600FB5047}"/>
                </a:ext>
              </a:extLst>
            </p:cNvPr>
            <p:cNvSpPr/>
            <p:nvPr/>
          </p:nvSpPr>
          <p:spPr bwMode="auto">
            <a:xfrm>
              <a:off x="47000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4" name="Rectangle 143">
              <a:extLst>
                <a:ext uri="{FF2B5EF4-FFF2-40B4-BE49-F238E27FC236}">
                  <a16:creationId xmlns:a16="http://schemas.microsoft.com/office/drawing/2014/main" id="{A9EFA19B-1E62-9E49-BABF-411696783772}"/>
                </a:ext>
              </a:extLst>
            </p:cNvPr>
            <p:cNvSpPr/>
            <p:nvPr/>
          </p:nvSpPr>
          <p:spPr bwMode="auto">
            <a:xfrm>
              <a:off x="48828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5" name="Rectangle 144">
              <a:extLst>
                <a:ext uri="{FF2B5EF4-FFF2-40B4-BE49-F238E27FC236}">
                  <a16:creationId xmlns:a16="http://schemas.microsoft.com/office/drawing/2014/main" id="{F1CB6895-E896-5949-A0E2-9F95A8C0D220}"/>
                </a:ext>
              </a:extLst>
            </p:cNvPr>
            <p:cNvSpPr/>
            <p:nvPr/>
          </p:nvSpPr>
          <p:spPr bwMode="auto">
            <a:xfrm>
              <a:off x="50657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6" name="Rectangle 145">
              <a:extLst>
                <a:ext uri="{FF2B5EF4-FFF2-40B4-BE49-F238E27FC236}">
                  <a16:creationId xmlns:a16="http://schemas.microsoft.com/office/drawing/2014/main" id="{9F443089-9658-2645-A464-D8A4967BEF15}"/>
                </a:ext>
              </a:extLst>
            </p:cNvPr>
            <p:cNvSpPr/>
            <p:nvPr/>
          </p:nvSpPr>
          <p:spPr bwMode="auto">
            <a:xfrm>
              <a:off x="52486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7" name="Rectangle 146">
              <a:extLst>
                <a:ext uri="{FF2B5EF4-FFF2-40B4-BE49-F238E27FC236}">
                  <a16:creationId xmlns:a16="http://schemas.microsoft.com/office/drawing/2014/main" id="{69D8A4B5-7F91-1C4B-A4A1-30EC43BEF0D9}"/>
                </a:ext>
              </a:extLst>
            </p:cNvPr>
            <p:cNvSpPr/>
            <p:nvPr/>
          </p:nvSpPr>
          <p:spPr bwMode="auto">
            <a:xfrm>
              <a:off x="54315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8" name="Rectangle 147">
              <a:extLst>
                <a:ext uri="{FF2B5EF4-FFF2-40B4-BE49-F238E27FC236}">
                  <a16:creationId xmlns:a16="http://schemas.microsoft.com/office/drawing/2014/main" id="{2C34294C-FBDB-6444-864B-C83F00712DFE}"/>
                </a:ext>
              </a:extLst>
            </p:cNvPr>
            <p:cNvSpPr/>
            <p:nvPr/>
          </p:nvSpPr>
          <p:spPr bwMode="auto">
            <a:xfrm>
              <a:off x="56144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49" name="Rectangle 148">
              <a:extLst>
                <a:ext uri="{FF2B5EF4-FFF2-40B4-BE49-F238E27FC236}">
                  <a16:creationId xmlns:a16="http://schemas.microsoft.com/office/drawing/2014/main" id="{EDABD7FC-0731-054B-BD8A-1358AFBE1094}"/>
                </a:ext>
              </a:extLst>
            </p:cNvPr>
            <p:cNvSpPr/>
            <p:nvPr/>
          </p:nvSpPr>
          <p:spPr bwMode="auto">
            <a:xfrm>
              <a:off x="57972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0" name="Rectangle 149">
              <a:extLst>
                <a:ext uri="{FF2B5EF4-FFF2-40B4-BE49-F238E27FC236}">
                  <a16:creationId xmlns:a16="http://schemas.microsoft.com/office/drawing/2014/main" id="{A1F57DD7-25CE-5E4D-932E-B8C27DBA4654}"/>
                </a:ext>
              </a:extLst>
            </p:cNvPr>
            <p:cNvSpPr/>
            <p:nvPr/>
          </p:nvSpPr>
          <p:spPr bwMode="auto">
            <a:xfrm>
              <a:off x="59801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1" name="Rectangle 150">
              <a:extLst>
                <a:ext uri="{FF2B5EF4-FFF2-40B4-BE49-F238E27FC236}">
                  <a16:creationId xmlns:a16="http://schemas.microsoft.com/office/drawing/2014/main" id="{CBFFB1DA-496F-AD40-9FA3-A583C4BFF506}"/>
                </a:ext>
              </a:extLst>
            </p:cNvPr>
            <p:cNvSpPr/>
            <p:nvPr/>
          </p:nvSpPr>
          <p:spPr bwMode="auto">
            <a:xfrm>
              <a:off x="61630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2" name="Rectangle 151">
              <a:extLst>
                <a:ext uri="{FF2B5EF4-FFF2-40B4-BE49-F238E27FC236}">
                  <a16:creationId xmlns:a16="http://schemas.microsoft.com/office/drawing/2014/main" id="{B84AB22C-6521-3741-BEF0-E2866DFF34D9}"/>
                </a:ext>
              </a:extLst>
            </p:cNvPr>
            <p:cNvSpPr/>
            <p:nvPr/>
          </p:nvSpPr>
          <p:spPr bwMode="auto">
            <a:xfrm>
              <a:off x="63459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3" name="Rectangle 152">
              <a:extLst>
                <a:ext uri="{FF2B5EF4-FFF2-40B4-BE49-F238E27FC236}">
                  <a16:creationId xmlns:a16="http://schemas.microsoft.com/office/drawing/2014/main" id="{FBC46B7C-8048-054C-9EDD-94F8387D70DB}"/>
                </a:ext>
              </a:extLst>
            </p:cNvPr>
            <p:cNvSpPr/>
            <p:nvPr/>
          </p:nvSpPr>
          <p:spPr bwMode="auto">
            <a:xfrm>
              <a:off x="65288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4" name="Rectangle 153">
              <a:extLst>
                <a:ext uri="{FF2B5EF4-FFF2-40B4-BE49-F238E27FC236}">
                  <a16:creationId xmlns:a16="http://schemas.microsoft.com/office/drawing/2014/main" id="{AF265224-ADD8-DB40-A997-BB6631097CB8}"/>
                </a:ext>
              </a:extLst>
            </p:cNvPr>
            <p:cNvSpPr/>
            <p:nvPr/>
          </p:nvSpPr>
          <p:spPr bwMode="auto">
            <a:xfrm>
              <a:off x="67116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5" name="Rectangle 154">
              <a:extLst>
                <a:ext uri="{FF2B5EF4-FFF2-40B4-BE49-F238E27FC236}">
                  <a16:creationId xmlns:a16="http://schemas.microsoft.com/office/drawing/2014/main" id="{F5680E6B-D919-A548-99DE-ADA6CF8645B1}"/>
                </a:ext>
              </a:extLst>
            </p:cNvPr>
            <p:cNvSpPr/>
            <p:nvPr/>
          </p:nvSpPr>
          <p:spPr bwMode="auto">
            <a:xfrm>
              <a:off x="68854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6" name="Rectangle 155">
              <a:extLst>
                <a:ext uri="{FF2B5EF4-FFF2-40B4-BE49-F238E27FC236}">
                  <a16:creationId xmlns:a16="http://schemas.microsoft.com/office/drawing/2014/main" id="{D4F346A2-8906-894A-9078-0E046CFAAF04}"/>
                </a:ext>
              </a:extLst>
            </p:cNvPr>
            <p:cNvSpPr/>
            <p:nvPr/>
          </p:nvSpPr>
          <p:spPr bwMode="auto">
            <a:xfrm>
              <a:off x="70683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7" name="Rectangle 156">
              <a:extLst>
                <a:ext uri="{FF2B5EF4-FFF2-40B4-BE49-F238E27FC236}">
                  <a16:creationId xmlns:a16="http://schemas.microsoft.com/office/drawing/2014/main" id="{912E5DDD-60B4-9943-B49F-8B25A2B3D7CF}"/>
                </a:ext>
              </a:extLst>
            </p:cNvPr>
            <p:cNvSpPr/>
            <p:nvPr/>
          </p:nvSpPr>
          <p:spPr bwMode="auto">
            <a:xfrm>
              <a:off x="72511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8" name="Rectangle 157">
              <a:extLst>
                <a:ext uri="{FF2B5EF4-FFF2-40B4-BE49-F238E27FC236}">
                  <a16:creationId xmlns:a16="http://schemas.microsoft.com/office/drawing/2014/main" id="{BF3FB373-47EA-1947-9F9F-512596D9ECB9}"/>
                </a:ext>
              </a:extLst>
            </p:cNvPr>
            <p:cNvSpPr/>
            <p:nvPr/>
          </p:nvSpPr>
          <p:spPr bwMode="auto">
            <a:xfrm>
              <a:off x="74340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59" name="Rectangle 158">
              <a:extLst>
                <a:ext uri="{FF2B5EF4-FFF2-40B4-BE49-F238E27FC236}">
                  <a16:creationId xmlns:a16="http://schemas.microsoft.com/office/drawing/2014/main" id="{70437D80-E9EE-A540-B38F-2C7EC47BC2CD}"/>
                </a:ext>
              </a:extLst>
            </p:cNvPr>
            <p:cNvSpPr/>
            <p:nvPr/>
          </p:nvSpPr>
          <p:spPr bwMode="auto">
            <a:xfrm>
              <a:off x="76169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0" name="Rectangle 159">
              <a:extLst>
                <a:ext uri="{FF2B5EF4-FFF2-40B4-BE49-F238E27FC236}">
                  <a16:creationId xmlns:a16="http://schemas.microsoft.com/office/drawing/2014/main" id="{5DF5CE0A-FE83-F44B-BBF4-A2D43E37A33E}"/>
                </a:ext>
              </a:extLst>
            </p:cNvPr>
            <p:cNvSpPr/>
            <p:nvPr/>
          </p:nvSpPr>
          <p:spPr bwMode="auto">
            <a:xfrm>
              <a:off x="77998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1" name="Rectangle 160">
              <a:extLst>
                <a:ext uri="{FF2B5EF4-FFF2-40B4-BE49-F238E27FC236}">
                  <a16:creationId xmlns:a16="http://schemas.microsoft.com/office/drawing/2014/main" id="{53D1687A-9EEA-0744-A6FB-A7FB3FFF825F}"/>
                </a:ext>
              </a:extLst>
            </p:cNvPr>
            <p:cNvSpPr/>
            <p:nvPr/>
          </p:nvSpPr>
          <p:spPr bwMode="auto">
            <a:xfrm>
              <a:off x="79827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2" name="Rectangle 161">
              <a:extLst>
                <a:ext uri="{FF2B5EF4-FFF2-40B4-BE49-F238E27FC236}">
                  <a16:creationId xmlns:a16="http://schemas.microsoft.com/office/drawing/2014/main" id="{7D0796C5-AAAB-D24D-ACFC-AA0820A9659F}"/>
                </a:ext>
              </a:extLst>
            </p:cNvPr>
            <p:cNvSpPr/>
            <p:nvPr/>
          </p:nvSpPr>
          <p:spPr bwMode="auto">
            <a:xfrm>
              <a:off x="8165592" y="3849624"/>
              <a:ext cx="91440" cy="1051560"/>
            </a:xfrm>
            <a:prstGeom prst="rect">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3" name="Rectangle 162">
              <a:extLst>
                <a:ext uri="{FF2B5EF4-FFF2-40B4-BE49-F238E27FC236}">
                  <a16:creationId xmlns:a16="http://schemas.microsoft.com/office/drawing/2014/main" id="{716084C4-8983-7648-BFD5-61DF90390714}"/>
                </a:ext>
              </a:extLst>
            </p:cNvPr>
            <p:cNvSpPr/>
            <p:nvPr/>
          </p:nvSpPr>
          <p:spPr bwMode="auto">
            <a:xfrm>
              <a:off x="83439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4" name="Rectangle 163">
              <a:extLst>
                <a:ext uri="{FF2B5EF4-FFF2-40B4-BE49-F238E27FC236}">
                  <a16:creationId xmlns:a16="http://schemas.microsoft.com/office/drawing/2014/main" id="{4AE3379D-0D1C-B14D-AD7D-7320DA914A69}"/>
                </a:ext>
              </a:extLst>
            </p:cNvPr>
            <p:cNvSpPr/>
            <p:nvPr/>
          </p:nvSpPr>
          <p:spPr bwMode="auto">
            <a:xfrm>
              <a:off x="85267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5" name="Rectangle 164">
              <a:extLst>
                <a:ext uri="{FF2B5EF4-FFF2-40B4-BE49-F238E27FC236}">
                  <a16:creationId xmlns:a16="http://schemas.microsoft.com/office/drawing/2014/main" id="{F71C05EA-BDBD-6D43-B698-AF8A4215AF03}"/>
                </a:ext>
              </a:extLst>
            </p:cNvPr>
            <p:cNvSpPr/>
            <p:nvPr/>
          </p:nvSpPr>
          <p:spPr bwMode="auto">
            <a:xfrm>
              <a:off x="87096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6" name="Rectangle 165">
              <a:extLst>
                <a:ext uri="{FF2B5EF4-FFF2-40B4-BE49-F238E27FC236}">
                  <a16:creationId xmlns:a16="http://schemas.microsoft.com/office/drawing/2014/main" id="{B1C24FAB-2557-7548-8AAA-F0C65E3539DB}"/>
                </a:ext>
              </a:extLst>
            </p:cNvPr>
            <p:cNvSpPr/>
            <p:nvPr/>
          </p:nvSpPr>
          <p:spPr bwMode="auto">
            <a:xfrm>
              <a:off x="88925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7" name="Rectangle 166">
              <a:extLst>
                <a:ext uri="{FF2B5EF4-FFF2-40B4-BE49-F238E27FC236}">
                  <a16:creationId xmlns:a16="http://schemas.microsoft.com/office/drawing/2014/main" id="{243F4A60-CA61-634B-9F43-5606EF04DDF4}"/>
                </a:ext>
              </a:extLst>
            </p:cNvPr>
            <p:cNvSpPr/>
            <p:nvPr/>
          </p:nvSpPr>
          <p:spPr bwMode="auto">
            <a:xfrm>
              <a:off x="90754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8" name="Rectangle 167">
              <a:extLst>
                <a:ext uri="{FF2B5EF4-FFF2-40B4-BE49-F238E27FC236}">
                  <a16:creationId xmlns:a16="http://schemas.microsoft.com/office/drawing/2014/main" id="{CBD9B05E-4465-E740-90BD-702E7AE1D0C3}"/>
                </a:ext>
              </a:extLst>
            </p:cNvPr>
            <p:cNvSpPr/>
            <p:nvPr/>
          </p:nvSpPr>
          <p:spPr bwMode="auto">
            <a:xfrm>
              <a:off x="92583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69" name="Rectangle 168">
              <a:extLst>
                <a:ext uri="{FF2B5EF4-FFF2-40B4-BE49-F238E27FC236}">
                  <a16:creationId xmlns:a16="http://schemas.microsoft.com/office/drawing/2014/main" id="{9EA24D79-5079-5747-8D18-56C3AD70C8B2}"/>
                </a:ext>
              </a:extLst>
            </p:cNvPr>
            <p:cNvSpPr/>
            <p:nvPr/>
          </p:nvSpPr>
          <p:spPr bwMode="auto">
            <a:xfrm>
              <a:off x="94411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0" name="Rectangle 169">
              <a:extLst>
                <a:ext uri="{FF2B5EF4-FFF2-40B4-BE49-F238E27FC236}">
                  <a16:creationId xmlns:a16="http://schemas.microsoft.com/office/drawing/2014/main" id="{09A0C366-A776-0949-A2DD-1AF77DC565EE}"/>
                </a:ext>
              </a:extLst>
            </p:cNvPr>
            <p:cNvSpPr/>
            <p:nvPr/>
          </p:nvSpPr>
          <p:spPr bwMode="auto">
            <a:xfrm>
              <a:off x="96240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1" name="Rectangle 170">
              <a:extLst>
                <a:ext uri="{FF2B5EF4-FFF2-40B4-BE49-F238E27FC236}">
                  <a16:creationId xmlns:a16="http://schemas.microsoft.com/office/drawing/2014/main" id="{AA656050-870C-9142-9F27-AD86FFFEE053}"/>
                </a:ext>
              </a:extLst>
            </p:cNvPr>
            <p:cNvSpPr/>
            <p:nvPr/>
          </p:nvSpPr>
          <p:spPr bwMode="auto">
            <a:xfrm>
              <a:off x="98069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2" name="Rectangle 171">
              <a:extLst>
                <a:ext uri="{FF2B5EF4-FFF2-40B4-BE49-F238E27FC236}">
                  <a16:creationId xmlns:a16="http://schemas.microsoft.com/office/drawing/2014/main" id="{92C18EEC-B023-AF42-82C1-AC669B4BDFF7}"/>
                </a:ext>
              </a:extLst>
            </p:cNvPr>
            <p:cNvSpPr/>
            <p:nvPr/>
          </p:nvSpPr>
          <p:spPr bwMode="auto">
            <a:xfrm>
              <a:off x="99898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3" name="Rectangle 172">
              <a:extLst>
                <a:ext uri="{FF2B5EF4-FFF2-40B4-BE49-F238E27FC236}">
                  <a16:creationId xmlns:a16="http://schemas.microsoft.com/office/drawing/2014/main" id="{39BBE89A-75A1-4A41-8DAD-566C384295F2}"/>
                </a:ext>
              </a:extLst>
            </p:cNvPr>
            <p:cNvSpPr/>
            <p:nvPr/>
          </p:nvSpPr>
          <p:spPr bwMode="auto">
            <a:xfrm>
              <a:off x="101727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4" name="Rectangle 173">
              <a:extLst>
                <a:ext uri="{FF2B5EF4-FFF2-40B4-BE49-F238E27FC236}">
                  <a16:creationId xmlns:a16="http://schemas.microsoft.com/office/drawing/2014/main" id="{7E567D6F-9B60-FF47-ABE8-13D6A1F348BD}"/>
                </a:ext>
              </a:extLst>
            </p:cNvPr>
            <p:cNvSpPr/>
            <p:nvPr/>
          </p:nvSpPr>
          <p:spPr bwMode="auto">
            <a:xfrm>
              <a:off x="1035558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5" name="Rectangle 174">
              <a:extLst>
                <a:ext uri="{FF2B5EF4-FFF2-40B4-BE49-F238E27FC236}">
                  <a16:creationId xmlns:a16="http://schemas.microsoft.com/office/drawing/2014/main" id="{30F0224B-3F98-A046-B4E5-41071939A808}"/>
                </a:ext>
              </a:extLst>
            </p:cNvPr>
            <p:cNvSpPr/>
            <p:nvPr/>
          </p:nvSpPr>
          <p:spPr bwMode="auto">
            <a:xfrm>
              <a:off x="1053846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6" name="Rectangle 175">
              <a:extLst>
                <a:ext uri="{FF2B5EF4-FFF2-40B4-BE49-F238E27FC236}">
                  <a16:creationId xmlns:a16="http://schemas.microsoft.com/office/drawing/2014/main" id="{176A2A7E-0290-DF4E-B409-FAE4A6EE9E61}"/>
                </a:ext>
              </a:extLst>
            </p:cNvPr>
            <p:cNvSpPr/>
            <p:nvPr/>
          </p:nvSpPr>
          <p:spPr bwMode="auto">
            <a:xfrm>
              <a:off x="1072134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7" name="Rectangle 176">
              <a:extLst>
                <a:ext uri="{FF2B5EF4-FFF2-40B4-BE49-F238E27FC236}">
                  <a16:creationId xmlns:a16="http://schemas.microsoft.com/office/drawing/2014/main" id="{AB9C0C18-5217-B946-B435-13F3E8434B66}"/>
                </a:ext>
              </a:extLst>
            </p:cNvPr>
            <p:cNvSpPr/>
            <p:nvPr/>
          </p:nvSpPr>
          <p:spPr bwMode="auto">
            <a:xfrm>
              <a:off x="1090422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8" name="Rectangle 177">
              <a:extLst>
                <a:ext uri="{FF2B5EF4-FFF2-40B4-BE49-F238E27FC236}">
                  <a16:creationId xmlns:a16="http://schemas.microsoft.com/office/drawing/2014/main" id="{A1D26659-05A9-0A49-9D3A-DE565615BFE7}"/>
                </a:ext>
              </a:extLst>
            </p:cNvPr>
            <p:cNvSpPr/>
            <p:nvPr/>
          </p:nvSpPr>
          <p:spPr bwMode="auto">
            <a:xfrm>
              <a:off x="1108710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9" name="Rectangle 178">
              <a:extLst>
                <a:ext uri="{FF2B5EF4-FFF2-40B4-BE49-F238E27FC236}">
                  <a16:creationId xmlns:a16="http://schemas.microsoft.com/office/drawing/2014/main" id="{E30D3873-759D-714E-BB27-8B8BAE1363E3}"/>
                </a:ext>
              </a:extLst>
            </p:cNvPr>
            <p:cNvSpPr/>
            <p:nvPr/>
          </p:nvSpPr>
          <p:spPr bwMode="auto">
            <a:xfrm>
              <a:off x="1127226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0" name="Rectangle 179">
              <a:extLst>
                <a:ext uri="{FF2B5EF4-FFF2-40B4-BE49-F238E27FC236}">
                  <a16:creationId xmlns:a16="http://schemas.microsoft.com/office/drawing/2014/main" id="{9632D4A8-7435-1642-9E50-B2B8E936DF94}"/>
                </a:ext>
              </a:extLst>
            </p:cNvPr>
            <p:cNvSpPr/>
            <p:nvPr/>
          </p:nvSpPr>
          <p:spPr bwMode="auto">
            <a:xfrm>
              <a:off x="1145514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1" name="Rectangle 180">
              <a:extLst>
                <a:ext uri="{FF2B5EF4-FFF2-40B4-BE49-F238E27FC236}">
                  <a16:creationId xmlns:a16="http://schemas.microsoft.com/office/drawing/2014/main" id="{2EB9C277-C06B-5940-8A5E-7FE90D63FA7D}"/>
                </a:ext>
              </a:extLst>
            </p:cNvPr>
            <p:cNvSpPr/>
            <p:nvPr/>
          </p:nvSpPr>
          <p:spPr bwMode="auto">
            <a:xfrm>
              <a:off x="1163802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2" name="Rectangle 181">
              <a:extLst>
                <a:ext uri="{FF2B5EF4-FFF2-40B4-BE49-F238E27FC236}">
                  <a16:creationId xmlns:a16="http://schemas.microsoft.com/office/drawing/2014/main" id="{DA4DC796-700E-5D4C-A9C8-DC0F2E47FE4B}"/>
                </a:ext>
              </a:extLst>
            </p:cNvPr>
            <p:cNvSpPr/>
            <p:nvPr/>
          </p:nvSpPr>
          <p:spPr bwMode="auto">
            <a:xfrm>
              <a:off x="1182090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3" name="Rectangle 182">
              <a:extLst>
                <a:ext uri="{FF2B5EF4-FFF2-40B4-BE49-F238E27FC236}">
                  <a16:creationId xmlns:a16="http://schemas.microsoft.com/office/drawing/2014/main" id="{57FC6F9F-B215-504B-8FF9-882B3A1B9742}"/>
                </a:ext>
              </a:extLst>
            </p:cNvPr>
            <p:cNvSpPr/>
            <p:nvPr/>
          </p:nvSpPr>
          <p:spPr bwMode="auto">
            <a:xfrm>
              <a:off x="1200378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4" name="Rectangle 183">
              <a:extLst>
                <a:ext uri="{FF2B5EF4-FFF2-40B4-BE49-F238E27FC236}">
                  <a16:creationId xmlns:a16="http://schemas.microsoft.com/office/drawing/2014/main" id="{FCE653F5-7320-964F-9BDF-D59B44DD3162}"/>
                </a:ext>
              </a:extLst>
            </p:cNvPr>
            <p:cNvSpPr/>
            <p:nvPr/>
          </p:nvSpPr>
          <p:spPr bwMode="auto">
            <a:xfrm>
              <a:off x="1218666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5" name="Rectangle 184">
              <a:extLst>
                <a:ext uri="{FF2B5EF4-FFF2-40B4-BE49-F238E27FC236}">
                  <a16:creationId xmlns:a16="http://schemas.microsoft.com/office/drawing/2014/main" id="{DDA22573-ED4F-264D-8A24-EECA51722DEA}"/>
                </a:ext>
              </a:extLst>
            </p:cNvPr>
            <p:cNvSpPr/>
            <p:nvPr/>
          </p:nvSpPr>
          <p:spPr bwMode="auto">
            <a:xfrm>
              <a:off x="1236954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6" name="Rectangle 185">
              <a:extLst>
                <a:ext uri="{FF2B5EF4-FFF2-40B4-BE49-F238E27FC236}">
                  <a16:creationId xmlns:a16="http://schemas.microsoft.com/office/drawing/2014/main" id="{A5CE7D9A-C2F3-A746-8A1A-928C29B69F65}"/>
                </a:ext>
              </a:extLst>
            </p:cNvPr>
            <p:cNvSpPr/>
            <p:nvPr/>
          </p:nvSpPr>
          <p:spPr bwMode="auto">
            <a:xfrm>
              <a:off x="1255242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87" name="TextBox 186">
              <a:extLst>
                <a:ext uri="{FF2B5EF4-FFF2-40B4-BE49-F238E27FC236}">
                  <a16:creationId xmlns:a16="http://schemas.microsoft.com/office/drawing/2014/main" id="{514E2A9D-C44C-C84F-87AA-A8BD188EF243}"/>
                </a:ext>
              </a:extLst>
            </p:cNvPr>
            <p:cNvSpPr txBox="1"/>
            <p:nvPr/>
          </p:nvSpPr>
          <p:spPr>
            <a:xfrm>
              <a:off x="2377440" y="2850642"/>
              <a:ext cx="2871217" cy="4623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“foo”</a:t>
              </a:r>
            </a:p>
          </p:txBody>
        </p:sp>
        <p:sp>
          <p:nvSpPr>
            <p:cNvPr id="188" name="TextBox 187">
              <a:extLst>
                <a:ext uri="{FF2B5EF4-FFF2-40B4-BE49-F238E27FC236}">
                  <a16:creationId xmlns:a16="http://schemas.microsoft.com/office/drawing/2014/main" id="{144FEDAB-741B-1D4B-8C48-9DBC305AFF97}"/>
                </a:ext>
              </a:extLst>
            </p:cNvPr>
            <p:cNvSpPr txBox="1"/>
            <p:nvPr/>
          </p:nvSpPr>
          <p:spPr>
            <a:xfrm>
              <a:off x="7068312" y="2850642"/>
              <a:ext cx="3012948" cy="4623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“bar”</a:t>
              </a:r>
            </a:p>
          </p:txBody>
        </p:sp>
        <p:sp>
          <p:nvSpPr>
            <p:cNvPr id="189" name="TextBox 188">
              <a:extLst>
                <a:ext uri="{FF2B5EF4-FFF2-40B4-BE49-F238E27FC236}">
                  <a16:creationId xmlns:a16="http://schemas.microsoft.com/office/drawing/2014/main" id="{CFC355BA-9897-1444-B7E0-C604FF20CAA1}"/>
                </a:ext>
              </a:extLst>
            </p:cNvPr>
            <p:cNvSpPr txBox="1"/>
            <p:nvPr/>
          </p:nvSpPr>
          <p:spPr>
            <a:xfrm>
              <a:off x="6400801" y="5218391"/>
              <a:ext cx="3497581" cy="4623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A</a:t>
              </a:r>
            </a:p>
          </p:txBody>
        </p:sp>
      </p:grpSp>
      <p:sp>
        <p:nvSpPr>
          <p:cNvPr id="67" name="Title 1">
            <a:extLst>
              <a:ext uri="{FF2B5EF4-FFF2-40B4-BE49-F238E27FC236}">
                <a16:creationId xmlns:a16="http://schemas.microsoft.com/office/drawing/2014/main" id="{17503263-461E-6949-AFB7-B7BF0055907B}"/>
              </a:ext>
            </a:extLst>
          </p:cNvPr>
          <p:cNvSpPr txBox="1">
            <a:spLocks noGrp="1"/>
          </p:cNvSpPr>
          <p:nvPr>
            <p:ph type="title"/>
          </p:nvPr>
        </p:nvSpPr>
        <p:spPr>
          <a:xfrm>
            <a:off x="336789" y="114936"/>
            <a:ext cx="8205304" cy="857250"/>
          </a:xfrm>
        </p:spPr>
        <p:txBody>
          <a:bodyPr/>
          <a:lstStyle>
            <a:lvl1pPr>
              <a:lnSpc>
                <a:spcPct val="100000"/>
              </a:lnSpc>
              <a:defRPr spc="400"/>
            </a:lvl1pPr>
          </a:lstStyle>
          <a:p>
            <a:r>
              <a:rPr lang="en-CA" dirty="0"/>
              <a:t>Adaptive Capacity </a:t>
            </a:r>
            <a:br>
              <a:rPr lang="en-CA" dirty="0"/>
            </a:br>
            <a:r>
              <a:rPr lang="en-CA" dirty="0"/>
              <a:t>High Traffic Isolation</a:t>
            </a:r>
          </a:p>
        </p:txBody>
      </p:sp>
    </p:spTree>
    <p:extLst>
      <p:ext uri="{BB962C8B-B14F-4D97-AF65-F5344CB8AC3E}">
        <p14:creationId xmlns:p14="http://schemas.microsoft.com/office/powerpoint/2010/main" val="33179239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13409" y="165304"/>
            <a:ext cx="8707170" cy="744537"/>
          </a:xfrm>
        </p:spPr>
        <p:txBody>
          <a:bodyPr/>
          <a:lstStyle/>
          <a:p>
            <a:r>
              <a:rPr lang="en-US" sz="2400" i="1" dirty="0"/>
              <a:t>Immersion Day FAQ: (2)</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396349" y="550986"/>
            <a:ext cx="8351301" cy="4044460"/>
          </a:xfrm>
        </p:spPr>
        <p:txBody>
          <a:bodyPr>
            <a:noAutofit/>
          </a:bodyPr>
          <a:lstStyle/>
          <a:p>
            <a:endParaRPr lang="en-US" sz="1100" dirty="0">
              <a:latin typeface="Amazon Ember" panose="02000000000000000000" pitchFamily="2" charset="0"/>
              <a:ea typeface="Amazon Ember" panose="02000000000000000000" pitchFamily="2" charset="0"/>
            </a:endParaRPr>
          </a:p>
          <a:p>
            <a:pPr lvl="0"/>
            <a:r>
              <a:rPr lang="en-US" sz="1100" dirty="0"/>
              <a:t>Does DynamoDB have compression?</a:t>
            </a:r>
          </a:p>
          <a:p>
            <a:pPr lvl="1"/>
            <a:r>
              <a:rPr lang="en-US" sz="1100" dirty="0"/>
              <a:t>No. But applications could zip/unzip items to optimize size.</a:t>
            </a:r>
          </a:p>
          <a:p>
            <a:pPr lvl="0"/>
            <a:r>
              <a:rPr lang="en-US" sz="1100" dirty="0"/>
              <a:t>Can I Query multiple indexes in one call?</a:t>
            </a:r>
          </a:p>
          <a:p>
            <a:pPr lvl="1"/>
            <a:r>
              <a:rPr lang="en-US" sz="1100" dirty="0"/>
              <a:t>No. Query requires a single base table or index.</a:t>
            </a:r>
          </a:p>
          <a:p>
            <a:pPr lvl="0"/>
            <a:r>
              <a:rPr lang="en-US" sz="1100" dirty="0"/>
              <a:t>How do I know how much capacity a request uses?</a:t>
            </a:r>
          </a:p>
          <a:p>
            <a:pPr lvl="1"/>
            <a:r>
              <a:rPr lang="en-US" sz="1100" dirty="0"/>
              <a:t>The </a:t>
            </a:r>
            <a:r>
              <a:rPr lang="en-US" sz="1100" dirty="0" err="1"/>
              <a:t>ReturnedCapacity</a:t>
            </a:r>
            <a:r>
              <a:rPr lang="en-US" sz="1100" dirty="0"/>
              <a:t> parameter can be used to identify exactly how much each request consumes (and which indexes it consumes capacity from)</a:t>
            </a:r>
          </a:p>
          <a:p>
            <a:pPr lvl="0"/>
            <a:r>
              <a:rPr lang="en-US" sz="1100" dirty="0"/>
              <a:t>Do Conditional write operations consume read and write capacity?</a:t>
            </a:r>
          </a:p>
          <a:p>
            <a:pPr lvl="1"/>
            <a:r>
              <a:rPr lang="en-US" sz="1100" dirty="0"/>
              <a:t>No. Every request consumes only read or write capacity – there is no mix.</a:t>
            </a:r>
          </a:p>
          <a:p>
            <a:pPr lvl="0"/>
            <a:r>
              <a:rPr lang="en-US" sz="1100" dirty="0"/>
              <a:t>Is there any problem with having more partitions?</a:t>
            </a:r>
          </a:p>
          <a:p>
            <a:pPr lvl="1"/>
            <a:r>
              <a:rPr lang="en-US" sz="1100" dirty="0"/>
              <a:t>No. More partitions are better. Always.</a:t>
            </a:r>
          </a:p>
          <a:p>
            <a:pPr lvl="0"/>
            <a:r>
              <a:rPr lang="en-US" sz="1100" dirty="0"/>
              <a:t>What is the biggest workload on DynamoDB?</a:t>
            </a:r>
          </a:p>
          <a:p>
            <a:pPr lvl="1"/>
            <a:r>
              <a:rPr lang="en-US" sz="1100" dirty="0"/>
              <a:t>Prime Day 2019 – DynamoDB handled 45M </a:t>
            </a:r>
            <a:r>
              <a:rPr lang="en-US" sz="1100" dirty="0" err="1"/>
              <a:t>rps</a:t>
            </a:r>
            <a:r>
              <a:rPr lang="en-US" sz="1100" dirty="0"/>
              <a:t> for </a:t>
            </a:r>
            <a:r>
              <a:rPr lang="en-US" sz="1100" dirty="0" err="1"/>
              <a:t>Amazon.com</a:t>
            </a:r>
            <a:r>
              <a:rPr lang="en-US" sz="1100" dirty="0"/>
              <a:t> and Alexa.</a:t>
            </a:r>
          </a:p>
          <a:p>
            <a:pPr lvl="0"/>
            <a:r>
              <a:rPr lang="en-US" sz="1100" dirty="0"/>
              <a:t>Any limit to a table size or number of items?</a:t>
            </a:r>
          </a:p>
          <a:p>
            <a:pPr lvl="1"/>
            <a:r>
              <a:rPr lang="en-US" sz="1100" dirty="0"/>
              <a:t>No.</a:t>
            </a:r>
          </a:p>
          <a:p>
            <a:pPr lvl="0"/>
            <a:r>
              <a:rPr lang="en-US" sz="1100" dirty="0"/>
              <a:t>Any limit to a Partition Key &amp; Sort Key collection item count or size?</a:t>
            </a:r>
          </a:p>
          <a:p>
            <a:pPr lvl="1"/>
            <a:r>
              <a:rPr lang="en-US" sz="1100" dirty="0"/>
              <a:t>No-there is no limit. Unless there is an LSI on the table – then it is limited to 10GB.</a:t>
            </a:r>
          </a:p>
          <a:p>
            <a:pPr lvl="0"/>
            <a:r>
              <a:rPr lang="en-US" sz="1100" dirty="0"/>
              <a:t>Expected latency of Global Tables?</a:t>
            </a:r>
          </a:p>
          <a:p>
            <a:pPr lvl="1"/>
            <a:r>
              <a:rPr lang="en-US" sz="1100" dirty="0"/>
              <a:t>Depends on regions, but expect average of low seconds. (Typically lower, but build for eventual consistency).</a:t>
            </a:r>
          </a:p>
          <a:p>
            <a:endParaRPr lang="en-US" sz="1100"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1485988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8CD555B-ACF9-4E7F-901D-379A14EE22CE}"/>
              </a:ext>
            </a:extLst>
          </p:cNvPr>
          <p:cNvSpPr>
            <a:spLocks noGrp="1"/>
          </p:cNvSpPr>
          <p:nvPr>
            <p:ph type="ftr" sz="quarter" idx="12"/>
          </p:nvPr>
        </p:nvSpPr>
        <p:spPr/>
        <p:txBody>
          <a:bodyPr/>
          <a:lstStyle/>
          <a:p>
            <a:r>
              <a:rPr lang="en-CA"/>
              <a:t>© 2020, Amazon Web Services, Inc. or its affiliates. All rights reserved.</a:t>
            </a:r>
            <a:endParaRPr lang="en-CA" dirty="0"/>
          </a:p>
        </p:txBody>
      </p:sp>
      <p:grpSp>
        <p:nvGrpSpPr>
          <p:cNvPr id="193" name="Group 192">
            <a:extLst>
              <a:ext uri="{FF2B5EF4-FFF2-40B4-BE49-F238E27FC236}">
                <a16:creationId xmlns:a16="http://schemas.microsoft.com/office/drawing/2014/main" id="{01C8F4DB-FEB5-C347-B950-91BFE4C508BD}"/>
              </a:ext>
            </a:extLst>
          </p:cNvPr>
          <p:cNvGrpSpPr/>
          <p:nvPr/>
        </p:nvGrpSpPr>
        <p:grpSpPr>
          <a:xfrm>
            <a:off x="924973" y="2061695"/>
            <a:ext cx="7294054" cy="2272563"/>
            <a:chOff x="1042416" y="2850642"/>
            <a:chExt cx="12533376" cy="2860178"/>
          </a:xfrm>
        </p:grpSpPr>
        <p:sp>
          <p:nvSpPr>
            <p:cNvPr id="194" name="Rectangle 193">
              <a:extLst>
                <a:ext uri="{FF2B5EF4-FFF2-40B4-BE49-F238E27FC236}">
                  <a16:creationId xmlns:a16="http://schemas.microsoft.com/office/drawing/2014/main" id="{996E2E26-B5B7-2740-9240-119A35D22612}"/>
                </a:ext>
              </a:extLst>
            </p:cNvPr>
            <p:cNvSpPr/>
            <p:nvPr/>
          </p:nvSpPr>
          <p:spPr bwMode="auto">
            <a:xfrm>
              <a:off x="1078992" y="3794760"/>
              <a:ext cx="5190744"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5" name="Rectangle 194">
              <a:extLst>
                <a:ext uri="{FF2B5EF4-FFF2-40B4-BE49-F238E27FC236}">
                  <a16:creationId xmlns:a16="http://schemas.microsoft.com/office/drawing/2014/main" id="{D89CDA40-8EB7-7348-A323-962286B983DB}"/>
                </a:ext>
              </a:extLst>
            </p:cNvPr>
            <p:cNvSpPr/>
            <p:nvPr/>
          </p:nvSpPr>
          <p:spPr bwMode="auto">
            <a:xfrm>
              <a:off x="11704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6" name="Rectangle 195">
              <a:extLst>
                <a:ext uri="{FF2B5EF4-FFF2-40B4-BE49-F238E27FC236}">
                  <a16:creationId xmlns:a16="http://schemas.microsoft.com/office/drawing/2014/main" id="{94F9FC3F-45DF-A94B-A2C4-9A392DF8356A}"/>
                </a:ext>
              </a:extLst>
            </p:cNvPr>
            <p:cNvSpPr/>
            <p:nvPr/>
          </p:nvSpPr>
          <p:spPr bwMode="auto">
            <a:xfrm>
              <a:off x="13533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7" name="Rectangle 196">
              <a:extLst>
                <a:ext uri="{FF2B5EF4-FFF2-40B4-BE49-F238E27FC236}">
                  <a16:creationId xmlns:a16="http://schemas.microsoft.com/office/drawing/2014/main" id="{5B58D5AA-5E47-9C4F-A096-74FB4424DC6B}"/>
                </a:ext>
              </a:extLst>
            </p:cNvPr>
            <p:cNvSpPr/>
            <p:nvPr/>
          </p:nvSpPr>
          <p:spPr bwMode="auto">
            <a:xfrm>
              <a:off x="15361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8" name="Rectangle 197">
              <a:extLst>
                <a:ext uri="{FF2B5EF4-FFF2-40B4-BE49-F238E27FC236}">
                  <a16:creationId xmlns:a16="http://schemas.microsoft.com/office/drawing/2014/main" id="{D0A16AB0-B3AF-3F4A-8C4B-65F66E761FAA}"/>
                </a:ext>
              </a:extLst>
            </p:cNvPr>
            <p:cNvSpPr/>
            <p:nvPr/>
          </p:nvSpPr>
          <p:spPr bwMode="auto">
            <a:xfrm>
              <a:off x="17190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9" name="Rectangle 198">
              <a:extLst>
                <a:ext uri="{FF2B5EF4-FFF2-40B4-BE49-F238E27FC236}">
                  <a16:creationId xmlns:a16="http://schemas.microsoft.com/office/drawing/2014/main" id="{522FF178-F218-0E4B-9631-F594370E9695}"/>
                </a:ext>
              </a:extLst>
            </p:cNvPr>
            <p:cNvSpPr/>
            <p:nvPr/>
          </p:nvSpPr>
          <p:spPr bwMode="auto">
            <a:xfrm>
              <a:off x="19019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0" name="Rectangle 199">
              <a:extLst>
                <a:ext uri="{FF2B5EF4-FFF2-40B4-BE49-F238E27FC236}">
                  <a16:creationId xmlns:a16="http://schemas.microsoft.com/office/drawing/2014/main" id="{84380FCC-CC08-8748-ADB4-206DDB3F24F5}"/>
                </a:ext>
              </a:extLst>
            </p:cNvPr>
            <p:cNvSpPr/>
            <p:nvPr/>
          </p:nvSpPr>
          <p:spPr bwMode="auto">
            <a:xfrm>
              <a:off x="2084832" y="3849624"/>
              <a:ext cx="91440" cy="1051560"/>
            </a:xfrm>
            <a:prstGeom prst="rect">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1" name="Rectangle 200">
              <a:extLst>
                <a:ext uri="{FF2B5EF4-FFF2-40B4-BE49-F238E27FC236}">
                  <a16:creationId xmlns:a16="http://schemas.microsoft.com/office/drawing/2014/main" id="{2BF53799-93A7-774E-B1ED-5D178F0C302F}"/>
                </a:ext>
              </a:extLst>
            </p:cNvPr>
            <p:cNvSpPr/>
            <p:nvPr/>
          </p:nvSpPr>
          <p:spPr bwMode="auto">
            <a:xfrm>
              <a:off x="22677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2" name="Rectangle 201">
              <a:extLst>
                <a:ext uri="{FF2B5EF4-FFF2-40B4-BE49-F238E27FC236}">
                  <a16:creationId xmlns:a16="http://schemas.microsoft.com/office/drawing/2014/main" id="{78425233-E8A1-DF40-A6B4-02C470D45AA8}"/>
                </a:ext>
              </a:extLst>
            </p:cNvPr>
            <p:cNvSpPr/>
            <p:nvPr/>
          </p:nvSpPr>
          <p:spPr bwMode="auto">
            <a:xfrm>
              <a:off x="24505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3" name="Rectangle 202">
              <a:extLst>
                <a:ext uri="{FF2B5EF4-FFF2-40B4-BE49-F238E27FC236}">
                  <a16:creationId xmlns:a16="http://schemas.microsoft.com/office/drawing/2014/main" id="{91762360-B262-664A-889A-B9DCEB9470B8}"/>
                </a:ext>
              </a:extLst>
            </p:cNvPr>
            <p:cNvSpPr/>
            <p:nvPr/>
          </p:nvSpPr>
          <p:spPr bwMode="auto">
            <a:xfrm>
              <a:off x="26334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4" name="Rectangle 203">
              <a:extLst>
                <a:ext uri="{FF2B5EF4-FFF2-40B4-BE49-F238E27FC236}">
                  <a16:creationId xmlns:a16="http://schemas.microsoft.com/office/drawing/2014/main" id="{A1EA30C4-0982-2D4C-9CA7-AA160429E51B}"/>
                </a:ext>
              </a:extLst>
            </p:cNvPr>
            <p:cNvSpPr/>
            <p:nvPr/>
          </p:nvSpPr>
          <p:spPr bwMode="auto">
            <a:xfrm>
              <a:off x="28163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5" name="Rectangle 204">
              <a:extLst>
                <a:ext uri="{FF2B5EF4-FFF2-40B4-BE49-F238E27FC236}">
                  <a16:creationId xmlns:a16="http://schemas.microsoft.com/office/drawing/2014/main" id="{997B4359-4823-4046-86C0-44D3EE6DED86}"/>
                </a:ext>
              </a:extLst>
            </p:cNvPr>
            <p:cNvSpPr/>
            <p:nvPr/>
          </p:nvSpPr>
          <p:spPr bwMode="auto">
            <a:xfrm>
              <a:off x="29992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6" name="Rectangle 205">
              <a:extLst>
                <a:ext uri="{FF2B5EF4-FFF2-40B4-BE49-F238E27FC236}">
                  <a16:creationId xmlns:a16="http://schemas.microsoft.com/office/drawing/2014/main" id="{08DD82A0-169A-6F48-9E27-DD34A7C7D8C5}"/>
                </a:ext>
              </a:extLst>
            </p:cNvPr>
            <p:cNvSpPr/>
            <p:nvPr/>
          </p:nvSpPr>
          <p:spPr bwMode="auto">
            <a:xfrm>
              <a:off x="31821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7" name="Rectangle 206">
              <a:extLst>
                <a:ext uri="{FF2B5EF4-FFF2-40B4-BE49-F238E27FC236}">
                  <a16:creationId xmlns:a16="http://schemas.microsoft.com/office/drawing/2014/main" id="{304D11EB-F9F1-8947-92F8-DBA144EF2EC7}"/>
                </a:ext>
              </a:extLst>
            </p:cNvPr>
            <p:cNvSpPr/>
            <p:nvPr/>
          </p:nvSpPr>
          <p:spPr bwMode="auto">
            <a:xfrm>
              <a:off x="33649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8" name="Rectangle 207">
              <a:extLst>
                <a:ext uri="{FF2B5EF4-FFF2-40B4-BE49-F238E27FC236}">
                  <a16:creationId xmlns:a16="http://schemas.microsoft.com/office/drawing/2014/main" id="{42E753F5-3F3C-EA4A-B92D-FFB744E3C0DF}"/>
                </a:ext>
              </a:extLst>
            </p:cNvPr>
            <p:cNvSpPr/>
            <p:nvPr/>
          </p:nvSpPr>
          <p:spPr bwMode="auto">
            <a:xfrm>
              <a:off x="35478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9" name="Rectangle 208">
              <a:extLst>
                <a:ext uri="{FF2B5EF4-FFF2-40B4-BE49-F238E27FC236}">
                  <a16:creationId xmlns:a16="http://schemas.microsoft.com/office/drawing/2014/main" id="{9ACE2ACF-F3A3-7A4D-AF93-471849CD09A7}"/>
                </a:ext>
              </a:extLst>
            </p:cNvPr>
            <p:cNvSpPr/>
            <p:nvPr/>
          </p:nvSpPr>
          <p:spPr bwMode="auto">
            <a:xfrm>
              <a:off x="37307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0" name="Rectangle 209">
              <a:extLst>
                <a:ext uri="{FF2B5EF4-FFF2-40B4-BE49-F238E27FC236}">
                  <a16:creationId xmlns:a16="http://schemas.microsoft.com/office/drawing/2014/main" id="{557C6478-9902-FD48-A9AF-B291E5993FB9}"/>
                </a:ext>
              </a:extLst>
            </p:cNvPr>
            <p:cNvSpPr/>
            <p:nvPr/>
          </p:nvSpPr>
          <p:spPr bwMode="auto">
            <a:xfrm>
              <a:off x="39136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1" name="Rectangle 210">
              <a:extLst>
                <a:ext uri="{FF2B5EF4-FFF2-40B4-BE49-F238E27FC236}">
                  <a16:creationId xmlns:a16="http://schemas.microsoft.com/office/drawing/2014/main" id="{89D3444A-0848-A148-8395-D9AC92E9010D}"/>
                </a:ext>
              </a:extLst>
            </p:cNvPr>
            <p:cNvSpPr/>
            <p:nvPr/>
          </p:nvSpPr>
          <p:spPr bwMode="auto">
            <a:xfrm>
              <a:off x="40965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2" name="Rectangle 211">
              <a:extLst>
                <a:ext uri="{FF2B5EF4-FFF2-40B4-BE49-F238E27FC236}">
                  <a16:creationId xmlns:a16="http://schemas.microsoft.com/office/drawing/2014/main" id="{46DD6B56-9620-B742-80BD-E2A6389D33FA}"/>
                </a:ext>
              </a:extLst>
            </p:cNvPr>
            <p:cNvSpPr/>
            <p:nvPr/>
          </p:nvSpPr>
          <p:spPr bwMode="auto">
            <a:xfrm>
              <a:off x="42793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3" name="Rectangle 212">
              <a:extLst>
                <a:ext uri="{FF2B5EF4-FFF2-40B4-BE49-F238E27FC236}">
                  <a16:creationId xmlns:a16="http://schemas.microsoft.com/office/drawing/2014/main" id="{2FB92707-0B0E-E249-9226-AA68225BE0A9}"/>
                </a:ext>
              </a:extLst>
            </p:cNvPr>
            <p:cNvSpPr/>
            <p:nvPr/>
          </p:nvSpPr>
          <p:spPr bwMode="auto">
            <a:xfrm>
              <a:off x="44622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4" name="Rectangle 213">
              <a:extLst>
                <a:ext uri="{FF2B5EF4-FFF2-40B4-BE49-F238E27FC236}">
                  <a16:creationId xmlns:a16="http://schemas.microsoft.com/office/drawing/2014/main" id="{09C99465-4239-B546-8170-BD73DA522835}"/>
                </a:ext>
              </a:extLst>
            </p:cNvPr>
            <p:cNvSpPr/>
            <p:nvPr/>
          </p:nvSpPr>
          <p:spPr bwMode="auto">
            <a:xfrm>
              <a:off x="464515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5" name="Rectangle 214">
              <a:extLst>
                <a:ext uri="{FF2B5EF4-FFF2-40B4-BE49-F238E27FC236}">
                  <a16:creationId xmlns:a16="http://schemas.microsoft.com/office/drawing/2014/main" id="{C7BD40C4-938E-C443-A9EC-F7082F041E69}"/>
                </a:ext>
              </a:extLst>
            </p:cNvPr>
            <p:cNvSpPr/>
            <p:nvPr/>
          </p:nvSpPr>
          <p:spPr bwMode="auto">
            <a:xfrm>
              <a:off x="482803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6" name="Rectangle 215">
              <a:extLst>
                <a:ext uri="{FF2B5EF4-FFF2-40B4-BE49-F238E27FC236}">
                  <a16:creationId xmlns:a16="http://schemas.microsoft.com/office/drawing/2014/main" id="{2DD4A04C-F9D9-2D40-A0BE-463AC990B772}"/>
                </a:ext>
              </a:extLst>
            </p:cNvPr>
            <p:cNvSpPr/>
            <p:nvPr/>
          </p:nvSpPr>
          <p:spPr bwMode="auto">
            <a:xfrm>
              <a:off x="50109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7" name="Rectangle 216">
              <a:extLst>
                <a:ext uri="{FF2B5EF4-FFF2-40B4-BE49-F238E27FC236}">
                  <a16:creationId xmlns:a16="http://schemas.microsoft.com/office/drawing/2014/main" id="{1A17A07D-9A77-634E-8F73-445415BB4D86}"/>
                </a:ext>
              </a:extLst>
            </p:cNvPr>
            <p:cNvSpPr/>
            <p:nvPr/>
          </p:nvSpPr>
          <p:spPr bwMode="auto">
            <a:xfrm>
              <a:off x="51937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8" name="Rectangle 217">
              <a:extLst>
                <a:ext uri="{FF2B5EF4-FFF2-40B4-BE49-F238E27FC236}">
                  <a16:creationId xmlns:a16="http://schemas.microsoft.com/office/drawing/2014/main" id="{9636F81D-31B5-A741-9418-B9396BE28B7A}"/>
                </a:ext>
              </a:extLst>
            </p:cNvPr>
            <p:cNvSpPr/>
            <p:nvPr/>
          </p:nvSpPr>
          <p:spPr bwMode="auto">
            <a:xfrm>
              <a:off x="53766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9" name="Rectangle 218">
              <a:extLst>
                <a:ext uri="{FF2B5EF4-FFF2-40B4-BE49-F238E27FC236}">
                  <a16:creationId xmlns:a16="http://schemas.microsoft.com/office/drawing/2014/main" id="{AADB41F2-6E26-7D41-A47D-7CB0B0CF4B80}"/>
                </a:ext>
              </a:extLst>
            </p:cNvPr>
            <p:cNvSpPr/>
            <p:nvPr/>
          </p:nvSpPr>
          <p:spPr bwMode="auto">
            <a:xfrm>
              <a:off x="555040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0" name="Rectangle 219">
              <a:extLst>
                <a:ext uri="{FF2B5EF4-FFF2-40B4-BE49-F238E27FC236}">
                  <a16:creationId xmlns:a16="http://schemas.microsoft.com/office/drawing/2014/main" id="{C532D3F7-99F4-904C-A26D-3137E562E765}"/>
                </a:ext>
              </a:extLst>
            </p:cNvPr>
            <p:cNvSpPr/>
            <p:nvPr/>
          </p:nvSpPr>
          <p:spPr bwMode="auto">
            <a:xfrm>
              <a:off x="573328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1" name="Rectangle 220">
              <a:extLst>
                <a:ext uri="{FF2B5EF4-FFF2-40B4-BE49-F238E27FC236}">
                  <a16:creationId xmlns:a16="http://schemas.microsoft.com/office/drawing/2014/main" id="{177E29F4-E755-7B48-BBE1-826DEC89D5B3}"/>
                </a:ext>
              </a:extLst>
            </p:cNvPr>
            <p:cNvSpPr/>
            <p:nvPr/>
          </p:nvSpPr>
          <p:spPr bwMode="auto">
            <a:xfrm>
              <a:off x="591616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2" name="Rectangle 221">
              <a:extLst>
                <a:ext uri="{FF2B5EF4-FFF2-40B4-BE49-F238E27FC236}">
                  <a16:creationId xmlns:a16="http://schemas.microsoft.com/office/drawing/2014/main" id="{CE434A0E-E263-9F44-86B5-8C9A885C9282}"/>
                </a:ext>
              </a:extLst>
            </p:cNvPr>
            <p:cNvSpPr/>
            <p:nvPr/>
          </p:nvSpPr>
          <p:spPr bwMode="auto">
            <a:xfrm>
              <a:off x="609904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3" name="TextBox 222">
              <a:extLst>
                <a:ext uri="{FF2B5EF4-FFF2-40B4-BE49-F238E27FC236}">
                  <a16:creationId xmlns:a16="http://schemas.microsoft.com/office/drawing/2014/main" id="{2A97D79B-90A8-D542-89D6-60BC5DFC5B68}"/>
                </a:ext>
              </a:extLst>
            </p:cNvPr>
            <p:cNvSpPr txBox="1"/>
            <p:nvPr/>
          </p:nvSpPr>
          <p:spPr>
            <a:xfrm>
              <a:off x="1042416" y="2850642"/>
              <a:ext cx="2354580" cy="4924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“foo”</a:t>
              </a:r>
            </a:p>
          </p:txBody>
        </p:sp>
        <p:sp>
          <p:nvSpPr>
            <p:cNvPr id="224" name="TextBox 223">
              <a:extLst>
                <a:ext uri="{FF2B5EF4-FFF2-40B4-BE49-F238E27FC236}">
                  <a16:creationId xmlns:a16="http://schemas.microsoft.com/office/drawing/2014/main" id="{4D44B2D8-0C1C-4D48-A7FB-0A5F4898DB03}"/>
                </a:ext>
              </a:extLst>
            </p:cNvPr>
            <p:cNvSpPr txBox="1"/>
            <p:nvPr/>
          </p:nvSpPr>
          <p:spPr>
            <a:xfrm>
              <a:off x="8004048" y="2850642"/>
              <a:ext cx="2354580" cy="4924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“bar”</a:t>
              </a:r>
            </a:p>
          </p:txBody>
        </p:sp>
        <p:sp>
          <p:nvSpPr>
            <p:cNvPr id="225" name="Rectangle 224">
              <a:extLst>
                <a:ext uri="{FF2B5EF4-FFF2-40B4-BE49-F238E27FC236}">
                  <a16:creationId xmlns:a16="http://schemas.microsoft.com/office/drawing/2014/main" id="{64BB14A9-C098-B944-BD49-B2D68441A1C1}"/>
                </a:ext>
              </a:extLst>
            </p:cNvPr>
            <p:cNvSpPr/>
            <p:nvPr/>
          </p:nvSpPr>
          <p:spPr bwMode="auto">
            <a:xfrm>
              <a:off x="8354568" y="3794760"/>
              <a:ext cx="5221224"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6" name="Rectangle 225">
              <a:extLst>
                <a:ext uri="{FF2B5EF4-FFF2-40B4-BE49-F238E27FC236}">
                  <a16:creationId xmlns:a16="http://schemas.microsoft.com/office/drawing/2014/main" id="{C5A5A525-3258-C343-AC78-49CDCBA89A2E}"/>
                </a:ext>
              </a:extLst>
            </p:cNvPr>
            <p:cNvSpPr/>
            <p:nvPr/>
          </p:nvSpPr>
          <p:spPr bwMode="auto">
            <a:xfrm>
              <a:off x="844600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7" name="Rectangle 226">
              <a:extLst>
                <a:ext uri="{FF2B5EF4-FFF2-40B4-BE49-F238E27FC236}">
                  <a16:creationId xmlns:a16="http://schemas.microsoft.com/office/drawing/2014/main" id="{313A9CC1-8E2D-BE4E-9B3C-C9098BA87959}"/>
                </a:ext>
              </a:extLst>
            </p:cNvPr>
            <p:cNvSpPr/>
            <p:nvPr/>
          </p:nvSpPr>
          <p:spPr bwMode="auto">
            <a:xfrm>
              <a:off x="862888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8" name="Rectangle 227">
              <a:extLst>
                <a:ext uri="{FF2B5EF4-FFF2-40B4-BE49-F238E27FC236}">
                  <a16:creationId xmlns:a16="http://schemas.microsoft.com/office/drawing/2014/main" id="{143269F1-2231-8A42-A72E-3EA05A8988F2}"/>
                </a:ext>
              </a:extLst>
            </p:cNvPr>
            <p:cNvSpPr/>
            <p:nvPr/>
          </p:nvSpPr>
          <p:spPr bwMode="auto">
            <a:xfrm>
              <a:off x="8811768"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9" name="Rectangle 228">
              <a:extLst>
                <a:ext uri="{FF2B5EF4-FFF2-40B4-BE49-F238E27FC236}">
                  <a16:creationId xmlns:a16="http://schemas.microsoft.com/office/drawing/2014/main" id="{08AFCD35-3142-744A-8DF6-6651386848BA}"/>
                </a:ext>
              </a:extLst>
            </p:cNvPr>
            <p:cNvSpPr/>
            <p:nvPr/>
          </p:nvSpPr>
          <p:spPr bwMode="auto">
            <a:xfrm>
              <a:off x="8994648" y="3849624"/>
              <a:ext cx="91440" cy="1051560"/>
            </a:xfrm>
            <a:prstGeom prst="rect">
              <a:avLst/>
            </a:prstGeom>
            <a:solidFill>
              <a:srgbClr val="FF66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0" name="Rectangle 229">
              <a:extLst>
                <a:ext uri="{FF2B5EF4-FFF2-40B4-BE49-F238E27FC236}">
                  <a16:creationId xmlns:a16="http://schemas.microsoft.com/office/drawing/2014/main" id="{D6A2DECE-6AFC-B441-9071-365438302779}"/>
                </a:ext>
              </a:extLst>
            </p:cNvPr>
            <p:cNvSpPr/>
            <p:nvPr/>
          </p:nvSpPr>
          <p:spPr bwMode="auto">
            <a:xfrm>
              <a:off x="91729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1" name="Rectangle 230">
              <a:extLst>
                <a:ext uri="{FF2B5EF4-FFF2-40B4-BE49-F238E27FC236}">
                  <a16:creationId xmlns:a16="http://schemas.microsoft.com/office/drawing/2014/main" id="{61097AED-EF44-8E49-8413-3E341D40C406}"/>
                </a:ext>
              </a:extLst>
            </p:cNvPr>
            <p:cNvSpPr/>
            <p:nvPr/>
          </p:nvSpPr>
          <p:spPr bwMode="auto">
            <a:xfrm>
              <a:off x="93558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2" name="Rectangle 231">
              <a:extLst>
                <a:ext uri="{FF2B5EF4-FFF2-40B4-BE49-F238E27FC236}">
                  <a16:creationId xmlns:a16="http://schemas.microsoft.com/office/drawing/2014/main" id="{247082D1-B4B3-2A45-A0E3-7AB2AF60BFC6}"/>
                </a:ext>
              </a:extLst>
            </p:cNvPr>
            <p:cNvSpPr/>
            <p:nvPr/>
          </p:nvSpPr>
          <p:spPr bwMode="auto">
            <a:xfrm>
              <a:off x="95387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3" name="Rectangle 232">
              <a:extLst>
                <a:ext uri="{FF2B5EF4-FFF2-40B4-BE49-F238E27FC236}">
                  <a16:creationId xmlns:a16="http://schemas.microsoft.com/office/drawing/2014/main" id="{FA062147-9092-7145-9050-44E94DFE899E}"/>
                </a:ext>
              </a:extLst>
            </p:cNvPr>
            <p:cNvSpPr/>
            <p:nvPr/>
          </p:nvSpPr>
          <p:spPr bwMode="auto">
            <a:xfrm>
              <a:off x="97215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4" name="Rectangle 233">
              <a:extLst>
                <a:ext uri="{FF2B5EF4-FFF2-40B4-BE49-F238E27FC236}">
                  <a16:creationId xmlns:a16="http://schemas.microsoft.com/office/drawing/2014/main" id="{951847C3-7296-5146-B108-426844B6932F}"/>
                </a:ext>
              </a:extLst>
            </p:cNvPr>
            <p:cNvSpPr/>
            <p:nvPr/>
          </p:nvSpPr>
          <p:spPr bwMode="auto">
            <a:xfrm>
              <a:off x="99044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5" name="Rectangle 234">
              <a:extLst>
                <a:ext uri="{FF2B5EF4-FFF2-40B4-BE49-F238E27FC236}">
                  <a16:creationId xmlns:a16="http://schemas.microsoft.com/office/drawing/2014/main" id="{13B65E97-828E-6E40-9243-AC215A373E27}"/>
                </a:ext>
              </a:extLst>
            </p:cNvPr>
            <p:cNvSpPr/>
            <p:nvPr/>
          </p:nvSpPr>
          <p:spPr bwMode="auto">
            <a:xfrm>
              <a:off x="100873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6" name="Rectangle 235">
              <a:extLst>
                <a:ext uri="{FF2B5EF4-FFF2-40B4-BE49-F238E27FC236}">
                  <a16:creationId xmlns:a16="http://schemas.microsoft.com/office/drawing/2014/main" id="{B56E744A-6B72-8A4D-B6F6-89FB5B765163}"/>
                </a:ext>
              </a:extLst>
            </p:cNvPr>
            <p:cNvSpPr/>
            <p:nvPr/>
          </p:nvSpPr>
          <p:spPr bwMode="auto">
            <a:xfrm>
              <a:off x="102702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7" name="Rectangle 236">
              <a:extLst>
                <a:ext uri="{FF2B5EF4-FFF2-40B4-BE49-F238E27FC236}">
                  <a16:creationId xmlns:a16="http://schemas.microsoft.com/office/drawing/2014/main" id="{0246E121-7FDC-B84B-9086-62B0F59C18CE}"/>
                </a:ext>
              </a:extLst>
            </p:cNvPr>
            <p:cNvSpPr/>
            <p:nvPr/>
          </p:nvSpPr>
          <p:spPr bwMode="auto">
            <a:xfrm>
              <a:off x="104531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8" name="Rectangle 237">
              <a:extLst>
                <a:ext uri="{FF2B5EF4-FFF2-40B4-BE49-F238E27FC236}">
                  <a16:creationId xmlns:a16="http://schemas.microsoft.com/office/drawing/2014/main" id="{5C3614C1-DF3F-7140-AEDA-BC7934A8F718}"/>
                </a:ext>
              </a:extLst>
            </p:cNvPr>
            <p:cNvSpPr/>
            <p:nvPr/>
          </p:nvSpPr>
          <p:spPr bwMode="auto">
            <a:xfrm>
              <a:off x="106359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9" name="Rectangle 238">
              <a:extLst>
                <a:ext uri="{FF2B5EF4-FFF2-40B4-BE49-F238E27FC236}">
                  <a16:creationId xmlns:a16="http://schemas.microsoft.com/office/drawing/2014/main" id="{955627A4-68DB-9148-895D-E27EF4726FE7}"/>
                </a:ext>
              </a:extLst>
            </p:cNvPr>
            <p:cNvSpPr/>
            <p:nvPr/>
          </p:nvSpPr>
          <p:spPr bwMode="auto">
            <a:xfrm>
              <a:off x="108188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0" name="Rectangle 239">
              <a:extLst>
                <a:ext uri="{FF2B5EF4-FFF2-40B4-BE49-F238E27FC236}">
                  <a16:creationId xmlns:a16="http://schemas.microsoft.com/office/drawing/2014/main" id="{7CFC7BE0-EEC3-874C-9BA4-FC911D14A065}"/>
                </a:ext>
              </a:extLst>
            </p:cNvPr>
            <p:cNvSpPr/>
            <p:nvPr/>
          </p:nvSpPr>
          <p:spPr bwMode="auto">
            <a:xfrm>
              <a:off x="110017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1" name="Rectangle 240">
              <a:extLst>
                <a:ext uri="{FF2B5EF4-FFF2-40B4-BE49-F238E27FC236}">
                  <a16:creationId xmlns:a16="http://schemas.microsoft.com/office/drawing/2014/main" id="{9C5454EC-EFA8-A84B-804B-5AE3DEBB8934}"/>
                </a:ext>
              </a:extLst>
            </p:cNvPr>
            <p:cNvSpPr/>
            <p:nvPr/>
          </p:nvSpPr>
          <p:spPr bwMode="auto">
            <a:xfrm>
              <a:off x="111846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2" name="Rectangle 241">
              <a:extLst>
                <a:ext uri="{FF2B5EF4-FFF2-40B4-BE49-F238E27FC236}">
                  <a16:creationId xmlns:a16="http://schemas.microsoft.com/office/drawing/2014/main" id="{81DC6C81-E619-FE4D-9EE6-C782666483E2}"/>
                </a:ext>
              </a:extLst>
            </p:cNvPr>
            <p:cNvSpPr/>
            <p:nvPr/>
          </p:nvSpPr>
          <p:spPr bwMode="auto">
            <a:xfrm>
              <a:off x="113675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3" name="Rectangle 242">
              <a:extLst>
                <a:ext uri="{FF2B5EF4-FFF2-40B4-BE49-F238E27FC236}">
                  <a16:creationId xmlns:a16="http://schemas.microsoft.com/office/drawing/2014/main" id="{3399FC85-4918-F944-A272-234CA951925A}"/>
                </a:ext>
              </a:extLst>
            </p:cNvPr>
            <p:cNvSpPr/>
            <p:nvPr/>
          </p:nvSpPr>
          <p:spPr bwMode="auto">
            <a:xfrm>
              <a:off x="115503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4" name="Rectangle 243">
              <a:extLst>
                <a:ext uri="{FF2B5EF4-FFF2-40B4-BE49-F238E27FC236}">
                  <a16:creationId xmlns:a16="http://schemas.microsoft.com/office/drawing/2014/main" id="{8B2A3D7E-13D6-8242-B175-A3FF0986BF48}"/>
                </a:ext>
              </a:extLst>
            </p:cNvPr>
            <p:cNvSpPr/>
            <p:nvPr/>
          </p:nvSpPr>
          <p:spPr bwMode="auto">
            <a:xfrm>
              <a:off x="117332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5" name="Rectangle 244">
              <a:extLst>
                <a:ext uri="{FF2B5EF4-FFF2-40B4-BE49-F238E27FC236}">
                  <a16:creationId xmlns:a16="http://schemas.microsoft.com/office/drawing/2014/main" id="{E4EAE6EC-6BFA-A241-9B2F-0940EC3CA6D0}"/>
                </a:ext>
              </a:extLst>
            </p:cNvPr>
            <p:cNvSpPr/>
            <p:nvPr/>
          </p:nvSpPr>
          <p:spPr bwMode="auto">
            <a:xfrm>
              <a:off x="119161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6" name="Rectangle 245">
              <a:extLst>
                <a:ext uri="{FF2B5EF4-FFF2-40B4-BE49-F238E27FC236}">
                  <a16:creationId xmlns:a16="http://schemas.microsoft.com/office/drawing/2014/main" id="{857B199F-8DAF-1B49-B1FA-B12D035E5FB8}"/>
                </a:ext>
              </a:extLst>
            </p:cNvPr>
            <p:cNvSpPr/>
            <p:nvPr/>
          </p:nvSpPr>
          <p:spPr bwMode="auto">
            <a:xfrm>
              <a:off x="1210132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7" name="Rectangle 246">
              <a:extLst>
                <a:ext uri="{FF2B5EF4-FFF2-40B4-BE49-F238E27FC236}">
                  <a16:creationId xmlns:a16="http://schemas.microsoft.com/office/drawing/2014/main" id="{7EFE1573-4842-F34C-8F34-F699F45D22D1}"/>
                </a:ext>
              </a:extLst>
            </p:cNvPr>
            <p:cNvSpPr/>
            <p:nvPr/>
          </p:nvSpPr>
          <p:spPr bwMode="auto">
            <a:xfrm>
              <a:off x="1228420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8" name="Rectangle 247">
              <a:extLst>
                <a:ext uri="{FF2B5EF4-FFF2-40B4-BE49-F238E27FC236}">
                  <a16:creationId xmlns:a16="http://schemas.microsoft.com/office/drawing/2014/main" id="{FB2DCB36-314F-A34D-8A7C-79B85D169AF6}"/>
                </a:ext>
              </a:extLst>
            </p:cNvPr>
            <p:cNvSpPr/>
            <p:nvPr/>
          </p:nvSpPr>
          <p:spPr bwMode="auto">
            <a:xfrm>
              <a:off x="1246708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9" name="Rectangle 248">
              <a:extLst>
                <a:ext uri="{FF2B5EF4-FFF2-40B4-BE49-F238E27FC236}">
                  <a16:creationId xmlns:a16="http://schemas.microsoft.com/office/drawing/2014/main" id="{5BC08E35-7C1C-B040-B29E-B7FDC69B0776}"/>
                </a:ext>
              </a:extLst>
            </p:cNvPr>
            <p:cNvSpPr/>
            <p:nvPr/>
          </p:nvSpPr>
          <p:spPr bwMode="auto">
            <a:xfrm>
              <a:off x="1264996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0" name="Rectangle 249">
              <a:extLst>
                <a:ext uri="{FF2B5EF4-FFF2-40B4-BE49-F238E27FC236}">
                  <a16:creationId xmlns:a16="http://schemas.microsoft.com/office/drawing/2014/main" id="{42D20FA9-9B7B-5941-A8E1-E01F34A124A9}"/>
                </a:ext>
              </a:extLst>
            </p:cNvPr>
            <p:cNvSpPr/>
            <p:nvPr/>
          </p:nvSpPr>
          <p:spPr bwMode="auto">
            <a:xfrm>
              <a:off x="1283284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1" name="Rectangle 250">
              <a:extLst>
                <a:ext uri="{FF2B5EF4-FFF2-40B4-BE49-F238E27FC236}">
                  <a16:creationId xmlns:a16="http://schemas.microsoft.com/office/drawing/2014/main" id="{0252FF86-CA00-DF4B-AE45-E6A11A2A9151}"/>
                </a:ext>
              </a:extLst>
            </p:cNvPr>
            <p:cNvSpPr/>
            <p:nvPr/>
          </p:nvSpPr>
          <p:spPr bwMode="auto">
            <a:xfrm>
              <a:off x="1301572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2" name="Rectangle 251">
              <a:extLst>
                <a:ext uri="{FF2B5EF4-FFF2-40B4-BE49-F238E27FC236}">
                  <a16:creationId xmlns:a16="http://schemas.microsoft.com/office/drawing/2014/main" id="{49246015-4440-364D-BFCB-0CE21CB61E9B}"/>
                </a:ext>
              </a:extLst>
            </p:cNvPr>
            <p:cNvSpPr/>
            <p:nvPr/>
          </p:nvSpPr>
          <p:spPr bwMode="auto">
            <a:xfrm>
              <a:off x="1319860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3" name="Rectangle 252">
              <a:extLst>
                <a:ext uri="{FF2B5EF4-FFF2-40B4-BE49-F238E27FC236}">
                  <a16:creationId xmlns:a16="http://schemas.microsoft.com/office/drawing/2014/main" id="{27DA3021-63A5-CC4E-8E25-BB82BDD010F1}"/>
                </a:ext>
              </a:extLst>
            </p:cNvPr>
            <p:cNvSpPr/>
            <p:nvPr/>
          </p:nvSpPr>
          <p:spPr bwMode="auto">
            <a:xfrm>
              <a:off x="1338148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4" name="TextBox 253">
              <a:extLst>
                <a:ext uri="{FF2B5EF4-FFF2-40B4-BE49-F238E27FC236}">
                  <a16:creationId xmlns:a16="http://schemas.microsoft.com/office/drawing/2014/main" id="{775213D5-7A30-6E4A-A875-2E85BF017641}"/>
                </a:ext>
              </a:extLst>
            </p:cNvPr>
            <p:cNvSpPr txBox="1"/>
            <p:nvPr/>
          </p:nvSpPr>
          <p:spPr>
            <a:xfrm>
              <a:off x="2496311" y="5218391"/>
              <a:ext cx="3145536" cy="4924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A</a:t>
              </a:r>
            </a:p>
          </p:txBody>
        </p:sp>
        <p:sp>
          <p:nvSpPr>
            <p:cNvPr id="255" name="TextBox 254">
              <a:extLst>
                <a:ext uri="{FF2B5EF4-FFF2-40B4-BE49-F238E27FC236}">
                  <a16:creationId xmlns:a16="http://schemas.microsoft.com/office/drawing/2014/main" id="{0ED6DD5E-CC31-A141-B8E4-7832085F5EA7}"/>
                </a:ext>
              </a:extLst>
            </p:cNvPr>
            <p:cNvSpPr txBox="1"/>
            <p:nvPr/>
          </p:nvSpPr>
          <p:spPr>
            <a:xfrm>
              <a:off x="9802366" y="5218391"/>
              <a:ext cx="2847593" cy="492429"/>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B</a:t>
              </a:r>
            </a:p>
          </p:txBody>
        </p:sp>
      </p:grpSp>
      <p:sp>
        <p:nvSpPr>
          <p:cNvPr id="69" name="Title 1">
            <a:extLst>
              <a:ext uri="{FF2B5EF4-FFF2-40B4-BE49-F238E27FC236}">
                <a16:creationId xmlns:a16="http://schemas.microsoft.com/office/drawing/2014/main" id="{07685524-72EC-F542-98FC-B8108D398363}"/>
              </a:ext>
            </a:extLst>
          </p:cNvPr>
          <p:cNvSpPr txBox="1">
            <a:spLocks noGrp="1"/>
          </p:cNvSpPr>
          <p:nvPr>
            <p:ph type="title"/>
          </p:nvPr>
        </p:nvSpPr>
        <p:spPr>
          <a:xfrm>
            <a:off x="336789" y="114936"/>
            <a:ext cx="8205304" cy="857250"/>
          </a:xfrm>
        </p:spPr>
        <p:txBody>
          <a:bodyPr/>
          <a:lstStyle>
            <a:lvl1pPr>
              <a:lnSpc>
                <a:spcPct val="100000"/>
              </a:lnSpc>
              <a:defRPr spc="400"/>
            </a:lvl1pPr>
          </a:lstStyle>
          <a:p>
            <a:r>
              <a:rPr lang="en-CA" dirty="0"/>
              <a:t>Adaptive Capacity </a:t>
            </a:r>
            <a:br>
              <a:rPr lang="en-CA" dirty="0"/>
            </a:br>
            <a:r>
              <a:rPr lang="en-CA" dirty="0"/>
              <a:t>High Traffic Isolation</a:t>
            </a:r>
          </a:p>
        </p:txBody>
      </p:sp>
    </p:spTree>
    <p:extLst>
      <p:ext uri="{BB962C8B-B14F-4D97-AF65-F5344CB8AC3E}">
        <p14:creationId xmlns:p14="http://schemas.microsoft.com/office/powerpoint/2010/main" val="22416749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p:txBody>
          <a:bodyPr/>
          <a:lstStyle>
            <a:lvl1pPr>
              <a:lnSpc>
                <a:spcPct val="100000"/>
              </a:lnSpc>
              <a:defRPr spc="400"/>
            </a:lvl1pPr>
          </a:lstStyle>
          <a:p>
            <a:r>
              <a:rPr lang="en-CA" dirty="0"/>
              <a:t>Adaptive Capacity </a:t>
            </a:r>
            <a:br>
              <a:rPr lang="en-CA" dirty="0"/>
            </a:br>
            <a:r>
              <a:rPr lang="en-CA" dirty="0"/>
              <a:t>High Traffic Isolation</a:t>
            </a:r>
          </a:p>
        </p:txBody>
      </p:sp>
      <p:sp>
        <p:nvSpPr>
          <p:cNvPr id="7" name="Footer Placeholder 6">
            <a:extLst>
              <a:ext uri="{FF2B5EF4-FFF2-40B4-BE49-F238E27FC236}">
                <a16:creationId xmlns:a16="http://schemas.microsoft.com/office/drawing/2014/main" id="{E8CD555B-ACF9-4E7F-901D-379A14EE22CE}"/>
              </a:ext>
            </a:extLst>
          </p:cNvPr>
          <p:cNvSpPr>
            <a:spLocks noGrp="1"/>
          </p:cNvSpPr>
          <p:nvPr>
            <p:ph type="ftr" sz="quarter" idx="12"/>
          </p:nvPr>
        </p:nvSpPr>
        <p:spPr/>
        <p:txBody>
          <a:bodyPr/>
          <a:lstStyle/>
          <a:p>
            <a:r>
              <a:rPr lang="en-CA"/>
              <a:t>© 2020, Amazon Web Services, Inc. or its affiliates. All rights reserved.</a:t>
            </a:r>
            <a:endParaRPr lang="en-CA" dirty="0"/>
          </a:p>
        </p:txBody>
      </p:sp>
      <p:grpSp>
        <p:nvGrpSpPr>
          <p:cNvPr id="197" name="Group 196">
            <a:extLst>
              <a:ext uri="{FF2B5EF4-FFF2-40B4-BE49-F238E27FC236}">
                <a16:creationId xmlns:a16="http://schemas.microsoft.com/office/drawing/2014/main" id="{E9198096-C6DB-4B47-8F53-E10FFD1ABAE5}"/>
              </a:ext>
            </a:extLst>
          </p:cNvPr>
          <p:cNvGrpSpPr/>
          <p:nvPr/>
        </p:nvGrpSpPr>
        <p:grpSpPr>
          <a:xfrm>
            <a:off x="255461" y="2148840"/>
            <a:ext cx="8633079" cy="2202356"/>
            <a:chOff x="539496" y="2850642"/>
            <a:chExt cx="13146024" cy="2879267"/>
          </a:xfrm>
        </p:grpSpPr>
        <p:sp>
          <p:nvSpPr>
            <p:cNvPr id="198" name="Rectangle 197">
              <a:extLst>
                <a:ext uri="{FF2B5EF4-FFF2-40B4-BE49-F238E27FC236}">
                  <a16:creationId xmlns:a16="http://schemas.microsoft.com/office/drawing/2014/main" id="{B7209438-015A-EC4E-9EDA-A8393A07D0F4}"/>
                </a:ext>
              </a:extLst>
            </p:cNvPr>
            <p:cNvSpPr/>
            <p:nvPr/>
          </p:nvSpPr>
          <p:spPr bwMode="auto">
            <a:xfrm>
              <a:off x="2825496" y="3794760"/>
              <a:ext cx="5020056"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99" name="Rectangle 198">
              <a:extLst>
                <a:ext uri="{FF2B5EF4-FFF2-40B4-BE49-F238E27FC236}">
                  <a16:creationId xmlns:a16="http://schemas.microsoft.com/office/drawing/2014/main" id="{614D5F20-6DBA-8249-8BE5-45BBF0B4A509}"/>
                </a:ext>
              </a:extLst>
            </p:cNvPr>
            <p:cNvSpPr/>
            <p:nvPr/>
          </p:nvSpPr>
          <p:spPr bwMode="auto">
            <a:xfrm>
              <a:off x="29169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0" name="Rectangle 199">
              <a:extLst>
                <a:ext uri="{FF2B5EF4-FFF2-40B4-BE49-F238E27FC236}">
                  <a16:creationId xmlns:a16="http://schemas.microsoft.com/office/drawing/2014/main" id="{EA8F41AA-5ACC-9240-BBAF-0F8A155CB0B5}"/>
                </a:ext>
              </a:extLst>
            </p:cNvPr>
            <p:cNvSpPr/>
            <p:nvPr/>
          </p:nvSpPr>
          <p:spPr bwMode="auto">
            <a:xfrm>
              <a:off x="30998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1" name="Rectangle 200">
              <a:extLst>
                <a:ext uri="{FF2B5EF4-FFF2-40B4-BE49-F238E27FC236}">
                  <a16:creationId xmlns:a16="http://schemas.microsoft.com/office/drawing/2014/main" id="{8DD8970D-E945-E748-A84E-7E43BE051A37}"/>
                </a:ext>
              </a:extLst>
            </p:cNvPr>
            <p:cNvSpPr/>
            <p:nvPr/>
          </p:nvSpPr>
          <p:spPr bwMode="auto">
            <a:xfrm>
              <a:off x="32826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2" name="Rectangle 201">
              <a:extLst>
                <a:ext uri="{FF2B5EF4-FFF2-40B4-BE49-F238E27FC236}">
                  <a16:creationId xmlns:a16="http://schemas.microsoft.com/office/drawing/2014/main" id="{F4A88AD3-9B38-2540-B41E-38153E3B1BDF}"/>
                </a:ext>
              </a:extLst>
            </p:cNvPr>
            <p:cNvSpPr/>
            <p:nvPr/>
          </p:nvSpPr>
          <p:spPr bwMode="auto">
            <a:xfrm>
              <a:off x="34655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3" name="Rectangle 202">
              <a:extLst>
                <a:ext uri="{FF2B5EF4-FFF2-40B4-BE49-F238E27FC236}">
                  <a16:creationId xmlns:a16="http://schemas.microsoft.com/office/drawing/2014/main" id="{28D89051-7002-7947-9CC2-F8E2DDCAED1A}"/>
                </a:ext>
              </a:extLst>
            </p:cNvPr>
            <p:cNvSpPr/>
            <p:nvPr/>
          </p:nvSpPr>
          <p:spPr bwMode="auto">
            <a:xfrm>
              <a:off x="36484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4" name="Rectangle 203">
              <a:extLst>
                <a:ext uri="{FF2B5EF4-FFF2-40B4-BE49-F238E27FC236}">
                  <a16:creationId xmlns:a16="http://schemas.microsoft.com/office/drawing/2014/main" id="{0A70D2EE-053B-764E-B2E2-E5E1708B0810}"/>
                </a:ext>
              </a:extLst>
            </p:cNvPr>
            <p:cNvSpPr/>
            <p:nvPr/>
          </p:nvSpPr>
          <p:spPr bwMode="auto">
            <a:xfrm>
              <a:off x="40142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5" name="Rectangle 204">
              <a:extLst>
                <a:ext uri="{FF2B5EF4-FFF2-40B4-BE49-F238E27FC236}">
                  <a16:creationId xmlns:a16="http://schemas.microsoft.com/office/drawing/2014/main" id="{93F08BD3-561E-9843-9598-BC260EA7880C}"/>
                </a:ext>
              </a:extLst>
            </p:cNvPr>
            <p:cNvSpPr/>
            <p:nvPr/>
          </p:nvSpPr>
          <p:spPr bwMode="auto">
            <a:xfrm>
              <a:off x="41970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6" name="Rectangle 205">
              <a:extLst>
                <a:ext uri="{FF2B5EF4-FFF2-40B4-BE49-F238E27FC236}">
                  <a16:creationId xmlns:a16="http://schemas.microsoft.com/office/drawing/2014/main" id="{45CAA09A-7756-A047-8A98-3DF84897858E}"/>
                </a:ext>
              </a:extLst>
            </p:cNvPr>
            <p:cNvSpPr/>
            <p:nvPr/>
          </p:nvSpPr>
          <p:spPr bwMode="auto">
            <a:xfrm>
              <a:off x="43799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7" name="Rectangle 206">
              <a:extLst>
                <a:ext uri="{FF2B5EF4-FFF2-40B4-BE49-F238E27FC236}">
                  <a16:creationId xmlns:a16="http://schemas.microsoft.com/office/drawing/2014/main" id="{BCC3E042-0596-B243-A5C3-A19C5D828E2D}"/>
                </a:ext>
              </a:extLst>
            </p:cNvPr>
            <p:cNvSpPr/>
            <p:nvPr/>
          </p:nvSpPr>
          <p:spPr bwMode="auto">
            <a:xfrm>
              <a:off x="45628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8" name="Rectangle 207">
              <a:extLst>
                <a:ext uri="{FF2B5EF4-FFF2-40B4-BE49-F238E27FC236}">
                  <a16:creationId xmlns:a16="http://schemas.microsoft.com/office/drawing/2014/main" id="{26345F1E-CF68-FA4E-AACC-468E3369C00E}"/>
                </a:ext>
              </a:extLst>
            </p:cNvPr>
            <p:cNvSpPr/>
            <p:nvPr/>
          </p:nvSpPr>
          <p:spPr bwMode="auto">
            <a:xfrm>
              <a:off x="47457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09" name="Rectangle 208">
              <a:extLst>
                <a:ext uri="{FF2B5EF4-FFF2-40B4-BE49-F238E27FC236}">
                  <a16:creationId xmlns:a16="http://schemas.microsoft.com/office/drawing/2014/main" id="{7AF2799B-2286-3D42-A734-C8B843BB47C1}"/>
                </a:ext>
              </a:extLst>
            </p:cNvPr>
            <p:cNvSpPr/>
            <p:nvPr/>
          </p:nvSpPr>
          <p:spPr bwMode="auto">
            <a:xfrm>
              <a:off x="49286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0" name="Rectangle 209">
              <a:extLst>
                <a:ext uri="{FF2B5EF4-FFF2-40B4-BE49-F238E27FC236}">
                  <a16:creationId xmlns:a16="http://schemas.microsoft.com/office/drawing/2014/main" id="{CBD296BF-CB81-4249-9C7D-FBB3E176F839}"/>
                </a:ext>
              </a:extLst>
            </p:cNvPr>
            <p:cNvSpPr/>
            <p:nvPr/>
          </p:nvSpPr>
          <p:spPr bwMode="auto">
            <a:xfrm>
              <a:off x="51114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1" name="Rectangle 210">
              <a:extLst>
                <a:ext uri="{FF2B5EF4-FFF2-40B4-BE49-F238E27FC236}">
                  <a16:creationId xmlns:a16="http://schemas.microsoft.com/office/drawing/2014/main" id="{93E47E65-B599-984E-9092-F11E2CA0C669}"/>
                </a:ext>
              </a:extLst>
            </p:cNvPr>
            <p:cNvSpPr/>
            <p:nvPr/>
          </p:nvSpPr>
          <p:spPr bwMode="auto">
            <a:xfrm>
              <a:off x="52943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2" name="Rectangle 211">
              <a:extLst>
                <a:ext uri="{FF2B5EF4-FFF2-40B4-BE49-F238E27FC236}">
                  <a16:creationId xmlns:a16="http://schemas.microsoft.com/office/drawing/2014/main" id="{AC37D6A0-1594-7B44-A29C-BB21D8820C54}"/>
                </a:ext>
              </a:extLst>
            </p:cNvPr>
            <p:cNvSpPr/>
            <p:nvPr/>
          </p:nvSpPr>
          <p:spPr bwMode="auto">
            <a:xfrm>
              <a:off x="54772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3" name="Rectangle 212">
              <a:extLst>
                <a:ext uri="{FF2B5EF4-FFF2-40B4-BE49-F238E27FC236}">
                  <a16:creationId xmlns:a16="http://schemas.microsoft.com/office/drawing/2014/main" id="{6D04CC6C-8802-B84A-A25B-0FA8624B24A3}"/>
                </a:ext>
              </a:extLst>
            </p:cNvPr>
            <p:cNvSpPr/>
            <p:nvPr/>
          </p:nvSpPr>
          <p:spPr bwMode="auto">
            <a:xfrm>
              <a:off x="56601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4" name="Rectangle 213">
              <a:extLst>
                <a:ext uri="{FF2B5EF4-FFF2-40B4-BE49-F238E27FC236}">
                  <a16:creationId xmlns:a16="http://schemas.microsoft.com/office/drawing/2014/main" id="{2D8F3C84-3D75-E84D-8BF6-DDE5CB331437}"/>
                </a:ext>
              </a:extLst>
            </p:cNvPr>
            <p:cNvSpPr/>
            <p:nvPr/>
          </p:nvSpPr>
          <p:spPr bwMode="auto">
            <a:xfrm>
              <a:off x="58430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5" name="Rectangle 214">
              <a:extLst>
                <a:ext uri="{FF2B5EF4-FFF2-40B4-BE49-F238E27FC236}">
                  <a16:creationId xmlns:a16="http://schemas.microsoft.com/office/drawing/2014/main" id="{439075A4-E371-064E-BC6E-B57E1F6ECF02}"/>
                </a:ext>
              </a:extLst>
            </p:cNvPr>
            <p:cNvSpPr/>
            <p:nvPr/>
          </p:nvSpPr>
          <p:spPr bwMode="auto">
            <a:xfrm>
              <a:off x="60258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6" name="Rectangle 215">
              <a:extLst>
                <a:ext uri="{FF2B5EF4-FFF2-40B4-BE49-F238E27FC236}">
                  <a16:creationId xmlns:a16="http://schemas.microsoft.com/office/drawing/2014/main" id="{61159092-B580-2445-A1EB-5A5E552A4A11}"/>
                </a:ext>
              </a:extLst>
            </p:cNvPr>
            <p:cNvSpPr/>
            <p:nvPr/>
          </p:nvSpPr>
          <p:spPr bwMode="auto">
            <a:xfrm>
              <a:off x="62087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7" name="Rectangle 216">
              <a:extLst>
                <a:ext uri="{FF2B5EF4-FFF2-40B4-BE49-F238E27FC236}">
                  <a16:creationId xmlns:a16="http://schemas.microsoft.com/office/drawing/2014/main" id="{B094E074-3086-0948-910E-3AC4462FDC22}"/>
                </a:ext>
              </a:extLst>
            </p:cNvPr>
            <p:cNvSpPr/>
            <p:nvPr/>
          </p:nvSpPr>
          <p:spPr bwMode="auto">
            <a:xfrm>
              <a:off x="639165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8" name="Rectangle 217">
              <a:extLst>
                <a:ext uri="{FF2B5EF4-FFF2-40B4-BE49-F238E27FC236}">
                  <a16:creationId xmlns:a16="http://schemas.microsoft.com/office/drawing/2014/main" id="{70E2D9A4-E79B-3943-A99D-2C210283E5B1}"/>
                </a:ext>
              </a:extLst>
            </p:cNvPr>
            <p:cNvSpPr/>
            <p:nvPr/>
          </p:nvSpPr>
          <p:spPr bwMode="auto">
            <a:xfrm>
              <a:off x="65745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19" name="Rectangle 218">
              <a:extLst>
                <a:ext uri="{FF2B5EF4-FFF2-40B4-BE49-F238E27FC236}">
                  <a16:creationId xmlns:a16="http://schemas.microsoft.com/office/drawing/2014/main" id="{C998DB1D-3843-CE45-B668-65EAF52D518B}"/>
                </a:ext>
              </a:extLst>
            </p:cNvPr>
            <p:cNvSpPr/>
            <p:nvPr/>
          </p:nvSpPr>
          <p:spPr bwMode="auto">
            <a:xfrm>
              <a:off x="67574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0" name="Rectangle 219">
              <a:extLst>
                <a:ext uri="{FF2B5EF4-FFF2-40B4-BE49-F238E27FC236}">
                  <a16:creationId xmlns:a16="http://schemas.microsoft.com/office/drawing/2014/main" id="{EED00073-ACBA-394B-B8B8-B6E3F224F33E}"/>
                </a:ext>
              </a:extLst>
            </p:cNvPr>
            <p:cNvSpPr/>
            <p:nvPr/>
          </p:nvSpPr>
          <p:spPr bwMode="auto">
            <a:xfrm>
              <a:off x="69402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1" name="Rectangle 220">
              <a:extLst>
                <a:ext uri="{FF2B5EF4-FFF2-40B4-BE49-F238E27FC236}">
                  <a16:creationId xmlns:a16="http://schemas.microsoft.com/office/drawing/2014/main" id="{6D967C88-5803-9641-AE76-7E9B77E3C1D7}"/>
                </a:ext>
              </a:extLst>
            </p:cNvPr>
            <p:cNvSpPr/>
            <p:nvPr/>
          </p:nvSpPr>
          <p:spPr bwMode="auto">
            <a:xfrm>
              <a:off x="712317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2" name="Rectangle 221">
              <a:extLst>
                <a:ext uri="{FF2B5EF4-FFF2-40B4-BE49-F238E27FC236}">
                  <a16:creationId xmlns:a16="http://schemas.microsoft.com/office/drawing/2014/main" id="{93100833-8643-4C41-9D41-135467C5DC53}"/>
                </a:ext>
              </a:extLst>
            </p:cNvPr>
            <p:cNvSpPr/>
            <p:nvPr/>
          </p:nvSpPr>
          <p:spPr bwMode="auto">
            <a:xfrm>
              <a:off x="729691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3" name="Rectangle 222">
              <a:extLst>
                <a:ext uri="{FF2B5EF4-FFF2-40B4-BE49-F238E27FC236}">
                  <a16:creationId xmlns:a16="http://schemas.microsoft.com/office/drawing/2014/main" id="{38317AB6-BCB3-104D-A919-0DF9F0523BCF}"/>
                </a:ext>
              </a:extLst>
            </p:cNvPr>
            <p:cNvSpPr/>
            <p:nvPr/>
          </p:nvSpPr>
          <p:spPr bwMode="auto">
            <a:xfrm>
              <a:off x="747979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4" name="Rectangle 223">
              <a:extLst>
                <a:ext uri="{FF2B5EF4-FFF2-40B4-BE49-F238E27FC236}">
                  <a16:creationId xmlns:a16="http://schemas.microsoft.com/office/drawing/2014/main" id="{5DCD752A-C83E-6347-A00B-DFB55B380DE6}"/>
                </a:ext>
              </a:extLst>
            </p:cNvPr>
            <p:cNvSpPr/>
            <p:nvPr/>
          </p:nvSpPr>
          <p:spPr bwMode="auto">
            <a:xfrm>
              <a:off x="7662672"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5" name="TextBox 224">
              <a:extLst>
                <a:ext uri="{FF2B5EF4-FFF2-40B4-BE49-F238E27FC236}">
                  <a16:creationId xmlns:a16="http://schemas.microsoft.com/office/drawing/2014/main" id="{D9E9DD39-D4F9-1640-8877-E873E4BEEAD5}"/>
                </a:ext>
              </a:extLst>
            </p:cNvPr>
            <p:cNvSpPr txBox="1"/>
            <p:nvPr/>
          </p:nvSpPr>
          <p:spPr>
            <a:xfrm>
              <a:off x="539496" y="2850642"/>
              <a:ext cx="2354580" cy="511518"/>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“foo”</a:t>
              </a:r>
            </a:p>
          </p:txBody>
        </p:sp>
        <p:sp>
          <p:nvSpPr>
            <p:cNvPr id="226" name="TextBox 225">
              <a:extLst>
                <a:ext uri="{FF2B5EF4-FFF2-40B4-BE49-F238E27FC236}">
                  <a16:creationId xmlns:a16="http://schemas.microsoft.com/office/drawing/2014/main" id="{B6743629-57C2-4144-9A5C-F379B556BC4D}"/>
                </a:ext>
              </a:extLst>
            </p:cNvPr>
            <p:cNvSpPr txBox="1"/>
            <p:nvPr/>
          </p:nvSpPr>
          <p:spPr>
            <a:xfrm>
              <a:off x="8004049" y="2850642"/>
              <a:ext cx="2354580" cy="511518"/>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Item “bar”</a:t>
              </a:r>
            </a:p>
          </p:txBody>
        </p:sp>
        <p:sp>
          <p:nvSpPr>
            <p:cNvPr id="227" name="Rectangle 226">
              <a:extLst>
                <a:ext uri="{FF2B5EF4-FFF2-40B4-BE49-F238E27FC236}">
                  <a16:creationId xmlns:a16="http://schemas.microsoft.com/office/drawing/2014/main" id="{2FBAA910-90BC-4947-B925-5D25ECB396FD}"/>
                </a:ext>
              </a:extLst>
            </p:cNvPr>
            <p:cNvSpPr/>
            <p:nvPr/>
          </p:nvSpPr>
          <p:spPr bwMode="auto">
            <a:xfrm>
              <a:off x="8464296" y="3794760"/>
              <a:ext cx="5221224"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8" name="Rectangle 227">
              <a:extLst>
                <a:ext uri="{FF2B5EF4-FFF2-40B4-BE49-F238E27FC236}">
                  <a16:creationId xmlns:a16="http://schemas.microsoft.com/office/drawing/2014/main" id="{6CE88E3D-46B6-AE4B-A06A-D1EC961BA278}"/>
                </a:ext>
              </a:extLst>
            </p:cNvPr>
            <p:cNvSpPr/>
            <p:nvPr/>
          </p:nvSpPr>
          <p:spPr bwMode="auto">
            <a:xfrm>
              <a:off x="855573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29" name="Rectangle 228">
              <a:extLst>
                <a:ext uri="{FF2B5EF4-FFF2-40B4-BE49-F238E27FC236}">
                  <a16:creationId xmlns:a16="http://schemas.microsoft.com/office/drawing/2014/main" id="{B21F55E4-275A-9742-940A-02C7935C7612}"/>
                </a:ext>
              </a:extLst>
            </p:cNvPr>
            <p:cNvSpPr/>
            <p:nvPr/>
          </p:nvSpPr>
          <p:spPr bwMode="auto">
            <a:xfrm>
              <a:off x="873861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0" name="Rectangle 229">
              <a:extLst>
                <a:ext uri="{FF2B5EF4-FFF2-40B4-BE49-F238E27FC236}">
                  <a16:creationId xmlns:a16="http://schemas.microsoft.com/office/drawing/2014/main" id="{0F83B8B5-894C-EF47-A337-9EAB094E0792}"/>
                </a:ext>
              </a:extLst>
            </p:cNvPr>
            <p:cNvSpPr/>
            <p:nvPr/>
          </p:nvSpPr>
          <p:spPr bwMode="auto">
            <a:xfrm>
              <a:off x="8921496"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1" name="Rectangle 230">
              <a:extLst>
                <a:ext uri="{FF2B5EF4-FFF2-40B4-BE49-F238E27FC236}">
                  <a16:creationId xmlns:a16="http://schemas.microsoft.com/office/drawing/2014/main" id="{1CA1B97A-8554-624E-8491-2FB469A9560C}"/>
                </a:ext>
              </a:extLst>
            </p:cNvPr>
            <p:cNvSpPr/>
            <p:nvPr/>
          </p:nvSpPr>
          <p:spPr bwMode="auto">
            <a:xfrm>
              <a:off x="9104376" y="3849624"/>
              <a:ext cx="91440" cy="1051560"/>
            </a:xfrm>
            <a:prstGeom prst="rect">
              <a:avLst/>
            </a:prstGeom>
            <a:solidFill>
              <a:srgbClr val="FF66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2" name="Rectangle 231">
              <a:extLst>
                <a:ext uri="{FF2B5EF4-FFF2-40B4-BE49-F238E27FC236}">
                  <a16:creationId xmlns:a16="http://schemas.microsoft.com/office/drawing/2014/main" id="{F07A2351-F758-CB4C-9266-7A01246C7721}"/>
                </a:ext>
              </a:extLst>
            </p:cNvPr>
            <p:cNvSpPr/>
            <p:nvPr/>
          </p:nvSpPr>
          <p:spPr bwMode="auto">
            <a:xfrm>
              <a:off x="928268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3" name="Rectangle 232">
              <a:extLst>
                <a:ext uri="{FF2B5EF4-FFF2-40B4-BE49-F238E27FC236}">
                  <a16:creationId xmlns:a16="http://schemas.microsoft.com/office/drawing/2014/main" id="{EF26B950-9519-924D-9A28-B7B09B65F1E1}"/>
                </a:ext>
              </a:extLst>
            </p:cNvPr>
            <p:cNvSpPr/>
            <p:nvPr/>
          </p:nvSpPr>
          <p:spPr bwMode="auto">
            <a:xfrm>
              <a:off x="946556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4" name="Rectangle 233">
              <a:extLst>
                <a:ext uri="{FF2B5EF4-FFF2-40B4-BE49-F238E27FC236}">
                  <a16:creationId xmlns:a16="http://schemas.microsoft.com/office/drawing/2014/main" id="{C4B7DB08-E273-3E4D-AC41-94BDE39280DF}"/>
                </a:ext>
              </a:extLst>
            </p:cNvPr>
            <p:cNvSpPr/>
            <p:nvPr/>
          </p:nvSpPr>
          <p:spPr bwMode="auto">
            <a:xfrm>
              <a:off x="964844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5" name="Rectangle 234">
              <a:extLst>
                <a:ext uri="{FF2B5EF4-FFF2-40B4-BE49-F238E27FC236}">
                  <a16:creationId xmlns:a16="http://schemas.microsoft.com/office/drawing/2014/main" id="{85974881-1CA3-3348-8517-EEC97233DC17}"/>
                </a:ext>
              </a:extLst>
            </p:cNvPr>
            <p:cNvSpPr/>
            <p:nvPr/>
          </p:nvSpPr>
          <p:spPr bwMode="auto">
            <a:xfrm>
              <a:off x="983132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6" name="Rectangle 235">
              <a:extLst>
                <a:ext uri="{FF2B5EF4-FFF2-40B4-BE49-F238E27FC236}">
                  <a16:creationId xmlns:a16="http://schemas.microsoft.com/office/drawing/2014/main" id="{2330E25A-78D5-0649-B37C-746FEDDED2DD}"/>
                </a:ext>
              </a:extLst>
            </p:cNvPr>
            <p:cNvSpPr/>
            <p:nvPr/>
          </p:nvSpPr>
          <p:spPr bwMode="auto">
            <a:xfrm>
              <a:off x="1001420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7" name="Rectangle 236">
              <a:extLst>
                <a:ext uri="{FF2B5EF4-FFF2-40B4-BE49-F238E27FC236}">
                  <a16:creationId xmlns:a16="http://schemas.microsoft.com/office/drawing/2014/main" id="{52E4E019-CCBE-894D-814C-628AD9CAEDD3}"/>
                </a:ext>
              </a:extLst>
            </p:cNvPr>
            <p:cNvSpPr/>
            <p:nvPr/>
          </p:nvSpPr>
          <p:spPr bwMode="auto">
            <a:xfrm>
              <a:off x="1019708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8" name="Rectangle 237">
              <a:extLst>
                <a:ext uri="{FF2B5EF4-FFF2-40B4-BE49-F238E27FC236}">
                  <a16:creationId xmlns:a16="http://schemas.microsoft.com/office/drawing/2014/main" id="{C73C484A-EC9E-5F43-A557-75CA6401DCEF}"/>
                </a:ext>
              </a:extLst>
            </p:cNvPr>
            <p:cNvSpPr/>
            <p:nvPr/>
          </p:nvSpPr>
          <p:spPr bwMode="auto">
            <a:xfrm>
              <a:off x="1037996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39" name="Rectangle 238">
              <a:extLst>
                <a:ext uri="{FF2B5EF4-FFF2-40B4-BE49-F238E27FC236}">
                  <a16:creationId xmlns:a16="http://schemas.microsoft.com/office/drawing/2014/main" id="{577980EE-B823-9441-8E27-1AE052CB3F69}"/>
                </a:ext>
              </a:extLst>
            </p:cNvPr>
            <p:cNvSpPr/>
            <p:nvPr/>
          </p:nvSpPr>
          <p:spPr bwMode="auto">
            <a:xfrm>
              <a:off x="1056284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0" name="Rectangle 239">
              <a:extLst>
                <a:ext uri="{FF2B5EF4-FFF2-40B4-BE49-F238E27FC236}">
                  <a16:creationId xmlns:a16="http://schemas.microsoft.com/office/drawing/2014/main" id="{DFFBD3FB-DDE8-444D-A72F-4A939CE61105}"/>
                </a:ext>
              </a:extLst>
            </p:cNvPr>
            <p:cNvSpPr/>
            <p:nvPr/>
          </p:nvSpPr>
          <p:spPr bwMode="auto">
            <a:xfrm>
              <a:off x="1074572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1" name="Rectangle 240">
              <a:extLst>
                <a:ext uri="{FF2B5EF4-FFF2-40B4-BE49-F238E27FC236}">
                  <a16:creationId xmlns:a16="http://schemas.microsoft.com/office/drawing/2014/main" id="{E39C51A0-EF68-5F4D-8E1F-B921AD01714A}"/>
                </a:ext>
              </a:extLst>
            </p:cNvPr>
            <p:cNvSpPr/>
            <p:nvPr/>
          </p:nvSpPr>
          <p:spPr bwMode="auto">
            <a:xfrm>
              <a:off x="1092860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2" name="Rectangle 241">
              <a:extLst>
                <a:ext uri="{FF2B5EF4-FFF2-40B4-BE49-F238E27FC236}">
                  <a16:creationId xmlns:a16="http://schemas.microsoft.com/office/drawing/2014/main" id="{4C25C68B-3B6D-EB44-9786-38B6EA46C971}"/>
                </a:ext>
              </a:extLst>
            </p:cNvPr>
            <p:cNvSpPr/>
            <p:nvPr/>
          </p:nvSpPr>
          <p:spPr bwMode="auto">
            <a:xfrm>
              <a:off x="1111148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3" name="Rectangle 242">
              <a:extLst>
                <a:ext uri="{FF2B5EF4-FFF2-40B4-BE49-F238E27FC236}">
                  <a16:creationId xmlns:a16="http://schemas.microsoft.com/office/drawing/2014/main" id="{4F3F3D10-A8CC-B647-88C7-5A29E76E2A18}"/>
                </a:ext>
              </a:extLst>
            </p:cNvPr>
            <p:cNvSpPr/>
            <p:nvPr/>
          </p:nvSpPr>
          <p:spPr bwMode="auto">
            <a:xfrm>
              <a:off x="1129436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4" name="Rectangle 243">
              <a:extLst>
                <a:ext uri="{FF2B5EF4-FFF2-40B4-BE49-F238E27FC236}">
                  <a16:creationId xmlns:a16="http://schemas.microsoft.com/office/drawing/2014/main" id="{C979C606-0E54-1D4C-AE9D-43751C66EFD3}"/>
                </a:ext>
              </a:extLst>
            </p:cNvPr>
            <p:cNvSpPr/>
            <p:nvPr/>
          </p:nvSpPr>
          <p:spPr bwMode="auto">
            <a:xfrm>
              <a:off x="1147724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5" name="Rectangle 244">
              <a:extLst>
                <a:ext uri="{FF2B5EF4-FFF2-40B4-BE49-F238E27FC236}">
                  <a16:creationId xmlns:a16="http://schemas.microsoft.com/office/drawing/2014/main" id="{321111D9-4493-154C-B759-B227EB7B81AA}"/>
                </a:ext>
              </a:extLst>
            </p:cNvPr>
            <p:cNvSpPr/>
            <p:nvPr/>
          </p:nvSpPr>
          <p:spPr bwMode="auto">
            <a:xfrm>
              <a:off x="1166012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6" name="Rectangle 245">
              <a:extLst>
                <a:ext uri="{FF2B5EF4-FFF2-40B4-BE49-F238E27FC236}">
                  <a16:creationId xmlns:a16="http://schemas.microsoft.com/office/drawing/2014/main" id="{AAFAF5BE-5CB0-E247-B63C-888AB0DCFC01}"/>
                </a:ext>
              </a:extLst>
            </p:cNvPr>
            <p:cNvSpPr/>
            <p:nvPr/>
          </p:nvSpPr>
          <p:spPr bwMode="auto">
            <a:xfrm>
              <a:off x="1184300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7" name="Rectangle 246">
              <a:extLst>
                <a:ext uri="{FF2B5EF4-FFF2-40B4-BE49-F238E27FC236}">
                  <a16:creationId xmlns:a16="http://schemas.microsoft.com/office/drawing/2014/main" id="{0DF2D71B-0666-3048-BC04-C468FE53DC65}"/>
                </a:ext>
              </a:extLst>
            </p:cNvPr>
            <p:cNvSpPr/>
            <p:nvPr/>
          </p:nvSpPr>
          <p:spPr bwMode="auto">
            <a:xfrm>
              <a:off x="1202588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8" name="Rectangle 247">
              <a:extLst>
                <a:ext uri="{FF2B5EF4-FFF2-40B4-BE49-F238E27FC236}">
                  <a16:creationId xmlns:a16="http://schemas.microsoft.com/office/drawing/2014/main" id="{6AB39911-74DB-274D-9EAE-6310C319E1B5}"/>
                </a:ext>
              </a:extLst>
            </p:cNvPr>
            <p:cNvSpPr/>
            <p:nvPr/>
          </p:nvSpPr>
          <p:spPr bwMode="auto">
            <a:xfrm>
              <a:off x="1221105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49" name="Rectangle 248">
              <a:extLst>
                <a:ext uri="{FF2B5EF4-FFF2-40B4-BE49-F238E27FC236}">
                  <a16:creationId xmlns:a16="http://schemas.microsoft.com/office/drawing/2014/main" id="{4EAEF0BE-BFF7-7C47-902A-ABD6421EE69B}"/>
                </a:ext>
              </a:extLst>
            </p:cNvPr>
            <p:cNvSpPr/>
            <p:nvPr/>
          </p:nvSpPr>
          <p:spPr bwMode="auto">
            <a:xfrm>
              <a:off x="1239393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0" name="Rectangle 249">
              <a:extLst>
                <a:ext uri="{FF2B5EF4-FFF2-40B4-BE49-F238E27FC236}">
                  <a16:creationId xmlns:a16="http://schemas.microsoft.com/office/drawing/2014/main" id="{00BD0559-BEC2-9240-8102-7E693A1855E5}"/>
                </a:ext>
              </a:extLst>
            </p:cNvPr>
            <p:cNvSpPr/>
            <p:nvPr/>
          </p:nvSpPr>
          <p:spPr bwMode="auto">
            <a:xfrm>
              <a:off x="1257681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1" name="Rectangle 250">
              <a:extLst>
                <a:ext uri="{FF2B5EF4-FFF2-40B4-BE49-F238E27FC236}">
                  <a16:creationId xmlns:a16="http://schemas.microsoft.com/office/drawing/2014/main" id="{C660AFCA-8FA6-254B-84B3-D8A08981B9E4}"/>
                </a:ext>
              </a:extLst>
            </p:cNvPr>
            <p:cNvSpPr/>
            <p:nvPr/>
          </p:nvSpPr>
          <p:spPr bwMode="auto">
            <a:xfrm>
              <a:off x="1275969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2" name="Rectangle 251">
              <a:extLst>
                <a:ext uri="{FF2B5EF4-FFF2-40B4-BE49-F238E27FC236}">
                  <a16:creationId xmlns:a16="http://schemas.microsoft.com/office/drawing/2014/main" id="{97F0680F-F307-E645-B83F-C94777AC598E}"/>
                </a:ext>
              </a:extLst>
            </p:cNvPr>
            <p:cNvSpPr/>
            <p:nvPr/>
          </p:nvSpPr>
          <p:spPr bwMode="auto">
            <a:xfrm>
              <a:off x="1294257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3" name="Rectangle 252">
              <a:extLst>
                <a:ext uri="{FF2B5EF4-FFF2-40B4-BE49-F238E27FC236}">
                  <a16:creationId xmlns:a16="http://schemas.microsoft.com/office/drawing/2014/main" id="{9729F04B-5421-0F49-BAC5-3DBCA9EA15EA}"/>
                </a:ext>
              </a:extLst>
            </p:cNvPr>
            <p:cNvSpPr/>
            <p:nvPr/>
          </p:nvSpPr>
          <p:spPr bwMode="auto">
            <a:xfrm>
              <a:off x="1312545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4" name="Rectangle 253">
              <a:extLst>
                <a:ext uri="{FF2B5EF4-FFF2-40B4-BE49-F238E27FC236}">
                  <a16:creationId xmlns:a16="http://schemas.microsoft.com/office/drawing/2014/main" id="{97709A4D-BA08-E64B-BF0E-9D6EABDEA6C3}"/>
                </a:ext>
              </a:extLst>
            </p:cNvPr>
            <p:cNvSpPr/>
            <p:nvPr/>
          </p:nvSpPr>
          <p:spPr bwMode="auto">
            <a:xfrm>
              <a:off x="1330833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5" name="Rectangle 254">
              <a:extLst>
                <a:ext uri="{FF2B5EF4-FFF2-40B4-BE49-F238E27FC236}">
                  <a16:creationId xmlns:a16="http://schemas.microsoft.com/office/drawing/2014/main" id="{D35AE430-B6E6-B649-8286-1B0B75901D5C}"/>
                </a:ext>
              </a:extLst>
            </p:cNvPr>
            <p:cNvSpPr/>
            <p:nvPr/>
          </p:nvSpPr>
          <p:spPr bwMode="auto">
            <a:xfrm>
              <a:off x="13491210"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6" name="Rectangle 255">
              <a:extLst>
                <a:ext uri="{FF2B5EF4-FFF2-40B4-BE49-F238E27FC236}">
                  <a16:creationId xmlns:a16="http://schemas.microsoft.com/office/drawing/2014/main" id="{9BA7E21A-A161-BA4F-8565-7141615CAEFE}"/>
                </a:ext>
              </a:extLst>
            </p:cNvPr>
            <p:cNvSpPr/>
            <p:nvPr/>
          </p:nvSpPr>
          <p:spPr bwMode="auto">
            <a:xfrm>
              <a:off x="3838194" y="3849624"/>
              <a:ext cx="91440" cy="105156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7" name="Rectangle 256">
              <a:extLst>
                <a:ext uri="{FF2B5EF4-FFF2-40B4-BE49-F238E27FC236}">
                  <a16:creationId xmlns:a16="http://schemas.microsoft.com/office/drawing/2014/main" id="{9C979DC0-8AB4-B446-A072-CEE8B93CEC70}"/>
                </a:ext>
              </a:extLst>
            </p:cNvPr>
            <p:cNvSpPr/>
            <p:nvPr/>
          </p:nvSpPr>
          <p:spPr bwMode="auto">
            <a:xfrm>
              <a:off x="1490472" y="3794760"/>
              <a:ext cx="256032" cy="1161288"/>
            </a:xfrm>
            <a:prstGeom prst="rect">
              <a:avLst/>
            </a:prstGeom>
            <a:solidFill>
              <a:srgbClr val="4861AD"/>
            </a:solid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8" name="Rectangle 257">
              <a:extLst>
                <a:ext uri="{FF2B5EF4-FFF2-40B4-BE49-F238E27FC236}">
                  <a16:creationId xmlns:a16="http://schemas.microsoft.com/office/drawing/2014/main" id="{2398573E-83D6-D846-9BA7-D649393004C7}"/>
                </a:ext>
              </a:extLst>
            </p:cNvPr>
            <p:cNvSpPr/>
            <p:nvPr/>
          </p:nvSpPr>
          <p:spPr bwMode="auto">
            <a:xfrm>
              <a:off x="1570482" y="3849624"/>
              <a:ext cx="91440" cy="1051560"/>
            </a:xfrm>
            <a:prstGeom prst="rect">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68580" tIns="54864" rIns="68580" bIns="54864" numCol="1" spcCol="0" rtlCol="0" fromWordArt="0" anchor="t" anchorCtr="0" forceAA="0" compatLnSpc="1">
              <a:prstTxWarp prst="textNoShape">
                <a:avLst/>
              </a:prstTxWarp>
              <a:noAutofit/>
            </a:bodyPr>
            <a:lstStyle/>
            <a:p>
              <a:pPr algn="ctr" defTabSz="349677" fontAlgn="base">
                <a:lnSpc>
                  <a:spcPct val="90000"/>
                </a:lnSpc>
                <a:spcBef>
                  <a:spcPct val="0"/>
                </a:spcBef>
                <a:spcAft>
                  <a:spcPct val="0"/>
                </a:spcAft>
                <a:defRPr/>
              </a:pPr>
              <a:endParaRPr lang="en-US" sz="165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9" name="TextBox 258">
              <a:extLst>
                <a:ext uri="{FF2B5EF4-FFF2-40B4-BE49-F238E27FC236}">
                  <a16:creationId xmlns:a16="http://schemas.microsoft.com/office/drawing/2014/main" id="{69932D1B-39BB-0546-B7A3-A11BB621B554}"/>
                </a:ext>
              </a:extLst>
            </p:cNvPr>
            <p:cNvSpPr txBox="1"/>
            <p:nvPr/>
          </p:nvSpPr>
          <p:spPr>
            <a:xfrm>
              <a:off x="4133088" y="5218391"/>
              <a:ext cx="2354580" cy="511518"/>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A</a:t>
              </a:r>
            </a:p>
          </p:txBody>
        </p:sp>
        <p:sp>
          <p:nvSpPr>
            <p:cNvPr id="260" name="TextBox 259">
              <a:extLst>
                <a:ext uri="{FF2B5EF4-FFF2-40B4-BE49-F238E27FC236}">
                  <a16:creationId xmlns:a16="http://schemas.microsoft.com/office/drawing/2014/main" id="{7BE39B96-2044-6249-A790-2CD6C4735310}"/>
                </a:ext>
              </a:extLst>
            </p:cNvPr>
            <p:cNvSpPr txBox="1"/>
            <p:nvPr/>
          </p:nvSpPr>
          <p:spPr>
            <a:xfrm>
              <a:off x="9912096" y="5218391"/>
              <a:ext cx="2354580" cy="511518"/>
            </a:xfrm>
            <a:prstGeom prst="rect">
              <a:avLst/>
            </a:prstGeom>
            <a:noFill/>
          </p:spPr>
          <p:txBody>
            <a:bodyPr wrap="square" lIns="68580" tIns="54864" rIns="68580" bIns="54864" rtlCol="0">
              <a:spAutoFit/>
            </a:bodyPr>
            <a:lstStyle/>
            <a:p>
              <a:pPr defTabSz="411455">
                <a:lnSpc>
                  <a:spcPct val="90000"/>
                </a:lnSpc>
                <a:spcAft>
                  <a:spcPts val="675"/>
                </a:spcAft>
                <a:defRPr/>
              </a:pPr>
              <a:r>
                <a:rPr lang="en-US" sz="2025" dirty="0">
                  <a:gradFill>
                    <a:gsLst>
                      <a:gs pos="2917">
                        <a:srgbClr val="FFFFFF"/>
                      </a:gs>
                      <a:gs pos="30000">
                        <a:srgbClr val="FFFFFF"/>
                      </a:gs>
                    </a:gsLst>
                    <a:lin ang="5400000" scaled="0"/>
                  </a:gradFill>
                </a:rPr>
                <a:t>Partition B</a:t>
              </a:r>
            </a:p>
          </p:txBody>
        </p:sp>
      </p:grpSp>
    </p:spTree>
    <p:extLst>
      <p:ext uri="{BB962C8B-B14F-4D97-AF65-F5344CB8AC3E}">
        <p14:creationId xmlns:p14="http://schemas.microsoft.com/office/powerpoint/2010/main" val="54727017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85E935E-29AF-1A42-984F-2360F93EE422}"/>
              </a:ext>
            </a:extLst>
          </p:cNvPr>
          <p:cNvGrpSpPr/>
          <p:nvPr/>
        </p:nvGrpSpPr>
        <p:grpSpPr>
          <a:xfrm>
            <a:off x="2351468" y="1725182"/>
            <a:ext cx="808317" cy="2049370"/>
            <a:chOff x="12540341" y="3614058"/>
            <a:chExt cx="4310743" cy="10929259"/>
          </a:xfrm>
        </p:grpSpPr>
        <p:sp>
          <p:nvSpPr>
            <p:cNvPr id="19" name="Oval 18">
              <a:extLst>
                <a:ext uri="{FF2B5EF4-FFF2-40B4-BE49-F238E27FC236}">
                  <a16:creationId xmlns:a16="http://schemas.microsoft.com/office/drawing/2014/main" id="{8B532B99-C511-1F4C-86DE-BEC198FCA829}"/>
                </a:ext>
              </a:extLst>
            </p:cNvPr>
            <p:cNvSpPr/>
            <p:nvPr/>
          </p:nvSpPr>
          <p:spPr>
            <a:xfrm>
              <a:off x="1254034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0" name="Can 19">
              <a:extLst>
                <a:ext uri="{FF2B5EF4-FFF2-40B4-BE49-F238E27FC236}">
                  <a16:creationId xmlns:a16="http://schemas.microsoft.com/office/drawing/2014/main" id="{8082F03E-5566-DC40-9559-93EF0704596D}"/>
                </a:ext>
              </a:extLst>
            </p:cNvPr>
            <p:cNvSpPr/>
            <p:nvPr/>
          </p:nvSpPr>
          <p:spPr>
            <a:xfrm>
              <a:off x="1254034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Oval 20">
              <a:extLst>
                <a:ext uri="{FF2B5EF4-FFF2-40B4-BE49-F238E27FC236}">
                  <a16:creationId xmlns:a16="http://schemas.microsoft.com/office/drawing/2014/main" id="{BC7A2BD8-DF28-7F40-B948-12E0F0F1DFAE}"/>
                </a:ext>
              </a:extLst>
            </p:cNvPr>
            <p:cNvSpPr/>
            <p:nvPr/>
          </p:nvSpPr>
          <p:spPr>
            <a:xfrm>
              <a:off x="14260283"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Oval 21">
              <a:extLst>
                <a:ext uri="{FF2B5EF4-FFF2-40B4-BE49-F238E27FC236}">
                  <a16:creationId xmlns:a16="http://schemas.microsoft.com/office/drawing/2014/main" id="{37535D2E-D2DF-714F-A7F3-21D9020C5AC8}"/>
                </a:ext>
              </a:extLst>
            </p:cNvPr>
            <p:cNvSpPr/>
            <p:nvPr/>
          </p:nvSpPr>
          <p:spPr>
            <a:xfrm>
              <a:off x="14260283"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Oval 22">
              <a:extLst>
                <a:ext uri="{FF2B5EF4-FFF2-40B4-BE49-F238E27FC236}">
                  <a16:creationId xmlns:a16="http://schemas.microsoft.com/office/drawing/2014/main" id="{1CD984F9-1136-3146-8CF2-A3123E6905B8}"/>
                </a:ext>
              </a:extLst>
            </p:cNvPr>
            <p:cNvSpPr/>
            <p:nvPr/>
          </p:nvSpPr>
          <p:spPr>
            <a:xfrm>
              <a:off x="14260283"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 name="Group 6">
            <a:extLst>
              <a:ext uri="{FF2B5EF4-FFF2-40B4-BE49-F238E27FC236}">
                <a16:creationId xmlns:a16="http://schemas.microsoft.com/office/drawing/2014/main" id="{F0E8E64F-CED0-1749-A287-11534A57E83B}"/>
              </a:ext>
            </a:extLst>
          </p:cNvPr>
          <p:cNvGrpSpPr/>
          <p:nvPr/>
        </p:nvGrpSpPr>
        <p:grpSpPr>
          <a:xfrm>
            <a:off x="4253870" y="1725182"/>
            <a:ext cx="808317" cy="2049370"/>
            <a:chOff x="22685826" y="3614058"/>
            <a:chExt cx="4310743" cy="10929259"/>
          </a:xfrm>
        </p:grpSpPr>
        <p:sp>
          <p:nvSpPr>
            <p:cNvPr id="24" name="Oval 23">
              <a:extLst>
                <a:ext uri="{FF2B5EF4-FFF2-40B4-BE49-F238E27FC236}">
                  <a16:creationId xmlns:a16="http://schemas.microsoft.com/office/drawing/2014/main" id="{4A3B4E86-8320-F24C-95D7-9E311B6C3E39}"/>
                </a:ext>
              </a:extLst>
            </p:cNvPr>
            <p:cNvSpPr/>
            <p:nvPr/>
          </p:nvSpPr>
          <p:spPr>
            <a:xfrm>
              <a:off x="22685826"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5" name="Can 24">
              <a:extLst>
                <a:ext uri="{FF2B5EF4-FFF2-40B4-BE49-F238E27FC236}">
                  <a16:creationId xmlns:a16="http://schemas.microsoft.com/office/drawing/2014/main" id="{86FA4365-D44B-EF43-8B29-0152AE077ADF}"/>
                </a:ext>
              </a:extLst>
            </p:cNvPr>
            <p:cNvSpPr/>
            <p:nvPr/>
          </p:nvSpPr>
          <p:spPr>
            <a:xfrm>
              <a:off x="22685826"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Oval 25">
              <a:extLst>
                <a:ext uri="{FF2B5EF4-FFF2-40B4-BE49-F238E27FC236}">
                  <a16:creationId xmlns:a16="http://schemas.microsoft.com/office/drawing/2014/main" id="{B5E9014A-1861-264E-B0FC-7A2386D5281E}"/>
                </a:ext>
              </a:extLst>
            </p:cNvPr>
            <p:cNvSpPr/>
            <p:nvPr/>
          </p:nvSpPr>
          <p:spPr>
            <a:xfrm>
              <a:off x="24405768"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Oval 26">
              <a:extLst>
                <a:ext uri="{FF2B5EF4-FFF2-40B4-BE49-F238E27FC236}">
                  <a16:creationId xmlns:a16="http://schemas.microsoft.com/office/drawing/2014/main" id="{2EE1332B-8054-9347-B450-8F93312C40F8}"/>
                </a:ext>
              </a:extLst>
            </p:cNvPr>
            <p:cNvSpPr/>
            <p:nvPr/>
          </p:nvSpPr>
          <p:spPr>
            <a:xfrm>
              <a:off x="24405768"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Oval 27">
              <a:extLst>
                <a:ext uri="{FF2B5EF4-FFF2-40B4-BE49-F238E27FC236}">
                  <a16:creationId xmlns:a16="http://schemas.microsoft.com/office/drawing/2014/main" id="{9766A1CA-3463-4445-8005-420739F64D30}"/>
                </a:ext>
              </a:extLst>
            </p:cNvPr>
            <p:cNvSpPr/>
            <p:nvPr/>
          </p:nvSpPr>
          <p:spPr>
            <a:xfrm>
              <a:off x="24405768"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 name="Group 3">
            <a:extLst>
              <a:ext uri="{FF2B5EF4-FFF2-40B4-BE49-F238E27FC236}">
                <a16:creationId xmlns:a16="http://schemas.microsoft.com/office/drawing/2014/main" id="{12FC9920-3BFC-E74B-9273-58C67AF7D418}"/>
              </a:ext>
            </a:extLst>
          </p:cNvPr>
          <p:cNvGrpSpPr/>
          <p:nvPr/>
        </p:nvGrpSpPr>
        <p:grpSpPr>
          <a:xfrm>
            <a:off x="6001141" y="2762114"/>
            <a:ext cx="808317" cy="1012437"/>
            <a:chOff x="32003998" y="9144003"/>
            <a:chExt cx="4310743" cy="5399314"/>
          </a:xfrm>
        </p:grpSpPr>
        <p:sp>
          <p:nvSpPr>
            <p:cNvPr id="29" name="Oval 28">
              <a:extLst>
                <a:ext uri="{FF2B5EF4-FFF2-40B4-BE49-F238E27FC236}">
                  <a16:creationId xmlns:a16="http://schemas.microsoft.com/office/drawing/2014/main" id="{2A235A15-D670-E740-AD16-131B79AB062A}"/>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0" name="Can 29">
              <a:extLst>
                <a:ext uri="{FF2B5EF4-FFF2-40B4-BE49-F238E27FC236}">
                  <a16:creationId xmlns:a16="http://schemas.microsoft.com/office/drawing/2014/main" id="{68AF6E5D-22F1-2A4B-81B5-282C10A2AD9E}"/>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1" name="Oval 30">
            <a:extLst>
              <a:ext uri="{FF2B5EF4-FFF2-40B4-BE49-F238E27FC236}">
                <a16:creationId xmlns:a16="http://schemas.microsoft.com/office/drawing/2014/main" id="{16C9FE51-F5C3-BC45-8D3B-C696812FD63C}"/>
              </a:ext>
            </a:extLst>
          </p:cNvPr>
          <p:cNvSpPr/>
          <p:nvPr/>
        </p:nvSpPr>
        <p:spPr>
          <a:xfrm>
            <a:off x="6323651" y="2684548"/>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Oval 31">
            <a:extLst>
              <a:ext uri="{FF2B5EF4-FFF2-40B4-BE49-F238E27FC236}">
                <a16:creationId xmlns:a16="http://schemas.microsoft.com/office/drawing/2014/main" id="{AA44E22E-9CB1-EB47-B69F-3D108F596AE7}"/>
              </a:ext>
            </a:extLst>
          </p:cNvPr>
          <p:cNvSpPr/>
          <p:nvPr/>
        </p:nvSpPr>
        <p:spPr>
          <a:xfrm>
            <a:off x="6323651" y="220282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Oval 32">
            <a:extLst>
              <a:ext uri="{FF2B5EF4-FFF2-40B4-BE49-F238E27FC236}">
                <a16:creationId xmlns:a16="http://schemas.microsoft.com/office/drawing/2014/main" id="{E5297D0E-CE82-8B45-9785-3E8B76EAF373}"/>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TextBox 33">
            <a:extLst>
              <a:ext uri="{FF2B5EF4-FFF2-40B4-BE49-F238E27FC236}">
                <a16:creationId xmlns:a16="http://schemas.microsoft.com/office/drawing/2014/main" id="{78AC84B1-EDAC-B143-84DC-E55E9A34EF37}"/>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35" name="Title 2">
            <a:extLst>
              <a:ext uri="{FF2B5EF4-FFF2-40B4-BE49-F238E27FC236}">
                <a16:creationId xmlns:a16="http://schemas.microsoft.com/office/drawing/2014/main" id="{B51807F3-94C7-C84D-9A6F-C84B31395F25}"/>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1184751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20CF5A4-0A2B-1844-A79E-E5F15C8A7508}"/>
              </a:ext>
            </a:extLst>
          </p:cNvPr>
          <p:cNvGrpSpPr/>
          <p:nvPr/>
        </p:nvGrpSpPr>
        <p:grpSpPr>
          <a:xfrm>
            <a:off x="2351468" y="1725182"/>
            <a:ext cx="808317" cy="2049370"/>
            <a:chOff x="12540341" y="3614058"/>
            <a:chExt cx="4310743" cy="10929259"/>
          </a:xfrm>
        </p:grpSpPr>
        <p:sp>
          <p:nvSpPr>
            <p:cNvPr id="22" name="Oval 21">
              <a:extLst>
                <a:ext uri="{FF2B5EF4-FFF2-40B4-BE49-F238E27FC236}">
                  <a16:creationId xmlns:a16="http://schemas.microsoft.com/office/drawing/2014/main" id="{B2F9397B-563F-5B4F-B41E-949C15DD4400}"/>
                </a:ext>
              </a:extLst>
            </p:cNvPr>
            <p:cNvSpPr/>
            <p:nvPr/>
          </p:nvSpPr>
          <p:spPr>
            <a:xfrm>
              <a:off x="1254034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3" name="Can 22">
              <a:extLst>
                <a:ext uri="{FF2B5EF4-FFF2-40B4-BE49-F238E27FC236}">
                  <a16:creationId xmlns:a16="http://schemas.microsoft.com/office/drawing/2014/main" id="{4056D9E4-C568-3345-9E0F-D67327A55191}"/>
                </a:ext>
              </a:extLst>
            </p:cNvPr>
            <p:cNvSpPr/>
            <p:nvPr/>
          </p:nvSpPr>
          <p:spPr>
            <a:xfrm>
              <a:off x="1254034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Oval 23">
              <a:extLst>
                <a:ext uri="{FF2B5EF4-FFF2-40B4-BE49-F238E27FC236}">
                  <a16:creationId xmlns:a16="http://schemas.microsoft.com/office/drawing/2014/main" id="{3499726A-8034-5C47-8B07-5D56E733A759}"/>
                </a:ext>
              </a:extLst>
            </p:cNvPr>
            <p:cNvSpPr/>
            <p:nvPr/>
          </p:nvSpPr>
          <p:spPr>
            <a:xfrm>
              <a:off x="14260283"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Oval 24">
              <a:extLst>
                <a:ext uri="{FF2B5EF4-FFF2-40B4-BE49-F238E27FC236}">
                  <a16:creationId xmlns:a16="http://schemas.microsoft.com/office/drawing/2014/main" id="{44B34ABB-005C-AE40-AB46-DCF5503DC397}"/>
                </a:ext>
              </a:extLst>
            </p:cNvPr>
            <p:cNvSpPr/>
            <p:nvPr/>
          </p:nvSpPr>
          <p:spPr>
            <a:xfrm>
              <a:off x="14260283"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Oval 25">
              <a:extLst>
                <a:ext uri="{FF2B5EF4-FFF2-40B4-BE49-F238E27FC236}">
                  <a16:creationId xmlns:a16="http://schemas.microsoft.com/office/drawing/2014/main" id="{217702C3-CDA6-F442-88CD-DE1773879B2A}"/>
                </a:ext>
              </a:extLst>
            </p:cNvPr>
            <p:cNvSpPr/>
            <p:nvPr/>
          </p:nvSpPr>
          <p:spPr>
            <a:xfrm>
              <a:off x="14260283"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 name="Group 6">
            <a:extLst>
              <a:ext uri="{FF2B5EF4-FFF2-40B4-BE49-F238E27FC236}">
                <a16:creationId xmlns:a16="http://schemas.microsoft.com/office/drawing/2014/main" id="{90DCBE18-122A-7847-8564-0564106A4E96}"/>
              </a:ext>
            </a:extLst>
          </p:cNvPr>
          <p:cNvGrpSpPr/>
          <p:nvPr/>
        </p:nvGrpSpPr>
        <p:grpSpPr>
          <a:xfrm>
            <a:off x="4253870" y="1725182"/>
            <a:ext cx="808317" cy="2049370"/>
            <a:chOff x="22685826" y="3614058"/>
            <a:chExt cx="4310743" cy="10929259"/>
          </a:xfrm>
        </p:grpSpPr>
        <p:sp>
          <p:nvSpPr>
            <p:cNvPr id="27" name="Oval 26">
              <a:extLst>
                <a:ext uri="{FF2B5EF4-FFF2-40B4-BE49-F238E27FC236}">
                  <a16:creationId xmlns:a16="http://schemas.microsoft.com/office/drawing/2014/main" id="{2285EF14-A385-4543-8DCD-E665E6B75329}"/>
                </a:ext>
              </a:extLst>
            </p:cNvPr>
            <p:cNvSpPr/>
            <p:nvPr/>
          </p:nvSpPr>
          <p:spPr>
            <a:xfrm>
              <a:off x="22685826"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8" name="Can 27">
              <a:extLst>
                <a:ext uri="{FF2B5EF4-FFF2-40B4-BE49-F238E27FC236}">
                  <a16:creationId xmlns:a16="http://schemas.microsoft.com/office/drawing/2014/main" id="{75A3E5D4-E60C-2945-AA29-2A520497F28F}"/>
                </a:ext>
              </a:extLst>
            </p:cNvPr>
            <p:cNvSpPr/>
            <p:nvPr/>
          </p:nvSpPr>
          <p:spPr>
            <a:xfrm>
              <a:off x="22685826"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Oval 28">
              <a:extLst>
                <a:ext uri="{FF2B5EF4-FFF2-40B4-BE49-F238E27FC236}">
                  <a16:creationId xmlns:a16="http://schemas.microsoft.com/office/drawing/2014/main" id="{DB2CF76E-6CBA-964E-A9CF-7C3549AAC9A4}"/>
                </a:ext>
              </a:extLst>
            </p:cNvPr>
            <p:cNvSpPr/>
            <p:nvPr/>
          </p:nvSpPr>
          <p:spPr>
            <a:xfrm>
              <a:off x="24405768"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Oval 29">
              <a:extLst>
                <a:ext uri="{FF2B5EF4-FFF2-40B4-BE49-F238E27FC236}">
                  <a16:creationId xmlns:a16="http://schemas.microsoft.com/office/drawing/2014/main" id="{4850DF53-7496-7147-B04C-CF3BB41F060E}"/>
                </a:ext>
              </a:extLst>
            </p:cNvPr>
            <p:cNvSpPr/>
            <p:nvPr/>
          </p:nvSpPr>
          <p:spPr>
            <a:xfrm>
              <a:off x="24405768"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a:extLst>
                <a:ext uri="{FF2B5EF4-FFF2-40B4-BE49-F238E27FC236}">
                  <a16:creationId xmlns:a16="http://schemas.microsoft.com/office/drawing/2014/main" id="{0B3308A3-95BB-484F-BEAE-9ABA48993C35}"/>
                </a:ext>
              </a:extLst>
            </p:cNvPr>
            <p:cNvSpPr/>
            <p:nvPr/>
          </p:nvSpPr>
          <p:spPr>
            <a:xfrm>
              <a:off x="24405768"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 name="Group 3">
            <a:extLst>
              <a:ext uri="{FF2B5EF4-FFF2-40B4-BE49-F238E27FC236}">
                <a16:creationId xmlns:a16="http://schemas.microsoft.com/office/drawing/2014/main" id="{887AC1B1-1C81-BC40-A5F7-0512823F6415}"/>
              </a:ext>
            </a:extLst>
          </p:cNvPr>
          <p:cNvGrpSpPr/>
          <p:nvPr/>
        </p:nvGrpSpPr>
        <p:grpSpPr>
          <a:xfrm>
            <a:off x="6001141" y="2762114"/>
            <a:ext cx="808317" cy="1012437"/>
            <a:chOff x="32003998" y="9144003"/>
            <a:chExt cx="4310743" cy="5399314"/>
          </a:xfrm>
        </p:grpSpPr>
        <p:sp>
          <p:nvSpPr>
            <p:cNvPr id="32" name="Oval 31">
              <a:extLst>
                <a:ext uri="{FF2B5EF4-FFF2-40B4-BE49-F238E27FC236}">
                  <a16:creationId xmlns:a16="http://schemas.microsoft.com/office/drawing/2014/main" id="{451C5A07-FB62-B24E-A36F-E9582BED4B74}"/>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3" name="Can 32">
              <a:extLst>
                <a:ext uri="{FF2B5EF4-FFF2-40B4-BE49-F238E27FC236}">
                  <a16:creationId xmlns:a16="http://schemas.microsoft.com/office/drawing/2014/main" id="{05E608DF-273B-3F4B-9AE9-E042A5B2D5C1}"/>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9" name="Oval 38">
            <a:extLst>
              <a:ext uri="{FF2B5EF4-FFF2-40B4-BE49-F238E27FC236}">
                <a16:creationId xmlns:a16="http://schemas.microsoft.com/office/drawing/2014/main" id="{0B8336B1-00C9-844E-984C-42F60CA49369}"/>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D67F6EB3-D73D-F943-BFD4-58911220DE01}"/>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Oval 40">
            <a:extLst>
              <a:ext uri="{FF2B5EF4-FFF2-40B4-BE49-F238E27FC236}">
                <a16:creationId xmlns:a16="http://schemas.microsoft.com/office/drawing/2014/main" id="{2FEA231D-96E1-E54D-BED5-CDC946B6A906}"/>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Oval 41">
            <a:extLst>
              <a:ext uri="{FF2B5EF4-FFF2-40B4-BE49-F238E27FC236}">
                <a16:creationId xmlns:a16="http://schemas.microsoft.com/office/drawing/2014/main" id="{B63DE759-FC0D-C349-9349-992D19F54D99}"/>
              </a:ext>
            </a:extLst>
          </p:cNvPr>
          <p:cNvSpPr/>
          <p:nvPr/>
        </p:nvSpPr>
        <p:spPr>
          <a:xfrm>
            <a:off x="6323651" y="1917055"/>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A8D2C9D3-4071-1D40-8DFD-A52F0C210E28}"/>
              </a:ext>
            </a:extLst>
          </p:cNvPr>
          <p:cNvSpPr/>
          <p:nvPr/>
        </p:nvSpPr>
        <p:spPr>
          <a:xfrm>
            <a:off x="6323651" y="230080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57AE2C34-C18C-3E42-9946-82A8F6672A0E}"/>
              </a:ext>
            </a:extLst>
          </p:cNvPr>
          <p:cNvSpPr/>
          <p:nvPr/>
        </p:nvSpPr>
        <p:spPr>
          <a:xfrm>
            <a:off x="6323651" y="2684548"/>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TextBox 33">
            <a:extLst>
              <a:ext uri="{FF2B5EF4-FFF2-40B4-BE49-F238E27FC236}">
                <a16:creationId xmlns:a16="http://schemas.microsoft.com/office/drawing/2014/main" id="{86B1621C-75EC-2448-BEB3-7256E4B308CD}"/>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35" name="Title 2">
            <a:extLst>
              <a:ext uri="{FF2B5EF4-FFF2-40B4-BE49-F238E27FC236}">
                <a16:creationId xmlns:a16="http://schemas.microsoft.com/office/drawing/2014/main" id="{577E573C-E102-AB49-9DA3-E5D98A5A45EC}"/>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11192954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935AC34-135E-834D-B324-D9CD6A87C910}"/>
              </a:ext>
            </a:extLst>
          </p:cNvPr>
          <p:cNvGrpSpPr/>
          <p:nvPr/>
        </p:nvGrpSpPr>
        <p:grpSpPr>
          <a:xfrm>
            <a:off x="2351468" y="1725182"/>
            <a:ext cx="808317" cy="2049370"/>
            <a:chOff x="12540341" y="3614058"/>
            <a:chExt cx="4310743" cy="10929259"/>
          </a:xfrm>
        </p:grpSpPr>
        <p:sp>
          <p:nvSpPr>
            <p:cNvPr id="23" name="Oval 22">
              <a:extLst>
                <a:ext uri="{FF2B5EF4-FFF2-40B4-BE49-F238E27FC236}">
                  <a16:creationId xmlns:a16="http://schemas.microsoft.com/office/drawing/2014/main" id="{5C2A3BD3-4674-954E-AE1A-1B011D44DE09}"/>
                </a:ext>
              </a:extLst>
            </p:cNvPr>
            <p:cNvSpPr/>
            <p:nvPr/>
          </p:nvSpPr>
          <p:spPr>
            <a:xfrm>
              <a:off x="1254034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4" name="Can 23">
              <a:extLst>
                <a:ext uri="{FF2B5EF4-FFF2-40B4-BE49-F238E27FC236}">
                  <a16:creationId xmlns:a16="http://schemas.microsoft.com/office/drawing/2014/main" id="{BFD946CE-2F38-D74E-933D-80EB6B3E3FFE}"/>
                </a:ext>
              </a:extLst>
            </p:cNvPr>
            <p:cNvSpPr/>
            <p:nvPr/>
          </p:nvSpPr>
          <p:spPr>
            <a:xfrm>
              <a:off x="1254034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Oval 24">
              <a:extLst>
                <a:ext uri="{FF2B5EF4-FFF2-40B4-BE49-F238E27FC236}">
                  <a16:creationId xmlns:a16="http://schemas.microsoft.com/office/drawing/2014/main" id="{C423CF80-2E9E-C54E-8171-21F61503F84C}"/>
                </a:ext>
              </a:extLst>
            </p:cNvPr>
            <p:cNvSpPr/>
            <p:nvPr/>
          </p:nvSpPr>
          <p:spPr>
            <a:xfrm>
              <a:off x="14260283"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Oval 25">
              <a:extLst>
                <a:ext uri="{FF2B5EF4-FFF2-40B4-BE49-F238E27FC236}">
                  <a16:creationId xmlns:a16="http://schemas.microsoft.com/office/drawing/2014/main" id="{180F4B11-A3D3-AF44-8892-8E47FDF73BC7}"/>
                </a:ext>
              </a:extLst>
            </p:cNvPr>
            <p:cNvSpPr/>
            <p:nvPr/>
          </p:nvSpPr>
          <p:spPr>
            <a:xfrm>
              <a:off x="14260283"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Oval 26">
              <a:extLst>
                <a:ext uri="{FF2B5EF4-FFF2-40B4-BE49-F238E27FC236}">
                  <a16:creationId xmlns:a16="http://schemas.microsoft.com/office/drawing/2014/main" id="{1DB691FD-7822-2440-B743-2D9DA33D738F}"/>
                </a:ext>
              </a:extLst>
            </p:cNvPr>
            <p:cNvSpPr/>
            <p:nvPr/>
          </p:nvSpPr>
          <p:spPr>
            <a:xfrm>
              <a:off x="14260283"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8" name="Group 7">
            <a:extLst>
              <a:ext uri="{FF2B5EF4-FFF2-40B4-BE49-F238E27FC236}">
                <a16:creationId xmlns:a16="http://schemas.microsoft.com/office/drawing/2014/main" id="{FF0BAF4C-4D3C-8B46-9515-4E9B42B2B9C9}"/>
              </a:ext>
            </a:extLst>
          </p:cNvPr>
          <p:cNvGrpSpPr/>
          <p:nvPr/>
        </p:nvGrpSpPr>
        <p:grpSpPr>
          <a:xfrm>
            <a:off x="4253870" y="1725182"/>
            <a:ext cx="808317" cy="2049370"/>
            <a:chOff x="22685826" y="3614058"/>
            <a:chExt cx="4310743" cy="10929259"/>
          </a:xfrm>
        </p:grpSpPr>
        <p:sp>
          <p:nvSpPr>
            <p:cNvPr id="28" name="Oval 27">
              <a:extLst>
                <a:ext uri="{FF2B5EF4-FFF2-40B4-BE49-F238E27FC236}">
                  <a16:creationId xmlns:a16="http://schemas.microsoft.com/office/drawing/2014/main" id="{CA5E29FE-841C-4E4E-A42B-FA85050B3FAD}"/>
                </a:ext>
              </a:extLst>
            </p:cNvPr>
            <p:cNvSpPr/>
            <p:nvPr/>
          </p:nvSpPr>
          <p:spPr>
            <a:xfrm>
              <a:off x="22685826"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9" name="Can 28">
              <a:extLst>
                <a:ext uri="{FF2B5EF4-FFF2-40B4-BE49-F238E27FC236}">
                  <a16:creationId xmlns:a16="http://schemas.microsoft.com/office/drawing/2014/main" id="{5C63822C-0FBE-4B43-B89B-76A6971AC841}"/>
                </a:ext>
              </a:extLst>
            </p:cNvPr>
            <p:cNvSpPr/>
            <p:nvPr/>
          </p:nvSpPr>
          <p:spPr>
            <a:xfrm>
              <a:off x="22685826"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Oval 29">
              <a:extLst>
                <a:ext uri="{FF2B5EF4-FFF2-40B4-BE49-F238E27FC236}">
                  <a16:creationId xmlns:a16="http://schemas.microsoft.com/office/drawing/2014/main" id="{5CB617D1-3585-3642-A9E5-A1160B2F9744}"/>
                </a:ext>
              </a:extLst>
            </p:cNvPr>
            <p:cNvSpPr/>
            <p:nvPr/>
          </p:nvSpPr>
          <p:spPr>
            <a:xfrm>
              <a:off x="24405768"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a:extLst>
                <a:ext uri="{FF2B5EF4-FFF2-40B4-BE49-F238E27FC236}">
                  <a16:creationId xmlns:a16="http://schemas.microsoft.com/office/drawing/2014/main" id="{4E879262-C24E-DA4A-882B-91AC1205FE03}"/>
                </a:ext>
              </a:extLst>
            </p:cNvPr>
            <p:cNvSpPr/>
            <p:nvPr/>
          </p:nvSpPr>
          <p:spPr>
            <a:xfrm>
              <a:off x="24405768"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Oval 31">
              <a:extLst>
                <a:ext uri="{FF2B5EF4-FFF2-40B4-BE49-F238E27FC236}">
                  <a16:creationId xmlns:a16="http://schemas.microsoft.com/office/drawing/2014/main" id="{CFF1E067-9CD5-3D4B-9DC9-8CEEB83155B8}"/>
                </a:ext>
              </a:extLst>
            </p:cNvPr>
            <p:cNvSpPr/>
            <p:nvPr/>
          </p:nvSpPr>
          <p:spPr>
            <a:xfrm>
              <a:off x="24405768"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 name="Group 3">
            <a:extLst>
              <a:ext uri="{FF2B5EF4-FFF2-40B4-BE49-F238E27FC236}">
                <a16:creationId xmlns:a16="http://schemas.microsoft.com/office/drawing/2014/main" id="{62BCA645-82C6-E24B-BAC8-18E46C70A205}"/>
              </a:ext>
            </a:extLst>
          </p:cNvPr>
          <p:cNvGrpSpPr/>
          <p:nvPr/>
        </p:nvGrpSpPr>
        <p:grpSpPr>
          <a:xfrm>
            <a:off x="6001141" y="2762114"/>
            <a:ext cx="808317" cy="1012437"/>
            <a:chOff x="32003998" y="9144003"/>
            <a:chExt cx="4310743" cy="5399314"/>
          </a:xfrm>
        </p:grpSpPr>
        <p:sp>
          <p:nvSpPr>
            <p:cNvPr id="33" name="Oval 32">
              <a:extLst>
                <a:ext uri="{FF2B5EF4-FFF2-40B4-BE49-F238E27FC236}">
                  <a16:creationId xmlns:a16="http://schemas.microsoft.com/office/drawing/2014/main" id="{7514077E-67C4-FA48-842E-AE77FEDCC85F}"/>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4" name="Can 33">
              <a:extLst>
                <a:ext uri="{FF2B5EF4-FFF2-40B4-BE49-F238E27FC236}">
                  <a16:creationId xmlns:a16="http://schemas.microsoft.com/office/drawing/2014/main" id="{11FDE392-1B4B-9047-BA8F-07028DDF432A}"/>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 name="Group 4">
            <a:extLst>
              <a:ext uri="{FF2B5EF4-FFF2-40B4-BE49-F238E27FC236}">
                <a16:creationId xmlns:a16="http://schemas.microsoft.com/office/drawing/2014/main" id="{1A766DC2-C83E-A14F-9C7E-F802F40ADF94}"/>
              </a:ext>
            </a:extLst>
          </p:cNvPr>
          <p:cNvGrpSpPr/>
          <p:nvPr/>
        </p:nvGrpSpPr>
        <p:grpSpPr>
          <a:xfrm>
            <a:off x="6948259" y="2762114"/>
            <a:ext cx="808317" cy="1012437"/>
            <a:chOff x="37054968" y="9144003"/>
            <a:chExt cx="4310743" cy="5399314"/>
          </a:xfrm>
        </p:grpSpPr>
        <p:sp>
          <p:nvSpPr>
            <p:cNvPr id="40" name="Oval 39">
              <a:extLst>
                <a:ext uri="{FF2B5EF4-FFF2-40B4-BE49-F238E27FC236}">
                  <a16:creationId xmlns:a16="http://schemas.microsoft.com/office/drawing/2014/main" id="{93167353-CA55-CF4C-9587-E7A18D4CFD4A}"/>
                </a:ext>
              </a:extLst>
            </p:cNvPr>
            <p:cNvSpPr/>
            <p:nvPr/>
          </p:nvSpPr>
          <p:spPr>
            <a:xfrm>
              <a:off x="3705496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41" name="Can 40">
              <a:extLst>
                <a:ext uri="{FF2B5EF4-FFF2-40B4-BE49-F238E27FC236}">
                  <a16:creationId xmlns:a16="http://schemas.microsoft.com/office/drawing/2014/main" id="{8C6008CD-8152-B442-98F1-B7DA0DEC3E83}"/>
                </a:ext>
              </a:extLst>
            </p:cNvPr>
            <p:cNvSpPr/>
            <p:nvPr/>
          </p:nvSpPr>
          <p:spPr>
            <a:xfrm>
              <a:off x="3705496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2" name="Oval 41">
            <a:extLst>
              <a:ext uri="{FF2B5EF4-FFF2-40B4-BE49-F238E27FC236}">
                <a16:creationId xmlns:a16="http://schemas.microsoft.com/office/drawing/2014/main" id="{C0E77928-444A-C447-B39C-71E64D25BAE0}"/>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AE066234-735F-1848-BB2F-B0D1421AA732}"/>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30BC70E1-99E9-E646-913E-70DAE0E134E5}"/>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Oval 44">
            <a:extLst>
              <a:ext uri="{FF2B5EF4-FFF2-40B4-BE49-F238E27FC236}">
                <a16:creationId xmlns:a16="http://schemas.microsoft.com/office/drawing/2014/main" id="{973D8CA4-7229-5B42-A20B-E412A64B95F2}"/>
              </a:ext>
            </a:extLst>
          </p:cNvPr>
          <p:cNvSpPr/>
          <p:nvPr/>
        </p:nvSpPr>
        <p:spPr>
          <a:xfrm>
            <a:off x="6323651" y="1917055"/>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CE5AF67C-ED4F-9A4C-B81D-CC5818A8D04B}"/>
              </a:ext>
            </a:extLst>
          </p:cNvPr>
          <p:cNvSpPr/>
          <p:nvPr/>
        </p:nvSpPr>
        <p:spPr>
          <a:xfrm>
            <a:off x="6323651" y="230080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Oval 46">
            <a:extLst>
              <a:ext uri="{FF2B5EF4-FFF2-40B4-BE49-F238E27FC236}">
                <a16:creationId xmlns:a16="http://schemas.microsoft.com/office/drawing/2014/main" id="{F9FF64F1-F7D3-7341-A08A-E0348C2348E7}"/>
              </a:ext>
            </a:extLst>
          </p:cNvPr>
          <p:cNvSpPr/>
          <p:nvPr/>
        </p:nvSpPr>
        <p:spPr>
          <a:xfrm>
            <a:off x="6323651" y="2684548"/>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extBox 34">
            <a:extLst>
              <a:ext uri="{FF2B5EF4-FFF2-40B4-BE49-F238E27FC236}">
                <a16:creationId xmlns:a16="http://schemas.microsoft.com/office/drawing/2014/main" id="{F80B7F89-38EA-6B4C-9F19-3E64B0F75B25}"/>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36" name="Title 2">
            <a:extLst>
              <a:ext uri="{FF2B5EF4-FFF2-40B4-BE49-F238E27FC236}">
                <a16:creationId xmlns:a16="http://schemas.microsoft.com/office/drawing/2014/main" id="{A65AD8E9-3038-2345-AB68-4B8BAA677FC0}"/>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3931872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768D6A9-1267-1846-AF69-CC04BD28D1DD}"/>
              </a:ext>
            </a:extLst>
          </p:cNvPr>
          <p:cNvGrpSpPr/>
          <p:nvPr/>
        </p:nvGrpSpPr>
        <p:grpSpPr>
          <a:xfrm>
            <a:off x="2351468" y="1725182"/>
            <a:ext cx="808317" cy="2049370"/>
            <a:chOff x="12540341" y="3614058"/>
            <a:chExt cx="4310743" cy="10929259"/>
          </a:xfrm>
        </p:grpSpPr>
        <p:sp>
          <p:nvSpPr>
            <p:cNvPr id="22" name="Oval 21">
              <a:extLst>
                <a:ext uri="{FF2B5EF4-FFF2-40B4-BE49-F238E27FC236}">
                  <a16:creationId xmlns:a16="http://schemas.microsoft.com/office/drawing/2014/main" id="{C5804AC0-06C2-554C-A172-A65B5D231F93}"/>
                </a:ext>
              </a:extLst>
            </p:cNvPr>
            <p:cNvSpPr/>
            <p:nvPr/>
          </p:nvSpPr>
          <p:spPr>
            <a:xfrm>
              <a:off x="1254034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4" name="Can 23">
              <a:extLst>
                <a:ext uri="{FF2B5EF4-FFF2-40B4-BE49-F238E27FC236}">
                  <a16:creationId xmlns:a16="http://schemas.microsoft.com/office/drawing/2014/main" id="{32DAC7C6-52D2-304B-866B-5B40599CE5A2}"/>
                </a:ext>
              </a:extLst>
            </p:cNvPr>
            <p:cNvSpPr/>
            <p:nvPr/>
          </p:nvSpPr>
          <p:spPr>
            <a:xfrm>
              <a:off x="1254034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Oval 24">
              <a:extLst>
                <a:ext uri="{FF2B5EF4-FFF2-40B4-BE49-F238E27FC236}">
                  <a16:creationId xmlns:a16="http://schemas.microsoft.com/office/drawing/2014/main" id="{CD662870-0CE1-0340-89CA-641BB93C2134}"/>
                </a:ext>
              </a:extLst>
            </p:cNvPr>
            <p:cNvSpPr/>
            <p:nvPr/>
          </p:nvSpPr>
          <p:spPr>
            <a:xfrm>
              <a:off x="14260283"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Oval 25">
              <a:extLst>
                <a:ext uri="{FF2B5EF4-FFF2-40B4-BE49-F238E27FC236}">
                  <a16:creationId xmlns:a16="http://schemas.microsoft.com/office/drawing/2014/main" id="{E35DCB09-228B-2B43-8DC4-6C32B985C0DC}"/>
                </a:ext>
              </a:extLst>
            </p:cNvPr>
            <p:cNvSpPr/>
            <p:nvPr/>
          </p:nvSpPr>
          <p:spPr>
            <a:xfrm>
              <a:off x="14260283"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Oval 26">
              <a:extLst>
                <a:ext uri="{FF2B5EF4-FFF2-40B4-BE49-F238E27FC236}">
                  <a16:creationId xmlns:a16="http://schemas.microsoft.com/office/drawing/2014/main" id="{9EB8D349-D407-D54C-A327-76A0139F4B13}"/>
                </a:ext>
              </a:extLst>
            </p:cNvPr>
            <p:cNvSpPr/>
            <p:nvPr/>
          </p:nvSpPr>
          <p:spPr>
            <a:xfrm>
              <a:off x="14260283"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 name="Group 6">
            <a:extLst>
              <a:ext uri="{FF2B5EF4-FFF2-40B4-BE49-F238E27FC236}">
                <a16:creationId xmlns:a16="http://schemas.microsoft.com/office/drawing/2014/main" id="{41AE758F-12D0-7147-A076-0CA7CA156C60}"/>
              </a:ext>
            </a:extLst>
          </p:cNvPr>
          <p:cNvGrpSpPr/>
          <p:nvPr/>
        </p:nvGrpSpPr>
        <p:grpSpPr>
          <a:xfrm>
            <a:off x="4253870" y="1725182"/>
            <a:ext cx="808317" cy="2049370"/>
            <a:chOff x="22685826" y="3614058"/>
            <a:chExt cx="4310743" cy="10929259"/>
          </a:xfrm>
        </p:grpSpPr>
        <p:sp>
          <p:nvSpPr>
            <p:cNvPr id="28" name="Oval 27">
              <a:extLst>
                <a:ext uri="{FF2B5EF4-FFF2-40B4-BE49-F238E27FC236}">
                  <a16:creationId xmlns:a16="http://schemas.microsoft.com/office/drawing/2014/main" id="{0F15BA56-5696-5846-9982-AB8B62D574AD}"/>
                </a:ext>
              </a:extLst>
            </p:cNvPr>
            <p:cNvSpPr/>
            <p:nvPr/>
          </p:nvSpPr>
          <p:spPr>
            <a:xfrm>
              <a:off x="22685826"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9" name="Can 28">
              <a:extLst>
                <a:ext uri="{FF2B5EF4-FFF2-40B4-BE49-F238E27FC236}">
                  <a16:creationId xmlns:a16="http://schemas.microsoft.com/office/drawing/2014/main" id="{17A98AA3-FB11-2947-89E7-470081C76BA1}"/>
                </a:ext>
              </a:extLst>
            </p:cNvPr>
            <p:cNvSpPr/>
            <p:nvPr/>
          </p:nvSpPr>
          <p:spPr>
            <a:xfrm>
              <a:off x="22685826"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Oval 29">
              <a:extLst>
                <a:ext uri="{FF2B5EF4-FFF2-40B4-BE49-F238E27FC236}">
                  <a16:creationId xmlns:a16="http://schemas.microsoft.com/office/drawing/2014/main" id="{B44EA797-9C83-0A4E-B1E0-8D0DFE23363D}"/>
                </a:ext>
              </a:extLst>
            </p:cNvPr>
            <p:cNvSpPr/>
            <p:nvPr/>
          </p:nvSpPr>
          <p:spPr>
            <a:xfrm>
              <a:off x="24405768"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a:extLst>
                <a:ext uri="{FF2B5EF4-FFF2-40B4-BE49-F238E27FC236}">
                  <a16:creationId xmlns:a16="http://schemas.microsoft.com/office/drawing/2014/main" id="{51264307-8782-0B4E-B5D9-80982F39A4F7}"/>
                </a:ext>
              </a:extLst>
            </p:cNvPr>
            <p:cNvSpPr/>
            <p:nvPr/>
          </p:nvSpPr>
          <p:spPr>
            <a:xfrm>
              <a:off x="24405768"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Oval 31">
              <a:extLst>
                <a:ext uri="{FF2B5EF4-FFF2-40B4-BE49-F238E27FC236}">
                  <a16:creationId xmlns:a16="http://schemas.microsoft.com/office/drawing/2014/main" id="{6840AB71-B075-B747-91A2-54EF93624E5A}"/>
                </a:ext>
              </a:extLst>
            </p:cNvPr>
            <p:cNvSpPr/>
            <p:nvPr/>
          </p:nvSpPr>
          <p:spPr>
            <a:xfrm>
              <a:off x="24405768"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 name="Group 4">
            <a:extLst>
              <a:ext uri="{FF2B5EF4-FFF2-40B4-BE49-F238E27FC236}">
                <a16:creationId xmlns:a16="http://schemas.microsoft.com/office/drawing/2014/main" id="{177135BD-0AD6-A046-B7D4-4E0FA6321BCC}"/>
              </a:ext>
            </a:extLst>
          </p:cNvPr>
          <p:cNvGrpSpPr/>
          <p:nvPr/>
        </p:nvGrpSpPr>
        <p:grpSpPr>
          <a:xfrm>
            <a:off x="6001141" y="2762114"/>
            <a:ext cx="808317" cy="1012437"/>
            <a:chOff x="32003998" y="9144003"/>
            <a:chExt cx="4310743" cy="5399314"/>
          </a:xfrm>
        </p:grpSpPr>
        <p:sp>
          <p:nvSpPr>
            <p:cNvPr id="33" name="Oval 32">
              <a:extLst>
                <a:ext uri="{FF2B5EF4-FFF2-40B4-BE49-F238E27FC236}">
                  <a16:creationId xmlns:a16="http://schemas.microsoft.com/office/drawing/2014/main" id="{ED956C4A-8FFF-1A4A-9A9D-A43718860F6F}"/>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4" name="Can 33">
              <a:extLst>
                <a:ext uri="{FF2B5EF4-FFF2-40B4-BE49-F238E27FC236}">
                  <a16:creationId xmlns:a16="http://schemas.microsoft.com/office/drawing/2014/main" id="{F6E30AB7-2C08-4A4B-AD52-22E6ABB4AFCB}"/>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 name="Group 3">
            <a:extLst>
              <a:ext uri="{FF2B5EF4-FFF2-40B4-BE49-F238E27FC236}">
                <a16:creationId xmlns:a16="http://schemas.microsoft.com/office/drawing/2014/main" id="{96C66751-116A-E541-A625-A5C96DCD6F2F}"/>
              </a:ext>
            </a:extLst>
          </p:cNvPr>
          <p:cNvGrpSpPr/>
          <p:nvPr/>
        </p:nvGrpSpPr>
        <p:grpSpPr>
          <a:xfrm>
            <a:off x="6948259" y="2762114"/>
            <a:ext cx="808317" cy="1012437"/>
            <a:chOff x="37054968" y="9144003"/>
            <a:chExt cx="4310743" cy="5399314"/>
          </a:xfrm>
        </p:grpSpPr>
        <p:sp>
          <p:nvSpPr>
            <p:cNvPr id="40" name="Oval 39">
              <a:extLst>
                <a:ext uri="{FF2B5EF4-FFF2-40B4-BE49-F238E27FC236}">
                  <a16:creationId xmlns:a16="http://schemas.microsoft.com/office/drawing/2014/main" id="{582E75C6-DC31-0B4A-A43E-BF123EF770FB}"/>
                </a:ext>
              </a:extLst>
            </p:cNvPr>
            <p:cNvSpPr/>
            <p:nvPr/>
          </p:nvSpPr>
          <p:spPr>
            <a:xfrm>
              <a:off x="3705496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41" name="Can 40">
              <a:extLst>
                <a:ext uri="{FF2B5EF4-FFF2-40B4-BE49-F238E27FC236}">
                  <a16:creationId xmlns:a16="http://schemas.microsoft.com/office/drawing/2014/main" id="{0714ED18-38A3-3D48-B322-5120A2116836}"/>
                </a:ext>
              </a:extLst>
            </p:cNvPr>
            <p:cNvSpPr/>
            <p:nvPr/>
          </p:nvSpPr>
          <p:spPr>
            <a:xfrm>
              <a:off x="3705496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2" name="Oval 41">
            <a:extLst>
              <a:ext uri="{FF2B5EF4-FFF2-40B4-BE49-F238E27FC236}">
                <a16:creationId xmlns:a16="http://schemas.microsoft.com/office/drawing/2014/main" id="{42E04819-9C89-5A4F-87E1-6A6CBD017A83}"/>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72217BDF-52D7-814C-B8CB-6F8E93D954F1}"/>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B58780B6-640C-AC46-A499-7B10F04D9F85}"/>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Oval 44">
            <a:extLst>
              <a:ext uri="{FF2B5EF4-FFF2-40B4-BE49-F238E27FC236}">
                <a16:creationId xmlns:a16="http://schemas.microsoft.com/office/drawing/2014/main" id="{246007B9-4FF3-F64D-82A9-C68008D875E2}"/>
              </a:ext>
            </a:extLst>
          </p:cNvPr>
          <p:cNvSpPr/>
          <p:nvPr/>
        </p:nvSpPr>
        <p:spPr>
          <a:xfrm>
            <a:off x="6948260" y="194155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4170A3A9-A309-894B-9CCB-49D1EBA973FE}"/>
              </a:ext>
            </a:extLst>
          </p:cNvPr>
          <p:cNvSpPr/>
          <p:nvPr/>
        </p:nvSpPr>
        <p:spPr>
          <a:xfrm>
            <a:off x="7099307" y="226674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Oval 46">
            <a:extLst>
              <a:ext uri="{FF2B5EF4-FFF2-40B4-BE49-F238E27FC236}">
                <a16:creationId xmlns:a16="http://schemas.microsoft.com/office/drawing/2014/main" id="{0241ACCB-5C95-8E46-8C9D-980A4345F583}"/>
              </a:ext>
            </a:extLst>
          </p:cNvPr>
          <p:cNvSpPr/>
          <p:nvPr/>
        </p:nvSpPr>
        <p:spPr>
          <a:xfrm>
            <a:off x="7270769" y="255391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itle 2">
            <a:extLst>
              <a:ext uri="{FF2B5EF4-FFF2-40B4-BE49-F238E27FC236}">
                <a16:creationId xmlns:a16="http://schemas.microsoft.com/office/drawing/2014/main" id="{42C116E0-38BF-AE41-97CB-7C570B9838CA}"/>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8837018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E90C97-1CC3-5949-BB87-0D11BEE9B7D7}"/>
              </a:ext>
            </a:extLst>
          </p:cNvPr>
          <p:cNvGrpSpPr/>
          <p:nvPr/>
        </p:nvGrpSpPr>
        <p:grpSpPr>
          <a:xfrm>
            <a:off x="2351468" y="1725182"/>
            <a:ext cx="808317" cy="2049370"/>
            <a:chOff x="12540341" y="3614058"/>
            <a:chExt cx="4310743" cy="10929259"/>
          </a:xfrm>
        </p:grpSpPr>
        <p:sp>
          <p:nvSpPr>
            <p:cNvPr id="25" name="Oval 24">
              <a:extLst>
                <a:ext uri="{FF2B5EF4-FFF2-40B4-BE49-F238E27FC236}">
                  <a16:creationId xmlns:a16="http://schemas.microsoft.com/office/drawing/2014/main" id="{169E0F07-EE8C-7348-9FAF-67133E505BE5}"/>
                </a:ext>
              </a:extLst>
            </p:cNvPr>
            <p:cNvSpPr/>
            <p:nvPr/>
          </p:nvSpPr>
          <p:spPr>
            <a:xfrm>
              <a:off x="1254034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6" name="Can 25">
              <a:extLst>
                <a:ext uri="{FF2B5EF4-FFF2-40B4-BE49-F238E27FC236}">
                  <a16:creationId xmlns:a16="http://schemas.microsoft.com/office/drawing/2014/main" id="{6EDD1C3A-3177-334D-AE39-8B2A084B6A22}"/>
                </a:ext>
              </a:extLst>
            </p:cNvPr>
            <p:cNvSpPr/>
            <p:nvPr/>
          </p:nvSpPr>
          <p:spPr>
            <a:xfrm>
              <a:off x="1254034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Oval 26">
              <a:extLst>
                <a:ext uri="{FF2B5EF4-FFF2-40B4-BE49-F238E27FC236}">
                  <a16:creationId xmlns:a16="http://schemas.microsoft.com/office/drawing/2014/main" id="{F6601DF0-0F6D-4F48-928D-B18D1C3E4DD7}"/>
                </a:ext>
              </a:extLst>
            </p:cNvPr>
            <p:cNvSpPr/>
            <p:nvPr/>
          </p:nvSpPr>
          <p:spPr>
            <a:xfrm>
              <a:off x="14260283"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Oval 27">
              <a:extLst>
                <a:ext uri="{FF2B5EF4-FFF2-40B4-BE49-F238E27FC236}">
                  <a16:creationId xmlns:a16="http://schemas.microsoft.com/office/drawing/2014/main" id="{646B8841-EF8E-044A-A058-D0F1031C4EAC}"/>
                </a:ext>
              </a:extLst>
            </p:cNvPr>
            <p:cNvSpPr/>
            <p:nvPr/>
          </p:nvSpPr>
          <p:spPr>
            <a:xfrm>
              <a:off x="14260283"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Oval 28">
              <a:extLst>
                <a:ext uri="{FF2B5EF4-FFF2-40B4-BE49-F238E27FC236}">
                  <a16:creationId xmlns:a16="http://schemas.microsoft.com/office/drawing/2014/main" id="{BE879893-A0EA-F347-B866-41C102AF19E8}"/>
                </a:ext>
              </a:extLst>
            </p:cNvPr>
            <p:cNvSpPr/>
            <p:nvPr/>
          </p:nvSpPr>
          <p:spPr>
            <a:xfrm>
              <a:off x="14260283"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 name="Group 4">
            <a:extLst>
              <a:ext uri="{FF2B5EF4-FFF2-40B4-BE49-F238E27FC236}">
                <a16:creationId xmlns:a16="http://schemas.microsoft.com/office/drawing/2014/main" id="{E91DDABB-EA85-694E-A01C-BD7D5A530F92}"/>
              </a:ext>
            </a:extLst>
          </p:cNvPr>
          <p:cNvGrpSpPr/>
          <p:nvPr/>
        </p:nvGrpSpPr>
        <p:grpSpPr>
          <a:xfrm>
            <a:off x="4253870" y="1725182"/>
            <a:ext cx="808317" cy="2049370"/>
            <a:chOff x="22685826" y="3614058"/>
            <a:chExt cx="4310743" cy="10929259"/>
          </a:xfrm>
        </p:grpSpPr>
        <p:sp>
          <p:nvSpPr>
            <p:cNvPr id="30" name="Oval 29">
              <a:extLst>
                <a:ext uri="{FF2B5EF4-FFF2-40B4-BE49-F238E27FC236}">
                  <a16:creationId xmlns:a16="http://schemas.microsoft.com/office/drawing/2014/main" id="{0A4A2080-D8D5-DD46-A6C3-5DA295D71239}"/>
                </a:ext>
              </a:extLst>
            </p:cNvPr>
            <p:cNvSpPr/>
            <p:nvPr/>
          </p:nvSpPr>
          <p:spPr>
            <a:xfrm>
              <a:off x="22685826"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1" name="Can 30">
              <a:extLst>
                <a:ext uri="{FF2B5EF4-FFF2-40B4-BE49-F238E27FC236}">
                  <a16:creationId xmlns:a16="http://schemas.microsoft.com/office/drawing/2014/main" id="{3BCAE756-0AA0-8C43-9D46-EAFFCD3FE3EE}"/>
                </a:ext>
              </a:extLst>
            </p:cNvPr>
            <p:cNvSpPr/>
            <p:nvPr/>
          </p:nvSpPr>
          <p:spPr>
            <a:xfrm>
              <a:off x="22685826"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Oval 31">
              <a:extLst>
                <a:ext uri="{FF2B5EF4-FFF2-40B4-BE49-F238E27FC236}">
                  <a16:creationId xmlns:a16="http://schemas.microsoft.com/office/drawing/2014/main" id="{F9C73939-E016-7848-A69C-68A71A47CBAD}"/>
                </a:ext>
              </a:extLst>
            </p:cNvPr>
            <p:cNvSpPr/>
            <p:nvPr/>
          </p:nvSpPr>
          <p:spPr>
            <a:xfrm>
              <a:off x="24405768"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Oval 32">
              <a:extLst>
                <a:ext uri="{FF2B5EF4-FFF2-40B4-BE49-F238E27FC236}">
                  <a16:creationId xmlns:a16="http://schemas.microsoft.com/office/drawing/2014/main" id="{D9C3BFC7-9358-DF48-87BA-84742D2A6157}"/>
                </a:ext>
              </a:extLst>
            </p:cNvPr>
            <p:cNvSpPr/>
            <p:nvPr/>
          </p:nvSpPr>
          <p:spPr>
            <a:xfrm>
              <a:off x="24405768"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Oval 33">
              <a:extLst>
                <a:ext uri="{FF2B5EF4-FFF2-40B4-BE49-F238E27FC236}">
                  <a16:creationId xmlns:a16="http://schemas.microsoft.com/office/drawing/2014/main" id="{F28CAAA7-C327-EE41-A897-FD130CB53322}"/>
                </a:ext>
              </a:extLst>
            </p:cNvPr>
            <p:cNvSpPr/>
            <p:nvPr/>
          </p:nvSpPr>
          <p:spPr>
            <a:xfrm>
              <a:off x="24405768"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 name="Group 6">
            <a:extLst>
              <a:ext uri="{FF2B5EF4-FFF2-40B4-BE49-F238E27FC236}">
                <a16:creationId xmlns:a16="http://schemas.microsoft.com/office/drawing/2014/main" id="{F6545DB3-3EF9-B64C-BB57-148925BA1512}"/>
              </a:ext>
            </a:extLst>
          </p:cNvPr>
          <p:cNvGrpSpPr/>
          <p:nvPr/>
        </p:nvGrpSpPr>
        <p:grpSpPr>
          <a:xfrm>
            <a:off x="6001141" y="2762114"/>
            <a:ext cx="808317" cy="1012437"/>
            <a:chOff x="32003998" y="9144003"/>
            <a:chExt cx="4310743" cy="5399314"/>
          </a:xfrm>
        </p:grpSpPr>
        <p:sp>
          <p:nvSpPr>
            <p:cNvPr id="35" name="Oval 34">
              <a:extLst>
                <a:ext uri="{FF2B5EF4-FFF2-40B4-BE49-F238E27FC236}">
                  <a16:creationId xmlns:a16="http://schemas.microsoft.com/office/drawing/2014/main" id="{BA71FB4C-3037-BE42-A99C-610E0AA66E40}"/>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6" name="Can 35">
              <a:extLst>
                <a:ext uri="{FF2B5EF4-FFF2-40B4-BE49-F238E27FC236}">
                  <a16:creationId xmlns:a16="http://schemas.microsoft.com/office/drawing/2014/main" id="{9F0FB166-3F73-D140-96E2-DB0171D59DED}"/>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8" name="Group 7">
            <a:extLst>
              <a:ext uri="{FF2B5EF4-FFF2-40B4-BE49-F238E27FC236}">
                <a16:creationId xmlns:a16="http://schemas.microsoft.com/office/drawing/2014/main" id="{CB2FEC15-C1AC-994F-9D11-222167CF6FE1}"/>
              </a:ext>
            </a:extLst>
          </p:cNvPr>
          <p:cNvGrpSpPr/>
          <p:nvPr/>
        </p:nvGrpSpPr>
        <p:grpSpPr>
          <a:xfrm>
            <a:off x="6948259" y="2762114"/>
            <a:ext cx="808317" cy="1012437"/>
            <a:chOff x="37054968" y="9144003"/>
            <a:chExt cx="4310743" cy="5399314"/>
          </a:xfrm>
        </p:grpSpPr>
        <p:sp>
          <p:nvSpPr>
            <p:cNvPr id="37" name="Oval 36">
              <a:extLst>
                <a:ext uri="{FF2B5EF4-FFF2-40B4-BE49-F238E27FC236}">
                  <a16:creationId xmlns:a16="http://schemas.microsoft.com/office/drawing/2014/main" id="{4279896F-8B4D-724F-A715-2C85D5938304}"/>
                </a:ext>
              </a:extLst>
            </p:cNvPr>
            <p:cNvSpPr/>
            <p:nvPr/>
          </p:nvSpPr>
          <p:spPr>
            <a:xfrm>
              <a:off x="3705496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8" name="Can 37">
              <a:extLst>
                <a:ext uri="{FF2B5EF4-FFF2-40B4-BE49-F238E27FC236}">
                  <a16:creationId xmlns:a16="http://schemas.microsoft.com/office/drawing/2014/main" id="{EA5FFA70-54FC-DE46-B459-01F48C676A0C}"/>
                </a:ext>
              </a:extLst>
            </p:cNvPr>
            <p:cNvSpPr/>
            <p:nvPr/>
          </p:nvSpPr>
          <p:spPr>
            <a:xfrm>
              <a:off x="3705496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9" name="Oval 38">
            <a:extLst>
              <a:ext uri="{FF2B5EF4-FFF2-40B4-BE49-F238E27FC236}">
                <a16:creationId xmlns:a16="http://schemas.microsoft.com/office/drawing/2014/main" id="{7B8434E0-9C64-B840-95DD-FE47A8AD45E7}"/>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8CBEDB9E-F7CD-274E-89D4-013A9C61BBFD}"/>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Oval 40">
            <a:extLst>
              <a:ext uri="{FF2B5EF4-FFF2-40B4-BE49-F238E27FC236}">
                <a16:creationId xmlns:a16="http://schemas.microsoft.com/office/drawing/2014/main" id="{F233448A-6FA8-D742-BB7F-C411ABBAC624}"/>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Oval 41">
            <a:extLst>
              <a:ext uri="{FF2B5EF4-FFF2-40B4-BE49-F238E27FC236}">
                <a16:creationId xmlns:a16="http://schemas.microsoft.com/office/drawing/2014/main" id="{998288E6-DDCE-1F42-9B80-A6B4085060A4}"/>
              </a:ext>
            </a:extLst>
          </p:cNvPr>
          <p:cNvSpPr/>
          <p:nvPr/>
        </p:nvSpPr>
        <p:spPr>
          <a:xfrm>
            <a:off x="6948260" y="194155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77B4724F-41E4-2745-8ADF-A4E5BFEF21B4}"/>
              </a:ext>
            </a:extLst>
          </p:cNvPr>
          <p:cNvSpPr/>
          <p:nvPr/>
        </p:nvSpPr>
        <p:spPr>
          <a:xfrm>
            <a:off x="7099307" y="226674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27088046-5DCB-8D46-A364-B8E1A50AE4B7}"/>
              </a:ext>
            </a:extLst>
          </p:cNvPr>
          <p:cNvSpPr/>
          <p:nvPr/>
        </p:nvSpPr>
        <p:spPr>
          <a:xfrm>
            <a:off x="7270769" y="255391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Oval 44">
            <a:extLst>
              <a:ext uri="{FF2B5EF4-FFF2-40B4-BE49-F238E27FC236}">
                <a16:creationId xmlns:a16="http://schemas.microsoft.com/office/drawing/2014/main" id="{BF10B2EB-49B7-E74F-8A5C-2498D87BA951}"/>
              </a:ext>
            </a:extLst>
          </p:cNvPr>
          <p:cNvSpPr/>
          <p:nvPr/>
        </p:nvSpPr>
        <p:spPr>
          <a:xfrm>
            <a:off x="6323651" y="1917055"/>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7E67CEA0-C694-5D43-82E2-A8CB81B0F9C1}"/>
              </a:ext>
            </a:extLst>
          </p:cNvPr>
          <p:cNvSpPr/>
          <p:nvPr/>
        </p:nvSpPr>
        <p:spPr>
          <a:xfrm>
            <a:off x="6323651" y="230080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TextBox 46">
            <a:extLst>
              <a:ext uri="{FF2B5EF4-FFF2-40B4-BE49-F238E27FC236}">
                <a16:creationId xmlns:a16="http://schemas.microsoft.com/office/drawing/2014/main" id="{75850F49-0BAD-B945-879A-126B8F1B4560}"/>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48" name="Title 2">
            <a:extLst>
              <a:ext uri="{FF2B5EF4-FFF2-40B4-BE49-F238E27FC236}">
                <a16:creationId xmlns:a16="http://schemas.microsoft.com/office/drawing/2014/main" id="{F8DA089D-7865-AE40-A872-E2A38BD95B0C}"/>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3725604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1AF4AF-36BE-E846-BAEC-91B303FF9FC5}"/>
              </a:ext>
            </a:extLst>
          </p:cNvPr>
          <p:cNvGrpSpPr/>
          <p:nvPr/>
        </p:nvGrpSpPr>
        <p:grpSpPr>
          <a:xfrm>
            <a:off x="6001141" y="2762114"/>
            <a:ext cx="808317" cy="1012437"/>
            <a:chOff x="32003998" y="9144003"/>
            <a:chExt cx="4310743" cy="5399314"/>
          </a:xfrm>
        </p:grpSpPr>
        <p:sp>
          <p:nvSpPr>
            <p:cNvPr id="36" name="Oval 35">
              <a:extLst>
                <a:ext uri="{FF2B5EF4-FFF2-40B4-BE49-F238E27FC236}">
                  <a16:creationId xmlns:a16="http://schemas.microsoft.com/office/drawing/2014/main" id="{847B3AA1-A932-F34C-80FF-90DC59A41AB0}"/>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7" name="Can 36">
              <a:extLst>
                <a:ext uri="{FF2B5EF4-FFF2-40B4-BE49-F238E27FC236}">
                  <a16:creationId xmlns:a16="http://schemas.microsoft.com/office/drawing/2014/main" id="{D4A617D8-8722-834D-94B5-65D323A5A79A}"/>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1" name="Group 50">
            <a:extLst>
              <a:ext uri="{FF2B5EF4-FFF2-40B4-BE49-F238E27FC236}">
                <a16:creationId xmlns:a16="http://schemas.microsoft.com/office/drawing/2014/main" id="{C2896F6F-2C91-8749-B36A-39FB78FE4211}"/>
              </a:ext>
            </a:extLst>
          </p:cNvPr>
          <p:cNvGrpSpPr/>
          <p:nvPr/>
        </p:nvGrpSpPr>
        <p:grpSpPr>
          <a:xfrm>
            <a:off x="6948259" y="2762114"/>
            <a:ext cx="808317" cy="1012437"/>
            <a:chOff x="37054968" y="9144003"/>
            <a:chExt cx="4310743" cy="5399314"/>
          </a:xfrm>
        </p:grpSpPr>
        <p:sp>
          <p:nvSpPr>
            <p:cNvPr id="38" name="Oval 37">
              <a:extLst>
                <a:ext uri="{FF2B5EF4-FFF2-40B4-BE49-F238E27FC236}">
                  <a16:creationId xmlns:a16="http://schemas.microsoft.com/office/drawing/2014/main" id="{22A90904-59A4-174D-AE58-64B1AB3E2050}"/>
                </a:ext>
              </a:extLst>
            </p:cNvPr>
            <p:cNvSpPr/>
            <p:nvPr/>
          </p:nvSpPr>
          <p:spPr>
            <a:xfrm>
              <a:off x="3705496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9" name="Can 38">
              <a:extLst>
                <a:ext uri="{FF2B5EF4-FFF2-40B4-BE49-F238E27FC236}">
                  <a16:creationId xmlns:a16="http://schemas.microsoft.com/office/drawing/2014/main" id="{0C522D78-E89D-844B-ABED-0C808A724370}"/>
                </a:ext>
              </a:extLst>
            </p:cNvPr>
            <p:cNvSpPr/>
            <p:nvPr/>
          </p:nvSpPr>
          <p:spPr>
            <a:xfrm>
              <a:off x="3705496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0" name="Oval 39">
            <a:extLst>
              <a:ext uri="{FF2B5EF4-FFF2-40B4-BE49-F238E27FC236}">
                <a16:creationId xmlns:a16="http://schemas.microsoft.com/office/drawing/2014/main" id="{E745DC8B-BE54-8C4E-A4F4-7936733B137F}"/>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Oval 40">
            <a:extLst>
              <a:ext uri="{FF2B5EF4-FFF2-40B4-BE49-F238E27FC236}">
                <a16:creationId xmlns:a16="http://schemas.microsoft.com/office/drawing/2014/main" id="{655A3FCB-FA21-D243-96D1-F90F73E5DBC0}"/>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Oval 41">
            <a:extLst>
              <a:ext uri="{FF2B5EF4-FFF2-40B4-BE49-F238E27FC236}">
                <a16:creationId xmlns:a16="http://schemas.microsoft.com/office/drawing/2014/main" id="{F61C476E-0EFF-8C49-9918-9BD29A10FAD2}"/>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138C51BA-6049-4742-8505-C271F495A1B3}"/>
              </a:ext>
            </a:extLst>
          </p:cNvPr>
          <p:cNvSpPr/>
          <p:nvPr/>
        </p:nvSpPr>
        <p:spPr>
          <a:xfrm>
            <a:off x="6948260" y="194155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3E520430-C1DD-944A-8E66-BF0D221E02E4}"/>
              </a:ext>
            </a:extLst>
          </p:cNvPr>
          <p:cNvSpPr/>
          <p:nvPr/>
        </p:nvSpPr>
        <p:spPr>
          <a:xfrm>
            <a:off x="7099307" y="226674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Oval 44">
            <a:extLst>
              <a:ext uri="{FF2B5EF4-FFF2-40B4-BE49-F238E27FC236}">
                <a16:creationId xmlns:a16="http://schemas.microsoft.com/office/drawing/2014/main" id="{B36B845A-0A62-8F4B-8411-EC822811090E}"/>
              </a:ext>
            </a:extLst>
          </p:cNvPr>
          <p:cNvSpPr/>
          <p:nvPr/>
        </p:nvSpPr>
        <p:spPr>
          <a:xfrm>
            <a:off x="7270769" y="255391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4D80429F-70AA-2C45-8995-99C3F3EE86E0}"/>
              </a:ext>
            </a:extLst>
          </p:cNvPr>
          <p:cNvSpPr/>
          <p:nvPr/>
        </p:nvSpPr>
        <p:spPr>
          <a:xfrm>
            <a:off x="6323651" y="1917055"/>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Oval 46">
            <a:extLst>
              <a:ext uri="{FF2B5EF4-FFF2-40B4-BE49-F238E27FC236}">
                <a16:creationId xmlns:a16="http://schemas.microsoft.com/office/drawing/2014/main" id="{673EF833-F43D-6F4B-AC6E-96DD693CF2A9}"/>
              </a:ext>
            </a:extLst>
          </p:cNvPr>
          <p:cNvSpPr/>
          <p:nvPr/>
        </p:nvSpPr>
        <p:spPr>
          <a:xfrm>
            <a:off x="6323651" y="230080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roup 6">
            <a:extLst>
              <a:ext uri="{FF2B5EF4-FFF2-40B4-BE49-F238E27FC236}">
                <a16:creationId xmlns:a16="http://schemas.microsoft.com/office/drawing/2014/main" id="{19EFDF1D-8F6A-E24E-890E-85AF851E1A32}"/>
              </a:ext>
            </a:extLst>
          </p:cNvPr>
          <p:cNvGrpSpPr/>
          <p:nvPr/>
        </p:nvGrpSpPr>
        <p:grpSpPr>
          <a:xfrm>
            <a:off x="5070351" y="2762114"/>
            <a:ext cx="808317" cy="1012437"/>
            <a:chOff x="27040111" y="9144003"/>
            <a:chExt cx="4310743" cy="5399314"/>
          </a:xfrm>
        </p:grpSpPr>
        <p:sp>
          <p:nvSpPr>
            <p:cNvPr id="49" name="Oval 48">
              <a:extLst>
                <a:ext uri="{FF2B5EF4-FFF2-40B4-BE49-F238E27FC236}">
                  <a16:creationId xmlns:a16="http://schemas.microsoft.com/office/drawing/2014/main" id="{027D5AA2-26B4-D945-8D84-E1F43E0675BD}"/>
                </a:ext>
              </a:extLst>
            </p:cNvPr>
            <p:cNvSpPr/>
            <p:nvPr/>
          </p:nvSpPr>
          <p:spPr>
            <a:xfrm>
              <a:off x="2704011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50" name="Can 49">
              <a:extLst>
                <a:ext uri="{FF2B5EF4-FFF2-40B4-BE49-F238E27FC236}">
                  <a16:creationId xmlns:a16="http://schemas.microsoft.com/office/drawing/2014/main" id="{A76E4D7C-AD01-F141-94B4-7028782A2329}"/>
                </a:ext>
              </a:extLst>
            </p:cNvPr>
            <p:cNvSpPr/>
            <p:nvPr/>
          </p:nvSpPr>
          <p:spPr>
            <a:xfrm>
              <a:off x="2704011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2" name="Group 51">
            <a:extLst>
              <a:ext uri="{FF2B5EF4-FFF2-40B4-BE49-F238E27FC236}">
                <a16:creationId xmlns:a16="http://schemas.microsoft.com/office/drawing/2014/main" id="{AFFDB4AE-28E7-C24F-BA09-141EA052E421}"/>
              </a:ext>
            </a:extLst>
          </p:cNvPr>
          <p:cNvGrpSpPr/>
          <p:nvPr/>
        </p:nvGrpSpPr>
        <p:grpSpPr>
          <a:xfrm>
            <a:off x="1362930" y="1725182"/>
            <a:ext cx="808317" cy="2049370"/>
            <a:chOff x="7268487" y="3614058"/>
            <a:chExt cx="4310743" cy="10929259"/>
          </a:xfrm>
        </p:grpSpPr>
        <p:sp>
          <p:nvSpPr>
            <p:cNvPr id="53" name="Oval 52">
              <a:extLst>
                <a:ext uri="{FF2B5EF4-FFF2-40B4-BE49-F238E27FC236}">
                  <a16:creationId xmlns:a16="http://schemas.microsoft.com/office/drawing/2014/main" id="{1C7842AD-9373-8740-A642-91734B96DE23}"/>
                </a:ext>
              </a:extLst>
            </p:cNvPr>
            <p:cNvSpPr/>
            <p:nvPr/>
          </p:nvSpPr>
          <p:spPr>
            <a:xfrm>
              <a:off x="7268487"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54" name="Can 53">
              <a:extLst>
                <a:ext uri="{FF2B5EF4-FFF2-40B4-BE49-F238E27FC236}">
                  <a16:creationId xmlns:a16="http://schemas.microsoft.com/office/drawing/2014/main" id="{76048C85-9C6E-ED49-95D0-7AA15ACE1939}"/>
                </a:ext>
              </a:extLst>
            </p:cNvPr>
            <p:cNvSpPr/>
            <p:nvPr/>
          </p:nvSpPr>
          <p:spPr>
            <a:xfrm>
              <a:off x="7268487"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Oval 54">
              <a:extLst>
                <a:ext uri="{FF2B5EF4-FFF2-40B4-BE49-F238E27FC236}">
                  <a16:creationId xmlns:a16="http://schemas.microsoft.com/office/drawing/2014/main" id="{33FE9B5C-936F-7E48-8B45-0AA3AC231A9A}"/>
                </a:ext>
              </a:extLst>
            </p:cNvPr>
            <p:cNvSpPr/>
            <p:nvPr/>
          </p:nvSpPr>
          <p:spPr>
            <a:xfrm>
              <a:off x="8988429"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Oval 55">
              <a:extLst>
                <a:ext uri="{FF2B5EF4-FFF2-40B4-BE49-F238E27FC236}">
                  <a16:creationId xmlns:a16="http://schemas.microsoft.com/office/drawing/2014/main" id="{462B259A-B4D5-D44F-B9FC-77F72BD038C4}"/>
                </a:ext>
              </a:extLst>
            </p:cNvPr>
            <p:cNvSpPr/>
            <p:nvPr/>
          </p:nvSpPr>
          <p:spPr>
            <a:xfrm>
              <a:off x="8988429"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Oval 56">
              <a:extLst>
                <a:ext uri="{FF2B5EF4-FFF2-40B4-BE49-F238E27FC236}">
                  <a16:creationId xmlns:a16="http://schemas.microsoft.com/office/drawing/2014/main" id="{F97C46C6-CD1E-2A4C-AA82-FD164B520675}"/>
                </a:ext>
              </a:extLst>
            </p:cNvPr>
            <p:cNvSpPr/>
            <p:nvPr/>
          </p:nvSpPr>
          <p:spPr>
            <a:xfrm>
              <a:off x="8988429"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8" name="Group 57">
            <a:extLst>
              <a:ext uri="{FF2B5EF4-FFF2-40B4-BE49-F238E27FC236}">
                <a16:creationId xmlns:a16="http://schemas.microsoft.com/office/drawing/2014/main" id="{32C65ECF-7251-B845-937D-91DF8F2AD69F}"/>
              </a:ext>
            </a:extLst>
          </p:cNvPr>
          <p:cNvGrpSpPr/>
          <p:nvPr/>
        </p:nvGrpSpPr>
        <p:grpSpPr>
          <a:xfrm>
            <a:off x="3265333" y="1725182"/>
            <a:ext cx="808317" cy="2049370"/>
            <a:chOff x="17413972" y="3614058"/>
            <a:chExt cx="4310743" cy="10929259"/>
          </a:xfrm>
        </p:grpSpPr>
        <p:sp>
          <p:nvSpPr>
            <p:cNvPr id="59" name="Oval 58">
              <a:extLst>
                <a:ext uri="{FF2B5EF4-FFF2-40B4-BE49-F238E27FC236}">
                  <a16:creationId xmlns:a16="http://schemas.microsoft.com/office/drawing/2014/main" id="{B06B721B-7F9E-E44B-A8E9-68E107C532F5}"/>
                </a:ext>
              </a:extLst>
            </p:cNvPr>
            <p:cNvSpPr/>
            <p:nvPr/>
          </p:nvSpPr>
          <p:spPr>
            <a:xfrm>
              <a:off x="17413972"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60" name="Can 59">
              <a:extLst>
                <a:ext uri="{FF2B5EF4-FFF2-40B4-BE49-F238E27FC236}">
                  <a16:creationId xmlns:a16="http://schemas.microsoft.com/office/drawing/2014/main" id="{6D93A0A4-3128-F044-A8FC-ABF52E400400}"/>
                </a:ext>
              </a:extLst>
            </p:cNvPr>
            <p:cNvSpPr/>
            <p:nvPr/>
          </p:nvSpPr>
          <p:spPr>
            <a:xfrm>
              <a:off x="17413972"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Oval 60">
              <a:extLst>
                <a:ext uri="{FF2B5EF4-FFF2-40B4-BE49-F238E27FC236}">
                  <a16:creationId xmlns:a16="http://schemas.microsoft.com/office/drawing/2014/main" id="{6AADD39A-5742-F842-8764-699382A411A9}"/>
                </a:ext>
              </a:extLst>
            </p:cNvPr>
            <p:cNvSpPr/>
            <p:nvPr/>
          </p:nvSpPr>
          <p:spPr>
            <a:xfrm>
              <a:off x="19133914"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Oval 61">
              <a:extLst>
                <a:ext uri="{FF2B5EF4-FFF2-40B4-BE49-F238E27FC236}">
                  <a16:creationId xmlns:a16="http://schemas.microsoft.com/office/drawing/2014/main" id="{9FF8770B-443B-E840-A340-1DE2345E5CD5}"/>
                </a:ext>
              </a:extLst>
            </p:cNvPr>
            <p:cNvSpPr/>
            <p:nvPr/>
          </p:nvSpPr>
          <p:spPr>
            <a:xfrm>
              <a:off x="19133914"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Oval 62">
              <a:extLst>
                <a:ext uri="{FF2B5EF4-FFF2-40B4-BE49-F238E27FC236}">
                  <a16:creationId xmlns:a16="http://schemas.microsoft.com/office/drawing/2014/main" id="{EB1089E3-50F8-8E49-941D-B246D47DCAA0}"/>
                </a:ext>
              </a:extLst>
            </p:cNvPr>
            <p:cNvSpPr/>
            <p:nvPr/>
          </p:nvSpPr>
          <p:spPr>
            <a:xfrm>
              <a:off x="19133914"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2" name="TextBox 31">
            <a:extLst>
              <a:ext uri="{FF2B5EF4-FFF2-40B4-BE49-F238E27FC236}">
                <a16:creationId xmlns:a16="http://schemas.microsoft.com/office/drawing/2014/main" id="{9FB24F52-4C2C-1943-9039-9D21DA4F9BB6}"/>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33" name="Title 2">
            <a:extLst>
              <a:ext uri="{FF2B5EF4-FFF2-40B4-BE49-F238E27FC236}">
                <a16:creationId xmlns:a16="http://schemas.microsoft.com/office/drawing/2014/main" id="{348B4159-9C42-5640-BD3F-FB53F0242A96}"/>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576782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9522C77-3654-3D48-B490-DD93F9CF8DB4}"/>
              </a:ext>
            </a:extLst>
          </p:cNvPr>
          <p:cNvGrpSpPr/>
          <p:nvPr/>
        </p:nvGrpSpPr>
        <p:grpSpPr>
          <a:xfrm>
            <a:off x="1362930" y="1725182"/>
            <a:ext cx="808317" cy="2049370"/>
            <a:chOff x="7268487" y="3614058"/>
            <a:chExt cx="4310743" cy="10929259"/>
          </a:xfrm>
        </p:grpSpPr>
        <p:sp>
          <p:nvSpPr>
            <p:cNvPr id="27" name="Oval 26">
              <a:extLst>
                <a:ext uri="{FF2B5EF4-FFF2-40B4-BE49-F238E27FC236}">
                  <a16:creationId xmlns:a16="http://schemas.microsoft.com/office/drawing/2014/main" id="{BB9A353C-03E1-5E4D-A242-7C664727706C}"/>
                </a:ext>
              </a:extLst>
            </p:cNvPr>
            <p:cNvSpPr/>
            <p:nvPr/>
          </p:nvSpPr>
          <p:spPr>
            <a:xfrm>
              <a:off x="7268487"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28" name="Can 27">
              <a:extLst>
                <a:ext uri="{FF2B5EF4-FFF2-40B4-BE49-F238E27FC236}">
                  <a16:creationId xmlns:a16="http://schemas.microsoft.com/office/drawing/2014/main" id="{5163478A-2BA8-DB4D-AFAD-F80A1445D6E5}"/>
                </a:ext>
              </a:extLst>
            </p:cNvPr>
            <p:cNvSpPr/>
            <p:nvPr/>
          </p:nvSpPr>
          <p:spPr>
            <a:xfrm>
              <a:off x="7268487"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Oval 28">
              <a:extLst>
                <a:ext uri="{FF2B5EF4-FFF2-40B4-BE49-F238E27FC236}">
                  <a16:creationId xmlns:a16="http://schemas.microsoft.com/office/drawing/2014/main" id="{4CC4BA5F-982A-F044-A614-0062F538DCF4}"/>
                </a:ext>
              </a:extLst>
            </p:cNvPr>
            <p:cNvSpPr/>
            <p:nvPr/>
          </p:nvSpPr>
          <p:spPr>
            <a:xfrm>
              <a:off x="8988429"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Oval 29">
              <a:extLst>
                <a:ext uri="{FF2B5EF4-FFF2-40B4-BE49-F238E27FC236}">
                  <a16:creationId xmlns:a16="http://schemas.microsoft.com/office/drawing/2014/main" id="{DA416B4B-B5CF-A047-97CC-AB08ADFDD742}"/>
                </a:ext>
              </a:extLst>
            </p:cNvPr>
            <p:cNvSpPr/>
            <p:nvPr/>
          </p:nvSpPr>
          <p:spPr>
            <a:xfrm>
              <a:off x="8988429"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a:extLst>
                <a:ext uri="{FF2B5EF4-FFF2-40B4-BE49-F238E27FC236}">
                  <a16:creationId xmlns:a16="http://schemas.microsoft.com/office/drawing/2014/main" id="{E6E26AB3-5EC0-CE44-8808-FDBFD6FC344D}"/>
                </a:ext>
              </a:extLst>
            </p:cNvPr>
            <p:cNvSpPr/>
            <p:nvPr/>
          </p:nvSpPr>
          <p:spPr>
            <a:xfrm>
              <a:off x="8988429"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4" name="Group 53">
            <a:extLst>
              <a:ext uri="{FF2B5EF4-FFF2-40B4-BE49-F238E27FC236}">
                <a16:creationId xmlns:a16="http://schemas.microsoft.com/office/drawing/2014/main" id="{B1747505-2A4B-8A48-885C-7AAD440A8F56}"/>
              </a:ext>
            </a:extLst>
          </p:cNvPr>
          <p:cNvGrpSpPr/>
          <p:nvPr/>
        </p:nvGrpSpPr>
        <p:grpSpPr>
          <a:xfrm>
            <a:off x="3265333" y="1725182"/>
            <a:ext cx="808317" cy="2049370"/>
            <a:chOff x="17413972" y="3614058"/>
            <a:chExt cx="4310743" cy="10929259"/>
          </a:xfrm>
        </p:grpSpPr>
        <p:sp>
          <p:nvSpPr>
            <p:cNvPr id="32" name="Oval 31">
              <a:extLst>
                <a:ext uri="{FF2B5EF4-FFF2-40B4-BE49-F238E27FC236}">
                  <a16:creationId xmlns:a16="http://schemas.microsoft.com/office/drawing/2014/main" id="{ECEE4FED-658E-DB4F-81F9-29647213D778}"/>
                </a:ext>
              </a:extLst>
            </p:cNvPr>
            <p:cNvSpPr/>
            <p:nvPr/>
          </p:nvSpPr>
          <p:spPr>
            <a:xfrm>
              <a:off x="17413972"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3" name="Can 32">
              <a:extLst>
                <a:ext uri="{FF2B5EF4-FFF2-40B4-BE49-F238E27FC236}">
                  <a16:creationId xmlns:a16="http://schemas.microsoft.com/office/drawing/2014/main" id="{0FC59595-49D3-B04E-973A-28B4DA70776E}"/>
                </a:ext>
              </a:extLst>
            </p:cNvPr>
            <p:cNvSpPr/>
            <p:nvPr/>
          </p:nvSpPr>
          <p:spPr>
            <a:xfrm>
              <a:off x="17413972"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Oval 33">
              <a:extLst>
                <a:ext uri="{FF2B5EF4-FFF2-40B4-BE49-F238E27FC236}">
                  <a16:creationId xmlns:a16="http://schemas.microsoft.com/office/drawing/2014/main" id="{60A3612E-77DD-ED4E-ABED-5E66D11E8728}"/>
                </a:ext>
              </a:extLst>
            </p:cNvPr>
            <p:cNvSpPr/>
            <p:nvPr/>
          </p:nvSpPr>
          <p:spPr>
            <a:xfrm>
              <a:off x="19133914" y="8730345"/>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Oval 34">
              <a:extLst>
                <a:ext uri="{FF2B5EF4-FFF2-40B4-BE49-F238E27FC236}">
                  <a16:creationId xmlns:a16="http://schemas.microsoft.com/office/drawing/2014/main" id="{4E1FFA85-A875-864B-ACC6-1D2E53CA3C40}"/>
                </a:ext>
              </a:extLst>
            </p:cNvPr>
            <p:cNvSpPr/>
            <p:nvPr/>
          </p:nvSpPr>
          <p:spPr>
            <a:xfrm>
              <a:off x="19133914" y="6161317"/>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Oval 35">
              <a:extLst>
                <a:ext uri="{FF2B5EF4-FFF2-40B4-BE49-F238E27FC236}">
                  <a16:creationId xmlns:a16="http://schemas.microsoft.com/office/drawing/2014/main" id="{C9B210AD-4D34-F94C-9BAD-EFD40EBE3A87}"/>
                </a:ext>
              </a:extLst>
            </p:cNvPr>
            <p:cNvSpPr/>
            <p:nvPr/>
          </p:nvSpPr>
          <p:spPr>
            <a:xfrm>
              <a:off x="19133914" y="3614058"/>
              <a:ext cx="870857" cy="827315"/>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 name="Group 3">
            <a:extLst>
              <a:ext uri="{FF2B5EF4-FFF2-40B4-BE49-F238E27FC236}">
                <a16:creationId xmlns:a16="http://schemas.microsoft.com/office/drawing/2014/main" id="{89DAE8D4-D8CA-F747-A77F-F0E6D7E85C2B}"/>
              </a:ext>
            </a:extLst>
          </p:cNvPr>
          <p:cNvGrpSpPr/>
          <p:nvPr/>
        </p:nvGrpSpPr>
        <p:grpSpPr>
          <a:xfrm>
            <a:off x="6001141" y="2762114"/>
            <a:ext cx="808317" cy="1012437"/>
            <a:chOff x="32003998" y="9144003"/>
            <a:chExt cx="4310743" cy="5399314"/>
          </a:xfrm>
        </p:grpSpPr>
        <p:sp>
          <p:nvSpPr>
            <p:cNvPr id="37" name="Oval 36">
              <a:extLst>
                <a:ext uri="{FF2B5EF4-FFF2-40B4-BE49-F238E27FC236}">
                  <a16:creationId xmlns:a16="http://schemas.microsoft.com/office/drawing/2014/main" id="{A0E0D5EF-A789-394E-B3F5-BED4C0D998F2}"/>
                </a:ext>
              </a:extLst>
            </p:cNvPr>
            <p:cNvSpPr/>
            <p:nvPr/>
          </p:nvSpPr>
          <p:spPr>
            <a:xfrm>
              <a:off x="3200399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38" name="Can 37">
              <a:extLst>
                <a:ext uri="{FF2B5EF4-FFF2-40B4-BE49-F238E27FC236}">
                  <a16:creationId xmlns:a16="http://schemas.microsoft.com/office/drawing/2014/main" id="{BDEF9816-4CC9-BD43-BB8B-813BA4B8726A}"/>
                </a:ext>
              </a:extLst>
            </p:cNvPr>
            <p:cNvSpPr/>
            <p:nvPr/>
          </p:nvSpPr>
          <p:spPr>
            <a:xfrm>
              <a:off x="3200399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 name="Group 4">
            <a:extLst>
              <a:ext uri="{FF2B5EF4-FFF2-40B4-BE49-F238E27FC236}">
                <a16:creationId xmlns:a16="http://schemas.microsoft.com/office/drawing/2014/main" id="{55214989-DC42-C243-90B5-E54A0B6C3D8E}"/>
              </a:ext>
            </a:extLst>
          </p:cNvPr>
          <p:cNvGrpSpPr/>
          <p:nvPr/>
        </p:nvGrpSpPr>
        <p:grpSpPr>
          <a:xfrm>
            <a:off x="6948259" y="2762114"/>
            <a:ext cx="808317" cy="1012437"/>
            <a:chOff x="37054968" y="9144003"/>
            <a:chExt cx="4310743" cy="5399314"/>
          </a:xfrm>
        </p:grpSpPr>
        <p:sp>
          <p:nvSpPr>
            <p:cNvPr id="39" name="Oval 38">
              <a:extLst>
                <a:ext uri="{FF2B5EF4-FFF2-40B4-BE49-F238E27FC236}">
                  <a16:creationId xmlns:a16="http://schemas.microsoft.com/office/drawing/2014/main" id="{E630954B-1F48-EC47-85AC-C490C06D5470}"/>
                </a:ext>
              </a:extLst>
            </p:cNvPr>
            <p:cNvSpPr/>
            <p:nvPr/>
          </p:nvSpPr>
          <p:spPr>
            <a:xfrm>
              <a:off x="37054968"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40" name="Can 39">
              <a:extLst>
                <a:ext uri="{FF2B5EF4-FFF2-40B4-BE49-F238E27FC236}">
                  <a16:creationId xmlns:a16="http://schemas.microsoft.com/office/drawing/2014/main" id="{71C05C92-FDCC-5946-BCC3-D3A07F0C2B38}"/>
                </a:ext>
              </a:extLst>
            </p:cNvPr>
            <p:cNvSpPr/>
            <p:nvPr/>
          </p:nvSpPr>
          <p:spPr>
            <a:xfrm>
              <a:off x="37054968"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1" name="Oval 40">
            <a:extLst>
              <a:ext uri="{FF2B5EF4-FFF2-40B4-BE49-F238E27FC236}">
                <a16:creationId xmlns:a16="http://schemas.microsoft.com/office/drawing/2014/main" id="{EEEFE401-C5A3-E74A-8F4F-C600C84A2F43}"/>
              </a:ext>
            </a:extLst>
          </p:cNvPr>
          <p:cNvSpPr/>
          <p:nvPr/>
        </p:nvSpPr>
        <p:spPr>
          <a:xfrm>
            <a:off x="6323651" y="2492674"/>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Oval 41">
            <a:extLst>
              <a:ext uri="{FF2B5EF4-FFF2-40B4-BE49-F238E27FC236}">
                <a16:creationId xmlns:a16="http://schemas.microsoft.com/office/drawing/2014/main" id="{04229830-EB11-8547-B083-4C5423761E23}"/>
              </a:ext>
            </a:extLst>
          </p:cNvPr>
          <p:cNvSpPr/>
          <p:nvPr/>
        </p:nvSpPr>
        <p:spPr>
          <a:xfrm>
            <a:off x="6323651" y="2108929"/>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27DE8D75-037E-554D-8DA5-E8279186A6AC}"/>
              </a:ext>
            </a:extLst>
          </p:cNvPr>
          <p:cNvSpPr/>
          <p:nvPr/>
        </p:nvSpPr>
        <p:spPr>
          <a:xfrm>
            <a:off x="6323651" y="1725182"/>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1BB93357-7097-8848-995F-7ADCD6410A0C}"/>
              </a:ext>
            </a:extLst>
          </p:cNvPr>
          <p:cNvSpPr/>
          <p:nvPr/>
        </p:nvSpPr>
        <p:spPr>
          <a:xfrm>
            <a:off x="6948260" y="194155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Oval 44">
            <a:extLst>
              <a:ext uri="{FF2B5EF4-FFF2-40B4-BE49-F238E27FC236}">
                <a16:creationId xmlns:a16="http://schemas.microsoft.com/office/drawing/2014/main" id="{05E200E6-E4A5-6B4E-A7ED-FB5CF73C91C0}"/>
              </a:ext>
            </a:extLst>
          </p:cNvPr>
          <p:cNvSpPr/>
          <p:nvPr/>
        </p:nvSpPr>
        <p:spPr>
          <a:xfrm>
            <a:off x="7099307" y="2266740"/>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E86F0D4F-587E-6447-9704-2D7F07EB4FEE}"/>
              </a:ext>
            </a:extLst>
          </p:cNvPr>
          <p:cNvSpPr/>
          <p:nvPr/>
        </p:nvSpPr>
        <p:spPr>
          <a:xfrm>
            <a:off x="7270769" y="2553911"/>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Oval 46">
            <a:extLst>
              <a:ext uri="{FF2B5EF4-FFF2-40B4-BE49-F238E27FC236}">
                <a16:creationId xmlns:a16="http://schemas.microsoft.com/office/drawing/2014/main" id="{7B1A9F6B-6267-B64C-8BC2-1747825877CB}"/>
              </a:ext>
            </a:extLst>
          </p:cNvPr>
          <p:cNvSpPr/>
          <p:nvPr/>
        </p:nvSpPr>
        <p:spPr>
          <a:xfrm>
            <a:off x="5707207" y="2111608"/>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Oval 47">
            <a:extLst>
              <a:ext uri="{FF2B5EF4-FFF2-40B4-BE49-F238E27FC236}">
                <a16:creationId xmlns:a16="http://schemas.microsoft.com/office/drawing/2014/main" id="{6512862B-098B-194B-8FBF-B8E845075C34}"/>
              </a:ext>
            </a:extLst>
          </p:cNvPr>
          <p:cNvSpPr/>
          <p:nvPr/>
        </p:nvSpPr>
        <p:spPr>
          <a:xfrm>
            <a:off x="5543910" y="2476345"/>
            <a:ext cx="163296" cy="155132"/>
          </a:xfrm>
          <a:prstGeom prst="ellipse">
            <a:avLst/>
          </a:prstGeom>
          <a:gradFill flip="none" rotWithShape="1">
            <a:gsLst>
              <a:gs pos="25000">
                <a:schemeClr val="accent5">
                  <a:lumMod val="3000"/>
                  <a:alpha val="76000"/>
                </a:schemeClr>
              </a:gs>
              <a:gs pos="97000">
                <a:srgbClr val="00A2FF"/>
              </a:gs>
            </a:gsLst>
            <a:path path="circle">
              <a:fillToRect l="100000" t="100000"/>
            </a:path>
            <a:tileRect r="-100000" b="-100000"/>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roup 6">
            <a:extLst>
              <a:ext uri="{FF2B5EF4-FFF2-40B4-BE49-F238E27FC236}">
                <a16:creationId xmlns:a16="http://schemas.microsoft.com/office/drawing/2014/main" id="{89E47E82-8043-CE42-9BA1-8ACB9A45BBE3}"/>
              </a:ext>
            </a:extLst>
          </p:cNvPr>
          <p:cNvGrpSpPr/>
          <p:nvPr/>
        </p:nvGrpSpPr>
        <p:grpSpPr>
          <a:xfrm>
            <a:off x="5070351" y="2762114"/>
            <a:ext cx="808317" cy="1012437"/>
            <a:chOff x="27040111" y="9144003"/>
            <a:chExt cx="4310743" cy="5399314"/>
          </a:xfrm>
        </p:grpSpPr>
        <p:sp>
          <p:nvSpPr>
            <p:cNvPr id="49" name="Oval 48">
              <a:extLst>
                <a:ext uri="{FF2B5EF4-FFF2-40B4-BE49-F238E27FC236}">
                  <a16:creationId xmlns:a16="http://schemas.microsoft.com/office/drawing/2014/main" id="{DF795D05-CA78-9C4A-9739-6FECAEE78720}"/>
                </a:ext>
              </a:extLst>
            </p:cNvPr>
            <p:cNvSpPr/>
            <p:nvPr/>
          </p:nvSpPr>
          <p:spPr>
            <a:xfrm>
              <a:off x="27040111" y="13600338"/>
              <a:ext cx="4310743" cy="914403"/>
            </a:xfrm>
            <a:prstGeom prst="ellipse">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a:solidFill>
                  <a:prstClr val="white"/>
                </a:solidFill>
              </a:endParaRPr>
            </a:p>
          </p:txBody>
        </p:sp>
        <p:sp>
          <p:nvSpPr>
            <p:cNvPr id="50" name="Can 49">
              <a:extLst>
                <a:ext uri="{FF2B5EF4-FFF2-40B4-BE49-F238E27FC236}">
                  <a16:creationId xmlns:a16="http://schemas.microsoft.com/office/drawing/2014/main" id="{2E1EF54F-D34F-A149-A75F-B5732B457548}"/>
                </a:ext>
              </a:extLst>
            </p:cNvPr>
            <p:cNvSpPr/>
            <p:nvPr/>
          </p:nvSpPr>
          <p:spPr>
            <a:xfrm>
              <a:off x="27040111" y="9144003"/>
              <a:ext cx="4310742" cy="5399314"/>
            </a:xfrm>
            <a:prstGeom prst="can">
              <a:avLst/>
            </a:prstGeom>
            <a:gradFill flip="none" rotWithShape="1">
              <a:gsLst>
                <a:gs pos="0">
                  <a:schemeClr val="accent5">
                    <a:alpha val="15000"/>
                    <a:lumMod val="3000"/>
                  </a:schemeClr>
                </a:gs>
                <a:gs pos="97000">
                  <a:srgbClr val="00A2FF">
                    <a:alpha val="48000"/>
                  </a:srgbClr>
                </a:gs>
              </a:gsLst>
              <a:lin ang="10800000" scaled="1"/>
              <a:tileRect/>
            </a:gradFill>
            <a:ln w="31750">
              <a:solidFill>
                <a:srgbClr val="00B0F0"/>
              </a:solidFill>
            </a:ln>
            <a:effectLst>
              <a:reflection blurRad="6350" stA="42000" endPos="23000" dir="5400000" sy="-100000" algn="bl" rotWithShape="0"/>
            </a:effectLst>
            <a:scene3d>
              <a:camera prst="perspective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a:endParaRPr lang="en-US" sz="45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1" name="TextBox 50">
            <a:extLst>
              <a:ext uri="{FF2B5EF4-FFF2-40B4-BE49-F238E27FC236}">
                <a16:creationId xmlns:a16="http://schemas.microsoft.com/office/drawing/2014/main" id="{EC5B530B-0312-B245-8B73-C156BFFE5F56}"/>
              </a:ext>
            </a:extLst>
          </p:cNvPr>
          <p:cNvSpPr txBox="1"/>
          <p:nvPr/>
        </p:nvSpPr>
        <p:spPr>
          <a:xfrm>
            <a:off x="661308" y="4865915"/>
            <a:ext cx="1910443" cy="230832"/>
          </a:xfrm>
          <a:prstGeom prst="rect">
            <a:avLst/>
          </a:prstGeom>
          <a:noFill/>
        </p:spPr>
        <p:txBody>
          <a:bodyPr wrap="square" rtlCol="0">
            <a:spAutoFit/>
          </a:bodyPr>
          <a:lstStyle/>
          <a:p>
            <a:r>
              <a:rPr lang="en-US" sz="900" dirty="0">
                <a:solidFill>
                  <a:schemeClr val="bg1">
                    <a:lumMod val="65000"/>
                  </a:schemeClr>
                </a:solidFill>
              </a:rPr>
              <a:t>Amazon Confidential</a:t>
            </a:r>
          </a:p>
        </p:txBody>
      </p:sp>
      <p:sp>
        <p:nvSpPr>
          <p:cNvPr id="52" name="Title 2">
            <a:extLst>
              <a:ext uri="{FF2B5EF4-FFF2-40B4-BE49-F238E27FC236}">
                <a16:creationId xmlns:a16="http://schemas.microsoft.com/office/drawing/2014/main" id="{4334A2F5-70D4-8345-BC3E-A72C42DC57BC}"/>
              </a:ext>
            </a:extLst>
          </p:cNvPr>
          <p:cNvSpPr txBox="1">
            <a:spLocks/>
          </p:cNvSpPr>
          <p:nvPr/>
        </p:nvSpPr>
        <p:spPr>
          <a:xfrm>
            <a:off x="161364" y="274638"/>
            <a:ext cx="7886700" cy="993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Adaptive Capacity - now</a:t>
            </a:r>
          </a:p>
        </p:txBody>
      </p:sp>
    </p:spTree>
    <p:extLst>
      <p:ext uri="{BB962C8B-B14F-4D97-AF65-F5344CB8AC3E}">
        <p14:creationId xmlns:p14="http://schemas.microsoft.com/office/powerpoint/2010/main" val="1161433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6394" y="1969202"/>
            <a:ext cx="7772400" cy="930105"/>
          </a:xfrm>
          <a:prstGeom prst="rect">
            <a:avLst/>
          </a:prstGeom>
        </p:spPr>
        <p:txBody>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solidFill>
                  <a:schemeClr val="bg1"/>
                </a:solidFill>
                <a:latin typeface="Amazon Ember" panose="02000000000000000000" pitchFamily="2" charset="0"/>
                <a:ea typeface="Amazon Ember" panose="02000000000000000000" pitchFamily="2" charset="0"/>
              </a:rPr>
              <a:t>Data Models for </a:t>
            </a:r>
            <a:br>
              <a:rPr lang="en-US" dirty="0">
                <a:solidFill>
                  <a:schemeClr val="bg1"/>
                </a:solidFill>
                <a:latin typeface="Amazon Ember" panose="02000000000000000000" pitchFamily="2" charset="0"/>
                <a:ea typeface="Amazon Ember" panose="02000000000000000000" pitchFamily="2" charset="0"/>
              </a:rPr>
            </a:br>
            <a:r>
              <a:rPr lang="en-US" dirty="0">
                <a:solidFill>
                  <a:schemeClr val="bg1"/>
                </a:solidFill>
                <a:latin typeface="Amazon Ember" panose="02000000000000000000" pitchFamily="2" charset="0"/>
                <a:ea typeface="Amazon Ember" panose="02000000000000000000" pitchFamily="2" charset="0"/>
              </a:rPr>
              <a:t>Horizontally Distributed Systems</a:t>
            </a:r>
          </a:p>
        </p:txBody>
      </p:sp>
    </p:spTree>
    <p:extLst>
      <p:ext uri="{BB962C8B-B14F-4D97-AF65-F5344CB8AC3E}">
        <p14:creationId xmlns:p14="http://schemas.microsoft.com/office/powerpoint/2010/main" val="142741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13409" y="165304"/>
            <a:ext cx="8707170" cy="744537"/>
          </a:xfrm>
        </p:spPr>
        <p:txBody>
          <a:bodyPr/>
          <a:lstStyle/>
          <a:p>
            <a:r>
              <a:rPr lang="en-US" sz="3600" dirty="0"/>
              <a:t>Labs:</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396349" y="723900"/>
            <a:ext cx="8351301" cy="3871545"/>
          </a:xfrm>
        </p:spPr>
        <p:txBody>
          <a:bodyPr>
            <a:noAutofit/>
          </a:bodyPr>
          <a:lstStyle/>
          <a:p>
            <a:r>
              <a:rPr lang="en-US" sz="1400" dirty="0">
                <a:latin typeface="Amazon Ember" panose="02000000000000000000" pitchFamily="2" charset="0"/>
                <a:ea typeface="Amazon Ember" panose="02000000000000000000" pitchFamily="2" charset="0"/>
              </a:rPr>
              <a:t>There are two primary labs for DynamoDB Immersion Days.  </a:t>
            </a:r>
          </a:p>
          <a:p>
            <a:endParaRPr lang="en-US" sz="1400" dirty="0">
              <a:latin typeface="Amazon Ember" panose="02000000000000000000" pitchFamily="2" charset="0"/>
              <a:ea typeface="Amazon Ember" panose="02000000000000000000" pitchFamily="2" charset="0"/>
            </a:endParaRPr>
          </a:p>
          <a:p>
            <a:r>
              <a:rPr lang="en-US" sz="1400" dirty="0">
                <a:latin typeface="Amazon Ember" panose="02000000000000000000" pitchFamily="2" charset="0"/>
                <a:ea typeface="Amazon Ember" panose="02000000000000000000" pitchFamily="2" charset="0"/>
              </a:rPr>
              <a:t>Both are accessed at: </a:t>
            </a:r>
            <a:r>
              <a:rPr lang="en-US" sz="1400" dirty="0"/>
              <a:t>amazon-</a:t>
            </a:r>
            <a:r>
              <a:rPr lang="en-US" sz="1400" dirty="0" err="1"/>
              <a:t>dynamodb</a:t>
            </a:r>
            <a:r>
              <a:rPr lang="en-US" sz="1400" dirty="0"/>
              <a:t>-</a:t>
            </a:r>
            <a:r>
              <a:rPr lang="en-US" sz="1400" dirty="0" err="1"/>
              <a:t>labs.com</a:t>
            </a:r>
            <a:endParaRPr lang="en-US" sz="1400" dirty="0"/>
          </a:p>
          <a:p>
            <a:r>
              <a:rPr lang="en-US" sz="1400" dirty="0">
                <a:latin typeface="Amazon Ember" panose="02000000000000000000" pitchFamily="2" charset="0"/>
                <a:ea typeface="Amazon Ember" panose="02000000000000000000" pitchFamily="2" charset="0"/>
              </a:rPr>
              <a:t>GitHub content is at</a:t>
            </a:r>
            <a:r>
              <a:rPr lang="en-US" sz="1400" dirty="0"/>
              <a:t>: </a:t>
            </a:r>
            <a:r>
              <a:rPr lang="en-US" sz="1400" dirty="0" err="1"/>
              <a:t>github.com</a:t>
            </a:r>
            <a:r>
              <a:rPr lang="en-US" sz="1400" dirty="0"/>
              <a:t>/</a:t>
            </a:r>
            <a:r>
              <a:rPr lang="en-US" sz="1400" dirty="0" err="1"/>
              <a:t>awslabs</a:t>
            </a:r>
            <a:r>
              <a:rPr lang="en-US" sz="1400" dirty="0">
                <a:latin typeface="Amazon Ember" panose="02000000000000000000" pitchFamily="2" charset="0"/>
                <a:ea typeface="Amazon Ember" panose="02000000000000000000" pitchFamily="2" charset="0"/>
              </a:rPr>
              <a:t>/amazon-</a:t>
            </a:r>
            <a:r>
              <a:rPr lang="en-US" sz="1400" dirty="0" err="1">
                <a:latin typeface="Amazon Ember" panose="02000000000000000000" pitchFamily="2" charset="0"/>
                <a:ea typeface="Amazon Ember" panose="02000000000000000000" pitchFamily="2" charset="0"/>
              </a:rPr>
              <a:t>dynamodb</a:t>
            </a:r>
            <a:r>
              <a:rPr lang="en-US" sz="1400" dirty="0">
                <a:latin typeface="Amazon Ember" panose="02000000000000000000" pitchFamily="2" charset="0"/>
                <a:ea typeface="Amazon Ember" panose="02000000000000000000" pitchFamily="2" charset="0"/>
              </a:rPr>
              <a:t>-labs/</a:t>
            </a:r>
          </a:p>
          <a:p>
            <a:endParaRPr lang="en-US" sz="1400" dirty="0"/>
          </a:p>
          <a:p>
            <a:r>
              <a:rPr lang="en-US" sz="1400" u="sng" dirty="0">
                <a:latin typeface="Amazon Ember" panose="02000000000000000000" pitchFamily="2" charset="0"/>
                <a:ea typeface="Amazon Ember" panose="02000000000000000000" pitchFamily="2" charset="0"/>
              </a:rPr>
              <a:t>The labs are:</a:t>
            </a:r>
          </a:p>
          <a:p>
            <a:pPr marL="285750" indent="-285750">
              <a:buFont typeface="Arial" panose="020B0604020202020204" pitchFamily="34" charset="0"/>
              <a:buChar char="•"/>
            </a:pPr>
            <a:r>
              <a:rPr lang="en-US" sz="1400" dirty="0"/>
              <a:t>Eight exercises for learning Design Patterns. This uses an AWS account (or Sandbox with </a:t>
            </a:r>
            <a:r>
              <a:rPr lang="en-US" sz="1400" dirty="0" err="1"/>
              <a:t>EventEngine</a:t>
            </a:r>
            <a:r>
              <a:rPr lang="en-US" sz="1400" dirty="0"/>
              <a:t>). These exercises build familiarity with the APIs, loading data, running Queries, and using secondary indexes. The exercises have clear step by step instructions, python scripts, and prebuilt data in CSV files and can be deployed in a user’s account using CloudFormation. </a:t>
            </a:r>
          </a:p>
          <a:p>
            <a:pPr marL="1028700" lvl="1">
              <a:buFont typeface="Arial" panose="020B0604020202020204" pitchFamily="34" charset="0"/>
              <a:buChar char="•"/>
            </a:pPr>
            <a:r>
              <a:rPr lang="en-US" sz="1400" i="1" dirty="0" err="1"/>
              <a:t>EventEngine</a:t>
            </a:r>
            <a:r>
              <a:rPr lang="en-US" sz="1400" i="1" dirty="0"/>
              <a:t> lab wiki is at:</a:t>
            </a:r>
            <a:r>
              <a:rPr lang="en-US" sz="1400" dirty="0"/>
              <a:t> </a:t>
            </a:r>
            <a:r>
              <a:rPr lang="en-US" sz="1400" dirty="0">
                <a:hlinkClick r:id="rId3"/>
              </a:rPr>
              <a:t>DynamoDB EventEngine Lab</a:t>
            </a:r>
            <a:br>
              <a:rPr lang="en-US" sz="1400" dirty="0"/>
            </a:br>
            <a:endParaRPr lang="en-US" sz="1400" dirty="0"/>
          </a:p>
          <a:p>
            <a:pPr marL="285750" indent="-285750">
              <a:buFont typeface="Arial" panose="020B0604020202020204" pitchFamily="34" charset="0"/>
              <a:buChar char="•"/>
            </a:pPr>
            <a:r>
              <a:rPr lang="en-US" sz="1400" dirty="0"/>
              <a:t>Data Modeling scenarios. These are a set of scenarios that attendees can use to directly apply the concepts from the presentations to build efficient data models. The solutions are found in the associated GitHub scenario folder. The solution includes a NoSQL </a:t>
            </a:r>
            <a:r>
              <a:rPr lang="en-US" sz="1400"/>
              <a:t>Workbench Data Model </a:t>
            </a:r>
            <a:r>
              <a:rPr lang="en-US" sz="1400" dirty="0"/>
              <a:t>as well as solution description.</a:t>
            </a:r>
          </a:p>
          <a:p>
            <a:endParaRPr lang="en-US" sz="1400" dirty="0">
              <a:latin typeface="Amazon Ember" panose="02000000000000000000" pitchFamily="2" charset="0"/>
              <a:ea typeface="Amazon Ember" panose="02000000000000000000" pitchFamily="2" charset="0"/>
            </a:endParaRPr>
          </a:p>
          <a:p>
            <a:pPr marL="285750" indent="-285750">
              <a:buFontTx/>
              <a:buChar char="-"/>
            </a:pPr>
            <a:endParaRPr lang="en-US" sz="1400" dirty="0"/>
          </a:p>
          <a:p>
            <a:endParaRPr lang="en-US" sz="1400"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1745707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53" y="156501"/>
            <a:ext cx="8205304" cy="545741"/>
          </a:xfrm>
        </p:spPr>
        <p:txBody>
          <a:bodyPr/>
          <a:lstStyle/>
          <a:p>
            <a:r>
              <a:rPr lang="en-US" dirty="0">
                <a:solidFill>
                  <a:schemeClr val="bg2"/>
                </a:solidFill>
                <a:cs typeface="Amazon Ember" panose="020B0603020204020204" pitchFamily="34" charset="0"/>
              </a:rPr>
              <a:t>Partition key</a:t>
            </a:r>
          </a:p>
        </p:txBody>
      </p:sp>
      <p:sp>
        <p:nvSpPr>
          <p:cNvPr id="3" name="Content Placeholder 2"/>
          <p:cNvSpPr>
            <a:spLocks noGrp="1"/>
          </p:cNvSpPr>
          <p:nvPr>
            <p:ph idx="1"/>
          </p:nvPr>
        </p:nvSpPr>
        <p:spPr>
          <a:xfrm>
            <a:off x="373843" y="901267"/>
            <a:ext cx="8363141" cy="3553926"/>
          </a:xfrm>
        </p:spPr>
        <p:txBody>
          <a:bodyPr/>
          <a:lstStyle/>
          <a:p>
            <a:pPr marL="342900" indent="-342900">
              <a:buFont typeface="Arial" panose="020B0604020202020204" pitchFamily="34" charset="0"/>
              <a:buChar char="•"/>
            </a:pPr>
            <a:r>
              <a:rPr lang="en-US" sz="2000" dirty="0">
                <a:cs typeface="Amazon Ember Light" panose="020B0403020204020204" pitchFamily="34" charset="0"/>
              </a:rPr>
              <a:t>A good sharding (partitioning) scheme affords even distribution of both data and workload as they grow</a:t>
            </a:r>
          </a:p>
          <a:p>
            <a:pPr marL="342900" indent="-342900">
              <a:buFont typeface="Arial" panose="020B0604020202020204" pitchFamily="34" charset="0"/>
              <a:buChar char="•"/>
            </a:pPr>
            <a:endParaRPr lang="en-US" sz="2000" dirty="0">
              <a:cs typeface="Amazon Ember Light" panose="020B0403020204020204" pitchFamily="34" charset="0"/>
            </a:endParaRPr>
          </a:p>
          <a:p>
            <a:pPr marL="342900" indent="-342900">
              <a:buFont typeface="Arial" panose="020B0604020202020204" pitchFamily="34" charset="0"/>
              <a:buChar char="•"/>
            </a:pPr>
            <a:r>
              <a:rPr lang="en-US" sz="2000" dirty="0">
                <a:cs typeface="Amazon Ember Light" panose="020B0403020204020204" pitchFamily="34" charset="0"/>
              </a:rPr>
              <a:t>Key concept: </a:t>
            </a:r>
            <a:r>
              <a:rPr lang="en-US" sz="2000" dirty="0">
                <a:solidFill>
                  <a:schemeClr val="accent1"/>
                </a:solidFill>
                <a:cs typeface="Amazon Ember Light" panose="020B0403020204020204" pitchFamily="34" charset="0"/>
              </a:rPr>
              <a:t>partition key </a:t>
            </a:r>
            <a:r>
              <a:rPr lang="en-US" sz="2000" dirty="0">
                <a:cs typeface="Amazon Ember Light" panose="020B0403020204020204" pitchFamily="34" charset="0"/>
              </a:rPr>
              <a:t>as the dimension of scalability</a:t>
            </a:r>
          </a:p>
          <a:p>
            <a:pPr marL="914400" lvl="1" indent="-342900">
              <a:buFont typeface="Arial" panose="020B0604020202020204" pitchFamily="34" charset="0"/>
              <a:buChar char="•"/>
            </a:pPr>
            <a:r>
              <a:rPr lang="en-US" dirty="0">
                <a:solidFill>
                  <a:schemeClr val="accent1"/>
                </a:solidFill>
                <a:cs typeface="Amazon Ember Light" panose="020B0403020204020204" pitchFamily="34" charset="0"/>
              </a:rPr>
              <a:t>Distribute items</a:t>
            </a:r>
            <a:r>
              <a:rPr lang="en-US" dirty="0">
                <a:cs typeface="Amazon Ember Light" panose="020B0403020204020204" pitchFamily="34" charset="0"/>
              </a:rPr>
              <a:t> across partitions – horizontal scaling</a:t>
            </a:r>
          </a:p>
          <a:p>
            <a:pPr marL="1085831" lvl="1" indent="-342900">
              <a:buFont typeface="Arial" panose="020B0604020202020204" pitchFamily="34" charset="0"/>
              <a:buChar char="•"/>
            </a:pPr>
            <a:endParaRPr lang="en-US" dirty="0">
              <a:cs typeface="Amazon Ember Light" panose="020B0403020204020204" pitchFamily="34" charset="0"/>
            </a:endParaRPr>
          </a:p>
          <a:p>
            <a:pPr marL="342900" indent="-342900">
              <a:buFont typeface="Arial" panose="020B0604020202020204" pitchFamily="34" charset="0"/>
              <a:buChar char="•"/>
            </a:pPr>
            <a:r>
              <a:rPr lang="en-US" sz="2000" dirty="0">
                <a:cs typeface="Amazon Ember Light" panose="020B0403020204020204" pitchFamily="34" charset="0"/>
              </a:rPr>
              <a:t>Ideal scaling conditions:</a:t>
            </a:r>
          </a:p>
          <a:p>
            <a:pPr marL="914400" lvl="1" indent="-339725">
              <a:buFont typeface="Arial" panose="020B0604020202020204" pitchFamily="34" charset="0"/>
              <a:buChar char="•"/>
            </a:pPr>
            <a:r>
              <a:rPr lang="en-US" dirty="0">
                <a:cs typeface="Amazon Ember Light" panose="020B0403020204020204" pitchFamily="34" charset="0"/>
              </a:rPr>
              <a:t>The partition key is from a high cardinality set (that grows)</a:t>
            </a:r>
          </a:p>
          <a:p>
            <a:pPr marL="914400" lvl="1" indent="-339725">
              <a:buFont typeface="Arial" panose="020B0604020202020204" pitchFamily="34" charset="0"/>
              <a:buChar char="•"/>
            </a:pPr>
            <a:r>
              <a:rPr lang="en-US" dirty="0">
                <a:cs typeface="Amazon Ember Light" panose="020B0403020204020204" pitchFamily="34" charset="0"/>
              </a:rPr>
              <a:t>Requests are evenly spread over the key space</a:t>
            </a:r>
          </a:p>
          <a:p>
            <a:pPr marL="914400" lvl="1" indent="-339725">
              <a:buFont typeface="Arial" panose="020B0604020202020204" pitchFamily="34" charset="0"/>
              <a:buChar char="•"/>
            </a:pPr>
            <a:r>
              <a:rPr lang="en-US" dirty="0">
                <a:cs typeface="Amazon Ember Light" panose="020B0403020204020204" pitchFamily="34" charset="0"/>
              </a:rPr>
              <a:t>Requests are evenly spread over time</a:t>
            </a:r>
          </a:p>
          <a:p>
            <a:pPr marL="1200120" lvl="1" indent="-457189">
              <a:buFont typeface="Arial" panose="020B0604020202020204" pitchFamily="34" charset="0"/>
              <a:buChar char="•"/>
            </a:pPr>
            <a:endParaRPr lang="en-US" dirty="0">
              <a:cs typeface="Amazon Ember Light" panose="020B0403020204020204" pitchFamily="34" charset="0"/>
            </a:endParaRPr>
          </a:p>
          <a:p>
            <a:pPr marL="1200120" lvl="1" indent="-457189">
              <a:buFont typeface="Arial" panose="020B0604020202020204" pitchFamily="34" charset="0"/>
              <a:buChar char="•"/>
            </a:pPr>
            <a:endParaRPr lang="en-US" dirty="0">
              <a:cs typeface="Amazon Ember Light" panose="020B0403020204020204" pitchFamily="34" charset="0"/>
            </a:endParaRPr>
          </a:p>
          <a:p>
            <a:pPr marL="342900" indent="-342900">
              <a:buFont typeface="Arial" panose="020B0604020202020204" pitchFamily="34" charset="0"/>
              <a:buChar char="•"/>
            </a:pPr>
            <a:endParaRPr lang="en-US" sz="2000" dirty="0">
              <a:cs typeface="Amazon Ember Light" panose="020B0403020204020204" pitchFamily="34" charset="0"/>
            </a:endParaRPr>
          </a:p>
        </p:txBody>
      </p:sp>
    </p:spTree>
    <p:extLst>
      <p:ext uri="{BB962C8B-B14F-4D97-AF65-F5344CB8AC3E}">
        <p14:creationId xmlns:p14="http://schemas.microsoft.com/office/powerpoint/2010/main" val="12837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One-to-one relationships or key-values</a:t>
            </a:r>
          </a:p>
        </p:txBody>
      </p:sp>
      <p:sp>
        <p:nvSpPr>
          <p:cNvPr id="5" name="Content Placeholder 4"/>
          <p:cNvSpPr>
            <a:spLocks noGrp="1"/>
          </p:cNvSpPr>
          <p:nvPr>
            <p:ph idx="1"/>
          </p:nvPr>
        </p:nvSpPr>
        <p:spPr>
          <a:xfrm>
            <a:off x="519012" y="972186"/>
            <a:ext cx="8205304" cy="3895872"/>
          </a:xfrm>
        </p:spPr>
        <p:txBody>
          <a:bodyPr/>
          <a:lstStyle/>
          <a:p>
            <a:pPr marL="342892" indent="-342892">
              <a:buFont typeface="Arial" charset="0"/>
              <a:buChar char="•"/>
            </a:pPr>
            <a:r>
              <a:rPr lang="en-US" sz="2000" dirty="0">
                <a:cs typeface="Amazon Ember Light" panose="020B0403020204020204" pitchFamily="34" charset="0"/>
              </a:rPr>
              <a:t>Use a table or GSI with a partition key</a:t>
            </a:r>
          </a:p>
          <a:p>
            <a:pPr marL="342892" indent="-342892">
              <a:buFont typeface="Arial" charset="0"/>
              <a:buChar char="•"/>
            </a:pPr>
            <a:r>
              <a:rPr lang="en-US" sz="2000" dirty="0">
                <a:cs typeface="Amazon Ember Light" panose="020B0403020204020204" pitchFamily="34" charset="0"/>
              </a:rPr>
              <a:t>Use GetItem or BatchGetItem API</a:t>
            </a:r>
          </a:p>
          <a:p>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000" dirty="0">
                <a:cs typeface="Amazon Ember Light" panose="020B0403020204020204" pitchFamily="34" charset="0"/>
              </a:rPr>
              <a:t>Example: Given a user or email, get attributes</a:t>
            </a:r>
          </a:p>
          <a:p>
            <a:pPr marL="914378" lvl="2"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36243480"/>
              </p:ext>
            </p:extLst>
          </p:nvPr>
        </p:nvGraphicFramePr>
        <p:xfrm>
          <a:off x="906632" y="2769213"/>
          <a:ext cx="4987092" cy="868680"/>
        </p:xfrm>
        <a:graphic>
          <a:graphicData uri="http://schemas.openxmlformats.org/drawingml/2006/table">
            <a:tbl>
              <a:tblPr firstRow="1" firstCol="1" bandRow="1"/>
              <a:tblGrid>
                <a:gridCol w="1092629">
                  <a:extLst>
                    <a:ext uri="{9D8B030D-6E8A-4147-A177-3AD203B41FA5}">
                      <a16:colId xmlns:a16="http://schemas.microsoft.com/office/drawing/2014/main" val="20000"/>
                    </a:ext>
                  </a:extLst>
                </a:gridCol>
                <a:gridCol w="3894463">
                  <a:extLst>
                    <a:ext uri="{9D8B030D-6E8A-4147-A177-3AD203B41FA5}">
                      <a16:colId xmlns:a16="http://schemas.microsoft.com/office/drawing/2014/main" val="20001"/>
                    </a:ext>
                  </a:extLst>
                </a:gridCol>
              </a:tblGrid>
              <a:tr h="217170">
                <a:tc gridSpan="2">
                  <a:txBody>
                    <a:bodyPr/>
                    <a:lstStyle/>
                    <a:p>
                      <a:pPr marL="0" marR="0" algn="ctr">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Users table</a:t>
                      </a:r>
                    </a:p>
                  </a:txBody>
                  <a:tcPr marL="68580" marR="68580" marT="0" marB="0">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marL="0" marR="0">
                        <a:spcBef>
                          <a:spcPts val="0"/>
                        </a:spcBef>
                        <a:spcAft>
                          <a:spcPts val="0"/>
                        </a:spcAft>
                      </a:pPr>
                      <a:endParaRPr lang="en-US" sz="14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7170">
                <a:tc>
                  <a:txBody>
                    <a:bodyPr/>
                    <a:lstStyle/>
                    <a:p>
                      <a:pPr marL="0" marR="0">
                        <a:spcBef>
                          <a:spcPts val="0"/>
                        </a:spcBef>
                        <a:spcAft>
                          <a:spcPts val="0"/>
                        </a:spcAft>
                      </a:pPr>
                      <a:r>
                        <a:rPr lang="en-US" sz="1200" dirty="0">
                          <a:effectLst/>
                          <a:latin typeface="Amazon Ember" panose="02000000000000000000" pitchFamily="2" charset="0"/>
                          <a:ea typeface="Amazon Ember" panose="02000000000000000000" pitchFamily="2" charset="0"/>
                          <a:cs typeface="Calibri"/>
                        </a:rPr>
                        <a:t>Partition</a:t>
                      </a:r>
                      <a:r>
                        <a:rPr lang="en-US" sz="1200" baseline="0" dirty="0">
                          <a:effectLst/>
                          <a:latin typeface="Amazon Ember" panose="02000000000000000000" pitchFamily="2" charset="0"/>
                          <a:ea typeface="Amazon Ember" panose="02000000000000000000" pitchFamily="2" charset="0"/>
                          <a:cs typeface="Calibri"/>
                        </a:rPr>
                        <a:t> </a:t>
                      </a:r>
                      <a:r>
                        <a:rPr lang="en-US" sz="1200" dirty="0">
                          <a:effectLst/>
                          <a:latin typeface="Amazon Ember" panose="02000000000000000000" pitchFamily="2" charset="0"/>
                          <a:ea typeface="Amazon Ember" panose="02000000000000000000" pitchFamily="2" charset="0"/>
                          <a:cs typeface="Calibri"/>
                        </a:rPr>
                        <a:t>key</a:t>
                      </a:r>
                    </a:p>
                  </a:txBody>
                  <a:tcPr marL="68580" marR="68580" marT="0" marB="0">
                    <a:lnL w="3175" cap="flat" cmpd="sng" algn="ctr">
                      <a:solidFill>
                        <a:schemeClr val="tx2">
                          <a:lumMod val="20000"/>
                          <a:lumOff val="80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spcBef>
                          <a:spcPts val="0"/>
                        </a:spcBef>
                        <a:spcAft>
                          <a:spcPts val="0"/>
                        </a:spcAft>
                      </a:pPr>
                      <a:r>
                        <a:rPr lang="en-US" sz="1200" dirty="0">
                          <a:effectLst/>
                          <a:latin typeface="Amazon Ember" panose="02000000000000000000" pitchFamily="2" charset="0"/>
                          <a:ea typeface="Amazon Ember" panose="02000000000000000000" pitchFamily="2" charset="0"/>
                          <a:cs typeface="Calibri"/>
                        </a:rPr>
                        <a:t>Attributes</a:t>
                      </a:r>
                      <a:endParaRPr lang="en-US" sz="1400" dirty="0">
                        <a:effectLst/>
                        <a:latin typeface="Amazon Ember" panose="02000000000000000000" pitchFamily="2" charset="0"/>
                        <a:ea typeface="Amazon Ember" panose="02000000000000000000" pitchFamily="2" charset="0"/>
                        <a:cs typeface="Calibri"/>
                      </a:endParaRPr>
                    </a:p>
                  </a:txBody>
                  <a:tcPr marL="68580" marR="68580" marT="0" marB="0">
                    <a:lnL w="12700" cap="flat" cmpd="sng" algn="ctr">
                      <a:solidFill>
                        <a:srgbClr val="000000"/>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217170">
                <a:tc>
                  <a:txBody>
                    <a:bodyPr/>
                    <a:lstStyle/>
                    <a:p>
                      <a:pPr marL="0" marR="0">
                        <a:spcBef>
                          <a:spcPts val="0"/>
                        </a:spcBef>
                        <a:spcAft>
                          <a:spcPts val="0"/>
                        </a:spcAft>
                      </a:pPr>
                      <a:r>
                        <a:rPr lang="en-US" sz="1400" dirty="0">
                          <a:effectLst/>
                          <a:latin typeface="Calibri"/>
                          <a:ea typeface="Calibri"/>
                          <a:cs typeface="Calibri"/>
                        </a:rPr>
                        <a:t>UserId = bob</a:t>
                      </a:r>
                    </a:p>
                  </a:txBody>
                  <a:tcPr marL="68580" marR="68580" marT="0" marB="0">
                    <a:lnL w="3175" cap="flat" cmpd="sng" algn="ctr">
                      <a:solidFill>
                        <a:schemeClr val="tx2">
                          <a:lumMod val="20000"/>
                          <a:lumOff val="80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solidFill>
                            <a:schemeClr val="tx1"/>
                          </a:solidFill>
                          <a:effectLst/>
                          <a:latin typeface="Calibri"/>
                          <a:ea typeface="Calibri"/>
                          <a:cs typeface="Calibri"/>
                        </a:rPr>
                        <a:t>Email = </a:t>
                      </a:r>
                      <a:r>
                        <a:rPr lang="en-US" sz="1400" kern="1200" dirty="0">
                          <a:solidFill>
                            <a:schemeClr val="tx1"/>
                          </a:solidFill>
                          <a:effectLst/>
                          <a:latin typeface="Calibri"/>
                          <a:ea typeface="Calibri"/>
                          <a:cs typeface="Calibri"/>
                        </a:rPr>
                        <a:t>bob@example.com</a:t>
                      </a:r>
                      <a:r>
                        <a:rPr lang="en-US" sz="1400" dirty="0">
                          <a:solidFill>
                            <a:schemeClr val="tx1"/>
                          </a:solidFill>
                          <a:effectLst/>
                          <a:latin typeface="Calibri"/>
                          <a:ea typeface="Calibri"/>
                          <a:cs typeface="Calibri"/>
                        </a:rPr>
                        <a:t>, JoinDate = 2011-11-15</a:t>
                      </a:r>
                    </a:p>
                  </a:txBody>
                  <a:tcPr marL="68580" marR="68580" marT="0" marB="0">
                    <a:lnL w="12700" cap="flat" cmpd="sng" algn="ctr">
                      <a:solidFill>
                        <a:srgbClr val="000000"/>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217170">
                <a:tc>
                  <a:txBody>
                    <a:bodyPr/>
                    <a:lstStyle/>
                    <a:p>
                      <a:pPr marL="0" marR="0">
                        <a:spcBef>
                          <a:spcPts val="0"/>
                        </a:spcBef>
                        <a:spcAft>
                          <a:spcPts val="0"/>
                        </a:spcAft>
                      </a:pPr>
                      <a:r>
                        <a:rPr lang="en-US" sz="1400" dirty="0">
                          <a:effectLst/>
                          <a:latin typeface="Calibri"/>
                          <a:ea typeface="Calibri"/>
                          <a:cs typeface="Calibri"/>
                        </a:rPr>
                        <a:t>UserId = fred</a:t>
                      </a:r>
                    </a:p>
                  </a:txBody>
                  <a:tcPr marL="68580" marR="68580" marT="0" marB="0">
                    <a:lnL w="3175" cap="flat" cmpd="sng" algn="ctr">
                      <a:solidFill>
                        <a:schemeClr val="tx2">
                          <a:lumMod val="20000"/>
                          <a:lumOff val="80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solidFill>
                            <a:schemeClr val="tx1"/>
                          </a:solidFill>
                          <a:effectLst/>
                          <a:latin typeface="Calibri"/>
                          <a:ea typeface="Calibri"/>
                          <a:cs typeface="Calibri"/>
                        </a:rPr>
                        <a:t>Email = fred@example.com, JoinDate = 2011-12-01</a:t>
                      </a:r>
                    </a:p>
                  </a:txBody>
                  <a:tcPr marL="68580" marR="68580" marT="0" marB="0">
                    <a:lnL w="12700" cap="flat" cmpd="sng" algn="ctr">
                      <a:solidFill>
                        <a:srgbClr val="000000"/>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9750414"/>
              </p:ext>
            </p:extLst>
          </p:nvPr>
        </p:nvGraphicFramePr>
        <p:xfrm>
          <a:off x="2736660" y="3795958"/>
          <a:ext cx="4995253" cy="868680"/>
        </p:xfrm>
        <a:graphic>
          <a:graphicData uri="http://schemas.openxmlformats.org/drawingml/2006/table">
            <a:tbl>
              <a:tblPr firstRow="1" firstCol="1" bandRow="1"/>
              <a:tblGrid>
                <a:gridCol w="2184475">
                  <a:extLst>
                    <a:ext uri="{9D8B030D-6E8A-4147-A177-3AD203B41FA5}">
                      <a16:colId xmlns:a16="http://schemas.microsoft.com/office/drawing/2014/main" val="20000"/>
                    </a:ext>
                  </a:extLst>
                </a:gridCol>
                <a:gridCol w="2810778">
                  <a:extLst>
                    <a:ext uri="{9D8B030D-6E8A-4147-A177-3AD203B41FA5}">
                      <a16:colId xmlns:a16="http://schemas.microsoft.com/office/drawing/2014/main" val="20001"/>
                    </a:ext>
                  </a:extLst>
                </a:gridCol>
              </a:tblGrid>
              <a:tr h="217170">
                <a:tc gridSpan="2">
                  <a:txBody>
                    <a:bodyPr/>
                    <a:lstStyle/>
                    <a:p>
                      <a:pPr marL="0" marR="0" algn="ctr">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Users-Email-GSI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marL="0" marR="0">
                        <a:spcBef>
                          <a:spcPts val="0"/>
                        </a:spcBef>
                        <a:spcAft>
                          <a:spcPts val="0"/>
                        </a:spcAft>
                      </a:pPr>
                      <a:endParaRPr lang="en-US" sz="14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7170">
                <a:tc>
                  <a:txBody>
                    <a:bodyPr/>
                    <a:lstStyle/>
                    <a:p>
                      <a:pPr marL="0" marR="0">
                        <a:spcBef>
                          <a:spcPts val="0"/>
                        </a:spcBef>
                        <a:spcAft>
                          <a:spcPts val="0"/>
                        </a:spcAft>
                      </a:pPr>
                      <a:r>
                        <a:rPr lang="en-US" sz="1200" dirty="0">
                          <a:effectLst/>
                          <a:latin typeface="Amazon Ember" panose="02000000000000000000" pitchFamily="2" charset="0"/>
                          <a:ea typeface="Amazon Ember" panose="02000000000000000000" pitchFamily="2" charset="0"/>
                          <a:cs typeface="Calibri"/>
                        </a:rPr>
                        <a:t>Partition</a:t>
                      </a:r>
                      <a:r>
                        <a:rPr lang="en-US" sz="1200" baseline="0" dirty="0">
                          <a:effectLst/>
                          <a:latin typeface="Amazon Ember" panose="02000000000000000000" pitchFamily="2" charset="0"/>
                          <a:ea typeface="Amazon Ember" panose="02000000000000000000" pitchFamily="2" charset="0"/>
                          <a:cs typeface="Calibri"/>
                        </a:rPr>
                        <a:t> </a:t>
                      </a:r>
                      <a:r>
                        <a:rPr lang="en-US" sz="1200" dirty="0">
                          <a:effectLst/>
                          <a:latin typeface="Amazon Ember" panose="02000000000000000000" pitchFamily="2" charset="0"/>
                          <a:ea typeface="Amazon Ember" panose="02000000000000000000" pitchFamily="2" charset="0"/>
                          <a:cs typeface="Calibri"/>
                        </a:rPr>
                        <a:t>key</a:t>
                      </a:r>
                      <a:endParaRPr lang="en-US" sz="12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spcBef>
                          <a:spcPts val="0"/>
                        </a:spcBef>
                        <a:spcAft>
                          <a:spcPts val="0"/>
                        </a:spcAft>
                      </a:pPr>
                      <a:r>
                        <a:rPr lang="en-US" sz="1200" dirty="0">
                          <a:effectLst/>
                          <a:latin typeface="Amazon Ember" panose="02000000000000000000" pitchFamily="2" charset="0"/>
                          <a:ea typeface="Amazon Ember" panose="02000000000000000000" pitchFamily="2" charset="0"/>
                          <a:cs typeface="Calibri"/>
                        </a:rPr>
                        <a:t>Attributes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217170">
                <a:tc>
                  <a:txBody>
                    <a:bodyPr/>
                    <a:lstStyle/>
                    <a:p>
                      <a:pPr marL="0" marR="0">
                        <a:spcBef>
                          <a:spcPts val="0"/>
                        </a:spcBef>
                        <a:spcAft>
                          <a:spcPts val="0"/>
                        </a:spcAft>
                      </a:pPr>
                      <a:r>
                        <a:rPr lang="en-US" sz="1400" dirty="0">
                          <a:solidFill>
                            <a:schemeClr val="tx1"/>
                          </a:solidFill>
                          <a:effectLst/>
                          <a:latin typeface="Calibri"/>
                          <a:ea typeface="Calibri"/>
                          <a:cs typeface="Calibri"/>
                        </a:rPr>
                        <a:t>Email = </a:t>
                      </a:r>
                      <a:r>
                        <a:rPr lang="en-US" sz="1400" u="sng" dirty="0">
                          <a:solidFill>
                            <a:schemeClr val="tx1"/>
                          </a:solidFill>
                          <a:effectLst/>
                          <a:latin typeface="Calibri"/>
                          <a:ea typeface="Calibri"/>
                          <a:cs typeface="Calibri"/>
                          <a:hlinkClick r:id="rId3"/>
                        </a:rPr>
                        <a:t>bob@example.com</a:t>
                      </a:r>
                      <a:endParaRPr lang="en-US" sz="1400" dirty="0">
                        <a:solidFill>
                          <a:schemeClr val="tx1"/>
                        </a:solidFill>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Calibri"/>
                          <a:ea typeface="Calibri"/>
                          <a:cs typeface="Calibri"/>
                        </a:rPr>
                        <a:t>UserId = bob, JoinDate = 2011-11-15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217170">
                <a:tc>
                  <a:txBody>
                    <a:bodyPr/>
                    <a:lstStyle/>
                    <a:p>
                      <a:pPr marL="0" marR="0">
                        <a:spcBef>
                          <a:spcPts val="0"/>
                        </a:spcBef>
                        <a:spcAft>
                          <a:spcPts val="0"/>
                        </a:spcAft>
                      </a:pPr>
                      <a:r>
                        <a:rPr lang="en-US" sz="1400" dirty="0">
                          <a:solidFill>
                            <a:schemeClr val="tx1"/>
                          </a:solidFill>
                          <a:effectLst/>
                          <a:latin typeface="Calibri"/>
                          <a:ea typeface="Calibri"/>
                          <a:cs typeface="Calibri"/>
                        </a:rPr>
                        <a:t>Email = </a:t>
                      </a:r>
                      <a:r>
                        <a:rPr lang="en-US" sz="1400" dirty="0">
                          <a:solidFill>
                            <a:schemeClr val="tx1"/>
                          </a:solidFill>
                          <a:effectLst/>
                          <a:latin typeface="Calibri"/>
                          <a:ea typeface="Calibri"/>
                          <a:cs typeface="Calibri"/>
                          <a:hlinkClick r:id="rId4">
                            <a:extLst>
                              <a:ext uri="{A12FA001-AC4F-418D-AE19-62706E023703}">
                                <ahyp:hlinkClr xmlns:ahyp="http://schemas.microsoft.com/office/drawing/2018/hyperlinkcolor" val="tx"/>
                              </a:ext>
                            </a:extLst>
                          </a:hlinkClick>
                        </a:rPr>
                        <a:t>fred@example.com</a:t>
                      </a:r>
                      <a:endParaRPr lang="en-US" sz="1400" dirty="0">
                        <a:solidFill>
                          <a:schemeClr val="tx1"/>
                        </a:solidFill>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Calibri"/>
                          <a:ea typeface="Calibri"/>
                          <a:cs typeface="Calibri"/>
                        </a:rPr>
                        <a:t>UserId = fred, JoinDate = 2011-12-01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7093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 relationships or parent-children</a:t>
            </a:r>
          </a:p>
        </p:txBody>
      </p:sp>
      <p:sp>
        <p:nvSpPr>
          <p:cNvPr id="4" name="Content Placeholder 3"/>
          <p:cNvSpPr>
            <a:spLocks noGrp="1"/>
          </p:cNvSpPr>
          <p:nvPr>
            <p:ph idx="1"/>
          </p:nvPr>
        </p:nvSpPr>
        <p:spPr>
          <a:xfrm>
            <a:off x="516834" y="1009332"/>
            <a:ext cx="8029061" cy="3553926"/>
          </a:xfrm>
        </p:spPr>
        <p:txBody>
          <a:bodyPr/>
          <a:lstStyle/>
          <a:p>
            <a:pPr marL="342892" indent="-342892">
              <a:buFont typeface="Arial" charset="0"/>
              <a:buChar char="•"/>
            </a:pPr>
            <a:r>
              <a:rPr lang="en-US" sz="2000" dirty="0">
                <a:cs typeface="Amazon Ember Light" panose="020B0403020204020204" pitchFamily="34" charset="0"/>
              </a:rPr>
              <a:t>Use a table or GSI with a partition and sort key</a:t>
            </a:r>
          </a:p>
          <a:p>
            <a:pPr marL="342892" indent="-342892">
              <a:buFont typeface="Arial" charset="0"/>
              <a:buChar char="•"/>
            </a:pPr>
            <a:r>
              <a:rPr lang="en-US" sz="2000" dirty="0">
                <a:cs typeface="Amazon Ember Light" panose="020B0403020204020204" pitchFamily="34" charset="0"/>
              </a:rPr>
              <a:t>Use the Query API to get multiple items</a:t>
            </a:r>
          </a:p>
          <a:p>
            <a:endParaRPr lang="en-US" sz="2000" dirty="0">
              <a:cs typeface="Amazon Ember Light" panose="020B0403020204020204" pitchFamily="34" charset="0"/>
            </a:endParaRPr>
          </a:p>
          <a:p>
            <a:r>
              <a:rPr lang="en-US" sz="2000" dirty="0">
                <a:cs typeface="Amazon Ember Light" panose="020B0403020204020204" pitchFamily="34" charset="0"/>
              </a:rPr>
              <a:t>Example: Given a device, find all readings between epoch X, Y</a:t>
            </a:r>
          </a:p>
        </p:txBody>
      </p:sp>
      <p:graphicFrame>
        <p:nvGraphicFramePr>
          <p:cNvPr id="7" name="Table 6"/>
          <p:cNvGraphicFramePr>
            <a:graphicFrameLocks noGrp="1"/>
          </p:cNvGraphicFramePr>
          <p:nvPr>
            <p:extLst>
              <p:ext uri="{D42A27DB-BD31-4B8C-83A1-F6EECF244321}">
                <p14:modId xmlns:p14="http://schemas.microsoft.com/office/powerpoint/2010/main" val="3809416798"/>
              </p:ext>
            </p:extLst>
          </p:nvPr>
        </p:nvGraphicFramePr>
        <p:xfrm>
          <a:off x="1555857" y="2928061"/>
          <a:ext cx="5567083" cy="868680"/>
        </p:xfrm>
        <a:graphic>
          <a:graphicData uri="http://schemas.openxmlformats.org/drawingml/2006/table">
            <a:tbl>
              <a:tblPr firstRow="1" firstCol="1" bandRow="1"/>
              <a:tblGrid>
                <a:gridCol w="1056196">
                  <a:extLst>
                    <a:ext uri="{9D8B030D-6E8A-4147-A177-3AD203B41FA5}">
                      <a16:colId xmlns:a16="http://schemas.microsoft.com/office/drawing/2014/main" val="20000"/>
                    </a:ext>
                  </a:extLst>
                </a:gridCol>
                <a:gridCol w="1670498">
                  <a:extLst>
                    <a:ext uri="{9D8B030D-6E8A-4147-A177-3AD203B41FA5}">
                      <a16:colId xmlns:a16="http://schemas.microsoft.com/office/drawing/2014/main" val="20001"/>
                    </a:ext>
                  </a:extLst>
                </a:gridCol>
                <a:gridCol w="2840389">
                  <a:extLst>
                    <a:ext uri="{9D8B030D-6E8A-4147-A177-3AD203B41FA5}">
                      <a16:colId xmlns:a16="http://schemas.microsoft.com/office/drawing/2014/main" val="20002"/>
                    </a:ext>
                  </a:extLst>
                </a:gridCol>
              </a:tblGrid>
              <a:tr h="217170">
                <a:tc gridSpan="3">
                  <a:txBody>
                    <a:bodyPr/>
                    <a:lstStyle/>
                    <a:p>
                      <a:pPr marL="0" marR="0" algn="ctr">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Device-measurements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marL="0" marR="0">
                        <a:spcBef>
                          <a:spcPts val="0"/>
                        </a:spcBef>
                        <a:spcAft>
                          <a:spcPts val="0"/>
                        </a:spcAft>
                      </a:pPr>
                      <a:endParaRPr lang="en-US" sz="8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pPr marL="0" marR="0">
                        <a:spcBef>
                          <a:spcPts val="0"/>
                        </a:spcBef>
                        <a:spcAft>
                          <a:spcPts val="0"/>
                        </a:spcAft>
                      </a:pPr>
                      <a:endParaRPr lang="en-US" sz="8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7170">
                <a:tc>
                  <a:txBody>
                    <a:bodyPr/>
                    <a:lstStyle/>
                    <a:p>
                      <a:pPr marL="0" marR="0">
                        <a:spcBef>
                          <a:spcPts val="0"/>
                        </a:spcBef>
                        <a:spcAft>
                          <a:spcPts val="0"/>
                        </a:spcAft>
                      </a:pPr>
                      <a:r>
                        <a:rPr lang="en-US" sz="1400" dirty="0">
                          <a:effectLst/>
                          <a:latin typeface="Calibri"/>
                          <a:ea typeface="Calibri"/>
                          <a:cs typeface="Calibri"/>
                        </a:rPr>
                        <a:t>Part.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Sort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1400" dirty="0">
                          <a:effectLst/>
                          <a:latin typeface="Calibri"/>
                          <a:ea typeface="Calibri"/>
                          <a:cs typeface="Calibri"/>
                        </a:rPr>
                        <a:t>Attributes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1"/>
                  </a:ext>
                </a:extLst>
              </a:tr>
              <a:tr h="217170">
                <a:tc>
                  <a:txBody>
                    <a:bodyPr/>
                    <a:lstStyle/>
                    <a:p>
                      <a:pPr marL="0" marR="0">
                        <a:spcBef>
                          <a:spcPts val="0"/>
                        </a:spcBef>
                        <a:spcAft>
                          <a:spcPts val="0"/>
                        </a:spcAft>
                      </a:pPr>
                      <a:r>
                        <a:rPr lang="en-US" sz="1400" dirty="0">
                          <a:effectLst/>
                          <a:latin typeface="Calibri"/>
                          <a:ea typeface="Calibri"/>
                          <a:cs typeface="Calibri"/>
                        </a:rPr>
                        <a:t>DeviceId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epoch = 5513A97C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1400" dirty="0">
                          <a:effectLst/>
                          <a:latin typeface="Calibri"/>
                          <a:ea typeface="Calibri"/>
                          <a:cs typeface="Calibri"/>
                        </a:rPr>
                        <a:t>Temperature = 30, pressure = 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217170">
                <a:tc>
                  <a:txBody>
                    <a:bodyPr/>
                    <a:lstStyle/>
                    <a:p>
                      <a:pPr marL="0" marR="0">
                        <a:spcBef>
                          <a:spcPts val="0"/>
                        </a:spcBef>
                        <a:spcAft>
                          <a:spcPts val="0"/>
                        </a:spcAft>
                      </a:pPr>
                      <a:r>
                        <a:rPr lang="en-US" sz="1400" dirty="0">
                          <a:effectLst/>
                          <a:latin typeface="Calibri"/>
                          <a:ea typeface="Calibri"/>
                          <a:cs typeface="Calibri"/>
                        </a:rPr>
                        <a:t>DeviceId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epoch = 5513A9DB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1400" dirty="0">
                          <a:effectLst/>
                          <a:latin typeface="Calibri"/>
                          <a:ea typeface="Calibri"/>
                          <a:cs typeface="Calibri"/>
                        </a:rPr>
                        <a:t>Temperature = 30, pressure = 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4965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relationships</a:t>
            </a:r>
          </a:p>
        </p:txBody>
      </p:sp>
      <p:sp>
        <p:nvSpPr>
          <p:cNvPr id="3" name="Content Placeholder 2"/>
          <p:cNvSpPr>
            <a:spLocks noGrp="1"/>
          </p:cNvSpPr>
          <p:nvPr>
            <p:ph idx="1"/>
          </p:nvPr>
        </p:nvSpPr>
        <p:spPr>
          <a:xfrm>
            <a:off x="526773" y="914400"/>
            <a:ext cx="8268092" cy="3648858"/>
          </a:xfrm>
        </p:spPr>
        <p:txBody>
          <a:bodyPr/>
          <a:lstStyle/>
          <a:p>
            <a:pPr marL="342892" indent="-342892">
              <a:buFont typeface="Arial" charset="0"/>
              <a:buChar char="•"/>
            </a:pPr>
            <a:r>
              <a:rPr lang="en-US" sz="2000" dirty="0">
                <a:cs typeface="Amazon Ember Light" panose="020B0403020204020204" pitchFamily="34" charset="0"/>
              </a:rPr>
              <a:t>Use a table and GSI with the partition and sort key elements switched</a:t>
            </a:r>
          </a:p>
          <a:p>
            <a:pPr marL="342892" indent="-342892">
              <a:buFont typeface="Arial" charset="0"/>
              <a:buChar char="•"/>
            </a:pPr>
            <a:r>
              <a:rPr lang="en-US" sz="2000" dirty="0">
                <a:cs typeface="Amazon Ember Light" panose="020B0403020204020204" pitchFamily="34" charset="0"/>
              </a:rPr>
              <a:t>Use the Query API </a:t>
            </a:r>
          </a:p>
          <a:p>
            <a:endParaRPr lang="en-US" sz="2000" dirty="0">
              <a:cs typeface="Amazon Ember Light" panose="020B0403020204020204" pitchFamily="34" charset="0"/>
            </a:endParaRPr>
          </a:p>
          <a:p>
            <a:r>
              <a:rPr lang="en-US" sz="2000" dirty="0">
                <a:cs typeface="Amazon Ember Light" panose="020B0403020204020204" pitchFamily="34" charset="0"/>
              </a:rPr>
              <a:t>Example: Given a user, find all games. Or given a game, find all users.</a:t>
            </a:r>
          </a:p>
        </p:txBody>
      </p:sp>
      <p:graphicFrame>
        <p:nvGraphicFramePr>
          <p:cNvPr id="4" name="Table 3"/>
          <p:cNvGraphicFramePr>
            <a:graphicFrameLocks noGrp="1"/>
          </p:cNvGraphicFramePr>
          <p:nvPr>
            <p:extLst>
              <p:ext uri="{D42A27DB-BD31-4B8C-83A1-F6EECF244321}">
                <p14:modId xmlns:p14="http://schemas.microsoft.com/office/powerpoint/2010/main" val="47928712"/>
              </p:ext>
            </p:extLst>
          </p:nvPr>
        </p:nvGraphicFramePr>
        <p:xfrm>
          <a:off x="1602058" y="3266036"/>
          <a:ext cx="2545271" cy="1166022"/>
        </p:xfrm>
        <a:graphic>
          <a:graphicData uri="http://schemas.openxmlformats.org/drawingml/2006/table">
            <a:tbl>
              <a:tblPr firstRow="1" firstCol="1" bandRow="1"/>
              <a:tblGrid>
                <a:gridCol w="1114298">
                  <a:extLst>
                    <a:ext uri="{9D8B030D-6E8A-4147-A177-3AD203B41FA5}">
                      <a16:colId xmlns:a16="http://schemas.microsoft.com/office/drawing/2014/main" val="20000"/>
                    </a:ext>
                  </a:extLst>
                </a:gridCol>
                <a:gridCol w="1430973">
                  <a:extLst>
                    <a:ext uri="{9D8B030D-6E8A-4147-A177-3AD203B41FA5}">
                      <a16:colId xmlns:a16="http://schemas.microsoft.com/office/drawing/2014/main" val="20001"/>
                    </a:ext>
                  </a:extLst>
                </a:gridCol>
              </a:tblGrid>
              <a:tr h="217170">
                <a:tc gridSpan="2">
                  <a:txBody>
                    <a:bodyPr/>
                    <a:lstStyle/>
                    <a:p>
                      <a:pPr marL="0" marR="0" algn="ctr">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User-Games-Table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marL="0" marR="0">
                        <a:spcBef>
                          <a:spcPts val="0"/>
                        </a:spcBef>
                        <a:spcAft>
                          <a:spcPts val="0"/>
                        </a:spcAft>
                      </a:pPr>
                      <a:endParaRPr lang="en-US" sz="14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7170">
                <a:tc>
                  <a:txBody>
                    <a:bodyPr/>
                    <a:lstStyle/>
                    <a:p>
                      <a:pPr marL="0" marR="0">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Part.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Sort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250419">
                <a:tc>
                  <a:txBody>
                    <a:bodyPr/>
                    <a:lstStyle/>
                    <a:p>
                      <a:pPr marL="0" marR="0">
                        <a:spcBef>
                          <a:spcPts val="0"/>
                        </a:spcBef>
                        <a:spcAft>
                          <a:spcPts val="0"/>
                        </a:spcAft>
                      </a:pPr>
                      <a:r>
                        <a:rPr lang="en-US" sz="1400" dirty="0">
                          <a:effectLst/>
                          <a:latin typeface="Calibri"/>
                          <a:ea typeface="Calibri"/>
                          <a:cs typeface="Calibri"/>
                        </a:rPr>
                        <a:t>UserId = 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GameId = Game1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250257">
                <a:tc>
                  <a:txBody>
                    <a:bodyPr/>
                    <a:lstStyle/>
                    <a:p>
                      <a:pPr marL="0" marR="0">
                        <a:spcBef>
                          <a:spcPts val="0"/>
                        </a:spcBef>
                        <a:spcAft>
                          <a:spcPts val="0"/>
                        </a:spcAft>
                      </a:pPr>
                      <a:r>
                        <a:rPr lang="en-US" sz="1400" dirty="0">
                          <a:effectLst/>
                          <a:latin typeface="Calibri"/>
                          <a:ea typeface="Calibri"/>
                          <a:cs typeface="Calibri"/>
                        </a:rPr>
                        <a:t>UserId = fred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GameId = Game2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231006">
                <a:tc>
                  <a:txBody>
                    <a:bodyPr/>
                    <a:lstStyle/>
                    <a:p>
                      <a:pPr marL="0" marR="0">
                        <a:spcBef>
                          <a:spcPts val="0"/>
                        </a:spcBef>
                        <a:spcAft>
                          <a:spcPts val="0"/>
                        </a:spcAft>
                      </a:pPr>
                      <a:r>
                        <a:rPr lang="en-US" sz="1400" dirty="0">
                          <a:effectLst/>
                          <a:latin typeface="Calibri"/>
                          <a:ea typeface="Calibri"/>
                          <a:cs typeface="Calibri"/>
                        </a:rPr>
                        <a:t>UserId = 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GameId = Game3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2362849"/>
              </p:ext>
            </p:extLst>
          </p:nvPr>
        </p:nvGraphicFramePr>
        <p:xfrm>
          <a:off x="4824019" y="3272148"/>
          <a:ext cx="2782586" cy="1152290"/>
        </p:xfrm>
        <a:graphic>
          <a:graphicData uri="http://schemas.openxmlformats.org/drawingml/2006/table">
            <a:tbl>
              <a:tblPr firstRow="1" firstCol="1" bandRow="1"/>
              <a:tblGrid>
                <a:gridCol w="1430973">
                  <a:extLst>
                    <a:ext uri="{9D8B030D-6E8A-4147-A177-3AD203B41FA5}">
                      <a16:colId xmlns:a16="http://schemas.microsoft.com/office/drawing/2014/main" val="20000"/>
                    </a:ext>
                  </a:extLst>
                </a:gridCol>
                <a:gridCol w="1351613">
                  <a:extLst>
                    <a:ext uri="{9D8B030D-6E8A-4147-A177-3AD203B41FA5}">
                      <a16:colId xmlns:a16="http://schemas.microsoft.com/office/drawing/2014/main" val="20001"/>
                    </a:ext>
                  </a:extLst>
                </a:gridCol>
              </a:tblGrid>
              <a:tr h="230458">
                <a:tc gridSpan="2">
                  <a:txBody>
                    <a:bodyPr/>
                    <a:lstStyle/>
                    <a:p>
                      <a:pPr marL="0" marR="0" algn="ctr">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Game-Users-GSI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marL="0" marR="0">
                        <a:spcBef>
                          <a:spcPts val="0"/>
                        </a:spcBef>
                        <a:spcAft>
                          <a:spcPts val="0"/>
                        </a:spcAft>
                      </a:pPr>
                      <a:endParaRPr lang="en-US" sz="1400" dirty="0">
                        <a:effectLst/>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30458">
                <a:tc>
                  <a:txBody>
                    <a:bodyPr/>
                    <a:lstStyle/>
                    <a:p>
                      <a:pPr marL="0" marR="0">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Part.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spcBef>
                          <a:spcPts val="0"/>
                        </a:spcBef>
                        <a:spcAft>
                          <a:spcPts val="0"/>
                        </a:spcAft>
                      </a:pPr>
                      <a:r>
                        <a:rPr lang="en-US" sz="1400" dirty="0">
                          <a:effectLst/>
                          <a:latin typeface="Amazon Ember" panose="02000000000000000000" pitchFamily="2" charset="0"/>
                          <a:ea typeface="Amazon Ember" panose="02000000000000000000" pitchFamily="2" charset="0"/>
                          <a:cs typeface="Calibri"/>
                        </a:rPr>
                        <a:t>Sort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230458">
                <a:tc>
                  <a:txBody>
                    <a:bodyPr/>
                    <a:lstStyle/>
                    <a:p>
                      <a:pPr marL="0" marR="0">
                        <a:spcBef>
                          <a:spcPts val="0"/>
                        </a:spcBef>
                        <a:spcAft>
                          <a:spcPts val="0"/>
                        </a:spcAft>
                      </a:pPr>
                      <a:r>
                        <a:rPr lang="en-US" sz="1400" dirty="0">
                          <a:effectLst/>
                          <a:latin typeface="Calibri"/>
                          <a:ea typeface="Calibri"/>
                          <a:cs typeface="Calibri"/>
                        </a:rPr>
                        <a:t>GameId = Game1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UserId = 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230458">
                <a:tc>
                  <a:txBody>
                    <a:bodyPr/>
                    <a:lstStyle/>
                    <a:p>
                      <a:pPr marL="0" marR="0">
                        <a:spcBef>
                          <a:spcPts val="0"/>
                        </a:spcBef>
                        <a:spcAft>
                          <a:spcPts val="0"/>
                        </a:spcAft>
                      </a:pPr>
                      <a:r>
                        <a:rPr lang="en-US" sz="1400" dirty="0">
                          <a:effectLst/>
                          <a:latin typeface="Calibri"/>
                          <a:ea typeface="Calibri"/>
                          <a:cs typeface="Calibri"/>
                        </a:rPr>
                        <a:t>GameId = Game2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UserId = fred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230458">
                <a:tc>
                  <a:txBody>
                    <a:bodyPr/>
                    <a:lstStyle/>
                    <a:p>
                      <a:pPr marL="0" marR="0">
                        <a:spcBef>
                          <a:spcPts val="0"/>
                        </a:spcBef>
                        <a:spcAft>
                          <a:spcPts val="0"/>
                        </a:spcAft>
                      </a:pPr>
                      <a:r>
                        <a:rPr lang="en-US" sz="1400" dirty="0">
                          <a:effectLst/>
                          <a:latin typeface="Calibri"/>
                          <a:ea typeface="Calibri"/>
                          <a:cs typeface="Calibri"/>
                        </a:rPr>
                        <a:t>GameId = Game3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dirty="0">
                          <a:effectLst/>
                          <a:latin typeface="Calibri"/>
                          <a:ea typeface="Calibri"/>
                          <a:cs typeface="Calibri"/>
                        </a:rPr>
                        <a:t>UserId = 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168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225B6-8853-3241-B992-88D04CAEE5E1}"/>
              </a:ext>
            </a:extLst>
          </p:cNvPr>
          <p:cNvSpPr>
            <a:spLocks noGrp="1"/>
          </p:cNvSpPr>
          <p:nvPr>
            <p:ph type="title"/>
          </p:nvPr>
        </p:nvSpPr>
        <p:spPr>
          <a:xfrm>
            <a:off x="207819" y="81094"/>
            <a:ext cx="8334275" cy="441385"/>
          </a:xfrm>
        </p:spPr>
        <p:txBody>
          <a:bodyPr/>
          <a:lstStyle/>
          <a:p>
            <a:r>
              <a:rPr lang="en-US" dirty="0"/>
              <a:t>DynamoDB</a:t>
            </a:r>
          </a:p>
        </p:txBody>
      </p:sp>
      <p:sp>
        <p:nvSpPr>
          <p:cNvPr id="8" name="Rectangle 7">
            <a:extLst>
              <a:ext uri="{FF2B5EF4-FFF2-40B4-BE49-F238E27FC236}">
                <a16:creationId xmlns:a16="http://schemas.microsoft.com/office/drawing/2014/main" id="{472950EA-3524-E042-BF8F-977F1B30FA10}"/>
              </a:ext>
            </a:extLst>
          </p:cNvPr>
          <p:cNvSpPr/>
          <p:nvPr/>
        </p:nvSpPr>
        <p:spPr>
          <a:xfrm>
            <a:off x="336790" y="613763"/>
            <a:ext cx="7321118" cy="400110"/>
          </a:xfrm>
          <a:prstGeom prst="rect">
            <a:avLst/>
          </a:prstGeom>
        </p:spPr>
        <p:txBody>
          <a:bodyPr wrap="square">
            <a:spAutoFit/>
          </a:bodyPr>
          <a:lstStyle/>
          <a:p>
            <a:pPr defTabSz="457182">
              <a:defRPr/>
            </a:pPr>
            <a:r>
              <a:rPr lang="en-US" sz="2000" dirty="0">
                <a:solidFill>
                  <a:schemeClr val="bg1"/>
                </a:solidFill>
                <a:latin typeface="Amazon Ember Light"/>
              </a:rPr>
              <a:t>Feature Highlights</a:t>
            </a:r>
          </a:p>
        </p:txBody>
      </p:sp>
      <p:cxnSp>
        <p:nvCxnSpPr>
          <p:cNvPr id="13" name="Straight Connector 12">
            <a:extLst>
              <a:ext uri="{FF2B5EF4-FFF2-40B4-BE49-F238E27FC236}">
                <a16:creationId xmlns:a16="http://schemas.microsoft.com/office/drawing/2014/main" id="{A6B9051B-E773-5540-999B-63AE5695EC28}"/>
              </a:ext>
            </a:extLst>
          </p:cNvPr>
          <p:cNvCxnSpPr/>
          <p:nvPr/>
        </p:nvCxnSpPr>
        <p:spPr>
          <a:xfrm>
            <a:off x="1" y="1038898"/>
            <a:ext cx="9085811" cy="0"/>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FC2BC6F5-2630-F04E-B2FA-105459F7904B}"/>
              </a:ext>
            </a:extLst>
          </p:cNvPr>
          <p:cNvCxnSpPr/>
          <p:nvPr/>
        </p:nvCxnSpPr>
        <p:spPr>
          <a:xfrm>
            <a:off x="16627" y="4587290"/>
            <a:ext cx="9085811" cy="0"/>
          </a:xfrm>
          <a:prstGeom prst="line">
            <a:avLst/>
          </a:prstGeom>
          <a:ln w="28575">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97" name="Straight Connector 96">
            <a:extLst>
              <a:ext uri="{FF2B5EF4-FFF2-40B4-BE49-F238E27FC236}">
                <a16:creationId xmlns:a16="http://schemas.microsoft.com/office/drawing/2014/main" id="{A55496C8-63A5-944A-9C4E-938F35E766CC}"/>
              </a:ext>
            </a:extLst>
          </p:cNvPr>
          <p:cNvCxnSpPr/>
          <p:nvPr/>
        </p:nvCxnSpPr>
        <p:spPr>
          <a:xfrm>
            <a:off x="1" y="1038898"/>
            <a:ext cx="9085811" cy="0"/>
          </a:xfrm>
          <a:prstGeom prst="line">
            <a:avLst/>
          </a:prstGeom>
          <a:ln w="28575">
            <a:solidFill>
              <a:schemeClr val="accent1"/>
            </a:solidFill>
          </a:ln>
        </p:spPr>
        <p:style>
          <a:lnRef idx="1">
            <a:schemeClr val="accent6"/>
          </a:lnRef>
          <a:fillRef idx="0">
            <a:schemeClr val="accent6"/>
          </a:fillRef>
          <a:effectRef idx="0">
            <a:schemeClr val="accent6"/>
          </a:effectRef>
          <a:fontRef idx="minor">
            <a:schemeClr val="tx1"/>
          </a:fontRef>
        </p:style>
      </p:cxnSp>
      <p:sp>
        <p:nvSpPr>
          <p:cNvPr id="103" name="TextBox 102">
            <a:extLst>
              <a:ext uri="{FF2B5EF4-FFF2-40B4-BE49-F238E27FC236}">
                <a16:creationId xmlns:a16="http://schemas.microsoft.com/office/drawing/2014/main" id="{3D036BB2-27D9-EE4E-AC4D-DAE84B15E8EF}"/>
              </a:ext>
            </a:extLst>
          </p:cNvPr>
          <p:cNvSpPr txBox="1"/>
          <p:nvPr/>
        </p:nvSpPr>
        <p:spPr>
          <a:xfrm>
            <a:off x="4640212" y="1462145"/>
            <a:ext cx="696119" cy="461665"/>
          </a:xfrm>
          <a:prstGeom prst="rect">
            <a:avLst/>
          </a:prstGeom>
          <a:noFill/>
        </p:spPr>
        <p:txBody>
          <a:bodyPr wrap="square" rtlCol="0">
            <a:spAutoFit/>
          </a:bodyPr>
          <a:lstStyle/>
          <a:p>
            <a:pPr defTabSz="457171">
              <a:defRPr/>
            </a:pP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a:t>
            </a:r>
            <a:b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05" name="TextBox 104">
            <a:extLst>
              <a:ext uri="{FF2B5EF4-FFF2-40B4-BE49-F238E27FC236}">
                <a16:creationId xmlns:a16="http://schemas.microsoft.com/office/drawing/2014/main" id="{1AB198AE-AC4F-F843-B00B-1DEB697B739F}"/>
              </a:ext>
            </a:extLst>
          </p:cNvPr>
          <p:cNvSpPr txBox="1"/>
          <p:nvPr/>
        </p:nvSpPr>
        <p:spPr>
          <a:xfrm>
            <a:off x="2551544" y="1514834"/>
            <a:ext cx="1407487" cy="461665"/>
          </a:xfrm>
          <a:prstGeom prst="rect">
            <a:avLst/>
          </a:prstGeom>
          <a:noFill/>
        </p:spPr>
        <p:txBody>
          <a:bodyPr wrap="square" rtlCol="0">
            <a:spAutoFit/>
          </a:bodyPr>
          <a:lstStyle/>
          <a:p>
            <a:pPr defTabSz="457171">
              <a:defRPr/>
            </a:pP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DynamoDB</a:t>
            </a:r>
            <a:b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Accelerator (DAX)</a:t>
            </a:r>
          </a:p>
        </p:txBody>
      </p:sp>
      <p:grpSp>
        <p:nvGrpSpPr>
          <p:cNvPr id="107" name="Group 106">
            <a:extLst>
              <a:ext uri="{FF2B5EF4-FFF2-40B4-BE49-F238E27FC236}">
                <a16:creationId xmlns:a16="http://schemas.microsoft.com/office/drawing/2014/main" id="{18C55BE3-F24D-914A-9DCD-418BCF331E49}"/>
              </a:ext>
            </a:extLst>
          </p:cNvPr>
          <p:cNvGrpSpPr/>
          <p:nvPr/>
        </p:nvGrpSpPr>
        <p:grpSpPr>
          <a:xfrm>
            <a:off x="2009533" y="1555673"/>
            <a:ext cx="508649" cy="424529"/>
            <a:chOff x="2314999" y="2456297"/>
            <a:chExt cx="290844" cy="242742"/>
          </a:xfrm>
          <a:noFill/>
        </p:grpSpPr>
        <p:pic>
          <p:nvPicPr>
            <p:cNvPr id="108" name="Graphic 77">
              <a:extLst>
                <a:ext uri="{FF2B5EF4-FFF2-40B4-BE49-F238E27FC236}">
                  <a16:creationId xmlns:a16="http://schemas.microsoft.com/office/drawing/2014/main" id="{5498BA01-EEB5-614A-A072-4E8F6596A3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4999" y="2456297"/>
              <a:ext cx="226560" cy="242742"/>
            </a:xfrm>
            <a:prstGeom prst="rect">
              <a:avLst/>
            </a:prstGeom>
          </p:spPr>
        </p:pic>
        <p:pic>
          <p:nvPicPr>
            <p:cNvPr id="109" name="Graphic 78">
              <a:extLst>
                <a:ext uri="{FF2B5EF4-FFF2-40B4-BE49-F238E27FC236}">
                  <a16:creationId xmlns:a16="http://schemas.microsoft.com/office/drawing/2014/main" id="{0EA285DF-EA3C-A94A-9E22-9F4BC6B587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45825" y="2477657"/>
              <a:ext cx="160018" cy="200022"/>
            </a:xfrm>
            <a:prstGeom prst="rect">
              <a:avLst/>
            </a:prstGeom>
          </p:spPr>
        </p:pic>
      </p:grpSp>
      <p:sp>
        <p:nvSpPr>
          <p:cNvPr id="110" name="TextBox 109">
            <a:extLst>
              <a:ext uri="{FF2B5EF4-FFF2-40B4-BE49-F238E27FC236}">
                <a16:creationId xmlns:a16="http://schemas.microsoft.com/office/drawing/2014/main" id="{75ED7F4C-B2C3-A342-9CDA-084F4A7B9741}"/>
              </a:ext>
            </a:extLst>
          </p:cNvPr>
          <p:cNvSpPr txBox="1"/>
          <p:nvPr/>
        </p:nvSpPr>
        <p:spPr>
          <a:xfrm>
            <a:off x="991518" y="1514834"/>
            <a:ext cx="870872" cy="461665"/>
          </a:xfrm>
          <a:prstGeom prst="rect">
            <a:avLst/>
          </a:prstGeom>
          <a:noFill/>
        </p:spPr>
        <p:txBody>
          <a:bodyPr wrap="square" rtlCol="0">
            <a:spAutoFit/>
          </a:bodyPr>
          <a:lstStyle/>
          <a:p>
            <a:pPr defTabSz="457171">
              <a:defRPr/>
            </a:pP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Time To</a:t>
            </a:r>
            <a:b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Live (TTL)</a:t>
            </a:r>
          </a:p>
        </p:txBody>
      </p:sp>
      <p:grpSp>
        <p:nvGrpSpPr>
          <p:cNvPr id="112" name="Group 111">
            <a:extLst>
              <a:ext uri="{FF2B5EF4-FFF2-40B4-BE49-F238E27FC236}">
                <a16:creationId xmlns:a16="http://schemas.microsoft.com/office/drawing/2014/main" id="{CB022762-C676-2949-894B-CFCC7CE273A6}"/>
              </a:ext>
            </a:extLst>
          </p:cNvPr>
          <p:cNvGrpSpPr/>
          <p:nvPr/>
        </p:nvGrpSpPr>
        <p:grpSpPr>
          <a:xfrm>
            <a:off x="281435" y="1555673"/>
            <a:ext cx="653238" cy="452376"/>
            <a:chOff x="-542925" y="2928941"/>
            <a:chExt cx="763680" cy="528858"/>
          </a:xfrm>
        </p:grpSpPr>
        <p:sp>
          <p:nvSpPr>
            <p:cNvPr id="113" name="Rectangle 112">
              <a:extLst>
                <a:ext uri="{FF2B5EF4-FFF2-40B4-BE49-F238E27FC236}">
                  <a16:creationId xmlns:a16="http://schemas.microsoft.com/office/drawing/2014/main" id="{D4F7EAF1-A38E-0B45-A20D-F9D9DB9402CE}"/>
                </a:ext>
              </a:extLst>
            </p:cNvPr>
            <p:cNvSpPr/>
            <p:nvPr/>
          </p:nvSpPr>
          <p:spPr>
            <a:xfrm>
              <a:off x="-542925" y="2928941"/>
              <a:ext cx="505684" cy="397746"/>
            </a:xfrm>
            <a:prstGeom prst="rect">
              <a:avLst/>
            </a:prstGeom>
            <a:noFill/>
            <a:ln w="28575" cap="flat">
              <a:solidFill>
                <a:schemeClr val="bg1"/>
              </a:solidFill>
              <a:prstDash val="solid"/>
              <a:miter/>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1">
                <a:defRPr/>
              </a:pPr>
              <a:endParaRPr lang="en-US" dirty="0">
                <a:solidFill>
                  <a:schemeClr val="bg1"/>
                </a:solidFill>
                <a:latin typeface="Arial"/>
              </a:endParaRPr>
            </a:p>
          </p:txBody>
        </p:sp>
        <p:cxnSp>
          <p:nvCxnSpPr>
            <p:cNvPr id="114" name="Straight Arrow Connector 113">
              <a:extLst>
                <a:ext uri="{FF2B5EF4-FFF2-40B4-BE49-F238E27FC236}">
                  <a16:creationId xmlns:a16="http://schemas.microsoft.com/office/drawing/2014/main" id="{7808A951-16FD-F743-A646-4F1FF4B1692B}"/>
                </a:ext>
              </a:extLst>
            </p:cNvPr>
            <p:cNvCxnSpPr>
              <a:cxnSpLocks/>
            </p:cNvCxnSpPr>
            <p:nvPr/>
          </p:nvCxnSpPr>
          <p:spPr>
            <a:xfrm>
              <a:off x="-542925" y="3457676"/>
              <a:ext cx="479425" cy="0"/>
            </a:xfrm>
            <a:prstGeom prst="straightConnector1">
              <a:avLst/>
            </a:prstGeom>
            <a:ln>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115" name="Group 4">
              <a:extLst>
                <a:ext uri="{FF2B5EF4-FFF2-40B4-BE49-F238E27FC236}">
                  <a16:creationId xmlns:a16="http://schemas.microsoft.com/office/drawing/2014/main" id="{4DCAB090-F686-974A-8AED-8F34CE5DE5F0}"/>
                </a:ext>
              </a:extLst>
            </p:cNvPr>
            <p:cNvGrpSpPr>
              <a:grpSpLocks noChangeAspect="1"/>
            </p:cNvGrpSpPr>
            <p:nvPr/>
          </p:nvGrpSpPr>
          <p:grpSpPr bwMode="auto">
            <a:xfrm>
              <a:off x="-96745" y="3143474"/>
              <a:ext cx="317500" cy="314325"/>
              <a:chOff x="2780" y="1520"/>
              <a:chExt cx="200" cy="198"/>
            </a:xfrm>
          </p:grpSpPr>
          <p:sp>
            <p:nvSpPr>
              <p:cNvPr id="121" name="Oval 5">
                <a:extLst>
                  <a:ext uri="{FF2B5EF4-FFF2-40B4-BE49-F238E27FC236}">
                    <a16:creationId xmlns:a16="http://schemas.microsoft.com/office/drawing/2014/main" id="{710156EF-FABC-A641-94AC-0790405B39C9}"/>
                  </a:ext>
                </a:extLst>
              </p:cNvPr>
              <p:cNvSpPr>
                <a:spLocks noChangeArrowheads="1"/>
              </p:cNvSpPr>
              <p:nvPr/>
            </p:nvSpPr>
            <p:spPr bwMode="auto">
              <a:xfrm>
                <a:off x="2780" y="1520"/>
                <a:ext cx="200" cy="198"/>
              </a:xfrm>
              <a:prstGeom prst="ellipse">
                <a:avLst/>
              </a:prstGeom>
              <a:solidFill>
                <a:srgbClr val="FFFFFF"/>
              </a:solidFill>
              <a:ln w="28575" cap="flat">
                <a:solidFill>
                  <a:srgbClr val="0E2836"/>
                </a:solidFill>
                <a:prstDash val="solid"/>
                <a:miter/>
              </a:ln>
            </p:spPr>
            <p:txBody>
              <a:bodyPr vert="horz" wrap="square" lIns="91440" tIns="45720" rIns="91440" bIns="45720" numCol="1" anchor="t" anchorCtr="0" compatLnSpc="1">
                <a:prstTxWarp prst="textNoShape">
                  <a:avLst/>
                </a:prstTxWarp>
              </a:bodyPr>
              <a:lstStyle/>
              <a:p>
                <a:pPr defTabSz="457171">
                  <a:defRPr/>
                </a:pPr>
                <a:endParaRPr lang="en-US" dirty="0">
                  <a:solidFill>
                    <a:schemeClr val="bg1"/>
                  </a:solidFill>
                  <a:latin typeface="Arial"/>
                </a:endParaRPr>
              </a:p>
            </p:txBody>
          </p:sp>
          <p:sp>
            <p:nvSpPr>
              <p:cNvPr id="122" name="Freeform 6">
                <a:extLst>
                  <a:ext uri="{FF2B5EF4-FFF2-40B4-BE49-F238E27FC236}">
                    <a16:creationId xmlns:a16="http://schemas.microsoft.com/office/drawing/2014/main" id="{FC59F82D-8109-9447-97CF-C5BEAD7FB184}"/>
                  </a:ext>
                </a:extLst>
              </p:cNvPr>
              <p:cNvSpPr>
                <a:spLocks/>
              </p:cNvSpPr>
              <p:nvPr/>
            </p:nvSpPr>
            <p:spPr bwMode="auto">
              <a:xfrm>
                <a:off x="2880" y="1560"/>
                <a:ext cx="34" cy="94"/>
              </a:xfrm>
              <a:custGeom>
                <a:avLst/>
                <a:gdLst>
                  <a:gd name="T0" fmla="*/ 0 w 34"/>
                  <a:gd name="T1" fmla="*/ 0 h 94"/>
                  <a:gd name="T2" fmla="*/ 0 w 34"/>
                  <a:gd name="T3" fmla="*/ 58 h 94"/>
                  <a:gd name="T4" fmla="*/ 34 w 34"/>
                  <a:gd name="T5" fmla="*/ 94 h 94"/>
                </a:gdLst>
                <a:ahLst/>
                <a:cxnLst>
                  <a:cxn ang="0">
                    <a:pos x="T0" y="T1"/>
                  </a:cxn>
                  <a:cxn ang="0">
                    <a:pos x="T2" y="T3"/>
                  </a:cxn>
                  <a:cxn ang="0">
                    <a:pos x="T4" y="T5"/>
                  </a:cxn>
                </a:cxnLst>
                <a:rect l="0" t="0" r="r" b="b"/>
                <a:pathLst>
                  <a:path w="34" h="94">
                    <a:moveTo>
                      <a:pt x="0" y="0"/>
                    </a:moveTo>
                    <a:lnTo>
                      <a:pt x="0" y="58"/>
                    </a:lnTo>
                    <a:lnTo>
                      <a:pt x="34" y="94"/>
                    </a:lnTo>
                  </a:path>
                </a:pathLst>
              </a:custGeom>
              <a:noFill/>
              <a:ln w="28575" cap="flat">
                <a:solidFill>
                  <a:srgbClr val="0E2836"/>
                </a:solidFill>
                <a:prstDash val="solid"/>
                <a:miter/>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71">
                  <a:defRPr/>
                </a:pPr>
                <a:endParaRPr lang="en-US" dirty="0">
                  <a:solidFill>
                    <a:schemeClr val="bg1"/>
                  </a:solidFill>
                  <a:latin typeface="Arial"/>
                </a:endParaRPr>
              </a:p>
            </p:txBody>
          </p:sp>
        </p:grpSp>
        <p:grpSp>
          <p:nvGrpSpPr>
            <p:cNvPr id="116" name="Group 115">
              <a:extLst>
                <a:ext uri="{FF2B5EF4-FFF2-40B4-BE49-F238E27FC236}">
                  <a16:creationId xmlns:a16="http://schemas.microsoft.com/office/drawing/2014/main" id="{DBC97F35-E64A-DB4A-9402-B9660DFC3012}"/>
                </a:ext>
              </a:extLst>
            </p:cNvPr>
            <p:cNvGrpSpPr/>
            <p:nvPr/>
          </p:nvGrpSpPr>
          <p:grpSpPr>
            <a:xfrm>
              <a:off x="-495299" y="2995123"/>
              <a:ext cx="385762" cy="216440"/>
              <a:chOff x="-542926" y="2995122"/>
              <a:chExt cx="542926" cy="256951"/>
            </a:xfrm>
          </p:grpSpPr>
          <p:cxnSp>
            <p:nvCxnSpPr>
              <p:cNvPr id="117" name="Straight Arrow Connector 116">
                <a:extLst>
                  <a:ext uri="{FF2B5EF4-FFF2-40B4-BE49-F238E27FC236}">
                    <a16:creationId xmlns:a16="http://schemas.microsoft.com/office/drawing/2014/main" id="{05AB0571-331B-8E4C-850A-CE7D94A6B801}"/>
                  </a:ext>
                </a:extLst>
              </p:cNvPr>
              <p:cNvCxnSpPr>
                <a:cxnSpLocks/>
              </p:cNvCxnSpPr>
              <p:nvPr/>
            </p:nvCxnSpPr>
            <p:spPr>
              <a:xfrm>
                <a:off x="-542925" y="2995122"/>
                <a:ext cx="364331" cy="0"/>
              </a:xfrm>
              <a:prstGeom prst="straightConnector1">
                <a:avLst/>
              </a:prstGeom>
              <a:ln>
                <a:solidFill>
                  <a:schemeClr val="bg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13C14D2C-8BA6-BF4E-8F0E-9C168B93CAB7}"/>
                  </a:ext>
                </a:extLst>
              </p:cNvPr>
              <p:cNvCxnSpPr>
                <a:cxnSpLocks/>
              </p:cNvCxnSpPr>
              <p:nvPr/>
            </p:nvCxnSpPr>
            <p:spPr>
              <a:xfrm>
                <a:off x="-542925" y="3083228"/>
                <a:ext cx="542925" cy="0"/>
              </a:xfrm>
              <a:prstGeom prst="straightConnector1">
                <a:avLst/>
              </a:prstGeom>
              <a:ln>
                <a:solidFill>
                  <a:schemeClr val="bg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E4E2584-D080-B34A-AAE8-454779925B78}"/>
                  </a:ext>
                </a:extLst>
              </p:cNvPr>
              <p:cNvCxnSpPr>
                <a:cxnSpLocks/>
              </p:cNvCxnSpPr>
              <p:nvPr/>
            </p:nvCxnSpPr>
            <p:spPr>
              <a:xfrm>
                <a:off x="-542926" y="3171240"/>
                <a:ext cx="542925" cy="0"/>
              </a:xfrm>
              <a:prstGeom prst="straightConnector1">
                <a:avLst/>
              </a:prstGeom>
              <a:ln>
                <a:solidFill>
                  <a:schemeClr val="bg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6E80B9ED-60C3-FD4F-846A-065609AAAFE4}"/>
                  </a:ext>
                </a:extLst>
              </p:cNvPr>
              <p:cNvCxnSpPr>
                <a:cxnSpLocks/>
              </p:cNvCxnSpPr>
              <p:nvPr/>
            </p:nvCxnSpPr>
            <p:spPr>
              <a:xfrm>
                <a:off x="-535784" y="3252073"/>
                <a:ext cx="357190" cy="0"/>
              </a:xfrm>
              <a:prstGeom prst="straightConnector1">
                <a:avLst/>
              </a:prstGeom>
              <a:ln>
                <a:solidFill>
                  <a:schemeClr val="bg1"/>
                </a:solidFill>
                <a:tailEnd type="none" w="lg" len="med"/>
              </a:ln>
              <a:effectLst/>
            </p:spPr>
            <p:style>
              <a:lnRef idx="2">
                <a:schemeClr val="accent1"/>
              </a:lnRef>
              <a:fillRef idx="0">
                <a:schemeClr val="accent1"/>
              </a:fillRef>
              <a:effectRef idx="1">
                <a:schemeClr val="accent1"/>
              </a:effectRef>
              <a:fontRef idx="minor">
                <a:schemeClr val="tx1"/>
              </a:fontRef>
            </p:style>
          </p:cxnSp>
        </p:grpSp>
      </p:grpSp>
      <p:sp>
        <p:nvSpPr>
          <p:cNvPr id="123" name="TextBox 122">
            <a:extLst>
              <a:ext uri="{FF2B5EF4-FFF2-40B4-BE49-F238E27FC236}">
                <a16:creationId xmlns:a16="http://schemas.microsoft.com/office/drawing/2014/main" id="{54904F6C-7212-734F-A623-1ABBAF3C7D9A}"/>
              </a:ext>
            </a:extLst>
          </p:cNvPr>
          <p:cNvSpPr txBox="1"/>
          <p:nvPr/>
        </p:nvSpPr>
        <p:spPr>
          <a:xfrm>
            <a:off x="6212426" y="1587794"/>
            <a:ext cx="1199456" cy="276999"/>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Global tables</a:t>
            </a:r>
          </a:p>
        </p:txBody>
      </p:sp>
      <p:pic>
        <p:nvPicPr>
          <p:cNvPr id="124" name="Graphic 4">
            <a:extLst>
              <a:ext uri="{FF2B5EF4-FFF2-40B4-BE49-F238E27FC236}">
                <a16:creationId xmlns:a16="http://schemas.microsoft.com/office/drawing/2014/main" id="{5D5E00CC-F14A-8843-89D1-B530BDCF43B0}"/>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608548" y="1485207"/>
            <a:ext cx="610620" cy="486950"/>
          </a:xfrm>
          <a:prstGeom prst="rect">
            <a:avLst/>
          </a:prstGeom>
        </p:spPr>
      </p:pic>
      <p:sp>
        <p:nvSpPr>
          <p:cNvPr id="125" name="TextBox 124">
            <a:extLst>
              <a:ext uri="{FF2B5EF4-FFF2-40B4-BE49-F238E27FC236}">
                <a16:creationId xmlns:a16="http://schemas.microsoft.com/office/drawing/2014/main" id="{225C4CE1-3577-BD48-8D8A-97A63992CF7B}"/>
              </a:ext>
            </a:extLst>
          </p:cNvPr>
          <p:cNvSpPr txBox="1"/>
          <p:nvPr/>
        </p:nvSpPr>
        <p:spPr>
          <a:xfrm>
            <a:off x="7972571" y="1552221"/>
            <a:ext cx="1088717" cy="4616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On-demand backup</a:t>
            </a:r>
          </a:p>
        </p:txBody>
      </p:sp>
      <p:grpSp>
        <p:nvGrpSpPr>
          <p:cNvPr id="126" name="Group 125">
            <a:extLst>
              <a:ext uri="{FF2B5EF4-FFF2-40B4-BE49-F238E27FC236}">
                <a16:creationId xmlns:a16="http://schemas.microsoft.com/office/drawing/2014/main" id="{DEA203FA-64D3-B74D-9023-A999F72ED437}"/>
              </a:ext>
            </a:extLst>
          </p:cNvPr>
          <p:cNvGrpSpPr/>
          <p:nvPr/>
        </p:nvGrpSpPr>
        <p:grpSpPr>
          <a:xfrm>
            <a:off x="7471751" y="1541968"/>
            <a:ext cx="487675" cy="441831"/>
            <a:chOff x="2888222" y="3344646"/>
            <a:chExt cx="487675" cy="441831"/>
          </a:xfrm>
        </p:grpSpPr>
        <p:pic>
          <p:nvPicPr>
            <p:cNvPr id="127" name="Graphic 77">
              <a:extLst>
                <a:ext uri="{FF2B5EF4-FFF2-40B4-BE49-F238E27FC236}">
                  <a16:creationId xmlns:a16="http://schemas.microsoft.com/office/drawing/2014/main" id="{6CDCA510-9F94-1447-968F-F9D1357044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8222" y="3344646"/>
              <a:ext cx="396224" cy="424528"/>
            </a:xfrm>
            <a:prstGeom prst="rect">
              <a:avLst/>
            </a:prstGeom>
          </p:spPr>
        </p:pic>
        <p:grpSp>
          <p:nvGrpSpPr>
            <p:cNvPr id="128" name="Group 127">
              <a:extLst>
                <a:ext uri="{FF2B5EF4-FFF2-40B4-BE49-F238E27FC236}">
                  <a16:creationId xmlns:a16="http://schemas.microsoft.com/office/drawing/2014/main" id="{1184B47A-D1A7-454E-9052-D000D26EB826}"/>
                </a:ext>
              </a:extLst>
            </p:cNvPr>
            <p:cNvGrpSpPr/>
            <p:nvPr/>
          </p:nvGrpSpPr>
          <p:grpSpPr>
            <a:xfrm>
              <a:off x="3106510" y="3509512"/>
              <a:ext cx="269387" cy="276965"/>
              <a:chOff x="7447998" y="1786750"/>
              <a:chExt cx="456992" cy="456992"/>
            </a:xfrm>
          </p:grpSpPr>
          <p:sp>
            <p:nvSpPr>
              <p:cNvPr id="129" name="Oval 128">
                <a:extLst>
                  <a:ext uri="{FF2B5EF4-FFF2-40B4-BE49-F238E27FC236}">
                    <a16:creationId xmlns:a16="http://schemas.microsoft.com/office/drawing/2014/main" id="{B65B2978-CDDB-5240-BC41-8DC0D19B3861}"/>
                  </a:ext>
                </a:extLst>
              </p:cNvPr>
              <p:cNvSpPr/>
              <p:nvPr/>
            </p:nvSpPr>
            <p:spPr>
              <a:xfrm>
                <a:off x="7447998" y="1786750"/>
                <a:ext cx="456992" cy="456992"/>
              </a:xfrm>
              <a:prstGeom prst="ellipse">
                <a:avLst/>
              </a:prstGeom>
              <a:solidFill>
                <a:srgbClr val="0E2836"/>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1">
                  <a:defRPr/>
                </a:pPr>
                <a:endParaRPr lang="en-US" dirty="0">
                  <a:solidFill>
                    <a:schemeClr val="bg1"/>
                  </a:solidFill>
                  <a:latin typeface="Arial"/>
                </a:endParaRPr>
              </a:p>
            </p:txBody>
          </p:sp>
          <p:sp>
            <p:nvSpPr>
              <p:cNvPr id="130" name="Arc 129">
                <a:extLst>
                  <a:ext uri="{FF2B5EF4-FFF2-40B4-BE49-F238E27FC236}">
                    <a16:creationId xmlns:a16="http://schemas.microsoft.com/office/drawing/2014/main" id="{A7BD2332-3F45-7C40-87B3-9A436A836E9F}"/>
                  </a:ext>
                </a:extLst>
              </p:cNvPr>
              <p:cNvSpPr/>
              <p:nvPr/>
            </p:nvSpPr>
            <p:spPr>
              <a:xfrm rot="17100000">
                <a:off x="7528653" y="1854621"/>
                <a:ext cx="330632" cy="330631"/>
              </a:xfrm>
              <a:prstGeom prst="arc">
                <a:avLst>
                  <a:gd name="adj1" fmla="val 16771733"/>
                  <a:gd name="adj2" fmla="val 12525015"/>
                </a:avLst>
              </a:prstGeom>
              <a:solidFill>
                <a:srgbClr val="0E2836"/>
              </a:solidFill>
              <a:ln w="15875">
                <a:solidFill>
                  <a:schemeClr val="bg1"/>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171">
                  <a:defRPr/>
                </a:pPr>
                <a:endParaRPr lang="en-US" dirty="0">
                  <a:solidFill>
                    <a:schemeClr val="bg1"/>
                  </a:solidFill>
                  <a:latin typeface="Arial"/>
                </a:endParaRPr>
              </a:p>
            </p:txBody>
          </p:sp>
        </p:grpSp>
      </p:grpSp>
      <p:sp>
        <p:nvSpPr>
          <p:cNvPr id="131" name="TextBox 130">
            <a:extLst>
              <a:ext uri="{FF2B5EF4-FFF2-40B4-BE49-F238E27FC236}">
                <a16:creationId xmlns:a16="http://schemas.microsoft.com/office/drawing/2014/main" id="{00A1D359-844F-AC42-BA46-4EFF92E94066}"/>
              </a:ext>
            </a:extLst>
          </p:cNvPr>
          <p:cNvSpPr txBox="1"/>
          <p:nvPr/>
        </p:nvSpPr>
        <p:spPr>
          <a:xfrm>
            <a:off x="765590" y="2806635"/>
            <a:ext cx="1487284" cy="276999"/>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Encryption at rest</a:t>
            </a:r>
          </a:p>
        </p:txBody>
      </p:sp>
      <p:grpSp>
        <p:nvGrpSpPr>
          <p:cNvPr id="132" name="Group 131">
            <a:extLst>
              <a:ext uri="{FF2B5EF4-FFF2-40B4-BE49-F238E27FC236}">
                <a16:creationId xmlns:a16="http://schemas.microsoft.com/office/drawing/2014/main" id="{C077509E-259C-8442-9AE4-8BECBF77510A}"/>
              </a:ext>
            </a:extLst>
          </p:cNvPr>
          <p:cNvGrpSpPr/>
          <p:nvPr/>
        </p:nvGrpSpPr>
        <p:grpSpPr>
          <a:xfrm>
            <a:off x="281435" y="2704048"/>
            <a:ext cx="440033" cy="474864"/>
            <a:chOff x="4796303" y="3306781"/>
            <a:chExt cx="440033" cy="474864"/>
          </a:xfrm>
        </p:grpSpPr>
        <p:pic>
          <p:nvPicPr>
            <p:cNvPr id="133" name="Graphic 77">
              <a:extLst>
                <a:ext uri="{FF2B5EF4-FFF2-40B4-BE49-F238E27FC236}">
                  <a16:creationId xmlns:a16="http://schemas.microsoft.com/office/drawing/2014/main" id="{5258DF52-D6FF-554D-B319-4BC0803D9B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96303" y="3306781"/>
              <a:ext cx="396224" cy="424528"/>
            </a:xfrm>
            <a:prstGeom prst="rect">
              <a:avLst/>
            </a:prstGeom>
          </p:spPr>
        </p:pic>
        <p:pic>
          <p:nvPicPr>
            <p:cNvPr id="134" name="Graphic 37">
              <a:extLst>
                <a:ext uri="{FF2B5EF4-FFF2-40B4-BE49-F238E27FC236}">
                  <a16:creationId xmlns:a16="http://schemas.microsoft.com/office/drawing/2014/main" id="{942631AC-2C8A-D94E-84E2-2FE9B43E11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6277" y="3467275"/>
              <a:ext cx="220059" cy="314370"/>
            </a:xfrm>
            <a:prstGeom prst="rect">
              <a:avLst/>
            </a:prstGeom>
            <a:solidFill>
              <a:schemeClr val="bg1"/>
            </a:solidFill>
            <a:ln>
              <a:noFill/>
            </a:ln>
          </p:spPr>
        </p:pic>
      </p:grpSp>
      <p:sp>
        <p:nvSpPr>
          <p:cNvPr id="138" name="TextBox 137">
            <a:extLst>
              <a:ext uri="{FF2B5EF4-FFF2-40B4-BE49-F238E27FC236}">
                <a16:creationId xmlns:a16="http://schemas.microsoft.com/office/drawing/2014/main" id="{FEA36D65-9E43-3841-A149-19D1FAD8CF30}"/>
              </a:ext>
            </a:extLst>
          </p:cNvPr>
          <p:cNvSpPr txBox="1"/>
          <p:nvPr/>
        </p:nvSpPr>
        <p:spPr>
          <a:xfrm>
            <a:off x="2834300" y="2714301"/>
            <a:ext cx="1487284" cy="461665"/>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Point-in-time</a:t>
            </a:r>
          </a:p>
          <a:p>
            <a:pPr defTabSz="457171">
              <a:defRPr/>
            </a:pPr>
            <a:r>
              <a:rPr lang="en-US" dirty="0">
                <a:solidFill>
                  <a:schemeClr val="accent1"/>
                </a:solidFill>
              </a:rPr>
              <a:t>recovery</a:t>
            </a:r>
          </a:p>
        </p:txBody>
      </p:sp>
      <p:grpSp>
        <p:nvGrpSpPr>
          <p:cNvPr id="139" name="Group 138">
            <a:extLst>
              <a:ext uri="{FF2B5EF4-FFF2-40B4-BE49-F238E27FC236}">
                <a16:creationId xmlns:a16="http://schemas.microsoft.com/office/drawing/2014/main" id="{9C8D71D4-A5AA-7E41-9885-5DBF0FBF7B26}"/>
              </a:ext>
            </a:extLst>
          </p:cNvPr>
          <p:cNvGrpSpPr/>
          <p:nvPr/>
        </p:nvGrpSpPr>
        <p:grpSpPr>
          <a:xfrm>
            <a:off x="2278978" y="2704048"/>
            <a:ext cx="539178" cy="506913"/>
            <a:chOff x="6872428" y="3293848"/>
            <a:chExt cx="539178" cy="506913"/>
          </a:xfrm>
        </p:grpSpPr>
        <p:pic>
          <p:nvPicPr>
            <p:cNvPr id="140" name="Graphic 77">
              <a:extLst>
                <a:ext uri="{FF2B5EF4-FFF2-40B4-BE49-F238E27FC236}">
                  <a16:creationId xmlns:a16="http://schemas.microsoft.com/office/drawing/2014/main" id="{103E8473-75E7-A341-9383-8E1A267C47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72428" y="3293848"/>
              <a:ext cx="396224" cy="424528"/>
            </a:xfrm>
            <a:prstGeom prst="rect">
              <a:avLst/>
            </a:prstGeom>
          </p:spPr>
        </p:pic>
        <p:sp>
          <p:nvSpPr>
            <p:cNvPr id="141" name="Oval 5">
              <a:extLst>
                <a:ext uri="{FF2B5EF4-FFF2-40B4-BE49-F238E27FC236}">
                  <a16:creationId xmlns:a16="http://schemas.microsoft.com/office/drawing/2014/main" id="{B065B35F-6333-6E46-8E06-553298A0D41C}"/>
                </a:ext>
              </a:extLst>
            </p:cNvPr>
            <p:cNvSpPr>
              <a:spLocks noChangeArrowheads="1"/>
            </p:cNvSpPr>
            <p:nvPr/>
          </p:nvSpPr>
          <p:spPr bwMode="auto">
            <a:xfrm>
              <a:off x="7140022" y="3531893"/>
              <a:ext cx="271584" cy="268868"/>
            </a:xfrm>
            <a:prstGeom prst="ellipse">
              <a:avLst/>
            </a:prstGeom>
            <a:solidFill>
              <a:srgbClr val="FFFFFF"/>
            </a:solidFill>
            <a:ln w="28575" cap="flat">
              <a:solidFill>
                <a:schemeClr val="bg1"/>
              </a:solidFill>
              <a:prstDash val="solid"/>
              <a:miter/>
            </a:ln>
          </p:spPr>
          <p:txBody>
            <a:bodyPr vert="horz" wrap="square" lIns="91440" tIns="45720" rIns="91440" bIns="45720" numCol="1" anchor="t" anchorCtr="0" compatLnSpc="1">
              <a:prstTxWarp prst="textNoShape">
                <a:avLst/>
              </a:prstTxWarp>
            </a:bodyPr>
            <a:lstStyle/>
            <a:p>
              <a:pPr defTabSz="457171">
                <a:defRPr/>
              </a:pPr>
              <a:endParaRPr lang="en-US" dirty="0">
                <a:solidFill>
                  <a:schemeClr val="bg1"/>
                </a:solidFill>
                <a:latin typeface="Arial"/>
              </a:endParaRPr>
            </a:p>
          </p:txBody>
        </p:sp>
        <p:sp>
          <p:nvSpPr>
            <p:cNvPr id="142" name="Freeform 6">
              <a:extLst>
                <a:ext uri="{FF2B5EF4-FFF2-40B4-BE49-F238E27FC236}">
                  <a16:creationId xmlns:a16="http://schemas.microsoft.com/office/drawing/2014/main" id="{BB7D4E43-2CAD-3143-9A3F-8F60BE7A11BA}"/>
                </a:ext>
              </a:extLst>
            </p:cNvPr>
            <p:cNvSpPr>
              <a:spLocks/>
            </p:cNvSpPr>
            <p:nvPr/>
          </p:nvSpPr>
          <p:spPr bwMode="auto">
            <a:xfrm>
              <a:off x="7278497" y="3596666"/>
              <a:ext cx="46169" cy="127644"/>
            </a:xfrm>
            <a:custGeom>
              <a:avLst/>
              <a:gdLst>
                <a:gd name="T0" fmla="*/ 0 w 34"/>
                <a:gd name="T1" fmla="*/ 0 h 94"/>
                <a:gd name="T2" fmla="*/ 0 w 34"/>
                <a:gd name="T3" fmla="*/ 58 h 94"/>
                <a:gd name="T4" fmla="*/ 34 w 34"/>
                <a:gd name="T5" fmla="*/ 94 h 94"/>
              </a:gdLst>
              <a:ahLst/>
              <a:cxnLst>
                <a:cxn ang="0">
                  <a:pos x="T0" y="T1"/>
                </a:cxn>
                <a:cxn ang="0">
                  <a:pos x="T2" y="T3"/>
                </a:cxn>
                <a:cxn ang="0">
                  <a:pos x="T4" y="T5"/>
                </a:cxn>
              </a:cxnLst>
              <a:rect l="0" t="0" r="r" b="b"/>
              <a:pathLst>
                <a:path w="34" h="94">
                  <a:moveTo>
                    <a:pt x="0" y="0"/>
                  </a:moveTo>
                  <a:lnTo>
                    <a:pt x="0" y="58"/>
                  </a:lnTo>
                  <a:lnTo>
                    <a:pt x="34" y="94"/>
                  </a:lnTo>
                </a:path>
              </a:pathLst>
            </a:custGeom>
            <a:noFill/>
            <a:ln w="28575" cap="flat">
              <a:solidFill>
                <a:srgbClr val="0E2836"/>
              </a:solidFill>
              <a:prstDash val="solid"/>
              <a:miter/>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71">
                <a:defRPr/>
              </a:pPr>
              <a:endParaRPr lang="en-US" dirty="0">
                <a:solidFill>
                  <a:schemeClr val="bg1"/>
                </a:solidFill>
                <a:latin typeface="Arial"/>
              </a:endParaRPr>
            </a:p>
          </p:txBody>
        </p:sp>
      </p:grpSp>
      <p:sp>
        <p:nvSpPr>
          <p:cNvPr id="144" name="Freeform 52">
            <a:extLst>
              <a:ext uri="{FF2B5EF4-FFF2-40B4-BE49-F238E27FC236}">
                <a16:creationId xmlns:a16="http://schemas.microsoft.com/office/drawing/2014/main" id="{C1659CBB-5B8C-294B-A44F-B7EFD2FD8592}"/>
              </a:ext>
            </a:extLst>
          </p:cNvPr>
          <p:cNvSpPr>
            <a:spLocks noEditPoints="1"/>
          </p:cNvSpPr>
          <p:nvPr/>
        </p:nvSpPr>
        <p:spPr bwMode="auto">
          <a:xfrm>
            <a:off x="4088587" y="1502984"/>
            <a:ext cx="409766" cy="410904"/>
          </a:xfrm>
          <a:custGeom>
            <a:avLst/>
            <a:gdLst>
              <a:gd name="T0" fmla="*/ 262 w 262"/>
              <a:gd name="T1" fmla="*/ 1 h 262"/>
              <a:gd name="T2" fmla="*/ 261 w 262"/>
              <a:gd name="T3" fmla="*/ 1 h 262"/>
              <a:gd name="T4" fmla="*/ 261 w 262"/>
              <a:gd name="T5" fmla="*/ 0 h 262"/>
              <a:gd name="T6" fmla="*/ 261 w 262"/>
              <a:gd name="T7" fmla="*/ 0 h 262"/>
              <a:gd name="T8" fmla="*/ 260 w 262"/>
              <a:gd name="T9" fmla="*/ 0 h 262"/>
              <a:gd name="T10" fmla="*/ 260 w 262"/>
              <a:gd name="T11" fmla="*/ 0 h 262"/>
              <a:gd name="T12" fmla="*/ 259 w 262"/>
              <a:gd name="T13" fmla="*/ 0 h 262"/>
              <a:gd name="T14" fmla="*/ 190 w 262"/>
              <a:gd name="T15" fmla="*/ 0 h 262"/>
              <a:gd name="T16" fmla="*/ 187 w 262"/>
              <a:gd name="T17" fmla="*/ 3 h 262"/>
              <a:gd name="T18" fmla="*/ 190 w 262"/>
              <a:gd name="T19" fmla="*/ 6 h 262"/>
              <a:gd name="T20" fmla="*/ 251 w 262"/>
              <a:gd name="T21" fmla="*/ 6 h 262"/>
              <a:gd name="T22" fmla="*/ 231 w 262"/>
              <a:gd name="T23" fmla="*/ 26 h 262"/>
              <a:gd name="T24" fmla="*/ 3 w 262"/>
              <a:gd name="T25" fmla="*/ 26 h 262"/>
              <a:gd name="T26" fmla="*/ 0 w 262"/>
              <a:gd name="T27" fmla="*/ 29 h 262"/>
              <a:gd name="T28" fmla="*/ 0 w 262"/>
              <a:gd name="T29" fmla="*/ 259 h 262"/>
              <a:gd name="T30" fmla="*/ 3 w 262"/>
              <a:gd name="T31" fmla="*/ 262 h 262"/>
              <a:gd name="T32" fmla="*/ 233 w 262"/>
              <a:gd name="T33" fmla="*/ 262 h 262"/>
              <a:gd name="T34" fmla="*/ 236 w 262"/>
              <a:gd name="T35" fmla="*/ 259 h 262"/>
              <a:gd name="T36" fmla="*/ 236 w 262"/>
              <a:gd name="T37" fmla="*/ 30 h 262"/>
              <a:gd name="T38" fmla="*/ 256 w 262"/>
              <a:gd name="T39" fmla="*/ 10 h 262"/>
              <a:gd name="T40" fmla="*/ 256 w 262"/>
              <a:gd name="T41" fmla="*/ 71 h 262"/>
              <a:gd name="T42" fmla="*/ 259 w 262"/>
              <a:gd name="T43" fmla="*/ 74 h 262"/>
              <a:gd name="T44" fmla="*/ 262 w 262"/>
              <a:gd name="T45" fmla="*/ 71 h 262"/>
              <a:gd name="T46" fmla="*/ 262 w 262"/>
              <a:gd name="T47" fmla="*/ 3 h 262"/>
              <a:gd name="T48" fmla="*/ 262 w 262"/>
              <a:gd name="T49" fmla="*/ 1 h 262"/>
              <a:gd name="T50" fmla="*/ 146 w 262"/>
              <a:gd name="T51" fmla="*/ 256 h 262"/>
              <a:gd name="T52" fmla="*/ 6 w 262"/>
              <a:gd name="T53" fmla="*/ 256 h 262"/>
              <a:gd name="T54" fmla="*/ 6 w 262"/>
              <a:gd name="T55" fmla="*/ 116 h 262"/>
              <a:gd name="T56" fmla="*/ 146 w 262"/>
              <a:gd name="T57" fmla="*/ 116 h 262"/>
              <a:gd name="T58" fmla="*/ 146 w 262"/>
              <a:gd name="T59" fmla="*/ 256 h 262"/>
              <a:gd name="T60" fmla="*/ 147 w 262"/>
              <a:gd name="T61" fmla="*/ 110 h 262"/>
              <a:gd name="T62" fmla="*/ 6 w 262"/>
              <a:gd name="T63" fmla="*/ 110 h 262"/>
              <a:gd name="T64" fmla="*/ 6 w 262"/>
              <a:gd name="T65" fmla="*/ 32 h 262"/>
              <a:gd name="T66" fmla="*/ 225 w 262"/>
              <a:gd name="T67" fmla="*/ 32 h 262"/>
              <a:gd name="T68" fmla="*/ 147 w 262"/>
              <a:gd name="T69" fmla="*/ 110 h 262"/>
              <a:gd name="T70" fmla="*/ 230 w 262"/>
              <a:gd name="T71" fmla="*/ 256 h 262"/>
              <a:gd name="T72" fmla="*/ 153 w 262"/>
              <a:gd name="T73" fmla="*/ 256 h 262"/>
              <a:gd name="T74" fmla="*/ 153 w 262"/>
              <a:gd name="T75" fmla="*/ 113 h 262"/>
              <a:gd name="T76" fmla="*/ 230 w 262"/>
              <a:gd name="T77" fmla="*/ 36 h 262"/>
              <a:gd name="T78" fmla="*/ 230 w 262"/>
              <a:gd name="T79" fmla="*/ 25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2" h="262">
                <a:moveTo>
                  <a:pt x="262" y="1"/>
                </a:moveTo>
                <a:cubicBezTo>
                  <a:pt x="261" y="1"/>
                  <a:pt x="261" y="1"/>
                  <a:pt x="261" y="1"/>
                </a:cubicBezTo>
                <a:cubicBezTo>
                  <a:pt x="261" y="0"/>
                  <a:pt x="261" y="0"/>
                  <a:pt x="261" y="0"/>
                </a:cubicBezTo>
                <a:cubicBezTo>
                  <a:pt x="261" y="0"/>
                  <a:pt x="261" y="0"/>
                  <a:pt x="261" y="0"/>
                </a:cubicBezTo>
                <a:cubicBezTo>
                  <a:pt x="260" y="0"/>
                  <a:pt x="260" y="0"/>
                  <a:pt x="260" y="0"/>
                </a:cubicBezTo>
                <a:cubicBezTo>
                  <a:pt x="260" y="0"/>
                  <a:pt x="260" y="0"/>
                  <a:pt x="260" y="0"/>
                </a:cubicBezTo>
                <a:cubicBezTo>
                  <a:pt x="259" y="0"/>
                  <a:pt x="259" y="0"/>
                  <a:pt x="259" y="0"/>
                </a:cubicBezTo>
                <a:cubicBezTo>
                  <a:pt x="190" y="0"/>
                  <a:pt x="190" y="0"/>
                  <a:pt x="190" y="0"/>
                </a:cubicBezTo>
                <a:cubicBezTo>
                  <a:pt x="189" y="0"/>
                  <a:pt x="187" y="1"/>
                  <a:pt x="187" y="3"/>
                </a:cubicBezTo>
                <a:cubicBezTo>
                  <a:pt x="187" y="4"/>
                  <a:pt x="189" y="6"/>
                  <a:pt x="190" y="6"/>
                </a:cubicBezTo>
                <a:cubicBezTo>
                  <a:pt x="251" y="6"/>
                  <a:pt x="251" y="6"/>
                  <a:pt x="251" y="6"/>
                </a:cubicBezTo>
                <a:cubicBezTo>
                  <a:pt x="231" y="26"/>
                  <a:pt x="231" y="26"/>
                  <a:pt x="231" y="26"/>
                </a:cubicBezTo>
                <a:cubicBezTo>
                  <a:pt x="3" y="26"/>
                  <a:pt x="3" y="26"/>
                  <a:pt x="3" y="26"/>
                </a:cubicBezTo>
                <a:cubicBezTo>
                  <a:pt x="1" y="26"/>
                  <a:pt x="0" y="28"/>
                  <a:pt x="0" y="29"/>
                </a:cubicBezTo>
                <a:cubicBezTo>
                  <a:pt x="0" y="259"/>
                  <a:pt x="0" y="259"/>
                  <a:pt x="0" y="259"/>
                </a:cubicBezTo>
                <a:cubicBezTo>
                  <a:pt x="0" y="261"/>
                  <a:pt x="1" y="262"/>
                  <a:pt x="3" y="262"/>
                </a:cubicBezTo>
                <a:cubicBezTo>
                  <a:pt x="233" y="262"/>
                  <a:pt x="233" y="262"/>
                  <a:pt x="233" y="262"/>
                </a:cubicBezTo>
                <a:cubicBezTo>
                  <a:pt x="235" y="262"/>
                  <a:pt x="236" y="261"/>
                  <a:pt x="236" y="259"/>
                </a:cubicBezTo>
                <a:cubicBezTo>
                  <a:pt x="236" y="30"/>
                  <a:pt x="236" y="30"/>
                  <a:pt x="236" y="30"/>
                </a:cubicBezTo>
                <a:cubicBezTo>
                  <a:pt x="256" y="10"/>
                  <a:pt x="256" y="10"/>
                  <a:pt x="256" y="10"/>
                </a:cubicBezTo>
                <a:cubicBezTo>
                  <a:pt x="256" y="71"/>
                  <a:pt x="256" y="71"/>
                  <a:pt x="256" y="71"/>
                </a:cubicBezTo>
                <a:cubicBezTo>
                  <a:pt x="256" y="73"/>
                  <a:pt x="257" y="74"/>
                  <a:pt x="259" y="74"/>
                </a:cubicBezTo>
                <a:cubicBezTo>
                  <a:pt x="260" y="74"/>
                  <a:pt x="262" y="73"/>
                  <a:pt x="262" y="71"/>
                </a:cubicBezTo>
                <a:cubicBezTo>
                  <a:pt x="262" y="3"/>
                  <a:pt x="262" y="3"/>
                  <a:pt x="262" y="3"/>
                </a:cubicBezTo>
                <a:cubicBezTo>
                  <a:pt x="262" y="2"/>
                  <a:pt x="262" y="2"/>
                  <a:pt x="262" y="1"/>
                </a:cubicBezTo>
                <a:close/>
                <a:moveTo>
                  <a:pt x="146" y="256"/>
                </a:moveTo>
                <a:cubicBezTo>
                  <a:pt x="6" y="256"/>
                  <a:pt x="6" y="256"/>
                  <a:pt x="6" y="256"/>
                </a:cubicBezTo>
                <a:cubicBezTo>
                  <a:pt x="6" y="116"/>
                  <a:pt x="6" y="116"/>
                  <a:pt x="6" y="116"/>
                </a:cubicBezTo>
                <a:cubicBezTo>
                  <a:pt x="146" y="116"/>
                  <a:pt x="146" y="116"/>
                  <a:pt x="146" y="116"/>
                </a:cubicBezTo>
                <a:lnTo>
                  <a:pt x="146" y="256"/>
                </a:lnTo>
                <a:close/>
                <a:moveTo>
                  <a:pt x="147" y="110"/>
                </a:moveTo>
                <a:cubicBezTo>
                  <a:pt x="6" y="110"/>
                  <a:pt x="6" y="110"/>
                  <a:pt x="6" y="110"/>
                </a:cubicBezTo>
                <a:cubicBezTo>
                  <a:pt x="6" y="32"/>
                  <a:pt x="6" y="32"/>
                  <a:pt x="6" y="32"/>
                </a:cubicBezTo>
                <a:cubicBezTo>
                  <a:pt x="225" y="32"/>
                  <a:pt x="225" y="32"/>
                  <a:pt x="225" y="32"/>
                </a:cubicBezTo>
                <a:cubicBezTo>
                  <a:pt x="147" y="110"/>
                  <a:pt x="147" y="110"/>
                  <a:pt x="147" y="110"/>
                </a:cubicBezTo>
                <a:close/>
                <a:moveTo>
                  <a:pt x="230" y="256"/>
                </a:moveTo>
                <a:cubicBezTo>
                  <a:pt x="153" y="256"/>
                  <a:pt x="153" y="256"/>
                  <a:pt x="153" y="256"/>
                </a:cubicBezTo>
                <a:cubicBezTo>
                  <a:pt x="153" y="113"/>
                  <a:pt x="153" y="113"/>
                  <a:pt x="153" y="113"/>
                </a:cubicBezTo>
                <a:cubicBezTo>
                  <a:pt x="230" y="36"/>
                  <a:pt x="230" y="36"/>
                  <a:pt x="230" y="36"/>
                </a:cubicBezTo>
                <a:lnTo>
                  <a:pt x="230" y="256"/>
                </a:lnTo>
                <a:close/>
              </a:path>
            </a:pathLst>
          </a:custGeom>
          <a:solidFill>
            <a:srgbClr val="0E2735"/>
          </a:solidFill>
          <a:ln w="19050" cap="rnd">
            <a:solidFill>
              <a:schemeClr val="bg1"/>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171">
              <a:defRPr/>
            </a:pPr>
            <a:endParaRPr lang="en-US" dirty="0">
              <a:solidFill>
                <a:schemeClr val="bg1"/>
              </a:solidFill>
              <a:latin typeface="Arial"/>
            </a:endParaRPr>
          </a:p>
        </p:txBody>
      </p:sp>
      <p:sp>
        <p:nvSpPr>
          <p:cNvPr id="151" name="TextBox 150">
            <a:extLst>
              <a:ext uri="{FF2B5EF4-FFF2-40B4-BE49-F238E27FC236}">
                <a16:creationId xmlns:a16="http://schemas.microsoft.com/office/drawing/2014/main" id="{84F9DCD8-D574-454A-8774-65629ED678A2}"/>
              </a:ext>
            </a:extLst>
          </p:cNvPr>
          <p:cNvSpPr txBox="1"/>
          <p:nvPr/>
        </p:nvSpPr>
        <p:spPr>
          <a:xfrm>
            <a:off x="6591145" y="2749775"/>
            <a:ext cx="1199456" cy="461665"/>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Adaptive capacity</a:t>
            </a:r>
          </a:p>
        </p:txBody>
      </p:sp>
      <p:grpSp>
        <p:nvGrpSpPr>
          <p:cNvPr id="152" name="Group 151">
            <a:extLst>
              <a:ext uri="{FF2B5EF4-FFF2-40B4-BE49-F238E27FC236}">
                <a16:creationId xmlns:a16="http://schemas.microsoft.com/office/drawing/2014/main" id="{4A8845AF-D825-7847-BF8B-F611D5B6E8AD}"/>
              </a:ext>
            </a:extLst>
          </p:cNvPr>
          <p:cNvGrpSpPr/>
          <p:nvPr/>
        </p:nvGrpSpPr>
        <p:grpSpPr>
          <a:xfrm>
            <a:off x="7495468" y="2688349"/>
            <a:ext cx="543935" cy="424529"/>
            <a:chOff x="7000909" y="6000181"/>
            <a:chExt cx="870296" cy="679245"/>
          </a:xfrm>
        </p:grpSpPr>
        <p:pic>
          <p:nvPicPr>
            <p:cNvPr id="153" name="Graphic 77">
              <a:extLst>
                <a:ext uri="{FF2B5EF4-FFF2-40B4-BE49-F238E27FC236}">
                  <a16:creationId xmlns:a16="http://schemas.microsoft.com/office/drawing/2014/main" id="{D485A6C4-C54F-0C46-8A63-AE088F4223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00909" y="6000181"/>
              <a:ext cx="633958" cy="679245"/>
            </a:xfrm>
            <a:prstGeom prst="rect">
              <a:avLst/>
            </a:prstGeom>
          </p:spPr>
        </p:pic>
        <p:sp>
          <p:nvSpPr>
            <p:cNvPr id="154" name="Rectangle 153">
              <a:extLst>
                <a:ext uri="{FF2B5EF4-FFF2-40B4-BE49-F238E27FC236}">
                  <a16:creationId xmlns:a16="http://schemas.microsoft.com/office/drawing/2014/main" id="{0834A641-E173-F643-BB2C-5978C8CC9521}"/>
                </a:ext>
              </a:extLst>
            </p:cNvPr>
            <p:cNvSpPr/>
            <p:nvPr/>
          </p:nvSpPr>
          <p:spPr>
            <a:xfrm>
              <a:off x="7398528" y="6384522"/>
              <a:ext cx="472677" cy="266450"/>
            </a:xfrm>
            <a:prstGeom prst="rect">
              <a:avLst/>
            </a:prstGeom>
            <a:solidFill>
              <a:schemeClr val="bg1"/>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457182">
                <a:defRPr/>
              </a:pPr>
              <a:r>
                <a:rPr lang="en-US" sz="800" b="1" dirty="0">
                  <a:solidFill>
                    <a:srgbClr val="0E2836"/>
                  </a:solidFill>
                  <a:latin typeface="Arial"/>
                </a:rPr>
                <a:t>ACID</a:t>
              </a:r>
              <a:endParaRPr lang="en-US" sz="3600" b="1" dirty="0">
                <a:solidFill>
                  <a:srgbClr val="0E2836"/>
                </a:solidFill>
                <a:latin typeface="Arial"/>
              </a:endParaRPr>
            </a:p>
          </p:txBody>
        </p:sp>
      </p:grpSp>
      <p:sp>
        <p:nvSpPr>
          <p:cNvPr id="156" name="TextBox 155">
            <a:extLst>
              <a:ext uri="{FF2B5EF4-FFF2-40B4-BE49-F238E27FC236}">
                <a16:creationId xmlns:a16="http://schemas.microsoft.com/office/drawing/2014/main" id="{0D9E6692-6963-7D45-B36A-561FB9D84710}"/>
              </a:ext>
            </a:extLst>
          </p:cNvPr>
          <p:cNvSpPr txBox="1"/>
          <p:nvPr/>
        </p:nvSpPr>
        <p:spPr>
          <a:xfrm>
            <a:off x="8104794" y="2842108"/>
            <a:ext cx="1199456" cy="276999"/>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Transactions</a:t>
            </a:r>
          </a:p>
        </p:txBody>
      </p:sp>
      <p:grpSp>
        <p:nvGrpSpPr>
          <p:cNvPr id="159" name="Group 158">
            <a:extLst>
              <a:ext uri="{FF2B5EF4-FFF2-40B4-BE49-F238E27FC236}">
                <a16:creationId xmlns:a16="http://schemas.microsoft.com/office/drawing/2014/main" id="{76C29DBD-721F-9249-AC46-4025E32DF57A}"/>
              </a:ext>
            </a:extLst>
          </p:cNvPr>
          <p:cNvGrpSpPr/>
          <p:nvPr/>
        </p:nvGrpSpPr>
        <p:grpSpPr>
          <a:xfrm>
            <a:off x="5897378" y="2688349"/>
            <a:ext cx="546055" cy="588328"/>
            <a:chOff x="3742697" y="5935851"/>
            <a:chExt cx="873688" cy="941324"/>
          </a:xfrm>
        </p:grpSpPr>
        <p:pic>
          <p:nvPicPr>
            <p:cNvPr id="160" name="Graphic 77">
              <a:extLst>
                <a:ext uri="{FF2B5EF4-FFF2-40B4-BE49-F238E27FC236}">
                  <a16:creationId xmlns:a16="http://schemas.microsoft.com/office/drawing/2014/main" id="{9BA6026F-D75F-654B-B471-F49C487A18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42697" y="5935851"/>
              <a:ext cx="633959" cy="679244"/>
            </a:xfrm>
            <a:prstGeom prst="rect">
              <a:avLst/>
            </a:prstGeom>
          </p:spPr>
        </p:pic>
        <p:pic>
          <p:nvPicPr>
            <p:cNvPr id="161" name="Picture 160">
              <a:extLst>
                <a:ext uri="{FF2B5EF4-FFF2-40B4-BE49-F238E27FC236}">
                  <a16:creationId xmlns:a16="http://schemas.microsoft.com/office/drawing/2014/main" id="{07FA47AA-85E7-094A-9FAE-DD0E4D7FC903}"/>
                </a:ext>
              </a:extLst>
            </p:cNvPr>
            <p:cNvPicPr>
              <a:picLocks noChangeAspect="1"/>
            </p:cNvPicPr>
            <p:nvPr/>
          </p:nvPicPr>
          <p:blipFill>
            <a:blip r:embed="rId13">
              <a:biLevel thresh="75000"/>
            </a:blip>
            <a:stretch>
              <a:fillRect/>
            </a:stretch>
          </p:blipFill>
          <p:spPr>
            <a:xfrm>
              <a:off x="4069282" y="6330072"/>
              <a:ext cx="547103" cy="547103"/>
            </a:xfrm>
            <a:prstGeom prst="rect">
              <a:avLst/>
            </a:prstGeom>
            <a:solidFill>
              <a:schemeClr val="bg1"/>
            </a:solidFill>
            <a:ln>
              <a:noFill/>
            </a:ln>
          </p:spPr>
        </p:pic>
      </p:grpSp>
      <p:pic>
        <p:nvPicPr>
          <p:cNvPr id="84" name="Graphic 4">
            <a:extLst>
              <a:ext uri="{FF2B5EF4-FFF2-40B4-BE49-F238E27FC236}">
                <a16:creationId xmlns:a16="http://schemas.microsoft.com/office/drawing/2014/main" id="{0F9A5A7C-B9AE-9347-AEA4-276A7C600A5C}"/>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81435" y="3724373"/>
            <a:ext cx="587708" cy="468678"/>
          </a:xfrm>
          <a:prstGeom prst="rect">
            <a:avLst/>
          </a:prstGeom>
        </p:spPr>
      </p:pic>
      <p:sp>
        <p:nvSpPr>
          <p:cNvPr id="85" name="TextBox 84">
            <a:extLst>
              <a:ext uri="{FF2B5EF4-FFF2-40B4-BE49-F238E27FC236}">
                <a16:creationId xmlns:a16="http://schemas.microsoft.com/office/drawing/2014/main" id="{B2EFFCBA-4F96-9648-8A0C-BE6C68A66EB9}"/>
              </a:ext>
            </a:extLst>
          </p:cNvPr>
          <p:cNvSpPr txBox="1"/>
          <p:nvPr/>
        </p:nvSpPr>
        <p:spPr>
          <a:xfrm>
            <a:off x="931187" y="3791775"/>
            <a:ext cx="1102201" cy="461665"/>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548627">
              <a:defRPr/>
            </a:pPr>
            <a:r>
              <a:rPr lang="en-US" dirty="0">
                <a:solidFill>
                  <a:schemeClr val="accent1"/>
                </a:solidFill>
              </a:rPr>
              <a:t>DynamoDB </a:t>
            </a:r>
          </a:p>
          <a:p>
            <a:pPr defTabSz="548627">
              <a:defRPr/>
            </a:pPr>
            <a:r>
              <a:rPr lang="en-US" dirty="0">
                <a:solidFill>
                  <a:schemeClr val="accent1"/>
                </a:solidFill>
              </a:rPr>
              <a:t>local</a:t>
            </a:r>
          </a:p>
        </p:txBody>
      </p:sp>
      <p:grpSp>
        <p:nvGrpSpPr>
          <p:cNvPr id="87" name="Group 86">
            <a:extLst>
              <a:ext uri="{FF2B5EF4-FFF2-40B4-BE49-F238E27FC236}">
                <a16:creationId xmlns:a16="http://schemas.microsoft.com/office/drawing/2014/main" id="{A73DE53B-B990-8840-ADDD-E7E2A0B6FBC3}"/>
              </a:ext>
            </a:extLst>
          </p:cNvPr>
          <p:cNvGrpSpPr/>
          <p:nvPr/>
        </p:nvGrpSpPr>
        <p:grpSpPr>
          <a:xfrm>
            <a:off x="4083731" y="2703924"/>
            <a:ext cx="543935" cy="424529"/>
            <a:chOff x="508421" y="5986260"/>
            <a:chExt cx="870296" cy="679245"/>
          </a:xfrm>
        </p:grpSpPr>
        <p:pic>
          <p:nvPicPr>
            <p:cNvPr id="88" name="Graphic 77">
              <a:extLst>
                <a:ext uri="{FF2B5EF4-FFF2-40B4-BE49-F238E27FC236}">
                  <a16:creationId xmlns:a16="http://schemas.microsoft.com/office/drawing/2014/main" id="{82660D24-1B15-9A42-ACD1-DB29B4A532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8421" y="5986260"/>
              <a:ext cx="633958" cy="679245"/>
            </a:xfrm>
            <a:prstGeom prst="rect">
              <a:avLst/>
            </a:prstGeom>
          </p:spPr>
        </p:pic>
        <p:sp>
          <p:nvSpPr>
            <p:cNvPr id="89" name="Rectangle 88">
              <a:extLst>
                <a:ext uri="{FF2B5EF4-FFF2-40B4-BE49-F238E27FC236}">
                  <a16:creationId xmlns:a16="http://schemas.microsoft.com/office/drawing/2014/main" id="{C1963F1B-921E-9F4E-9286-EED4DBCA29DA}"/>
                </a:ext>
              </a:extLst>
            </p:cNvPr>
            <p:cNvSpPr/>
            <p:nvPr/>
          </p:nvSpPr>
          <p:spPr>
            <a:xfrm>
              <a:off x="906040" y="6370601"/>
              <a:ext cx="472677" cy="266450"/>
            </a:xfrm>
            <a:prstGeom prst="rect">
              <a:avLst/>
            </a:prstGeom>
            <a:solidFill>
              <a:schemeClr val="bg1"/>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457182">
                <a:defRPr/>
              </a:pPr>
              <a:r>
                <a:rPr lang="en-US" sz="800" b="1" dirty="0">
                  <a:solidFill>
                    <a:srgbClr val="0E2836"/>
                  </a:solidFill>
                  <a:latin typeface="Arial"/>
                </a:rPr>
                <a:t>SLA</a:t>
              </a:r>
              <a:endParaRPr lang="en-US" sz="3600" b="1" dirty="0">
                <a:solidFill>
                  <a:srgbClr val="0E2836"/>
                </a:solidFill>
                <a:latin typeface="Arial"/>
              </a:endParaRPr>
            </a:p>
          </p:txBody>
        </p:sp>
      </p:grpSp>
      <p:sp>
        <p:nvSpPr>
          <p:cNvPr id="91" name="TextBox 90">
            <a:extLst>
              <a:ext uri="{FF2B5EF4-FFF2-40B4-BE49-F238E27FC236}">
                <a16:creationId xmlns:a16="http://schemas.microsoft.com/office/drawing/2014/main" id="{71D24EB0-1B0E-0B4B-86F2-C1E95FDD6B04}"/>
              </a:ext>
            </a:extLst>
          </p:cNvPr>
          <p:cNvSpPr txBox="1"/>
          <p:nvPr/>
        </p:nvSpPr>
        <p:spPr>
          <a:xfrm>
            <a:off x="4713742" y="2828116"/>
            <a:ext cx="1199456" cy="276999"/>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457171">
              <a:defRPr/>
            </a:pPr>
            <a:r>
              <a:rPr lang="en-US" dirty="0">
                <a:solidFill>
                  <a:schemeClr val="accent1"/>
                </a:solidFill>
              </a:rPr>
              <a:t>99.999% SLA</a:t>
            </a:r>
          </a:p>
        </p:txBody>
      </p:sp>
      <p:sp>
        <p:nvSpPr>
          <p:cNvPr id="75" name="TextBox 74">
            <a:extLst>
              <a:ext uri="{FF2B5EF4-FFF2-40B4-BE49-F238E27FC236}">
                <a16:creationId xmlns:a16="http://schemas.microsoft.com/office/drawing/2014/main" id="{6EDF12FA-29D6-F44E-A1F0-46073D36E23F}"/>
              </a:ext>
            </a:extLst>
          </p:cNvPr>
          <p:cNvSpPr txBox="1"/>
          <p:nvPr/>
        </p:nvSpPr>
        <p:spPr>
          <a:xfrm>
            <a:off x="2857185" y="3791133"/>
            <a:ext cx="1101846" cy="461665"/>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548627">
              <a:defRPr/>
            </a:pPr>
            <a:r>
              <a:rPr lang="en-US" dirty="0">
                <a:solidFill>
                  <a:schemeClr val="accent1"/>
                </a:solidFill>
              </a:rPr>
              <a:t>NoSQL </a:t>
            </a:r>
            <a:br>
              <a:rPr lang="en-US" dirty="0">
                <a:solidFill>
                  <a:schemeClr val="accent1"/>
                </a:solidFill>
              </a:rPr>
            </a:br>
            <a:r>
              <a:rPr lang="en-US" dirty="0">
                <a:solidFill>
                  <a:schemeClr val="accent1"/>
                </a:solidFill>
              </a:rPr>
              <a:t>Workbench</a:t>
            </a:r>
          </a:p>
        </p:txBody>
      </p:sp>
      <p:sp>
        <p:nvSpPr>
          <p:cNvPr id="76" name="TextBox 75">
            <a:extLst>
              <a:ext uri="{FF2B5EF4-FFF2-40B4-BE49-F238E27FC236}">
                <a16:creationId xmlns:a16="http://schemas.microsoft.com/office/drawing/2014/main" id="{BC1A211C-8989-5247-BA5E-D9F8F4CB42EC}"/>
              </a:ext>
            </a:extLst>
          </p:cNvPr>
          <p:cNvSpPr txBox="1"/>
          <p:nvPr/>
        </p:nvSpPr>
        <p:spPr>
          <a:xfrm>
            <a:off x="4607519" y="3791133"/>
            <a:ext cx="1641168" cy="461665"/>
          </a:xfrm>
          <a:prstGeom prst="rect">
            <a:avLst/>
          </a:prstGeom>
          <a:noFill/>
        </p:spPr>
        <p:txBody>
          <a:bodyPr wrap="square" rtlCol="0">
            <a:spAutoFit/>
          </a:bodyPr>
          <a:lstStyle>
            <a:defPPr>
              <a:defRPr lang="en-US"/>
            </a:defPPr>
            <a:lvl1pPr>
              <a:defRPr sz="1200">
                <a:latin typeface="Amazon Ember" panose="020B0603020204020204" pitchFamily="34" charset="0"/>
                <a:ea typeface="Amazon Ember" panose="020B0603020204020204" pitchFamily="34" charset="0"/>
                <a:cs typeface="Amazon Ember" panose="020B0603020204020204" pitchFamily="34" charset="0"/>
              </a:defRPr>
            </a:lvl1pPr>
          </a:lstStyle>
          <a:p>
            <a:pPr defTabSz="548627">
              <a:defRPr/>
            </a:pPr>
            <a:r>
              <a:rPr lang="en-US" dirty="0">
                <a:solidFill>
                  <a:schemeClr val="accent1"/>
                </a:solidFill>
              </a:rPr>
              <a:t>CloudWatch Contributor Insights</a:t>
            </a:r>
          </a:p>
        </p:txBody>
      </p:sp>
      <p:pic>
        <p:nvPicPr>
          <p:cNvPr id="58" name="Picture 57">
            <a:extLst>
              <a:ext uri="{FF2B5EF4-FFF2-40B4-BE49-F238E27FC236}">
                <a16:creationId xmlns:a16="http://schemas.microsoft.com/office/drawing/2014/main" id="{E818D47A-63DF-F749-8612-E3B4CBAF323C}"/>
              </a:ext>
            </a:extLst>
          </p:cNvPr>
          <p:cNvPicPr>
            <a:picLocks noChangeAspect="1"/>
          </p:cNvPicPr>
          <p:nvPr/>
        </p:nvPicPr>
        <p:blipFill>
          <a:blip r:embed="rId16"/>
          <a:stretch>
            <a:fillRect/>
          </a:stretch>
        </p:blipFill>
        <p:spPr>
          <a:xfrm>
            <a:off x="2256255" y="3726248"/>
            <a:ext cx="592720" cy="592720"/>
          </a:xfrm>
          <a:prstGeom prst="rect">
            <a:avLst/>
          </a:prstGeom>
        </p:spPr>
      </p:pic>
      <p:pic>
        <p:nvPicPr>
          <p:cNvPr id="6" name="Picture 5">
            <a:extLst>
              <a:ext uri="{FF2B5EF4-FFF2-40B4-BE49-F238E27FC236}">
                <a16:creationId xmlns:a16="http://schemas.microsoft.com/office/drawing/2014/main" id="{E6736980-B4A0-7B48-AB0A-AD4FAAE2035F}"/>
              </a:ext>
            </a:extLst>
          </p:cNvPr>
          <p:cNvPicPr>
            <a:picLocks noChangeAspect="1"/>
          </p:cNvPicPr>
          <p:nvPr/>
        </p:nvPicPr>
        <p:blipFill>
          <a:blip r:embed="rId17"/>
          <a:stretch>
            <a:fillRect/>
          </a:stretch>
        </p:blipFill>
        <p:spPr>
          <a:xfrm>
            <a:off x="4026758" y="3713752"/>
            <a:ext cx="523305" cy="461662"/>
          </a:xfrm>
          <a:prstGeom prst="rect">
            <a:avLst/>
          </a:prstGeom>
        </p:spPr>
      </p:pic>
    </p:spTree>
    <p:extLst>
      <p:ext uri="{BB962C8B-B14F-4D97-AF65-F5344CB8AC3E}">
        <p14:creationId xmlns:p14="http://schemas.microsoft.com/office/powerpoint/2010/main" val="1492940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CBA9-F355-0741-B961-E8C5343DD04F}"/>
              </a:ext>
            </a:extLst>
          </p:cNvPr>
          <p:cNvSpPr>
            <a:spLocks noGrp="1"/>
          </p:cNvSpPr>
          <p:nvPr>
            <p:ph type="title"/>
          </p:nvPr>
        </p:nvSpPr>
        <p:spPr>
          <a:xfrm>
            <a:off x="336789" y="139875"/>
            <a:ext cx="8205304" cy="545741"/>
          </a:xfrm>
        </p:spPr>
        <p:txBody>
          <a:bodyPr/>
          <a:lstStyle/>
          <a:p>
            <a:r>
              <a:rPr lang="en-US" dirty="0"/>
              <a:t>Takeaways</a:t>
            </a:r>
          </a:p>
        </p:txBody>
      </p:sp>
      <p:sp>
        <p:nvSpPr>
          <p:cNvPr id="3" name="Content Placeholder 2">
            <a:extLst>
              <a:ext uri="{FF2B5EF4-FFF2-40B4-BE49-F238E27FC236}">
                <a16:creationId xmlns:a16="http://schemas.microsoft.com/office/drawing/2014/main" id="{56F4DC1A-C638-C242-8AF4-0CAA9707C92E}"/>
              </a:ext>
            </a:extLst>
          </p:cNvPr>
          <p:cNvSpPr>
            <a:spLocks noGrp="1"/>
          </p:cNvSpPr>
          <p:nvPr>
            <p:ph idx="1"/>
          </p:nvPr>
        </p:nvSpPr>
        <p:spPr>
          <a:xfrm>
            <a:off x="483177" y="851230"/>
            <a:ext cx="8177646" cy="3441040"/>
          </a:xfrm>
        </p:spPr>
        <p:txBody>
          <a:bodyPr/>
          <a:lstStyle/>
          <a:p>
            <a:pPr marL="342900" indent="-342900">
              <a:buFont typeface="Arial" panose="020B0604020202020204" pitchFamily="34" charset="0"/>
              <a:buChar char="•"/>
            </a:pPr>
            <a:r>
              <a:rPr lang="en-US" sz="2000" dirty="0">
                <a:cs typeface="Amazon Ember Light" panose="020B0403020204020204" pitchFamily="34" charset="0"/>
              </a:rPr>
              <a:t>Internet scale applications gave rise to NoSQL </a:t>
            </a:r>
          </a:p>
          <a:p>
            <a:pPr marL="1085850" lvl="1" indent="-342900">
              <a:buFont typeface="Arial" panose="020B0604020202020204" pitchFamily="34" charset="0"/>
              <a:buChar char="•"/>
            </a:pPr>
            <a:r>
              <a:rPr lang="en-US" sz="1800" i="1" dirty="0">
                <a:cs typeface="Amazon Ember Light" panose="020B0403020204020204" pitchFamily="34" charset="0"/>
              </a:rPr>
              <a:t>New paradigm: use the right database for each job</a:t>
            </a:r>
            <a:endParaRPr lang="en-US" sz="2400" i="1" dirty="0">
              <a:cs typeface="Amazon Ember Light" panose="020B0403020204020204" pitchFamily="34" charset="0"/>
            </a:endParaRPr>
          </a:p>
          <a:p>
            <a:pPr marL="342900" indent="-342900">
              <a:buFont typeface="Arial" panose="020B0604020202020204" pitchFamily="34" charset="0"/>
              <a:buChar char="•"/>
            </a:pPr>
            <a:r>
              <a:rPr lang="en-US" sz="2000" dirty="0">
                <a:cs typeface="Amazon Ember Light" panose="020B0403020204020204" pitchFamily="34" charset="0"/>
              </a:rPr>
              <a:t>DynamoDB is for mission-critical </a:t>
            </a:r>
            <a:r>
              <a:rPr lang="en-US" sz="2000" u="sng" dirty="0">
                <a:cs typeface="Amazon Ember Light" panose="020B0403020204020204" pitchFamily="34" charset="0"/>
              </a:rPr>
              <a:t>OLTP</a:t>
            </a:r>
            <a:r>
              <a:rPr lang="en-US" sz="2000" dirty="0">
                <a:cs typeface="Amazon Ember Light" panose="020B0403020204020204" pitchFamily="34" charset="0"/>
              </a:rPr>
              <a:t> use cases</a:t>
            </a:r>
          </a:p>
          <a:p>
            <a:pPr marL="342900" indent="-342900">
              <a:buFont typeface="Arial" panose="020B0604020202020204" pitchFamily="34" charset="0"/>
              <a:buChar char="•"/>
            </a:pPr>
            <a:r>
              <a:rPr lang="en-US" sz="2000" dirty="0">
                <a:cs typeface="Amazon Ember Light" panose="020B0403020204020204" pitchFamily="34" charset="0"/>
              </a:rPr>
              <a:t>Distributed NoSQL scales horizontally</a:t>
            </a:r>
          </a:p>
          <a:p>
            <a:pPr marL="1085850" lvl="1" indent="-342900">
              <a:buFont typeface="Arial" panose="020B0604020202020204" pitchFamily="34" charset="0"/>
              <a:buChar char="•"/>
            </a:pPr>
            <a:r>
              <a:rPr lang="en-US" sz="1800" i="1" dirty="0">
                <a:cs typeface="Amazon Ember Light" panose="020B0403020204020204" pitchFamily="34" charset="0"/>
              </a:rPr>
              <a:t>As long as you select a good partitioning scheme</a:t>
            </a:r>
          </a:p>
          <a:p>
            <a:pPr marL="342900" indent="-342900">
              <a:buFont typeface="Arial" panose="020B0604020202020204" pitchFamily="34" charset="0"/>
              <a:buChar char="•"/>
            </a:pPr>
            <a:r>
              <a:rPr lang="en-US" sz="2000" dirty="0">
                <a:cs typeface="Amazon Ember Light" panose="020B0403020204020204" pitchFamily="34" charset="0"/>
              </a:rPr>
              <a:t>You </a:t>
            </a:r>
            <a:r>
              <a:rPr lang="en-US" sz="2000" i="1" dirty="0">
                <a:cs typeface="Amazon Ember Light" panose="020B0403020204020204" pitchFamily="34" charset="0"/>
              </a:rPr>
              <a:t>can</a:t>
            </a:r>
            <a:r>
              <a:rPr lang="en-US" sz="2000" dirty="0">
                <a:cs typeface="Amazon Ember Light" panose="020B0403020204020204" pitchFamily="34" charset="0"/>
              </a:rPr>
              <a:t> model relationships in NoSQL</a:t>
            </a:r>
          </a:p>
          <a:p>
            <a:pPr marL="342900" indent="-342900">
              <a:buFont typeface="Arial" panose="020B0604020202020204" pitchFamily="34" charset="0"/>
              <a:buChar char="•"/>
            </a:pPr>
            <a:r>
              <a:rPr lang="en-US" sz="2000" dirty="0">
                <a:cs typeface="Amazon Ember Light" panose="020B0403020204020204" pitchFamily="34" charset="0"/>
              </a:rPr>
              <a:t>NoSQL is hard to operate at scale</a:t>
            </a:r>
          </a:p>
          <a:p>
            <a:pPr marL="1085850" lvl="1" indent="-342900">
              <a:buFont typeface="Arial" panose="020B0604020202020204" pitchFamily="34" charset="0"/>
              <a:buChar char="•"/>
            </a:pPr>
            <a:r>
              <a:rPr lang="en-US" sz="1800" dirty="0">
                <a:cs typeface="Amazon Ember Light" panose="020B0403020204020204" pitchFamily="34" charset="0"/>
              </a:rPr>
              <a:t>Use DynamoDB!</a:t>
            </a:r>
          </a:p>
        </p:txBody>
      </p:sp>
    </p:spTree>
    <p:extLst>
      <p:ext uri="{BB962C8B-B14F-4D97-AF65-F5344CB8AC3E}">
        <p14:creationId xmlns:p14="http://schemas.microsoft.com/office/powerpoint/2010/main" val="1591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31347" y="1608346"/>
            <a:ext cx="8707170" cy="744537"/>
          </a:xfrm>
        </p:spPr>
        <p:txBody>
          <a:bodyPr/>
          <a:lstStyle/>
          <a:p>
            <a:r>
              <a:rPr lang="en-US" sz="4400" dirty="0"/>
              <a:t>DynamoDB Immersion Day</a:t>
            </a:r>
          </a:p>
        </p:txBody>
      </p:sp>
      <p:sp>
        <p:nvSpPr>
          <p:cNvPr id="3" name="Text Placeholder 1">
            <a:extLst>
              <a:ext uri="{FF2B5EF4-FFF2-40B4-BE49-F238E27FC236}">
                <a16:creationId xmlns:a16="http://schemas.microsoft.com/office/drawing/2014/main" id="{BDB3CA88-B41F-A240-A3CF-1D335672E7E1}"/>
              </a:ext>
            </a:extLst>
          </p:cNvPr>
          <p:cNvSpPr>
            <a:spLocks noGrp="1"/>
          </p:cNvSpPr>
          <p:nvPr>
            <p:ph type="body" sz="quarter" idx="10"/>
          </p:nvPr>
        </p:nvSpPr>
        <p:spPr>
          <a:xfrm>
            <a:off x="487899" y="2891633"/>
            <a:ext cx="5561210" cy="744537"/>
          </a:xfrm>
        </p:spPr>
        <p:txBody>
          <a:bodyPr>
            <a:normAutofit/>
          </a:bodyPr>
          <a:lstStyle/>
          <a:p>
            <a:r>
              <a:rPr lang="en-US" dirty="0">
                <a:latin typeface="Amazon Ember" panose="02000000000000000000" pitchFamily="2" charset="0"/>
                <a:ea typeface="Amazon Ember" panose="02000000000000000000" pitchFamily="2" charset="0"/>
              </a:rPr>
              <a:t>Presenter Name</a:t>
            </a:r>
            <a:br>
              <a:rPr lang="en-US" dirty="0">
                <a:latin typeface="Amazon Ember" panose="02000000000000000000" pitchFamily="2" charset="0"/>
                <a:ea typeface="Amazon Ember" panose="02000000000000000000" pitchFamily="2" charset="0"/>
              </a:rPr>
            </a:br>
            <a:r>
              <a:rPr lang="en-US" dirty="0"/>
              <a:t>Title</a:t>
            </a:r>
            <a:endParaRPr lang="en-US" dirty="0">
              <a:latin typeface="Amazon Ember" panose="02000000000000000000" pitchFamily="2" charset="0"/>
              <a:ea typeface="Amazon Ember" panose="02000000000000000000" pitchFamily="2" charset="0"/>
            </a:endParaRPr>
          </a:p>
        </p:txBody>
      </p:sp>
      <p:sp>
        <p:nvSpPr>
          <p:cNvPr id="5" name="Text Placeholder 2">
            <a:extLst>
              <a:ext uri="{FF2B5EF4-FFF2-40B4-BE49-F238E27FC236}">
                <a16:creationId xmlns:a16="http://schemas.microsoft.com/office/drawing/2014/main" id="{06EB6E3F-A143-DF49-BCBD-7E7D693F0F23}"/>
              </a:ext>
            </a:extLst>
          </p:cNvPr>
          <p:cNvSpPr>
            <a:spLocks noGrp="1"/>
          </p:cNvSpPr>
          <p:nvPr>
            <p:ph type="body" sz="quarter" idx="11"/>
          </p:nvPr>
        </p:nvSpPr>
        <p:spPr>
          <a:xfrm>
            <a:off x="487899" y="3863771"/>
            <a:ext cx="3683000" cy="369888"/>
          </a:xfrm>
        </p:spPr>
        <p:txBody>
          <a:bodyPr/>
          <a:lstStyle/>
          <a:p>
            <a:r>
              <a:rPr lang="en-US" dirty="0">
                <a:solidFill>
                  <a:schemeClr val="bg1">
                    <a:lumMod val="65000"/>
                  </a:schemeClr>
                </a:solidFill>
              </a:rPr>
              <a:t>Date </a:t>
            </a:r>
            <a:r>
              <a:rPr lang="en-US" dirty="0" err="1">
                <a:solidFill>
                  <a:schemeClr val="bg1">
                    <a:lumMod val="65000"/>
                  </a:schemeClr>
                </a:solidFill>
              </a:rPr>
              <a:t>XX</a:t>
            </a:r>
            <a:r>
              <a:rPr lang="en-US" baseline="30000" dirty="0" err="1">
                <a:solidFill>
                  <a:schemeClr val="bg1">
                    <a:lumMod val="65000"/>
                  </a:schemeClr>
                </a:solidFill>
              </a:rPr>
              <a:t>th</a:t>
            </a:r>
            <a:r>
              <a:rPr lang="en-US" dirty="0">
                <a:solidFill>
                  <a:schemeClr val="bg1">
                    <a:lumMod val="65000"/>
                  </a:schemeClr>
                </a:solidFill>
                <a:latin typeface="Amazon Ember" panose="02000000000000000000" pitchFamily="2" charset="0"/>
                <a:ea typeface="Amazon Ember" panose="02000000000000000000" pitchFamily="2" charset="0"/>
              </a:rPr>
              <a:t>, 2020</a:t>
            </a:r>
          </a:p>
        </p:txBody>
      </p:sp>
    </p:spTree>
    <p:extLst>
      <p:ext uri="{BB962C8B-B14F-4D97-AF65-F5344CB8AC3E}">
        <p14:creationId xmlns:p14="http://schemas.microsoft.com/office/powerpoint/2010/main" val="73140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5130" y="1074725"/>
            <a:ext cx="7324988" cy="2500814"/>
          </a:xfrm>
        </p:spPr>
        <p:txBody>
          <a:bodyPr/>
          <a:lstStyle/>
          <a:p>
            <a:r>
              <a:rPr lang="en-US" dirty="0">
                <a:latin typeface="Amazon Ember" panose="02000000000000000000" pitchFamily="2" charset="0"/>
                <a:ea typeface="Amazon Ember" panose="02000000000000000000" pitchFamily="2" charset="0"/>
              </a:rPr>
              <a:t>Brief History of NoSQL</a:t>
            </a:r>
          </a:p>
          <a:p>
            <a:br>
              <a:rPr lang="en-US" dirty="0">
                <a:latin typeface="Amazon Ember" panose="02000000000000000000" pitchFamily="2" charset="0"/>
                <a:ea typeface="Amazon Ember" panose="02000000000000000000" pitchFamily="2" charset="0"/>
              </a:rPr>
            </a:br>
            <a:r>
              <a:rPr lang="en-US" dirty="0">
                <a:latin typeface="Amazon Ember" panose="02000000000000000000" pitchFamily="2" charset="0"/>
                <a:ea typeface="Amazon Ember" panose="02000000000000000000" pitchFamily="2" charset="0"/>
              </a:rPr>
              <a:t>DynamoDB Architecture </a:t>
            </a:r>
            <a:r>
              <a:rPr lang="en-US" dirty="0"/>
              <a:t> </a:t>
            </a:r>
          </a:p>
          <a:p>
            <a:r>
              <a:rPr lang="en-US" sz="3600" i="1" dirty="0">
                <a:latin typeface="Amazon Ember" panose="02000000000000000000" pitchFamily="2" charset="0"/>
                <a:ea typeface="Amazon Ember" panose="02000000000000000000" pitchFamily="2" charset="0"/>
              </a:rPr>
              <a:t>(&amp; How – it – Works)</a:t>
            </a:r>
          </a:p>
        </p:txBody>
      </p:sp>
    </p:spTree>
    <p:extLst>
      <p:ext uri="{BB962C8B-B14F-4D97-AF65-F5344CB8AC3E}">
        <p14:creationId xmlns:p14="http://schemas.microsoft.com/office/powerpoint/2010/main" val="330344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7" y="151963"/>
            <a:ext cx="7886700" cy="745958"/>
          </a:xfrm>
        </p:spPr>
        <p:txBody>
          <a:bodyPr>
            <a:normAutofit/>
          </a:bodyPr>
          <a:lstStyle/>
          <a:p>
            <a:r>
              <a:rPr lang="en-US" dirty="0"/>
              <a:t>The Amazon NoSQL journey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7439958"/>
              </p:ext>
            </p:extLst>
          </p:nvPr>
        </p:nvGraphicFramePr>
        <p:xfrm>
          <a:off x="213975" y="765622"/>
          <a:ext cx="8846820" cy="3720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613" t="7794" r="6176"/>
          <a:stretch/>
        </p:blipFill>
        <p:spPr bwMode="auto">
          <a:xfrm>
            <a:off x="1985839" y="2288015"/>
            <a:ext cx="886315" cy="728478"/>
          </a:xfrm>
          <a:prstGeom prst="rect">
            <a:avLst/>
          </a:prstGeom>
          <a:noFill/>
          <a:ln w="63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Lst>
        </p:spPr>
      </p:pic>
      <p:pic>
        <p:nvPicPr>
          <p:cNvPr id="10" name="Graphic 47">
            <a:extLst>
              <a:ext uri="{FF2B5EF4-FFF2-40B4-BE49-F238E27FC236}">
                <a16:creationId xmlns:a16="http://schemas.microsoft.com/office/drawing/2014/main" id="{31EB8BB9-EAFA-574A-90A1-47F8FF3D5CA3}"/>
              </a:ext>
            </a:extLst>
          </p:cNvPr>
          <p:cNvPicPr>
            <a:picLocks noChangeAspect="1"/>
          </p:cNvPicPr>
          <p:nvPr/>
        </p:nvPicPr>
        <p:blipFill>
          <a:blip r:embed="rId9"/>
          <a:stretch>
            <a:fillRect/>
          </a:stretch>
        </p:blipFill>
        <p:spPr>
          <a:xfrm>
            <a:off x="3669323" y="2224627"/>
            <a:ext cx="785697" cy="785697"/>
          </a:xfrm>
          <a:prstGeom prst="rect">
            <a:avLst/>
          </a:prstGeom>
        </p:spPr>
      </p:pic>
      <p:grpSp>
        <p:nvGrpSpPr>
          <p:cNvPr id="23" name="Group 22">
            <a:extLst>
              <a:ext uri="{FF2B5EF4-FFF2-40B4-BE49-F238E27FC236}">
                <a16:creationId xmlns:a16="http://schemas.microsoft.com/office/drawing/2014/main" id="{76372362-6FA7-8248-9E5F-BA075D987E4B}"/>
              </a:ext>
            </a:extLst>
          </p:cNvPr>
          <p:cNvGrpSpPr/>
          <p:nvPr/>
        </p:nvGrpSpPr>
        <p:grpSpPr>
          <a:xfrm>
            <a:off x="6344883" y="2497715"/>
            <a:ext cx="1926507" cy="2086892"/>
            <a:chOff x="6344883" y="2497715"/>
            <a:chExt cx="1926507" cy="2086892"/>
          </a:xfrm>
          <a:effectLst>
            <a:outerShdw blurRad="25400" dist="12700" dir="2700000" sx="101000" sy="101000" algn="tl" rotWithShape="0">
              <a:schemeClr val="accent1">
                <a:alpha val="78000"/>
              </a:schemeClr>
            </a:outerShdw>
          </a:effectLst>
        </p:grpSpPr>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7043" y="3625617"/>
              <a:ext cx="1044347" cy="302172"/>
            </a:xfrm>
            <a:prstGeom prst="rect">
              <a:avLst/>
            </a:prstGeom>
          </p:spPr>
        </p:pic>
        <p:pic>
          <p:nvPicPr>
            <p:cNvPr id="12" name="Picture 11">
              <a:extLst>
                <a:ext uri="{FF2B5EF4-FFF2-40B4-BE49-F238E27FC236}">
                  <a16:creationId xmlns:a16="http://schemas.microsoft.com/office/drawing/2014/main" id="{394D9E37-77BB-E744-AAE8-D649E817C5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49729" y="3042072"/>
              <a:ext cx="745302" cy="445578"/>
            </a:xfrm>
            <a:prstGeom prst="rect">
              <a:avLst/>
            </a:prstGeom>
          </p:spPr>
        </p:pic>
        <p:pic>
          <p:nvPicPr>
            <p:cNvPr id="15" name="Picture 14">
              <a:extLst>
                <a:ext uri="{FF2B5EF4-FFF2-40B4-BE49-F238E27FC236}">
                  <a16:creationId xmlns:a16="http://schemas.microsoft.com/office/drawing/2014/main" id="{50174E80-E256-C54D-84C6-8CFA5BEEB067}"/>
                </a:ext>
              </a:extLst>
            </p:cNvPr>
            <p:cNvPicPr>
              <a:picLocks noChangeAspect="1"/>
            </p:cNvPicPr>
            <p:nvPr/>
          </p:nvPicPr>
          <p:blipFill>
            <a:blip r:embed="rId12"/>
            <a:stretch>
              <a:fillRect/>
            </a:stretch>
          </p:blipFill>
          <p:spPr>
            <a:xfrm>
              <a:off x="6417507" y="4078705"/>
              <a:ext cx="1770657" cy="505902"/>
            </a:xfrm>
            <a:prstGeom prst="rect">
              <a:avLst/>
            </a:prstGeom>
          </p:spPr>
        </p:pic>
        <p:pic>
          <p:nvPicPr>
            <p:cNvPr id="19" name="Picture 18">
              <a:extLst>
                <a:ext uri="{FF2B5EF4-FFF2-40B4-BE49-F238E27FC236}">
                  <a16:creationId xmlns:a16="http://schemas.microsoft.com/office/drawing/2014/main" id="{78B3D082-2FBA-6844-BFE7-34D1B24CC43E}"/>
                </a:ext>
              </a:extLst>
            </p:cNvPr>
            <p:cNvPicPr>
              <a:picLocks noChangeAspect="1"/>
            </p:cNvPicPr>
            <p:nvPr/>
          </p:nvPicPr>
          <p:blipFill>
            <a:blip r:embed="rId13"/>
            <a:stretch>
              <a:fillRect/>
            </a:stretch>
          </p:blipFill>
          <p:spPr>
            <a:xfrm>
              <a:off x="6537092" y="2497715"/>
              <a:ext cx="1450242" cy="445578"/>
            </a:xfrm>
            <a:prstGeom prst="rect">
              <a:avLst/>
            </a:prstGeom>
          </p:spPr>
        </p:pic>
        <p:pic>
          <p:nvPicPr>
            <p:cNvPr id="21" name="Picture 20">
              <a:extLst>
                <a:ext uri="{FF2B5EF4-FFF2-40B4-BE49-F238E27FC236}">
                  <a16:creationId xmlns:a16="http://schemas.microsoft.com/office/drawing/2014/main" id="{0EC0530B-09F4-EB43-B3D8-F6B94DED9E72}"/>
                </a:ext>
              </a:extLst>
            </p:cNvPr>
            <p:cNvPicPr>
              <a:picLocks noChangeAspect="1"/>
            </p:cNvPicPr>
            <p:nvPr/>
          </p:nvPicPr>
          <p:blipFill>
            <a:blip r:embed="rId14"/>
            <a:stretch>
              <a:fillRect/>
            </a:stretch>
          </p:blipFill>
          <p:spPr>
            <a:xfrm>
              <a:off x="6344883" y="3125607"/>
              <a:ext cx="850004" cy="854319"/>
            </a:xfrm>
            <a:prstGeom prst="rect">
              <a:avLst/>
            </a:prstGeom>
          </p:spPr>
        </p:pic>
      </p:grpSp>
    </p:spTree>
    <p:extLst>
      <p:ext uri="{BB962C8B-B14F-4D97-AF65-F5344CB8AC3E}">
        <p14:creationId xmlns:p14="http://schemas.microsoft.com/office/powerpoint/2010/main" val="171068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16" y="140064"/>
            <a:ext cx="8449056" cy="469830"/>
          </a:xfrm>
        </p:spPr>
        <p:txBody>
          <a:bodyPr/>
          <a:lstStyle/>
          <a:p>
            <a:r>
              <a:rPr lang="en-US" spc="0" dirty="0">
                <a:cs typeface="Amazon Ember Regular" charset="0"/>
              </a:rPr>
              <a:t>Internet-scale applications</a:t>
            </a:r>
          </a:p>
        </p:txBody>
      </p:sp>
      <p:cxnSp>
        <p:nvCxnSpPr>
          <p:cNvPr id="93" name="Straight Connector 92"/>
          <p:cNvCxnSpPr/>
          <p:nvPr/>
        </p:nvCxnSpPr>
        <p:spPr>
          <a:xfrm>
            <a:off x="4424544" y="1653803"/>
            <a:ext cx="0" cy="231724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9" name="Table 38"/>
          <p:cNvGraphicFramePr>
            <a:graphicFrameLocks noGrp="1"/>
          </p:cNvGraphicFramePr>
          <p:nvPr>
            <p:extLst>
              <p:ext uri="{D42A27DB-BD31-4B8C-83A1-F6EECF244321}">
                <p14:modId xmlns:p14="http://schemas.microsoft.com/office/powerpoint/2010/main" val="2259109565"/>
              </p:ext>
            </p:extLst>
          </p:nvPr>
        </p:nvGraphicFramePr>
        <p:xfrm>
          <a:off x="4872009" y="1143645"/>
          <a:ext cx="3929370" cy="3423920"/>
        </p:xfrm>
        <a:graphic>
          <a:graphicData uri="http://schemas.openxmlformats.org/drawingml/2006/table">
            <a:tbl>
              <a:tblPr firstRow="1" bandRow="1">
                <a:tableStyleId>{2D5ABB26-0587-4C30-8999-92F81FD0307C}</a:tableStyleId>
              </a:tblPr>
              <a:tblGrid>
                <a:gridCol w="1722350">
                  <a:extLst>
                    <a:ext uri="{9D8B030D-6E8A-4147-A177-3AD203B41FA5}">
                      <a16:colId xmlns:a16="http://schemas.microsoft.com/office/drawing/2014/main" val="762097373"/>
                    </a:ext>
                  </a:extLst>
                </a:gridCol>
                <a:gridCol w="2207020">
                  <a:extLst>
                    <a:ext uri="{9D8B030D-6E8A-4147-A177-3AD203B41FA5}">
                      <a16:colId xmlns:a16="http://schemas.microsoft.com/office/drawing/2014/main" val="619209826"/>
                    </a:ext>
                  </a:extLst>
                </a:gridCol>
              </a:tblGrid>
              <a:tr h="370840">
                <a:tc>
                  <a:txBody>
                    <a:bodyPr/>
                    <a:lstStyle/>
                    <a:p>
                      <a:r>
                        <a:rPr lang="en-US" sz="1200" dirty="0">
                          <a:solidFill>
                            <a:schemeClr val="accent1"/>
                          </a:solidFill>
                          <a:latin typeface="Amazon Ember" panose="02000000000000000000" pitchFamily="2" charset="0"/>
                          <a:ea typeface="Amazon Ember" panose="02000000000000000000" pitchFamily="2" charset="0"/>
                        </a:rPr>
                        <a:t>Users</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1M+</a:t>
                      </a:r>
                    </a:p>
                  </a:txBody>
                  <a:tcPr/>
                </a:tc>
                <a:extLst>
                  <a:ext uri="{0D108BD9-81ED-4DB2-BD59-A6C34878D82A}">
                    <a16:rowId xmlns:a16="http://schemas.microsoft.com/office/drawing/2014/main" val="3580464907"/>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Data volume</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TB-PB-EB</a:t>
                      </a:r>
                    </a:p>
                  </a:txBody>
                  <a:tcPr/>
                </a:tc>
                <a:extLst>
                  <a:ext uri="{0D108BD9-81ED-4DB2-BD59-A6C34878D82A}">
                    <a16:rowId xmlns:a16="http://schemas.microsoft.com/office/drawing/2014/main" val="1176101130"/>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Locality</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Global</a:t>
                      </a:r>
                    </a:p>
                  </a:txBody>
                  <a:tcPr/>
                </a:tc>
                <a:extLst>
                  <a:ext uri="{0D108BD9-81ED-4DB2-BD59-A6C34878D82A}">
                    <a16:rowId xmlns:a16="http://schemas.microsoft.com/office/drawing/2014/main" val="317667322"/>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Performance</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Milliseconds-microseconds</a:t>
                      </a:r>
                    </a:p>
                  </a:txBody>
                  <a:tcPr/>
                </a:tc>
                <a:extLst>
                  <a:ext uri="{0D108BD9-81ED-4DB2-BD59-A6C34878D82A}">
                    <a16:rowId xmlns:a16="http://schemas.microsoft.com/office/drawing/2014/main" val="3623618350"/>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Request rate</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Millions</a:t>
                      </a:r>
                    </a:p>
                  </a:txBody>
                  <a:tcPr/>
                </a:tc>
                <a:extLst>
                  <a:ext uri="{0D108BD9-81ED-4DB2-BD59-A6C34878D82A}">
                    <a16:rowId xmlns:a16="http://schemas.microsoft.com/office/drawing/2014/main" val="1124720034"/>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Access</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Mobile, IoT, devices</a:t>
                      </a:r>
                    </a:p>
                  </a:txBody>
                  <a:tcPr/>
                </a:tc>
                <a:extLst>
                  <a:ext uri="{0D108BD9-81ED-4DB2-BD59-A6C34878D82A}">
                    <a16:rowId xmlns:a16="http://schemas.microsoft.com/office/drawing/2014/main" val="261296522"/>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Scale</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Incrementally based on traffic</a:t>
                      </a:r>
                    </a:p>
                  </a:txBody>
                  <a:tcPr/>
                </a:tc>
                <a:extLst>
                  <a:ext uri="{0D108BD9-81ED-4DB2-BD59-A6C34878D82A}">
                    <a16:rowId xmlns:a16="http://schemas.microsoft.com/office/drawing/2014/main" val="2654511497"/>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Economics</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Pay as you go</a:t>
                      </a:r>
                    </a:p>
                  </a:txBody>
                  <a:tcPr/>
                </a:tc>
                <a:extLst>
                  <a:ext uri="{0D108BD9-81ED-4DB2-BD59-A6C34878D82A}">
                    <a16:rowId xmlns:a16="http://schemas.microsoft.com/office/drawing/2014/main" val="3539538635"/>
                  </a:ext>
                </a:extLst>
              </a:tr>
              <a:tr h="370840">
                <a:tc>
                  <a:txBody>
                    <a:bodyPr/>
                    <a:lstStyle/>
                    <a:p>
                      <a:r>
                        <a:rPr lang="en-US" sz="1200" dirty="0">
                          <a:solidFill>
                            <a:schemeClr val="accent1"/>
                          </a:solidFill>
                          <a:latin typeface="Amazon Ember" panose="02000000000000000000" pitchFamily="2" charset="0"/>
                          <a:ea typeface="Amazon Ember" panose="02000000000000000000" pitchFamily="2" charset="0"/>
                        </a:rPr>
                        <a:t>Developer access</a:t>
                      </a:r>
                    </a:p>
                  </a:txBody>
                  <a:tcPr/>
                </a:tc>
                <a:tc>
                  <a:txBody>
                    <a:bodyPr/>
                    <a:lstStyle/>
                    <a:p>
                      <a:r>
                        <a:rPr lang="en-US" sz="1200" dirty="0">
                          <a:solidFill>
                            <a:schemeClr val="bg1"/>
                          </a:solidFill>
                          <a:latin typeface="Amazon Ember" panose="02000000000000000000" pitchFamily="2" charset="0"/>
                          <a:ea typeface="Amazon Ember" panose="02000000000000000000" pitchFamily="2" charset="0"/>
                        </a:rPr>
                        <a:t>Instant API access</a:t>
                      </a:r>
                    </a:p>
                  </a:txBody>
                  <a:tcPr/>
                </a:tc>
                <a:extLst>
                  <a:ext uri="{0D108BD9-81ED-4DB2-BD59-A6C34878D82A}">
                    <a16:rowId xmlns:a16="http://schemas.microsoft.com/office/drawing/2014/main" val="3086524069"/>
                  </a:ext>
                </a:extLst>
              </a:tr>
            </a:tbl>
          </a:graphicData>
        </a:graphic>
      </p:graphicFrame>
      <p:pic>
        <p:nvPicPr>
          <p:cNvPr id="41" name="Picture 4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4868" y="1018176"/>
            <a:ext cx="2560320" cy="2560320"/>
          </a:xfrm>
          <a:prstGeom prst="rect">
            <a:avLst/>
          </a:prstGeom>
        </p:spPr>
      </p:pic>
      <p:pic>
        <p:nvPicPr>
          <p:cNvPr id="42" name="Picture 4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9399" y="1997870"/>
            <a:ext cx="636580" cy="636580"/>
          </a:xfrm>
          <a:prstGeom prst="rect">
            <a:avLst/>
          </a:prstGeom>
        </p:spPr>
      </p:pic>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00195" y="1798396"/>
            <a:ext cx="646759" cy="646759"/>
          </a:xfrm>
          <a:prstGeom prst="rect">
            <a:avLst/>
          </a:prstGeom>
        </p:spPr>
      </p:pic>
      <p:pic>
        <p:nvPicPr>
          <p:cNvPr id="45" name="Picture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292667" y="2677425"/>
            <a:ext cx="659229" cy="659229"/>
          </a:xfrm>
          <a:prstGeom prst="rect">
            <a:avLst/>
          </a:prstGeom>
        </p:spPr>
      </p:pic>
      <p:sp>
        <p:nvSpPr>
          <p:cNvPr id="46" name="Oval 45"/>
          <p:cNvSpPr/>
          <p:nvPr/>
        </p:nvSpPr>
        <p:spPr>
          <a:xfrm>
            <a:off x="1255920" y="1997869"/>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1584668" y="2476840"/>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Oval 54"/>
          <p:cNvSpPr/>
          <p:nvPr/>
        </p:nvSpPr>
        <p:spPr>
          <a:xfrm>
            <a:off x="2130779" y="1810172"/>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p:cNvSpPr/>
          <p:nvPr/>
        </p:nvSpPr>
        <p:spPr>
          <a:xfrm>
            <a:off x="3055663" y="2486807"/>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Oval 58"/>
          <p:cNvSpPr/>
          <p:nvPr/>
        </p:nvSpPr>
        <p:spPr>
          <a:xfrm>
            <a:off x="2914216" y="1935915"/>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Oval 59"/>
          <p:cNvSpPr/>
          <p:nvPr/>
        </p:nvSpPr>
        <p:spPr>
          <a:xfrm>
            <a:off x="1577269" y="1952378"/>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Oval 60"/>
          <p:cNvSpPr/>
          <p:nvPr/>
        </p:nvSpPr>
        <p:spPr>
          <a:xfrm>
            <a:off x="2251278" y="2518756"/>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2" name="Picture 6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4329" y="2767214"/>
            <a:ext cx="612466" cy="612466"/>
          </a:xfrm>
          <a:prstGeom prst="rect">
            <a:avLst/>
          </a:prstGeom>
        </p:spPr>
      </p:pic>
      <p:sp>
        <p:nvSpPr>
          <p:cNvPr id="63" name="Oval 62"/>
          <p:cNvSpPr/>
          <p:nvPr/>
        </p:nvSpPr>
        <p:spPr>
          <a:xfrm>
            <a:off x="2251278" y="2102511"/>
            <a:ext cx="128497" cy="1239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E4C9A993-5C8B-4732-A670-AC1D6AF050AF}"/>
              </a:ext>
            </a:extLst>
          </p:cNvPr>
          <p:cNvGrpSpPr/>
          <p:nvPr/>
        </p:nvGrpSpPr>
        <p:grpSpPr>
          <a:xfrm>
            <a:off x="268964" y="2391336"/>
            <a:ext cx="486228" cy="486228"/>
            <a:chOff x="640848" y="1145967"/>
            <a:chExt cx="486228" cy="486228"/>
          </a:xfrm>
        </p:grpSpPr>
        <p:sp>
          <p:nvSpPr>
            <p:cNvPr id="65" name="Oval 64">
              <a:extLst>
                <a:ext uri="{FF2B5EF4-FFF2-40B4-BE49-F238E27FC236}">
                  <a16:creationId xmlns:a16="http://schemas.microsoft.com/office/drawing/2014/main" id="{DA47BF8C-2DD8-4367-886D-6359B67D080B}"/>
                </a:ext>
              </a:extLst>
            </p:cNvPr>
            <p:cNvSpPr/>
            <p:nvPr/>
          </p:nvSpPr>
          <p:spPr>
            <a:xfrm>
              <a:off x="640848" y="1145967"/>
              <a:ext cx="486228" cy="486228"/>
            </a:xfrm>
            <a:prstGeom prst="ellipse">
              <a:avLst/>
            </a:prstGeom>
            <a:solidFill>
              <a:srgbClr val="191919"/>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6" name="Group 65">
              <a:extLst>
                <a:ext uri="{FF2B5EF4-FFF2-40B4-BE49-F238E27FC236}">
                  <a16:creationId xmlns:a16="http://schemas.microsoft.com/office/drawing/2014/main" id="{2CF49A9B-02EF-4D59-9C81-F825A3CBE532}"/>
                </a:ext>
              </a:extLst>
            </p:cNvPr>
            <p:cNvGrpSpPr/>
            <p:nvPr/>
          </p:nvGrpSpPr>
          <p:grpSpPr>
            <a:xfrm>
              <a:off x="766221" y="1312380"/>
              <a:ext cx="235483" cy="153402"/>
              <a:chOff x="535314" y="1197887"/>
              <a:chExt cx="444272" cy="289416"/>
            </a:xfrm>
          </p:grpSpPr>
          <p:sp>
            <p:nvSpPr>
              <p:cNvPr id="67" name="Freeform 10">
                <a:extLst>
                  <a:ext uri="{FF2B5EF4-FFF2-40B4-BE49-F238E27FC236}">
                    <a16:creationId xmlns:a16="http://schemas.microsoft.com/office/drawing/2014/main" id="{3796096C-75A3-4BCD-980E-7B3E12D90406}"/>
                  </a:ext>
                </a:extLst>
              </p:cNvPr>
              <p:cNvSpPr>
                <a:spLocks noEditPoints="1"/>
              </p:cNvSpPr>
              <p:nvPr/>
            </p:nvSpPr>
            <p:spPr bwMode="auto">
              <a:xfrm>
                <a:off x="535314" y="1197887"/>
                <a:ext cx="289416" cy="281899"/>
              </a:xfrm>
              <a:custGeom>
                <a:avLst/>
                <a:gdLst>
                  <a:gd name="T0" fmla="*/ 172 w 188"/>
                  <a:gd name="T1" fmla="*/ 183 h 183"/>
                  <a:gd name="T2" fmla="*/ 16 w 188"/>
                  <a:gd name="T3" fmla="*/ 183 h 183"/>
                  <a:gd name="T4" fmla="*/ 0 w 188"/>
                  <a:gd name="T5" fmla="*/ 167 h 183"/>
                  <a:gd name="T6" fmla="*/ 0 w 188"/>
                  <a:gd name="T7" fmla="*/ 16 h 183"/>
                  <a:gd name="T8" fmla="*/ 16 w 188"/>
                  <a:gd name="T9" fmla="*/ 0 h 183"/>
                  <a:gd name="T10" fmla="*/ 172 w 188"/>
                  <a:gd name="T11" fmla="*/ 0 h 183"/>
                  <a:gd name="T12" fmla="*/ 188 w 188"/>
                  <a:gd name="T13" fmla="*/ 16 h 183"/>
                  <a:gd name="T14" fmla="*/ 188 w 188"/>
                  <a:gd name="T15" fmla="*/ 167 h 183"/>
                  <a:gd name="T16" fmla="*/ 172 w 188"/>
                  <a:gd name="T17" fmla="*/ 183 h 183"/>
                  <a:gd name="T18" fmla="*/ 172 w 188"/>
                  <a:gd name="T19" fmla="*/ 16 h 183"/>
                  <a:gd name="T20" fmla="*/ 16 w 188"/>
                  <a:gd name="T21" fmla="*/ 16 h 183"/>
                  <a:gd name="T22" fmla="*/ 16 w 188"/>
                  <a:gd name="T23" fmla="*/ 167 h 183"/>
                  <a:gd name="T24" fmla="*/ 172 w 188"/>
                  <a:gd name="T25" fmla="*/ 167 h 183"/>
                  <a:gd name="T26" fmla="*/ 172 w 188"/>
                  <a:gd name="T27" fmla="*/ 1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83">
                    <a:moveTo>
                      <a:pt x="172" y="183"/>
                    </a:moveTo>
                    <a:cubicBezTo>
                      <a:pt x="16" y="183"/>
                      <a:pt x="16" y="183"/>
                      <a:pt x="16" y="183"/>
                    </a:cubicBezTo>
                    <a:cubicBezTo>
                      <a:pt x="7" y="183"/>
                      <a:pt x="0" y="176"/>
                      <a:pt x="0" y="167"/>
                    </a:cubicBezTo>
                    <a:cubicBezTo>
                      <a:pt x="0" y="16"/>
                      <a:pt x="0" y="16"/>
                      <a:pt x="0" y="16"/>
                    </a:cubicBezTo>
                    <a:cubicBezTo>
                      <a:pt x="0" y="7"/>
                      <a:pt x="7" y="0"/>
                      <a:pt x="16" y="0"/>
                    </a:cubicBezTo>
                    <a:cubicBezTo>
                      <a:pt x="172" y="0"/>
                      <a:pt x="172" y="0"/>
                      <a:pt x="172" y="0"/>
                    </a:cubicBezTo>
                    <a:cubicBezTo>
                      <a:pt x="181" y="0"/>
                      <a:pt x="188" y="7"/>
                      <a:pt x="188" y="16"/>
                    </a:cubicBezTo>
                    <a:cubicBezTo>
                      <a:pt x="188" y="167"/>
                      <a:pt x="188" y="167"/>
                      <a:pt x="188" y="167"/>
                    </a:cubicBezTo>
                    <a:cubicBezTo>
                      <a:pt x="188" y="176"/>
                      <a:pt x="181" y="183"/>
                      <a:pt x="172" y="183"/>
                    </a:cubicBezTo>
                    <a:close/>
                    <a:moveTo>
                      <a:pt x="172" y="16"/>
                    </a:moveTo>
                    <a:cubicBezTo>
                      <a:pt x="16" y="16"/>
                      <a:pt x="16" y="16"/>
                      <a:pt x="16" y="16"/>
                    </a:cubicBezTo>
                    <a:cubicBezTo>
                      <a:pt x="16" y="167"/>
                      <a:pt x="16" y="167"/>
                      <a:pt x="16" y="167"/>
                    </a:cubicBezTo>
                    <a:cubicBezTo>
                      <a:pt x="172" y="167"/>
                      <a:pt x="172" y="167"/>
                      <a:pt x="172" y="167"/>
                    </a:cubicBezTo>
                    <a:lnTo>
                      <a:pt x="172" y="16"/>
                    </a:lnTo>
                    <a:close/>
                  </a:path>
                </a:pathLst>
              </a:cu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8" name="Freeform 11">
                <a:extLst>
                  <a:ext uri="{FF2B5EF4-FFF2-40B4-BE49-F238E27FC236}">
                    <a16:creationId xmlns:a16="http://schemas.microsoft.com/office/drawing/2014/main" id="{B29F42E2-78B9-46B4-9B75-A94971C0166E}"/>
                  </a:ext>
                </a:extLst>
              </p:cNvPr>
              <p:cNvSpPr>
                <a:spLocks noEditPoints="1"/>
              </p:cNvSpPr>
              <p:nvPr/>
            </p:nvSpPr>
            <p:spPr bwMode="auto">
              <a:xfrm>
                <a:off x="863068" y="1203901"/>
                <a:ext cx="116518" cy="283402"/>
              </a:xfrm>
              <a:custGeom>
                <a:avLst/>
                <a:gdLst>
                  <a:gd name="T0" fmla="*/ 64 w 76"/>
                  <a:gd name="T1" fmla="*/ 184 h 184"/>
                  <a:gd name="T2" fmla="*/ 55 w 76"/>
                  <a:gd name="T3" fmla="*/ 180 h 184"/>
                  <a:gd name="T4" fmla="*/ 0 w 76"/>
                  <a:gd name="T5" fmla="*/ 121 h 184"/>
                  <a:gd name="T6" fmla="*/ 0 w 76"/>
                  <a:gd name="T7" fmla="*/ 56 h 184"/>
                  <a:gd name="T8" fmla="*/ 56 w 76"/>
                  <a:gd name="T9" fmla="*/ 4 h 184"/>
                  <a:gd name="T10" fmla="*/ 69 w 76"/>
                  <a:gd name="T11" fmla="*/ 2 h 184"/>
                  <a:gd name="T12" fmla="*/ 76 w 76"/>
                  <a:gd name="T13" fmla="*/ 13 h 184"/>
                  <a:gd name="T14" fmla="*/ 76 w 76"/>
                  <a:gd name="T15" fmla="*/ 171 h 184"/>
                  <a:gd name="T16" fmla="*/ 69 w 76"/>
                  <a:gd name="T17" fmla="*/ 183 h 184"/>
                  <a:gd name="T18" fmla="*/ 64 w 76"/>
                  <a:gd name="T19" fmla="*/ 184 h 184"/>
                  <a:gd name="T20" fmla="*/ 16 w 76"/>
                  <a:gd name="T21" fmla="*/ 115 h 184"/>
                  <a:gd name="T22" fmla="*/ 60 w 76"/>
                  <a:gd name="T23" fmla="*/ 162 h 184"/>
                  <a:gd name="T24" fmla="*/ 60 w 76"/>
                  <a:gd name="T25" fmla="*/ 22 h 184"/>
                  <a:gd name="T26" fmla="*/ 16 w 76"/>
                  <a:gd name="T27" fmla="*/ 63 h 184"/>
                  <a:gd name="T28" fmla="*/ 16 w 76"/>
                  <a:gd name="T29" fmla="*/ 115 h 184"/>
                  <a:gd name="T30" fmla="*/ 67 w 76"/>
                  <a:gd name="T31" fmla="*/ 16 h 184"/>
                  <a:gd name="T32" fmla="*/ 67 w 76"/>
                  <a:gd name="T33" fmla="*/ 16 h 184"/>
                  <a:gd name="T34" fmla="*/ 67 w 76"/>
                  <a:gd name="T35"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84">
                    <a:moveTo>
                      <a:pt x="64" y="184"/>
                    </a:moveTo>
                    <a:cubicBezTo>
                      <a:pt x="61" y="184"/>
                      <a:pt x="58" y="182"/>
                      <a:pt x="55" y="180"/>
                    </a:cubicBezTo>
                    <a:cubicBezTo>
                      <a:pt x="0" y="121"/>
                      <a:pt x="0" y="121"/>
                      <a:pt x="0" y="121"/>
                    </a:cubicBezTo>
                    <a:cubicBezTo>
                      <a:pt x="0" y="56"/>
                      <a:pt x="0" y="56"/>
                      <a:pt x="0" y="56"/>
                    </a:cubicBezTo>
                    <a:cubicBezTo>
                      <a:pt x="56" y="4"/>
                      <a:pt x="56" y="4"/>
                      <a:pt x="56" y="4"/>
                    </a:cubicBezTo>
                    <a:cubicBezTo>
                      <a:pt x="60" y="1"/>
                      <a:pt x="65" y="0"/>
                      <a:pt x="69" y="2"/>
                    </a:cubicBezTo>
                    <a:cubicBezTo>
                      <a:pt x="74" y="4"/>
                      <a:pt x="76" y="8"/>
                      <a:pt x="76" y="13"/>
                    </a:cubicBezTo>
                    <a:cubicBezTo>
                      <a:pt x="76" y="171"/>
                      <a:pt x="76" y="171"/>
                      <a:pt x="76" y="171"/>
                    </a:cubicBezTo>
                    <a:cubicBezTo>
                      <a:pt x="76" y="177"/>
                      <a:pt x="73" y="181"/>
                      <a:pt x="69" y="183"/>
                    </a:cubicBezTo>
                    <a:cubicBezTo>
                      <a:pt x="67" y="184"/>
                      <a:pt x="66" y="184"/>
                      <a:pt x="64" y="184"/>
                    </a:cubicBezTo>
                    <a:close/>
                    <a:moveTo>
                      <a:pt x="16" y="115"/>
                    </a:moveTo>
                    <a:cubicBezTo>
                      <a:pt x="60" y="162"/>
                      <a:pt x="60" y="162"/>
                      <a:pt x="60" y="162"/>
                    </a:cubicBezTo>
                    <a:cubicBezTo>
                      <a:pt x="60" y="22"/>
                      <a:pt x="60" y="22"/>
                      <a:pt x="60" y="22"/>
                    </a:cubicBezTo>
                    <a:cubicBezTo>
                      <a:pt x="16" y="63"/>
                      <a:pt x="16" y="63"/>
                      <a:pt x="16" y="63"/>
                    </a:cubicBezTo>
                    <a:lnTo>
                      <a:pt x="16" y="115"/>
                    </a:lnTo>
                    <a:close/>
                    <a:moveTo>
                      <a:pt x="67" y="16"/>
                    </a:moveTo>
                    <a:cubicBezTo>
                      <a:pt x="67" y="16"/>
                      <a:pt x="67" y="16"/>
                      <a:pt x="67" y="16"/>
                    </a:cubicBezTo>
                    <a:cubicBezTo>
                      <a:pt x="67" y="16"/>
                      <a:pt x="67" y="16"/>
                      <a:pt x="67" y="16"/>
                    </a:cubicBezTo>
                    <a:close/>
                  </a:path>
                </a:pathLst>
              </a:cu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grpSp>
      <p:grpSp>
        <p:nvGrpSpPr>
          <p:cNvPr id="69" name="Group 68">
            <a:extLst>
              <a:ext uri="{FF2B5EF4-FFF2-40B4-BE49-F238E27FC236}">
                <a16:creationId xmlns:a16="http://schemas.microsoft.com/office/drawing/2014/main" id="{42CB32E2-C59F-4368-B3EC-4ED019E42C8E}"/>
              </a:ext>
            </a:extLst>
          </p:cNvPr>
          <p:cNvGrpSpPr/>
          <p:nvPr/>
        </p:nvGrpSpPr>
        <p:grpSpPr>
          <a:xfrm>
            <a:off x="2068661" y="2957543"/>
            <a:ext cx="486228" cy="486228"/>
            <a:chOff x="1440948" y="1145967"/>
            <a:chExt cx="486228" cy="486228"/>
          </a:xfrm>
        </p:grpSpPr>
        <p:sp>
          <p:nvSpPr>
            <p:cNvPr id="70" name="Oval 69">
              <a:extLst>
                <a:ext uri="{FF2B5EF4-FFF2-40B4-BE49-F238E27FC236}">
                  <a16:creationId xmlns:a16="http://schemas.microsoft.com/office/drawing/2014/main" id="{6B87AA47-6CBF-438F-9D9D-6D4B5E25C559}"/>
                </a:ext>
              </a:extLst>
            </p:cNvPr>
            <p:cNvSpPr/>
            <p:nvPr/>
          </p:nvSpPr>
          <p:spPr>
            <a:xfrm>
              <a:off x="1440948" y="1145967"/>
              <a:ext cx="486228" cy="486228"/>
            </a:xfrm>
            <a:prstGeom prst="ellipse">
              <a:avLst/>
            </a:prstGeom>
            <a:solidFill>
              <a:srgbClr val="191919"/>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483F7D86-1E03-4FE9-89F3-EEFD19AE4451}"/>
                </a:ext>
              </a:extLst>
            </p:cNvPr>
            <p:cNvGrpSpPr/>
            <p:nvPr/>
          </p:nvGrpSpPr>
          <p:grpSpPr>
            <a:xfrm>
              <a:off x="1558089" y="1292850"/>
              <a:ext cx="251946" cy="244850"/>
              <a:chOff x="5068624" y="257331"/>
              <a:chExt cx="373609" cy="363085"/>
            </a:xfrm>
          </p:grpSpPr>
          <p:sp>
            <p:nvSpPr>
              <p:cNvPr id="72" name="Freeform 12">
                <a:extLst>
                  <a:ext uri="{FF2B5EF4-FFF2-40B4-BE49-F238E27FC236}">
                    <a16:creationId xmlns:a16="http://schemas.microsoft.com/office/drawing/2014/main" id="{105534E0-31C4-4FE6-9538-439FE70C528D}"/>
                  </a:ext>
                </a:extLst>
              </p:cNvPr>
              <p:cNvSpPr>
                <a:spLocks noEditPoints="1"/>
              </p:cNvSpPr>
              <p:nvPr/>
            </p:nvSpPr>
            <p:spPr bwMode="auto">
              <a:xfrm>
                <a:off x="5068624" y="257331"/>
                <a:ext cx="373609" cy="363085"/>
              </a:xfrm>
              <a:custGeom>
                <a:avLst/>
                <a:gdLst>
                  <a:gd name="T0" fmla="*/ 64 w 243"/>
                  <a:gd name="T1" fmla="*/ 236 h 236"/>
                  <a:gd name="T2" fmla="*/ 64 w 243"/>
                  <a:gd name="T3" fmla="*/ 159 h 236"/>
                  <a:gd name="T4" fmla="*/ 16 w 243"/>
                  <a:gd name="T5" fmla="*/ 159 h 236"/>
                  <a:gd name="T6" fmla="*/ 0 w 243"/>
                  <a:gd name="T7" fmla="*/ 143 h 236"/>
                  <a:gd name="T8" fmla="*/ 0 w 243"/>
                  <a:gd name="T9" fmla="*/ 16 h 236"/>
                  <a:gd name="T10" fmla="*/ 16 w 243"/>
                  <a:gd name="T11" fmla="*/ 0 h 236"/>
                  <a:gd name="T12" fmla="*/ 227 w 243"/>
                  <a:gd name="T13" fmla="*/ 0 h 236"/>
                  <a:gd name="T14" fmla="*/ 243 w 243"/>
                  <a:gd name="T15" fmla="*/ 16 h 236"/>
                  <a:gd name="T16" fmla="*/ 243 w 243"/>
                  <a:gd name="T17" fmla="*/ 143 h 236"/>
                  <a:gd name="T18" fmla="*/ 227 w 243"/>
                  <a:gd name="T19" fmla="*/ 159 h 236"/>
                  <a:gd name="T20" fmla="*/ 148 w 243"/>
                  <a:gd name="T21" fmla="*/ 159 h 236"/>
                  <a:gd name="T22" fmla="*/ 64 w 243"/>
                  <a:gd name="T23" fmla="*/ 236 h 236"/>
                  <a:gd name="T24" fmla="*/ 16 w 243"/>
                  <a:gd name="T25" fmla="*/ 16 h 236"/>
                  <a:gd name="T26" fmla="*/ 16 w 243"/>
                  <a:gd name="T27" fmla="*/ 143 h 236"/>
                  <a:gd name="T28" fmla="*/ 80 w 243"/>
                  <a:gd name="T29" fmla="*/ 143 h 236"/>
                  <a:gd name="T30" fmla="*/ 80 w 243"/>
                  <a:gd name="T31" fmla="*/ 200 h 236"/>
                  <a:gd name="T32" fmla="*/ 142 w 243"/>
                  <a:gd name="T33" fmla="*/ 143 h 236"/>
                  <a:gd name="T34" fmla="*/ 227 w 243"/>
                  <a:gd name="T35" fmla="*/ 143 h 236"/>
                  <a:gd name="T36" fmla="*/ 227 w 243"/>
                  <a:gd name="T37" fmla="*/ 16 h 236"/>
                  <a:gd name="T38" fmla="*/ 16 w 243"/>
                  <a:gd name="T39" fmla="*/ 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36">
                    <a:moveTo>
                      <a:pt x="64" y="236"/>
                    </a:moveTo>
                    <a:cubicBezTo>
                      <a:pt x="64" y="159"/>
                      <a:pt x="64" y="159"/>
                      <a:pt x="64" y="159"/>
                    </a:cubicBezTo>
                    <a:cubicBezTo>
                      <a:pt x="16" y="159"/>
                      <a:pt x="16" y="159"/>
                      <a:pt x="16" y="159"/>
                    </a:cubicBezTo>
                    <a:cubicBezTo>
                      <a:pt x="7" y="159"/>
                      <a:pt x="0" y="151"/>
                      <a:pt x="0" y="143"/>
                    </a:cubicBezTo>
                    <a:cubicBezTo>
                      <a:pt x="0" y="16"/>
                      <a:pt x="0" y="16"/>
                      <a:pt x="0" y="16"/>
                    </a:cubicBezTo>
                    <a:cubicBezTo>
                      <a:pt x="0" y="8"/>
                      <a:pt x="7" y="0"/>
                      <a:pt x="16" y="0"/>
                    </a:cubicBezTo>
                    <a:cubicBezTo>
                      <a:pt x="227" y="0"/>
                      <a:pt x="227" y="0"/>
                      <a:pt x="227" y="0"/>
                    </a:cubicBezTo>
                    <a:cubicBezTo>
                      <a:pt x="236" y="0"/>
                      <a:pt x="243" y="8"/>
                      <a:pt x="243" y="16"/>
                    </a:cubicBezTo>
                    <a:cubicBezTo>
                      <a:pt x="243" y="143"/>
                      <a:pt x="243" y="143"/>
                      <a:pt x="243" y="143"/>
                    </a:cubicBezTo>
                    <a:cubicBezTo>
                      <a:pt x="243" y="151"/>
                      <a:pt x="236" y="159"/>
                      <a:pt x="227" y="159"/>
                    </a:cubicBezTo>
                    <a:cubicBezTo>
                      <a:pt x="148" y="159"/>
                      <a:pt x="148" y="159"/>
                      <a:pt x="148" y="159"/>
                    </a:cubicBezTo>
                    <a:lnTo>
                      <a:pt x="64" y="236"/>
                    </a:lnTo>
                    <a:close/>
                    <a:moveTo>
                      <a:pt x="16" y="16"/>
                    </a:moveTo>
                    <a:cubicBezTo>
                      <a:pt x="16" y="143"/>
                      <a:pt x="16" y="143"/>
                      <a:pt x="16" y="143"/>
                    </a:cubicBezTo>
                    <a:cubicBezTo>
                      <a:pt x="80" y="143"/>
                      <a:pt x="80" y="143"/>
                      <a:pt x="80" y="143"/>
                    </a:cubicBezTo>
                    <a:cubicBezTo>
                      <a:pt x="80" y="200"/>
                      <a:pt x="80" y="200"/>
                      <a:pt x="80" y="200"/>
                    </a:cubicBezTo>
                    <a:cubicBezTo>
                      <a:pt x="142" y="143"/>
                      <a:pt x="142" y="143"/>
                      <a:pt x="142" y="143"/>
                    </a:cubicBezTo>
                    <a:cubicBezTo>
                      <a:pt x="227" y="143"/>
                      <a:pt x="227" y="143"/>
                      <a:pt x="227" y="143"/>
                    </a:cubicBezTo>
                    <a:cubicBezTo>
                      <a:pt x="227" y="16"/>
                      <a:pt x="227" y="16"/>
                      <a:pt x="227" y="16"/>
                    </a:cubicBezTo>
                    <a:lnTo>
                      <a:pt x="16" y="16"/>
                    </a:lnTo>
                    <a:close/>
                  </a:path>
                </a:pathLst>
              </a:cu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3" name="Oval 13">
                <a:extLst>
                  <a:ext uri="{FF2B5EF4-FFF2-40B4-BE49-F238E27FC236}">
                    <a16:creationId xmlns:a16="http://schemas.microsoft.com/office/drawing/2014/main" id="{44B60197-C211-4595-8EBC-31602CA26800}"/>
                  </a:ext>
                </a:extLst>
              </p:cNvPr>
              <p:cNvSpPr>
                <a:spLocks noChangeArrowheads="1"/>
              </p:cNvSpPr>
              <p:nvPr/>
            </p:nvSpPr>
            <p:spPr bwMode="auto">
              <a:xfrm>
                <a:off x="5123500" y="345283"/>
                <a:ext cx="61642" cy="60890"/>
              </a:xfrm>
              <a:prstGeom prst="ellipse">
                <a:avLst/>
              </a:pr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4" name="Oval 14">
                <a:extLst>
                  <a:ext uri="{FF2B5EF4-FFF2-40B4-BE49-F238E27FC236}">
                    <a16:creationId xmlns:a16="http://schemas.microsoft.com/office/drawing/2014/main" id="{8CD09C98-5500-4DFB-90CA-70A6DAD80B24}"/>
                  </a:ext>
                </a:extLst>
              </p:cNvPr>
              <p:cNvSpPr>
                <a:spLocks noChangeArrowheads="1"/>
              </p:cNvSpPr>
              <p:nvPr/>
            </p:nvSpPr>
            <p:spPr bwMode="auto">
              <a:xfrm>
                <a:off x="5221976" y="345283"/>
                <a:ext cx="61642" cy="60890"/>
              </a:xfrm>
              <a:prstGeom prst="ellipse">
                <a:avLst/>
              </a:pr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5" name="Oval 15">
                <a:extLst>
                  <a:ext uri="{FF2B5EF4-FFF2-40B4-BE49-F238E27FC236}">
                    <a16:creationId xmlns:a16="http://schemas.microsoft.com/office/drawing/2014/main" id="{EBEB7718-D472-47F5-89A1-65B76C972D71}"/>
                  </a:ext>
                </a:extLst>
              </p:cNvPr>
              <p:cNvSpPr>
                <a:spLocks noChangeArrowheads="1"/>
              </p:cNvSpPr>
              <p:nvPr/>
            </p:nvSpPr>
            <p:spPr bwMode="auto">
              <a:xfrm>
                <a:off x="5320453" y="345283"/>
                <a:ext cx="61642" cy="60890"/>
              </a:xfrm>
              <a:prstGeom prst="ellipse">
                <a:avLst/>
              </a:prstGeom>
              <a:solidFill>
                <a:srgbClr val="F8F8F8"/>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grpSp>
      <p:sp>
        <p:nvSpPr>
          <p:cNvPr id="77" name="Oval 76">
            <a:extLst>
              <a:ext uri="{FF2B5EF4-FFF2-40B4-BE49-F238E27FC236}">
                <a16:creationId xmlns:a16="http://schemas.microsoft.com/office/drawing/2014/main" id="{345D9435-F0E2-41F1-8C45-EA37C527D052}"/>
              </a:ext>
            </a:extLst>
          </p:cNvPr>
          <p:cNvSpPr/>
          <p:nvPr/>
        </p:nvSpPr>
        <p:spPr>
          <a:xfrm>
            <a:off x="591916" y="3007039"/>
            <a:ext cx="486228" cy="486228"/>
          </a:xfrm>
          <a:prstGeom prst="ellipse">
            <a:avLst/>
          </a:prstGeom>
          <a:solidFill>
            <a:srgbClr val="191919"/>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Freeform 21">
            <a:extLst>
              <a:ext uri="{FF2B5EF4-FFF2-40B4-BE49-F238E27FC236}">
                <a16:creationId xmlns:a16="http://schemas.microsoft.com/office/drawing/2014/main" id="{BBD6874E-B278-480D-831D-45DE8289318D}"/>
              </a:ext>
            </a:extLst>
          </p:cNvPr>
          <p:cNvSpPr>
            <a:spLocks noEditPoints="1"/>
          </p:cNvSpPr>
          <p:nvPr/>
        </p:nvSpPr>
        <p:spPr bwMode="auto">
          <a:xfrm>
            <a:off x="758822" y="3132478"/>
            <a:ext cx="152416" cy="235350"/>
          </a:xfrm>
          <a:custGeom>
            <a:avLst/>
            <a:gdLst>
              <a:gd name="T0" fmla="*/ 533 w 616"/>
              <a:gd name="T1" fmla="*/ 173 h 950"/>
              <a:gd name="T2" fmla="*/ 533 w 616"/>
              <a:gd name="T3" fmla="*/ 33 h 950"/>
              <a:gd name="T4" fmla="*/ 500 w 616"/>
              <a:gd name="T5" fmla="*/ 0 h 950"/>
              <a:gd name="T6" fmla="*/ 116 w 616"/>
              <a:gd name="T7" fmla="*/ 0 h 950"/>
              <a:gd name="T8" fmla="*/ 82 w 616"/>
              <a:gd name="T9" fmla="*/ 33 h 950"/>
              <a:gd name="T10" fmla="*/ 82 w 616"/>
              <a:gd name="T11" fmla="*/ 173 h 950"/>
              <a:gd name="T12" fmla="*/ 0 w 616"/>
              <a:gd name="T13" fmla="*/ 287 h 950"/>
              <a:gd name="T14" fmla="*/ 0 w 616"/>
              <a:gd name="T15" fmla="*/ 663 h 950"/>
              <a:gd name="T16" fmla="*/ 82 w 616"/>
              <a:gd name="T17" fmla="*/ 777 h 950"/>
              <a:gd name="T18" fmla="*/ 82 w 616"/>
              <a:gd name="T19" fmla="*/ 917 h 950"/>
              <a:gd name="T20" fmla="*/ 116 w 616"/>
              <a:gd name="T21" fmla="*/ 950 h 950"/>
              <a:gd name="T22" fmla="*/ 500 w 616"/>
              <a:gd name="T23" fmla="*/ 950 h 950"/>
              <a:gd name="T24" fmla="*/ 533 w 616"/>
              <a:gd name="T25" fmla="*/ 917 h 950"/>
              <a:gd name="T26" fmla="*/ 533 w 616"/>
              <a:gd name="T27" fmla="*/ 777 h 950"/>
              <a:gd name="T28" fmla="*/ 616 w 616"/>
              <a:gd name="T29" fmla="*/ 663 h 950"/>
              <a:gd name="T30" fmla="*/ 616 w 616"/>
              <a:gd name="T31" fmla="*/ 287 h 950"/>
              <a:gd name="T32" fmla="*/ 533 w 616"/>
              <a:gd name="T33" fmla="*/ 173 h 950"/>
              <a:gd name="T34" fmla="*/ 149 w 616"/>
              <a:gd name="T35" fmla="*/ 67 h 950"/>
              <a:gd name="T36" fmla="*/ 467 w 616"/>
              <a:gd name="T37" fmla="*/ 67 h 950"/>
              <a:gd name="T38" fmla="*/ 467 w 616"/>
              <a:gd name="T39" fmla="*/ 165 h 950"/>
              <a:gd name="T40" fmla="*/ 149 w 616"/>
              <a:gd name="T41" fmla="*/ 165 h 950"/>
              <a:gd name="T42" fmla="*/ 149 w 616"/>
              <a:gd name="T43" fmla="*/ 67 h 950"/>
              <a:gd name="T44" fmla="*/ 467 w 616"/>
              <a:gd name="T45" fmla="*/ 884 h 950"/>
              <a:gd name="T46" fmla="*/ 149 w 616"/>
              <a:gd name="T47" fmla="*/ 884 h 950"/>
              <a:gd name="T48" fmla="*/ 149 w 616"/>
              <a:gd name="T49" fmla="*/ 786 h 950"/>
              <a:gd name="T50" fmla="*/ 467 w 616"/>
              <a:gd name="T51" fmla="*/ 786 h 950"/>
              <a:gd name="T52" fmla="*/ 467 w 616"/>
              <a:gd name="T53" fmla="*/ 884 h 950"/>
              <a:gd name="T54" fmla="*/ 549 w 616"/>
              <a:gd name="T55" fmla="*/ 663 h 950"/>
              <a:gd name="T56" fmla="*/ 496 w 616"/>
              <a:gd name="T57" fmla="*/ 717 h 950"/>
              <a:gd name="T58" fmla="*/ 120 w 616"/>
              <a:gd name="T59" fmla="*/ 717 h 950"/>
              <a:gd name="T60" fmla="*/ 67 w 616"/>
              <a:gd name="T61" fmla="*/ 663 h 950"/>
              <a:gd name="T62" fmla="*/ 67 w 616"/>
              <a:gd name="T63" fmla="*/ 287 h 950"/>
              <a:gd name="T64" fmla="*/ 120 w 616"/>
              <a:gd name="T65" fmla="*/ 234 h 950"/>
              <a:gd name="T66" fmla="*/ 496 w 616"/>
              <a:gd name="T67" fmla="*/ 234 h 950"/>
              <a:gd name="T68" fmla="*/ 549 w 616"/>
              <a:gd name="T69" fmla="*/ 287 h 950"/>
              <a:gd name="T70" fmla="*/ 549 w 616"/>
              <a:gd name="T71" fmla="*/ 663 h 950"/>
              <a:gd name="T72" fmla="*/ 549 w 616"/>
              <a:gd name="T73" fmla="*/ 663 h 950"/>
              <a:gd name="T74" fmla="*/ 549 w 616"/>
              <a:gd name="T75" fmla="*/ 663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6" h="950">
                <a:moveTo>
                  <a:pt x="533" y="173"/>
                </a:moveTo>
                <a:cubicBezTo>
                  <a:pt x="533" y="33"/>
                  <a:pt x="533" y="33"/>
                  <a:pt x="533" y="33"/>
                </a:cubicBezTo>
                <a:cubicBezTo>
                  <a:pt x="533" y="15"/>
                  <a:pt x="519" y="0"/>
                  <a:pt x="500" y="0"/>
                </a:cubicBezTo>
                <a:cubicBezTo>
                  <a:pt x="116" y="0"/>
                  <a:pt x="116" y="0"/>
                  <a:pt x="116" y="0"/>
                </a:cubicBezTo>
                <a:cubicBezTo>
                  <a:pt x="97" y="0"/>
                  <a:pt x="82" y="15"/>
                  <a:pt x="82" y="33"/>
                </a:cubicBezTo>
                <a:cubicBezTo>
                  <a:pt x="82" y="173"/>
                  <a:pt x="82" y="173"/>
                  <a:pt x="82" y="173"/>
                </a:cubicBezTo>
                <a:cubicBezTo>
                  <a:pt x="35" y="189"/>
                  <a:pt x="0" y="234"/>
                  <a:pt x="0" y="287"/>
                </a:cubicBezTo>
                <a:cubicBezTo>
                  <a:pt x="0" y="663"/>
                  <a:pt x="0" y="663"/>
                  <a:pt x="0" y="663"/>
                </a:cubicBezTo>
                <a:cubicBezTo>
                  <a:pt x="0" y="716"/>
                  <a:pt x="35" y="761"/>
                  <a:pt x="82" y="777"/>
                </a:cubicBezTo>
                <a:cubicBezTo>
                  <a:pt x="82" y="917"/>
                  <a:pt x="82" y="917"/>
                  <a:pt x="82" y="917"/>
                </a:cubicBezTo>
                <a:cubicBezTo>
                  <a:pt x="82" y="935"/>
                  <a:pt x="97" y="950"/>
                  <a:pt x="116" y="950"/>
                </a:cubicBezTo>
                <a:cubicBezTo>
                  <a:pt x="500" y="950"/>
                  <a:pt x="500" y="950"/>
                  <a:pt x="500" y="950"/>
                </a:cubicBezTo>
                <a:cubicBezTo>
                  <a:pt x="519" y="950"/>
                  <a:pt x="533" y="935"/>
                  <a:pt x="533" y="917"/>
                </a:cubicBezTo>
                <a:cubicBezTo>
                  <a:pt x="533" y="777"/>
                  <a:pt x="533" y="777"/>
                  <a:pt x="533" y="777"/>
                </a:cubicBezTo>
                <a:cubicBezTo>
                  <a:pt x="581" y="761"/>
                  <a:pt x="616" y="716"/>
                  <a:pt x="616" y="663"/>
                </a:cubicBezTo>
                <a:cubicBezTo>
                  <a:pt x="616" y="287"/>
                  <a:pt x="616" y="287"/>
                  <a:pt x="616" y="287"/>
                </a:cubicBezTo>
                <a:cubicBezTo>
                  <a:pt x="616" y="234"/>
                  <a:pt x="581" y="189"/>
                  <a:pt x="533" y="173"/>
                </a:cubicBezTo>
                <a:close/>
                <a:moveTo>
                  <a:pt x="149" y="67"/>
                </a:moveTo>
                <a:cubicBezTo>
                  <a:pt x="467" y="67"/>
                  <a:pt x="467" y="67"/>
                  <a:pt x="467" y="67"/>
                </a:cubicBezTo>
                <a:cubicBezTo>
                  <a:pt x="467" y="165"/>
                  <a:pt x="467" y="165"/>
                  <a:pt x="467" y="165"/>
                </a:cubicBezTo>
                <a:cubicBezTo>
                  <a:pt x="149" y="165"/>
                  <a:pt x="149" y="165"/>
                  <a:pt x="149" y="165"/>
                </a:cubicBezTo>
                <a:lnTo>
                  <a:pt x="149" y="67"/>
                </a:lnTo>
                <a:close/>
                <a:moveTo>
                  <a:pt x="467" y="884"/>
                </a:moveTo>
                <a:cubicBezTo>
                  <a:pt x="149" y="884"/>
                  <a:pt x="149" y="884"/>
                  <a:pt x="149" y="884"/>
                </a:cubicBezTo>
                <a:cubicBezTo>
                  <a:pt x="149" y="786"/>
                  <a:pt x="149" y="786"/>
                  <a:pt x="149" y="786"/>
                </a:cubicBezTo>
                <a:cubicBezTo>
                  <a:pt x="467" y="786"/>
                  <a:pt x="467" y="786"/>
                  <a:pt x="467" y="786"/>
                </a:cubicBezTo>
                <a:lnTo>
                  <a:pt x="467" y="884"/>
                </a:lnTo>
                <a:close/>
                <a:moveTo>
                  <a:pt x="549" y="663"/>
                </a:moveTo>
                <a:cubicBezTo>
                  <a:pt x="549" y="693"/>
                  <a:pt x="525" y="717"/>
                  <a:pt x="496" y="717"/>
                </a:cubicBezTo>
                <a:cubicBezTo>
                  <a:pt x="120" y="717"/>
                  <a:pt x="120" y="717"/>
                  <a:pt x="120" y="717"/>
                </a:cubicBezTo>
                <a:cubicBezTo>
                  <a:pt x="90" y="717"/>
                  <a:pt x="67" y="693"/>
                  <a:pt x="67" y="663"/>
                </a:cubicBezTo>
                <a:cubicBezTo>
                  <a:pt x="67" y="287"/>
                  <a:pt x="67" y="287"/>
                  <a:pt x="67" y="287"/>
                </a:cubicBezTo>
                <a:cubicBezTo>
                  <a:pt x="67" y="258"/>
                  <a:pt x="90" y="234"/>
                  <a:pt x="120" y="234"/>
                </a:cubicBezTo>
                <a:cubicBezTo>
                  <a:pt x="496" y="234"/>
                  <a:pt x="496" y="234"/>
                  <a:pt x="496" y="234"/>
                </a:cubicBezTo>
                <a:cubicBezTo>
                  <a:pt x="525" y="234"/>
                  <a:pt x="549" y="258"/>
                  <a:pt x="549" y="287"/>
                </a:cubicBezTo>
                <a:lnTo>
                  <a:pt x="549" y="663"/>
                </a:lnTo>
                <a:close/>
                <a:moveTo>
                  <a:pt x="549" y="663"/>
                </a:moveTo>
                <a:cubicBezTo>
                  <a:pt x="549" y="663"/>
                  <a:pt x="549" y="663"/>
                  <a:pt x="549" y="663"/>
                </a:cubicBezTo>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0" name="Oval 79">
            <a:extLst>
              <a:ext uri="{FF2B5EF4-FFF2-40B4-BE49-F238E27FC236}">
                <a16:creationId xmlns:a16="http://schemas.microsoft.com/office/drawing/2014/main" id="{B0D31ED9-7A2F-40B2-BC8F-49449421A2F8}"/>
              </a:ext>
            </a:extLst>
          </p:cNvPr>
          <p:cNvSpPr/>
          <p:nvPr/>
        </p:nvSpPr>
        <p:spPr>
          <a:xfrm>
            <a:off x="3237346" y="2085679"/>
            <a:ext cx="486228" cy="486228"/>
          </a:xfrm>
          <a:prstGeom prst="ellipse">
            <a:avLst/>
          </a:prstGeom>
          <a:solidFill>
            <a:srgbClr val="191919"/>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1" name="utility computing.png">
            <a:extLst>
              <a:ext uri="{FF2B5EF4-FFF2-40B4-BE49-F238E27FC236}">
                <a16:creationId xmlns:a16="http://schemas.microsoft.com/office/drawing/2014/main" id="{FB911304-83D8-44C9-9F64-964FB06438F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39619" y="2228652"/>
            <a:ext cx="281682" cy="200282"/>
          </a:xfrm>
          <a:prstGeom prst="rect">
            <a:avLst/>
          </a:prstGeom>
          <a:ln w="3175">
            <a:miter lim="400000"/>
          </a:ln>
        </p:spPr>
      </p:pic>
      <p:sp>
        <p:nvSpPr>
          <p:cNvPr id="83" name="Oval 82">
            <a:extLst>
              <a:ext uri="{FF2B5EF4-FFF2-40B4-BE49-F238E27FC236}">
                <a16:creationId xmlns:a16="http://schemas.microsoft.com/office/drawing/2014/main" id="{27A880F7-5813-413D-B650-2B4B60757B93}"/>
              </a:ext>
            </a:extLst>
          </p:cNvPr>
          <p:cNvSpPr/>
          <p:nvPr/>
        </p:nvSpPr>
        <p:spPr>
          <a:xfrm>
            <a:off x="3617953" y="2880610"/>
            <a:ext cx="486228" cy="486228"/>
          </a:xfrm>
          <a:prstGeom prst="ellipse">
            <a:avLst/>
          </a:prstGeom>
          <a:solidFill>
            <a:srgbClr val="191919"/>
          </a:solid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Freeform 88">
            <a:extLst>
              <a:ext uri="{FF2B5EF4-FFF2-40B4-BE49-F238E27FC236}">
                <a16:creationId xmlns:a16="http://schemas.microsoft.com/office/drawing/2014/main" id="{1E4E1581-18B3-49F6-A20E-2FD7D8E456C8}"/>
              </a:ext>
            </a:extLst>
          </p:cNvPr>
          <p:cNvSpPr>
            <a:spLocks noEditPoints="1"/>
          </p:cNvSpPr>
          <p:nvPr/>
        </p:nvSpPr>
        <p:spPr bwMode="auto">
          <a:xfrm>
            <a:off x="3736873" y="3037286"/>
            <a:ext cx="248388" cy="172876"/>
          </a:xfrm>
          <a:custGeom>
            <a:avLst/>
            <a:gdLst>
              <a:gd name="T0" fmla="*/ 0 w 250"/>
              <a:gd name="T1" fmla="*/ 174 h 174"/>
              <a:gd name="T2" fmla="*/ 250 w 250"/>
              <a:gd name="T3" fmla="*/ 174 h 174"/>
              <a:gd name="T4" fmla="*/ 250 w 250"/>
              <a:gd name="T5" fmla="*/ 0 h 174"/>
              <a:gd name="T6" fmla="*/ 0 w 250"/>
              <a:gd name="T7" fmla="*/ 0 h 174"/>
              <a:gd name="T8" fmla="*/ 0 w 250"/>
              <a:gd name="T9" fmla="*/ 174 h 174"/>
              <a:gd name="T10" fmla="*/ 217 w 250"/>
              <a:gd name="T11" fmla="*/ 16 h 174"/>
              <a:gd name="T12" fmla="*/ 125 w 250"/>
              <a:gd name="T13" fmla="*/ 77 h 174"/>
              <a:gd name="T14" fmla="*/ 33 w 250"/>
              <a:gd name="T15" fmla="*/ 16 h 174"/>
              <a:gd name="T16" fmla="*/ 217 w 250"/>
              <a:gd name="T17" fmla="*/ 16 h 174"/>
              <a:gd name="T18" fmla="*/ 16 w 250"/>
              <a:gd name="T19" fmla="*/ 24 h 174"/>
              <a:gd name="T20" fmla="*/ 125 w 250"/>
              <a:gd name="T21" fmla="*/ 97 h 174"/>
              <a:gd name="T22" fmla="*/ 234 w 250"/>
              <a:gd name="T23" fmla="*/ 24 h 174"/>
              <a:gd name="T24" fmla="*/ 234 w 250"/>
              <a:gd name="T25" fmla="*/ 158 h 174"/>
              <a:gd name="T26" fmla="*/ 16 w 250"/>
              <a:gd name="T27" fmla="*/ 158 h 174"/>
              <a:gd name="T28" fmla="*/ 16 w 250"/>
              <a:gd name="T29" fmla="*/ 2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74">
                <a:moveTo>
                  <a:pt x="0" y="174"/>
                </a:moveTo>
                <a:lnTo>
                  <a:pt x="250" y="174"/>
                </a:lnTo>
                <a:lnTo>
                  <a:pt x="250" y="0"/>
                </a:lnTo>
                <a:lnTo>
                  <a:pt x="0" y="0"/>
                </a:lnTo>
                <a:lnTo>
                  <a:pt x="0" y="174"/>
                </a:lnTo>
                <a:close/>
                <a:moveTo>
                  <a:pt x="217" y="16"/>
                </a:moveTo>
                <a:lnTo>
                  <a:pt x="125" y="77"/>
                </a:lnTo>
                <a:lnTo>
                  <a:pt x="33" y="16"/>
                </a:lnTo>
                <a:lnTo>
                  <a:pt x="217" y="16"/>
                </a:lnTo>
                <a:close/>
                <a:moveTo>
                  <a:pt x="16" y="24"/>
                </a:moveTo>
                <a:lnTo>
                  <a:pt x="125" y="97"/>
                </a:lnTo>
                <a:lnTo>
                  <a:pt x="234" y="24"/>
                </a:lnTo>
                <a:lnTo>
                  <a:pt x="234" y="158"/>
                </a:lnTo>
                <a:lnTo>
                  <a:pt x="16" y="158"/>
                </a:lnTo>
                <a:lnTo>
                  <a:pt x="16" y="24"/>
                </a:ln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61895339"/>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46586</TotalTime>
  <Words>7592</Words>
  <Application>Microsoft Macintosh PowerPoint</Application>
  <PresentationFormat>On-screen Show (16:9)</PresentationFormat>
  <Paragraphs>1191</Paragraphs>
  <Slides>55</Slides>
  <Notes>53</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Amazon Ember</vt:lpstr>
      <vt:lpstr>Amazon Ember Light</vt:lpstr>
      <vt:lpstr>Amazon Ember Regular</vt:lpstr>
      <vt:lpstr>Arial</vt:lpstr>
      <vt:lpstr>Arial Regular</vt:lpstr>
      <vt:lpstr>Calibri</vt:lpstr>
      <vt:lpstr>Calibri Light</vt:lpstr>
      <vt:lpstr>Century Gothic</vt:lpstr>
      <vt:lpstr>Lucida Console</vt:lpstr>
      <vt:lpstr>DeckTemplate-AWS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Amazon NoSQL journey</vt:lpstr>
      <vt:lpstr>Internet-scale applications</vt:lpstr>
      <vt:lpstr>Global-Scale Events: Elastic is the New Normal</vt:lpstr>
      <vt:lpstr>Performance at any scale</vt:lpstr>
      <vt:lpstr>DynamoDB</vt:lpstr>
      <vt:lpstr>SQL and NoSQL side by side</vt:lpstr>
      <vt:lpstr>Scaling databases</vt:lpstr>
      <vt:lpstr>You work with tables…</vt:lpstr>
      <vt:lpstr>Horizontal scaling with DynamoDB</vt:lpstr>
      <vt:lpstr>DynamoDB Table</vt:lpstr>
      <vt:lpstr>Global secondary index (GSI)</vt:lpstr>
      <vt:lpstr>Data types</vt:lpstr>
      <vt:lpstr>Item Distribution (happy path)</vt:lpstr>
      <vt:lpstr>PowerPoint Presentation</vt:lpstr>
      <vt:lpstr>PowerPoint Presentation</vt:lpstr>
      <vt:lpstr>PowerPoint Presentation</vt:lpstr>
      <vt:lpstr>GetItem Consistency</vt:lpstr>
      <vt:lpstr>CAP Theorem</vt:lpstr>
      <vt:lpstr>Heartbeats</vt:lpstr>
      <vt:lpstr>Global Secondary Index</vt:lpstr>
      <vt:lpstr>Global Secondary Index</vt:lpstr>
      <vt:lpstr>Auto Admin</vt:lpstr>
      <vt:lpstr>Managing Throughput</vt:lpstr>
      <vt:lpstr>PowerPoint Presentation</vt:lpstr>
      <vt:lpstr>Provisioning Table Capacity</vt:lpstr>
      <vt:lpstr>Auto Scaling</vt:lpstr>
      <vt:lpstr>Token Buckets Manage Provisioned Throughput</vt:lpstr>
      <vt:lpstr>DynamoDB on-demand capacity mode</vt:lpstr>
      <vt:lpstr>On-demand scaling properties</vt:lpstr>
      <vt:lpstr>PowerPoint Presentation</vt:lpstr>
      <vt:lpstr>Adaptive Capacity  High Traffic Isolation</vt:lpstr>
      <vt:lpstr>Adaptive Capacity  High Traffic Isolation</vt:lpstr>
      <vt:lpstr>Adaptive Capacity  High Traffic Isolation</vt:lpstr>
      <vt:lpstr>Adaptive Capacity  High Traffic Isolation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 key</vt:lpstr>
      <vt:lpstr>One-to-one relationships or key-values</vt:lpstr>
      <vt:lpstr>One-to-many relationships or parent-children</vt:lpstr>
      <vt:lpstr>Many-to-many relationships</vt:lpstr>
      <vt:lpstr>DynamoDB</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377</cp:revision>
  <cp:lastPrinted>2019-11-14T00:01:04Z</cp:lastPrinted>
  <dcterms:created xsi:type="dcterms:W3CDTF">2016-06-17T18:22:10Z</dcterms:created>
  <dcterms:modified xsi:type="dcterms:W3CDTF">2020-07-13T20:16:07Z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