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2"/>
  </p:notesMasterIdLst>
  <p:sldIdLst>
    <p:sldId id="331" r:id="rId5"/>
    <p:sldId id="333" r:id="rId6"/>
    <p:sldId id="1780" r:id="rId7"/>
    <p:sldId id="285" r:id="rId8"/>
    <p:sldId id="260" r:id="rId9"/>
    <p:sldId id="1779" r:id="rId10"/>
    <p:sldId id="467" r:id="rId11"/>
    <p:sldId id="1819" r:id="rId12"/>
    <p:sldId id="1824" r:id="rId13"/>
    <p:sldId id="1825" r:id="rId14"/>
    <p:sldId id="1826" r:id="rId15"/>
    <p:sldId id="1820" r:id="rId16"/>
    <p:sldId id="1827" r:id="rId17"/>
    <p:sldId id="1828" r:id="rId18"/>
    <p:sldId id="1830" r:id="rId19"/>
    <p:sldId id="1829" r:id="rId20"/>
    <p:sldId id="1843" r:id="rId21"/>
    <p:sldId id="1831" r:id="rId22"/>
    <p:sldId id="1842" r:id="rId23"/>
    <p:sldId id="1821" r:id="rId24"/>
    <p:sldId id="1832" r:id="rId25"/>
    <p:sldId id="1833" r:id="rId26"/>
    <p:sldId id="1834" r:id="rId27"/>
    <p:sldId id="1835" r:id="rId28"/>
    <p:sldId id="1844" r:id="rId29"/>
    <p:sldId id="1845" r:id="rId30"/>
    <p:sldId id="1852" r:id="rId31"/>
    <p:sldId id="1857" r:id="rId32"/>
    <p:sldId id="1822" r:id="rId33"/>
    <p:sldId id="1838" r:id="rId34"/>
    <p:sldId id="1850" r:id="rId35"/>
    <p:sldId id="1851" r:id="rId36"/>
    <p:sldId id="1823" r:id="rId37"/>
    <p:sldId id="1854" r:id="rId38"/>
    <p:sldId id="1836" r:id="rId39"/>
    <p:sldId id="1837" r:id="rId40"/>
    <p:sldId id="1856" r:id="rId41"/>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C66EDE-7147-BE42-AB7D-AF607126532F}">
          <p14:sldIdLst>
            <p14:sldId id="331"/>
            <p14:sldId id="333"/>
            <p14:sldId id="1780"/>
            <p14:sldId id="285"/>
            <p14:sldId id="260"/>
          </p14:sldIdLst>
        </p14:section>
        <p14:section name="Management Monitoring" id="{63AD4BEE-C5A4-4B47-9687-2906CE8AD156}">
          <p14:sldIdLst>
            <p14:sldId id="1779"/>
            <p14:sldId id="467"/>
            <p14:sldId id="1819"/>
            <p14:sldId id="1824"/>
            <p14:sldId id="1825"/>
            <p14:sldId id="1826"/>
            <p14:sldId id="1820"/>
            <p14:sldId id="1827"/>
            <p14:sldId id="1828"/>
            <p14:sldId id="1830"/>
            <p14:sldId id="1829"/>
            <p14:sldId id="1843"/>
            <p14:sldId id="1831"/>
            <p14:sldId id="1842"/>
            <p14:sldId id="1821"/>
            <p14:sldId id="1832"/>
            <p14:sldId id="1833"/>
            <p14:sldId id="1834"/>
            <p14:sldId id="1835"/>
            <p14:sldId id="1844"/>
            <p14:sldId id="1845"/>
            <p14:sldId id="1852"/>
            <p14:sldId id="1857"/>
            <p14:sldId id="1822"/>
            <p14:sldId id="1838"/>
            <p14:sldId id="1850"/>
            <p14:sldId id="1851"/>
            <p14:sldId id="1823"/>
            <p14:sldId id="1854"/>
            <p14:sldId id="1836"/>
            <p14:sldId id="1837"/>
            <p14:sldId id="1856"/>
          </p14:sldIdLst>
        </p14:section>
      </p14:sectionLst>
    </p:ext>
    <p:ext uri="{EFAFB233-063F-42B5-8137-9DF3F51BA10A}">
      <p15:sldGuideLst xmlns:p15="http://schemas.microsoft.com/office/powerpoint/2012/main">
        <p15:guide id="1" orient="horz" pos="1488"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56" userDrawn="1">
          <p15:clr>
            <a:srgbClr val="A4A3A4"/>
          </p15:clr>
        </p15:guide>
        <p15:guide id="26" pos="336" userDrawn="1">
          <p15:clr>
            <a:srgbClr val="A4A3A4"/>
          </p15:clr>
        </p15:guide>
        <p15:guide id="27" pos="55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Caitlyn Ryan" initials="CR" lastIdx="2" clrIdx="2">
    <p:extLst>
      <p:ext uri="{19B8F6BF-5375-455C-9EA6-DF929625EA0E}">
        <p15:presenceInfo xmlns:p15="http://schemas.microsoft.com/office/powerpoint/2012/main" userId="S-1-5-21-383413107-1061881802-891584314-125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FAD0"/>
    <a:srgbClr val="D1CB5D"/>
    <a:srgbClr val="FFF8AE"/>
    <a:srgbClr val="595A5D"/>
    <a:srgbClr val="DCDCDC"/>
    <a:srgbClr val="F2F4F4"/>
    <a:srgbClr val="414042"/>
    <a:srgbClr val="0E2735"/>
    <a:srgbClr val="0C9B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76" autoAdjust="0"/>
    <p:restoredTop sz="94873" autoAdjust="0"/>
  </p:normalViewPr>
  <p:slideViewPr>
    <p:cSldViewPr snapToGrid="0" showGuides="1">
      <p:cViewPr varScale="1">
        <p:scale>
          <a:sx n="127" d="100"/>
          <a:sy n="127" d="100"/>
        </p:scale>
        <p:origin x="1092" y="126"/>
      </p:cViewPr>
      <p:guideLst>
        <p:guide orient="horz" pos="1488"/>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56"/>
        <p:guide pos="336"/>
        <p:guide pos="557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Sheet1!$B$1</c:f>
              <c:strCache>
                <c:ptCount val="1"/>
                <c:pt idx="0">
                  <c:v>tps</c:v>
                </c:pt>
              </c:strCache>
            </c:strRef>
          </c:tx>
          <c:spPr>
            <a:ln w="19050" cap="rnd">
              <a:solidFill>
                <a:srgbClr val="E72C97"/>
              </a:solidFill>
              <a:round/>
            </a:ln>
            <a:effectLst/>
          </c:spPr>
          <c:marker>
            <c:symbol val="none"/>
          </c:marker>
          <c:cat>
            <c:numRef>
              <c:f>Sheet1!$A$2:$A$731</c:f>
              <c:numCache>
                <c:formatCode>General</c:formatCode>
                <c:ptCount val="7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pt idx="580">
                  <c:v>5810</c:v>
                </c:pt>
                <c:pt idx="581">
                  <c:v>5820</c:v>
                </c:pt>
                <c:pt idx="582">
                  <c:v>5830</c:v>
                </c:pt>
                <c:pt idx="583">
                  <c:v>5840</c:v>
                </c:pt>
                <c:pt idx="584">
                  <c:v>5850</c:v>
                </c:pt>
                <c:pt idx="585">
                  <c:v>5860</c:v>
                </c:pt>
                <c:pt idx="586">
                  <c:v>5870</c:v>
                </c:pt>
                <c:pt idx="587">
                  <c:v>5880</c:v>
                </c:pt>
                <c:pt idx="588">
                  <c:v>5890</c:v>
                </c:pt>
                <c:pt idx="589">
                  <c:v>5900</c:v>
                </c:pt>
                <c:pt idx="590">
                  <c:v>5910</c:v>
                </c:pt>
                <c:pt idx="591">
                  <c:v>5920</c:v>
                </c:pt>
                <c:pt idx="592">
                  <c:v>5930</c:v>
                </c:pt>
                <c:pt idx="593">
                  <c:v>5940</c:v>
                </c:pt>
                <c:pt idx="594">
                  <c:v>5950</c:v>
                </c:pt>
                <c:pt idx="595">
                  <c:v>5960</c:v>
                </c:pt>
                <c:pt idx="596">
                  <c:v>5970</c:v>
                </c:pt>
                <c:pt idx="597">
                  <c:v>5980</c:v>
                </c:pt>
                <c:pt idx="598">
                  <c:v>5990</c:v>
                </c:pt>
                <c:pt idx="599">
                  <c:v>6000</c:v>
                </c:pt>
                <c:pt idx="600">
                  <c:v>6010</c:v>
                </c:pt>
                <c:pt idx="601">
                  <c:v>6020</c:v>
                </c:pt>
                <c:pt idx="602">
                  <c:v>6030</c:v>
                </c:pt>
                <c:pt idx="603">
                  <c:v>6040</c:v>
                </c:pt>
                <c:pt idx="604">
                  <c:v>6050</c:v>
                </c:pt>
                <c:pt idx="605">
                  <c:v>6060</c:v>
                </c:pt>
                <c:pt idx="606">
                  <c:v>6070</c:v>
                </c:pt>
                <c:pt idx="607">
                  <c:v>6080</c:v>
                </c:pt>
                <c:pt idx="608">
                  <c:v>6090</c:v>
                </c:pt>
                <c:pt idx="609">
                  <c:v>6100</c:v>
                </c:pt>
                <c:pt idx="610">
                  <c:v>6110</c:v>
                </c:pt>
                <c:pt idx="611">
                  <c:v>6120</c:v>
                </c:pt>
                <c:pt idx="612">
                  <c:v>6130</c:v>
                </c:pt>
                <c:pt idx="613">
                  <c:v>6140</c:v>
                </c:pt>
                <c:pt idx="614">
                  <c:v>6150</c:v>
                </c:pt>
                <c:pt idx="615">
                  <c:v>6160</c:v>
                </c:pt>
                <c:pt idx="616">
                  <c:v>6170</c:v>
                </c:pt>
                <c:pt idx="617">
                  <c:v>6180</c:v>
                </c:pt>
                <c:pt idx="618">
                  <c:v>6190</c:v>
                </c:pt>
                <c:pt idx="619">
                  <c:v>6200</c:v>
                </c:pt>
                <c:pt idx="620">
                  <c:v>6210</c:v>
                </c:pt>
                <c:pt idx="621">
                  <c:v>6220</c:v>
                </c:pt>
                <c:pt idx="622">
                  <c:v>6230</c:v>
                </c:pt>
                <c:pt idx="623">
                  <c:v>6240</c:v>
                </c:pt>
                <c:pt idx="624">
                  <c:v>6250</c:v>
                </c:pt>
                <c:pt idx="625">
                  <c:v>6260</c:v>
                </c:pt>
                <c:pt idx="626">
                  <c:v>6270</c:v>
                </c:pt>
                <c:pt idx="627">
                  <c:v>6280</c:v>
                </c:pt>
                <c:pt idx="628">
                  <c:v>6290</c:v>
                </c:pt>
                <c:pt idx="629">
                  <c:v>6300</c:v>
                </c:pt>
                <c:pt idx="630">
                  <c:v>6310</c:v>
                </c:pt>
                <c:pt idx="631">
                  <c:v>6320</c:v>
                </c:pt>
                <c:pt idx="632">
                  <c:v>6330</c:v>
                </c:pt>
                <c:pt idx="633">
                  <c:v>6340</c:v>
                </c:pt>
                <c:pt idx="634">
                  <c:v>6350</c:v>
                </c:pt>
                <c:pt idx="635">
                  <c:v>6360</c:v>
                </c:pt>
                <c:pt idx="636">
                  <c:v>6370</c:v>
                </c:pt>
                <c:pt idx="637">
                  <c:v>6380</c:v>
                </c:pt>
                <c:pt idx="638">
                  <c:v>6390</c:v>
                </c:pt>
                <c:pt idx="639">
                  <c:v>6400</c:v>
                </c:pt>
                <c:pt idx="640">
                  <c:v>6410</c:v>
                </c:pt>
                <c:pt idx="641">
                  <c:v>6420</c:v>
                </c:pt>
                <c:pt idx="642">
                  <c:v>6430</c:v>
                </c:pt>
                <c:pt idx="643">
                  <c:v>6440</c:v>
                </c:pt>
                <c:pt idx="644">
                  <c:v>6450</c:v>
                </c:pt>
                <c:pt idx="645">
                  <c:v>6460</c:v>
                </c:pt>
                <c:pt idx="646">
                  <c:v>6470</c:v>
                </c:pt>
                <c:pt idx="647">
                  <c:v>6480</c:v>
                </c:pt>
                <c:pt idx="648">
                  <c:v>6490</c:v>
                </c:pt>
                <c:pt idx="649">
                  <c:v>6500</c:v>
                </c:pt>
                <c:pt idx="650">
                  <c:v>6510</c:v>
                </c:pt>
                <c:pt idx="651">
                  <c:v>6520</c:v>
                </c:pt>
                <c:pt idx="652">
                  <c:v>6530</c:v>
                </c:pt>
                <c:pt idx="653">
                  <c:v>6540</c:v>
                </c:pt>
                <c:pt idx="654">
                  <c:v>6550</c:v>
                </c:pt>
                <c:pt idx="655">
                  <c:v>6560</c:v>
                </c:pt>
                <c:pt idx="656">
                  <c:v>6570</c:v>
                </c:pt>
                <c:pt idx="657">
                  <c:v>6580</c:v>
                </c:pt>
                <c:pt idx="658">
                  <c:v>6590</c:v>
                </c:pt>
                <c:pt idx="659">
                  <c:v>6600</c:v>
                </c:pt>
                <c:pt idx="660">
                  <c:v>6610</c:v>
                </c:pt>
                <c:pt idx="661">
                  <c:v>6620</c:v>
                </c:pt>
                <c:pt idx="662">
                  <c:v>6630</c:v>
                </c:pt>
                <c:pt idx="663">
                  <c:v>6640</c:v>
                </c:pt>
                <c:pt idx="664">
                  <c:v>6650</c:v>
                </c:pt>
                <c:pt idx="665">
                  <c:v>6660</c:v>
                </c:pt>
                <c:pt idx="666">
                  <c:v>6670</c:v>
                </c:pt>
                <c:pt idx="667">
                  <c:v>6680</c:v>
                </c:pt>
                <c:pt idx="668">
                  <c:v>6690</c:v>
                </c:pt>
                <c:pt idx="669">
                  <c:v>6700</c:v>
                </c:pt>
                <c:pt idx="670">
                  <c:v>6710</c:v>
                </c:pt>
                <c:pt idx="671">
                  <c:v>6720</c:v>
                </c:pt>
                <c:pt idx="672">
                  <c:v>6730</c:v>
                </c:pt>
                <c:pt idx="673">
                  <c:v>6740</c:v>
                </c:pt>
                <c:pt idx="674">
                  <c:v>6750</c:v>
                </c:pt>
                <c:pt idx="675">
                  <c:v>6760</c:v>
                </c:pt>
                <c:pt idx="676">
                  <c:v>6770</c:v>
                </c:pt>
                <c:pt idx="677">
                  <c:v>6780</c:v>
                </c:pt>
                <c:pt idx="678">
                  <c:v>6790</c:v>
                </c:pt>
                <c:pt idx="679">
                  <c:v>6800</c:v>
                </c:pt>
                <c:pt idx="680">
                  <c:v>6810</c:v>
                </c:pt>
                <c:pt idx="681">
                  <c:v>6820</c:v>
                </c:pt>
                <c:pt idx="682">
                  <c:v>6830</c:v>
                </c:pt>
                <c:pt idx="683">
                  <c:v>6840</c:v>
                </c:pt>
                <c:pt idx="684">
                  <c:v>6850</c:v>
                </c:pt>
                <c:pt idx="685">
                  <c:v>6860</c:v>
                </c:pt>
                <c:pt idx="686">
                  <c:v>6870</c:v>
                </c:pt>
                <c:pt idx="687">
                  <c:v>6880</c:v>
                </c:pt>
                <c:pt idx="688">
                  <c:v>6890</c:v>
                </c:pt>
                <c:pt idx="689">
                  <c:v>6900</c:v>
                </c:pt>
                <c:pt idx="690">
                  <c:v>6910</c:v>
                </c:pt>
                <c:pt idx="691">
                  <c:v>6920</c:v>
                </c:pt>
                <c:pt idx="692">
                  <c:v>6930</c:v>
                </c:pt>
                <c:pt idx="693">
                  <c:v>6940</c:v>
                </c:pt>
                <c:pt idx="694">
                  <c:v>6950</c:v>
                </c:pt>
                <c:pt idx="695">
                  <c:v>6960</c:v>
                </c:pt>
                <c:pt idx="696">
                  <c:v>6970</c:v>
                </c:pt>
                <c:pt idx="697">
                  <c:v>6980</c:v>
                </c:pt>
                <c:pt idx="698">
                  <c:v>6990</c:v>
                </c:pt>
                <c:pt idx="699">
                  <c:v>7000</c:v>
                </c:pt>
                <c:pt idx="700">
                  <c:v>7010</c:v>
                </c:pt>
                <c:pt idx="701">
                  <c:v>7020</c:v>
                </c:pt>
                <c:pt idx="702">
                  <c:v>7030</c:v>
                </c:pt>
                <c:pt idx="703">
                  <c:v>7040</c:v>
                </c:pt>
                <c:pt idx="704">
                  <c:v>7050</c:v>
                </c:pt>
                <c:pt idx="705">
                  <c:v>7060</c:v>
                </c:pt>
                <c:pt idx="706">
                  <c:v>7070</c:v>
                </c:pt>
                <c:pt idx="707">
                  <c:v>7080</c:v>
                </c:pt>
                <c:pt idx="708">
                  <c:v>7090</c:v>
                </c:pt>
                <c:pt idx="709">
                  <c:v>7100</c:v>
                </c:pt>
                <c:pt idx="710">
                  <c:v>7110</c:v>
                </c:pt>
                <c:pt idx="711">
                  <c:v>7120</c:v>
                </c:pt>
                <c:pt idx="712">
                  <c:v>7130</c:v>
                </c:pt>
                <c:pt idx="713">
                  <c:v>7140</c:v>
                </c:pt>
                <c:pt idx="714">
                  <c:v>7150</c:v>
                </c:pt>
                <c:pt idx="715">
                  <c:v>7160</c:v>
                </c:pt>
                <c:pt idx="716">
                  <c:v>7170</c:v>
                </c:pt>
                <c:pt idx="717">
                  <c:v>7180</c:v>
                </c:pt>
                <c:pt idx="718">
                  <c:v>7190</c:v>
                </c:pt>
                <c:pt idx="719">
                  <c:v>7200</c:v>
                </c:pt>
                <c:pt idx="720">
                  <c:v>7210</c:v>
                </c:pt>
                <c:pt idx="721">
                  <c:v>7220</c:v>
                </c:pt>
                <c:pt idx="722">
                  <c:v>7230</c:v>
                </c:pt>
                <c:pt idx="723">
                  <c:v>7240</c:v>
                </c:pt>
                <c:pt idx="724">
                  <c:v>7250</c:v>
                </c:pt>
                <c:pt idx="725">
                  <c:v>7260</c:v>
                </c:pt>
                <c:pt idx="726">
                  <c:v>7270</c:v>
                </c:pt>
                <c:pt idx="727">
                  <c:v>7280</c:v>
                </c:pt>
                <c:pt idx="728">
                  <c:v>7290</c:v>
                </c:pt>
                <c:pt idx="729">
                  <c:v>7300</c:v>
                </c:pt>
              </c:numCache>
            </c:numRef>
          </c:cat>
          <c:val>
            <c:numRef>
              <c:f>Sheet1!$B$2:$B$731</c:f>
              <c:numCache>
                <c:formatCode>General</c:formatCode>
                <c:ptCount val="730"/>
                <c:pt idx="0">
                  <c:v>0</c:v>
                </c:pt>
                <c:pt idx="1">
                  <c:v>0</c:v>
                </c:pt>
                <c:pt idx="2">
                  <c:v>0</c:v>
                </c:pt>
                <c:pt idx="3">
                  <c:v>0</c:v>
                </c:pt>
                <c:pt idx="4">
                  <c:v>208.1</c:v>
                </c:pt>
                <c:pt idx="5">
                  <c:v>292.7</c:v>
                </c:pt>
                <c:pt idx="6">
                  <c:v>442.1</c:v>
                </c:pt>
                <c:pt idx="7">
                  <c:v>564.29999999999995</c:v>
                </c:pt>
                <c:pt idx="8">
                  <c:v>707.5</c:v>
                </c:pt>
                <c:pt idx="9">
                  <c:v>783.2</c:v>
                </c:pt>
                <c:pt idx="10">
                  <c:v>779.8</c:v>
                </c:pt>
                <c:pt idx="11">
                  <c:v>839.2</c:v>
                </c:pt>
                <c:pt idx="12">
                  <c:v>792.1</c:v>
                </c:pt>
                <c:pt idx="13">
                  <c:v>854.8</c:v>
                </c:pt>
                <c:pt idx="14">
                  <c:v>890.1</c:v>
                </c:pt>
                <c:pt idx="15">
                  <c:v>879.1</c:v>
                </c:pt>
                <c:pt idx="16">
                  <c:v>909.6</c:v>
                </c:pt>
                <c:pt idx="17">
                  <c:v>951</c:v>
                </c:pt>
                <c:pt idx="18">
                  <c:v>947.5</c:v>
                </c:pt>
                <c:pt idx="19">
                  <c:v>950.8</c:v>
                </c:pt>
                <c:pt idx="20">
                  <c:v>995.7</c:v>
                </c:pt>
                <c:pt idx="21">
                  <c:v>932.2</c:v>
                </c:pt>
                <c:pt idx="22">
                  <c:v>964.2</c:v>
                </c:pt>
                <c:pt idx="23">
                  <c:v>909</c:v>
                </c:pt>
                <c:pt idx="24">
                  <c:v>996.7</c:v>
                </c:pt>
                <c:pt idx="25">
                  <c:v>947.5</c:v>
                </c:pt>
                <c:pt idx="26">
                  <c:v>966.3</c:v>
                </c:pt>
                <c:pt idx="27">
                  <c:v>964.5</c:v>
                </c:pt>
                <c:pt idx="28">
                  <c:v>846</c:v>
                </c:pt>
                <c:pt idx="29">
                  <c:v>758.2</c:v>
                </c:pt>
                <c:pt idx="30">
                  <c:v>917.3</c:v>
                </c:pt>
                <c:pt idx="31">
                  <c:v>873.3</c:v>
                </c:pt>
                <c:pt idx="32">
                  <c:v>966.7</c:v>
                </c:pt>
                <c:pt idx="33">
                  <c:v>985.7</c:v>
                </c:pt>
                <c:pt idx="34">
                  <c:v>963.1</c:v>
                </c:pt>
                <c:pt idx="35">
                  <c:v>556.29999999999995</c:v>
                </c:pt>
                <c:pt idx="36">
                  <c:v>483.8</c:v>
                </c:pt>
                <c:pt idx="37">
                  <c:v>969.9</c:v>
                </c:pt>
                <c:pt idx="38">
                  <c:v>1297.4000000000001</c:v>
                </c:pt>
                <c:pt idx="39">
                  <c:v>1480.1</c:v>
                </c:pt>
                <c:pt idx="40">
                  <c:v>1496.3</c:v>
                </c:pt>
                <c:pt idx="41">
                  <c:v>1483.1</c:v>
                </c:pt>
                <c:pt idx="42">
                  <c:v>1483.3</c:v>
                </c:pt>
                <c:pt idx="43">
                  <c:v>1442</c:v>
                </c:pt>
                <c:pt idx="44">
                  <c:v>1448.1</c:v>
                </c:pt>
                <c:pt idx="45">
                  <c:v>1434.8</c:v>
                </c:pt>
                <c:pt idx="46">
                  <c:v>1429.7</c:v>
                </c:pt>
                <c:pt idx="47">
                  <c:v>1435.2</c:v>
                </c:pt>
                <c:pt idx="48">
                  <c:v>1443.2</c:v>
                </c:pt>
                <c:pt idx="49">
                  <c:v>1420.6</c:v>
                </c:pt>
                <c:pt idx="50">
                  <c:v>1500.1</c:v>
                </c:pt>
                <c:pt idx="51">
                  <c:v>1468.4</c:v>
                </c:pt>
                <c:pt idx="52">
                  <c:v>1469.3</c:v>
                </c:pt>
                <c:pt idx="53">
                  <c:v>1567.7</c:v>
                </c:pt>
                <c:pt idx="54">
                  <c:v>1565.6</c:v>
                </c:pt>
                <c:pt idx="55">
                  <c:v>1657.1</c:v>
                </c:pt>
                <c:pt idx="56">
                  <c:v>1641.5</c:v>
                </c:pt>
                <c:pt idx="57">
                  <c:v>1463.5</c:v>
                </c:pt>
                <c:pt idx="58">
                  <c:v>1543.3</c:v>
                </c:pt>
                <c:pt idx="59">
                  <c:v>1531.1</c:v>
                </c:pt>
                <c:pt idx="60">
                  <c:v>1491.6</c:v>
                </c:pt>
                <c:pt idx="61">
                  <c:v>1610.9</c:v>
                </c:pt>
                <c:pt idx="62">
                  <c:v>1608.3</c:v>
                </c:pt>
                <c:pt idx="63">
                  <c:v>1568.4</c:v>
                </c:pt>
                <c:pt idx="64">
                  <c:v>1590.4</c:v>
                </c:pt>
                <c:pt idx="65">
                  <c:v>1617.5</c:v>
                </c:pt>
                <c:pt idx="66">
                  <c:v>1510.8</c:v>
                </c:pt>
                <c:pt idx="67">
                  <c:v>1604.2</c:v>
                </c:pt>
                <c:pt idx="68">
                  <c:v>1565.9</c:v>
                </c:pt>
                <c:pt idx="69">
                  <c:v>1564.7</c:v>
                </c:pt>
                <c:pt idx="70">
                  <c:v>1568</c:v>
                </c:pt>
                <c:pt idx="71">
                  <c:v>1607</c:v>
                </c:pt>
                <c:pt idx="72">
                  <c:v>1599.3</c:v>
                </c:pt>
                <c:pt idx="73">
                  <c:v>1598.7</c:v>
                </c:pt>
                <c:pt idx="74">
                  <c:v>1581.1</c:v>
                </c:pt>
                <c:pt idx="75">
                  <c:v>1478.1</c:v>
                </c:pt>
                <c:pt idx="76">
                  <c:v>714</c:v>
                </c:pt>
                <c:pt idx="77">
                  <c:v>998.3</c:v>
                </c:pt>
                <c:pt idx="78">
                  <c:v>1705.2</c:v>
                </c:pt>
                <c:pt idx="79">
                  <c:v>1920.1</c:v>
                </c:pt>
                <c:pt idx="80">
                  <c:v>1980.6</c:v>
                </c:pt>
                <c:pt idx="81">
                  <c:v>2048.9</c:v>
                </c:pt>
                <c:pt idx="82">
                  <c:v>2071.5</c:v>
                </c:pt>
                <c:pt idx="83">
                  <c:v>2105.8000000000002</c:v>
                </c:pt>
                <c:pt idx="84">
                  <c:v>2070.4</c:v>
                </c:pt>
                <c:pt idx="85">
                  <c:v>2106.5</c:v>
                </c:pt>
                <c:pt idx="86">
                  <c:v>2065.4</c:v>
                </c:pt>
                <c:pt idx="87">
                  <c:v>2068.6999999999998</c:v>
                </c:pt>
                <c:pt idx="88">
                  <c:v>1979</c:v>
                </c:pt>
                <c:pt idx="89">
                  <c:v>2129.1</c:v>
                </c:pt>
                <c:pt idx="90">
                  <c:v>2069.6</c:v>
                </c:pt>
                <c:pt idx="91">
                  <c:v>2145.5</c:v>
                </c:pt>
                <c:pt idx="92">
                  <c:v>2152.6</c:v>
                </c:pt>
                <c:pt idx="93">
                  <c:v>2154</c:v>
                </c:pt>
                <c:pt idx="94">
                  <c:v>2141.9</c:v>
                </c:pt>
                <c:pt idx="95">
                  <c:v>2138.5</c:v>
                </c:pt>
                <c:pt idx="96">
                  <c:v>2116.6999999999998</c:v>
                </c:pt>
                <c:pt idx="97">
                  <c:v>2151.6999999999998</c:v>
                </c:pt>
                <c:pt idx="98">
                  <c:v>2157.8000000000002</c:v>
                </c:pt>
                <c:pt idx="99">
                  <c:v>2173.1</c:v>
                </c:pt>
                <c:pt idx="100">
                  <c:v>2170.3000000000002</c:v>
                </c:pt>
                <c:pt idx="101">
                  <c:v>2151.4</c:v>
                </c:pt>
                <c:pt idx="102">
                  <c:v>2111.6999999999998</c:v>
                </c:pt>
                <c:pt idx="103">
                  <c:v>2137.3000000000002</c:v>
                </c:pt>
                <c:pt idx="104">
                  <c:v>2179.6</c:v>
                </c:pt>
                <c:pt idx="105">
                  <c:v>2164.4</c:v>
                </c:pt>
                <c:pt idx="106">
                  <c:v>2127.1</c:v>
                </c:pt>
                <c:pt idx="107">
                  <c:v>2111.5</c:v>
                </c:pt>
                <c:pt idx="108">
                  <c:v>2136.6999999999998</c:v>
                </c:pt>
                <c:pt idx="109">
                  <c:v>2186.4</c:v>
                </c:pt>
                <c:pt idx="110">
                  <c:v>2163.1</c:v>
                </c:pt>
                <c:pt idx="111">
                  <c:v>2159.3000000000002</c:v>
                </c:pt>
                <c:pt idx="112">
                  <c:v>2183.5</c:v>
                </c:pt>
                <c:pt idx="113">
                  <c:v>2125.1999999999998</c:v>
                </c:pt>
                <c:pt idx="114">
                  <c:v>2047</c:v>
                </c:pt>
                <c:pt idx="115">
                  <c:v>2146.5</c:v>
                </c:pt>
                <c:pt idx="116">
                  <c:v>1898.8</c:v>
                </c:pt>
                <c:pt idx="117">
                  <c:v>2088.1999999999998</c:v>
                </c:pt>
                <c:pt idx="118">
                  <c:v>2105.4</c:v>
                </c:pt>
                <c:pt idx="119">
                  <c:v>2088.4</c:v>
                </c:pt>
                <c:pt idx="120">
                  <c:v>2085.9</c:v>
                </c:pt>
                <c:pt idx="121">
                  <c:v>2075.5</c:v>
                </c:pt>
                <c:pt idx="122">
                  <c:v>2118.8000000000002</c:v>
                </c:pt>
                <c:pt idx="123">
                  <c:v>2083.6999999999998</c:v>
                </c:pt>
                <c:pt idx="124">
                  <c:v>2089.8000000000002</c:v>
                </c:pt>
                <c:pt idx="125">
                  <c:v>2076.6999999999998</c:v>
                </c:pt>
                <c:pt idx="126">
                  <c:v>2055.4</c:v>
                </c:pt>
                <c:pt idx="127">
                  <c:v>2065.6999999999998</c:v>
                </c:pt>
                <c:pt idx="128">
                  <c:v>2093.8000000000002</c:v>
                </c:pt>
                <c:pt idx="129">
                  <c:v>2033.8</c:v>
                </c:pt>
                <c:pt idx="130">
                  <c:v>2036.4</c:v>
                </c:pt>
                <c:pt idx="131">
                  <c:v>2097.6999999999998</c:v>
                </c:pt>
                <c:pt idx="132">
                  <c:v>2077.1</c:v>
                </c:pt>
                <c:pt idx="133">
                  <c:v>2091</c:v>
                </c:pt>
                <c:pt idx="134">
                  <c:v>2079.1999999999998</c:v>
                </c:pt>
                <c:pt idx="135">
                  <c:v>2097.6</c:v>
                </c:pt>
                <c:pt idx="136">
                  <c:v>1337.2</c:v>
                </c:pt>
                <c:pt idx="137">
                  <c:v>1088.2</c:v>
                </c:pt>
                <c:pt idx="138">
                  <c:v>1501.4</c:v>
                </c:pt>
                <c:pt idx="139">
                  <c:v>1577.9</c:v>
                </c:pt>
                <c:pt idx="140">
                  <c:v>1699.1</c:v>
                </c:pt>
                <c:pt idx="141">
                  <c:v>1751.8</c:v>
                </c:pt>
                <c:pt idx="142">
                  <c:v>1918.6</c:v>
                </c:pt>
                <c:pt idx="143">
                  <c:v>1956.8</c:v>
                </c:pt>
                <c:pt idx="144">
                  <c:v>1939.6</c:v>
                </c:pt>
                <c:pt idx="145">
                  <c:v>1922.5</c:v>
                </c:pt>
                <c:pt idx="146">
                  <c:v>2009.1</c:v>
                </c:pt>
                <c:pt idx="147">
                  <c:v>1994.9</c:v>
                </c:pt>
                <c:pt idx="148">
                  <c:v>1973.6</c:v>
                </c:pt>
                <c:pt idx="149">
                  <c:v>1991</c:v>
                </c:pt>
                <c:pt idx="150">
                  <c:v>1993.7</c:v>
                </c:pt>
                <c:pt idx="151">
                  <c:v>1969</c:v>
                </c:pt>
                <c:pt idx="152">
                  <c:v>1981.4</c:v>
                </c:pt>
                <c:pt idx="153">
                  <c:v>1927.6</c:v>
                </c:pt>
                <c:pt idx="154">
                  <c:v>2041.7</c:v>
                </c:pt>
                <c:pt idx="155">
                  <c:v>2021.1</c:v>
                </c:pt>
                <c:pt idx="156">
                  <c:v>2040.9</c:v>
                </c:pt>
                <c:pt idx="157">
                  <c:v>2034.2</c:v>
                </c:pt>
                <c:pt idx="158">
                  <c:v>2040.6</c:v>
                </c:pt>
                <c:pt idx="159">
                  <c:v>2048.6999999999998</c:v>
                </c:pt>
                <c:pt idx="160">
                  <c:v>2043</c:v>
                </c:pt>
                <c:pt idx="161">
                  <c:v>2032.2</c:v>
                </c:pt>
                <c:pt idx="162">
                  <c:v>2031.9</c:v>
                </c:pt>
                <c:pt idx="163">
                  <c:v>2047.8</c:v>
                </c:pt>
                <c:pt idx="164">
                  <c:v>2028.8</c:v>
                </c:pt>
                <c:pt idx="165">
                  <c:v>1984.2</c:v>
                </c:pt>
                <c:pt idx="166">
                  <c:v>2055.9</c:v>
                </c:pt>
                <c:pt idx="167">
                  <c:v>2052.1999999999998</c:v>
                </c:pt>
                <c:pt idx="168">
                  <c:v>2056.1</c:v>
                </c:pt>
                <c:pt idx="169">
                  <c:v>2030.7</c:v>
                </c:pt>
                <c:pt idx="170">
                  <c:v>2054.6999999999998</c:v>
                </c:pt>
                <c:pt idx="171">
                  <c:v>2039.1</c:v>
                </c:pt>
                <c:pt idx="172">
                  <c:v>2066.4</c:v>
                </c:pt>
                <c:pt idx="173">
                  <c:v>2068</c:v>
                </c:pt>
                <c:pt idx="174">
                  <c:v>2057.8000000000002</c:v>
                </c:pt>
                <c:pt idx="175">
                  <c:v>2052.3000000000002</c:v>
                </c:pt>
                <c:pt idx="176">
                  <c:v>2035.3</c:v>
                </c:pt>
                <c:pt idx="177">
                  <c:v>1113.7</c:v>
                </c:pt>
                <c:pt idx="178">
                  <c:v>1776.7</c:v>
                </c:pt>
                <c:pt idx="179">
                  <c:v>2239.4</c:v>
                </c:pt>
                <c:pt idx="180">
                  <c:v>2334.9</c:v>
                </c:pt>
                <c:pt idx="181">
                  <c:v>2413.1</c:v>
                </c:pt>
                <c:pt idx="182">
                  <c:v>2422.3000000000002</c:v>
                </c:pt>
                <c:pt idx="183">
                  <c:v>2442.3000000000002</c:v>
                </c:pt>
                <c:pt idx="184">
                  <c:v>2436.4</c:v>
                </c:pt>
                <c:pt idx="185">
                  <c:v>2384.0700000000002</c:v>
                </c:pt>
                <c:pt idx="186">
                  <c:v>2420.0300000000002</c:v>
                </c:pt>
                <c:pt idx="187">
                  <c:v>2423.3000000000002</c:v>
                </c:pt>
                <c:pt idx="188">
                  <c:v>2412.1999999999998</c:v>
                </c:pt>
                <c:pt idx="189">
                  <c:v>2427.4</c:v>
                </c:pt>
                <c:pt idx="190">
                  <c:v>2420.4</c:v>
                </c:pt>
                <c:pt idx="191">
                  <c:v>2421.6999999999998</c:v>
                </c:pt>
                <c:pt idx="192">
                  <c:v>2416.6999999999998</c:v>
                </c:pt>
                <c:pt idx="193">
                  <c:v>2327.5</c:v>
                </c:pt>
                <c:pt idx="194">
                  <c:v>2426</c:v>
                </c:pt>
                <c:pt idx="195">
                  <c:v>2426.1</c:v>
                </c:pt>
                <c:pt idx="196">
                  <c:v>2356</c:v>
                </c:pt>
                <c:pt idx="197">
                  <c:v>2429.3000000000002</c:v>
                </c:pt>
                <c:pt idx="198">
                  <c:v>2393.9</c:v>
                </c:pt>
                <c:pt idx="199">
                  <c:v>2421.8000000000002</c:v>
                </c:pt>
                <c:pt idx="200">
                  <c:v>2435.6</c:v>
                </c:pt>
                <c:pt idx="201">
                  <c:v>2410.4</c:v>
                </c:pt>
                <c:pt idx="202">
                  <c:v>2426.5</c:v>
                </c:pt>
                <c:pt idx="203">
                  <c:v>2413.3000000000002</c:v>
                </c:pt>
                <c:pt idx="204">
                  <c:v>2421</c:v>
                </c:pt>
                <c:pt idx="205">
                  <c:v>2440.3000000000002</c:v>
                </c:pt>
                <c:pt idx="206">
                  <c:v>2437.6999999999998</c:v>
                </c:pt>
                <c:pt idx="207">
                  <c:v>2425.6</c:v>
                </c:pt>
                <c:pt idx="208">
                  <c:v>2437.8000000000002</c:v>
                </c:pt>
                <c:pt idx="209">
                  <c:v>2436.1999999999998</c:v>
                </c:pt>
                <c:pt idx="210">
                  <c:v>2401.6</c:v>
                </c:pt>
                <c:pt idx="211">
                  <c:v>2426.5</c:v>
                </c:pt>
                <c:pt idx="212">
                  <c:v>2433.6999999999998</c:v>
                </c:pt>
                <c:pt idx="213">
                  <c:v>2427.9</c:v>
                </c:pt>
                <c:pt idx="214">
                  <c:v>2419.8000000000002</c:v>
                </c:pt>
                <c:pt idx="215">
                  <c:v>2422.3000000000002</c:v>
                </c:pt>
                <c:pt idx="216">
                  <c:v>2428.9</c:v>
                </c:pt>
                <c:pt idx="217">
                  <c:v>2417.1999999999998</c:v>
                </c:pt>
                <c:pt idx="218">
                  <c:v>2420.3000000000002</c:v>
                </c:pt>
                <c:pt idx="219">
                  <c:v>2216.5</c:v>
                </c:pt>
                <c:pt idx="220">
                  <c:v>2452.9</c:v>
                </c:pt>
                <c:pt idx="221">
                  <c:v>2449.8000000000002</c:v>
                </c:pt>
                <c:pt idx="222">
                  <c:v>2439.8000000000002</c:v>
                </c:pt>
                <c:pt idx="223">
                  <c:v>2436.3000000000002</c:v>
                </c:pt>
                <c:pt idx="224">
                  <c:v>2437.6999999999998</c:v>
                </c:pt>
                <c:pt idx="225">
                  <c:v>2433.9</c:v>
                </c:pt>
                <c:pt idx="226">
                  <c:v>2430.9</c:v>
                </c:pt>
                <c:pt idx="227">
                  <c:v>2436</c:v>
                </c:pt>
                <c:pt idx="228">
                  <c:v>2434.3000000000002</c:v>
                </c:pt>
                <c:pt idx="229">
                  <c:v>2438.1</c:v>
                </c:pt>
                <c:pt idx="230">
                  <c:v>2456.5</c:v>
                </c:pt>
                <c:pt idx="231">
                  <c:v>2440.6</c:v>
                </c:pt>
                <c:pt idx="232">
                  <c:v>2436.9</c:v>
                </c:pt>
                <c:pt idx="233">
                  <c:v>2445.1</c:v>
                </c:pt>
                <c:pt idx="234">
                  <c:v>2444.1999999999998</c:v>
                </c:pt>
                <c:pt idx="235">
                  <c:v>2424.5</c:v>
                </c:pt>
                <c:pt idx="236">
                  <c:v>2432.5</c:v>
                </c:pt>
                <c:pt idx="237">
                  <c:v>2434.3000000000002</c:v>
                </c:pt>
                <c:pt idx="238">
                  <c:v>2453.3000000000002</c:v>
                </c:pt>
                <c:pt idx="239">
                  <c:v>2431.9</c:v>
                </c:pt>
                <c:pt idx="240">
                  <c:v>2435</c:v>
                </c:pt>
                <c:pt idx="241">
                  <c:v>2430.4</c:v>
                </c:pt>
                <c:pt idx="242">
                  <c:v>2436.3000000000002</c:v>
                </c:pt>
                <c:pt idx="243">
                  <c:v>2428.6</c:v>
                </c:pt>
                <c:pt idx="244">
                  <c:v>2443.8000000000002</c:v>
                </c:pt>
                <c:pt idx="245">
                  <c:v>2443.1</c:v>
                </c:pt>
                <c:pt idx="246">
                  <c:v>2442.8000000000002</c:v>
                </c:pt>
                <c:pt idx="247">
                  <c:v>2452.6999999999998</c:v>
                </c:pt>
                <c:pt idx="248">
                  <c:v>2441.6999999999998</c:v>
                </c:pt>
                <c:pt idx="249">
                  <c:v>2443.9</c:v>
                </c:pt>
                <c:pt idx="250">
                  <c:v>2442.3000000000002</c:v>
                </c:pt>
                <c:pt idx="251">
                  <c:v>2436.4</c:v>
                </c:pt>
                <c:pt idx="252">
                  <c:v>2445.1999999999998</c:v>
                </c:pt>
                <c:pt idx="253">
                  <c:v>2437.9</c:v>
                </c:pt>
                <c:pt idx="254">
                  <c:v>2453.5</c:v>
                </c:pt>
                <c:pt idx="255">
                  <c:v>2444</c:v>
                </c:pt>
                <c:pt idx="256">
                  <c:v>2441</c:v>
                </c:pt>
                <c:pt idx="257">
                  <c:v>2439.9</c:v>
                </c:pt>
                <c:pt idx="258">
                  <c:v>2448.1</c:v>
                </c:pt>
                <c:pt idx="259">
                  <c:v>2431.1</c:v>
                </c:pt>
                <c:pt idx="260">
                  <c:v>2446.6999999999998</c:v>
                </c:pt>
                <c:pt idx="261">
                  <c:v>2440</c:v>
                </c:pt>
                <c:pt idx="262">
                  <c:v>2436.1999999999998</c:v>
                </c:pt>
                <c:pt idx="263">
                  <c:v>2428</c:v>
                </c:pt>
                <c:pt idx="264">
                  <c:v>2444.6999999999998</c:v>
                </c:pt>
                <c:pt idx="265">
                  <c:v>2438.6999999999998</c:v>
                </c:pt>
                <c:pt idx="266">
                  <c:v>2443.3000000000002</c:v>
                </c:pt>
                <c:pt idx="267">
                  <c:v>2431.8000000000002</c:v>
                </c:pt>
                <c:pt idx="268">
                  <c:v>2453</c:v>
                </c:pt>
                <c:pt idx="269">
                  <c:v>2448.9</c:v>
                </c:pt>
                <c:pt idx="270">
                  <c:v>2445.1999999999998</c:v>
                </c:pt>
                <c:pt idx="271">
                  <c:v>2444</c:v>
                </c:pt>
                <c:pt idx="272">
                  <c:v>2443.1999999999998</c:v>
                </c:pt>
                <c:pt idx="273">
                  <c:v>2441.3000000000002</c:v>
                </c:pt>
                <c:pt idx="274">
                  <c:v>2445.8000000000002</c:v>
                </c:pt>
                <c:pt idx="275">
                  <c:v>2429.4</c:v>
                </c:pt>
                <c:pt idx="276">
                  <c:v>2432.9</c:v>
                </c:pt>
                <c:pt idx="277">
                  <c:v>2447.6</c:v>
                </c:pt>
                <c:pt idx="278">
                  <c:v>2441.3000000000002</c:v>
                </c:pt>
                <c:pt idx="279">
                  <c:v>2446.1999999999998</c:v>
                </c:pt>
                <c:pt idx="280">
                  <c:v>2436.5</c:v>
                </c:pt>
                <c:pt idx="281">
                  <c:v>2444.3000000000002</c:v>
                </c:pt>
                <c:pt idx="282">
                  <c:v>2435.1999999999998</c:v>
                </c:pt>
                <c:pt idx="283">
                  <c:v>2432.6</c:v>
                </c:pt>
                <c:pt idx="284">
                  <c:v>2428.6999999999998</c:v>
                </c:pt>
                <c:pt idx="285">
                  <c:v>2435.1</c:v>
                </c:pt>
                <c:pt idx="286">
                  <c:v>2443.1</c:v>
                </c:pt>
                <c:pt idx="287">
                  <c:v>2440.9</c:v>
                </c:pt>
                <c:pt idx="288">
                  <c:v>2424.6999999999998</c:v>
                </c:pt>
                <c:pt idx="289">
                  <c:v>2428.1</c:v>
                </c:pt>
                <c:pt idx="290">
                  <c:v>2440.91</c:v>
                </c:pt>
                <c:pt idx="291">
                  <c:v>2430.9899999999998</c:v>
                </c:pt>
                <c:pt idx="292">
                  <c:v>2433.4</c:v>
                </c:pt>
                <c:pt idx="293">
                  <c:v>2437.6</c:v>
                </c:pt>
                <c:pt idx="294">
                  <c:v>2431.6999999999998</c:v>
                </c:pt>
                <c:pt idx="295">
                  <c:v>2438.5</c:v>
                </c:pt>
                <c:pt idx="296">
                  <c:v>2433.3000000000002</c:v>
                </c:pt>
                <c:pt idx="297">
                  <c:v>2428.6999999999998</c:v>
                </c:pt>
                <c:pt idx="298">
                  <c:v>2431.6999999999998</c:v>
                </c:pt>
                <c:pt idx="299">
                  <c:v>2426.9</c:v>
                </c:pt>
                <c:pt idx="300">
                  <c:v>2410.1999999999998</c:v>
                </c:pt>
                <c:pt idx="301">
                  <c:v>2432.8000000000002</c:v>
                </c:pt>
                <c:pt idx="302">
                  <c:v>2435.1999999999998</c:v>
                </c:pt>
                <c:pt idx="303">
                  <c:v>2433.1999999999998</c:v>
                </c:pt>
                <c:pt idx="304">
                  <c:v>2446.4</c:v>
                </c:pt>
                <c:pt idx="305">
                  <c:v>2432.9</c:v>
                </c:pt>
                <c:pt idx="306">
                  <c:v>2430.9</c:v>
                </c:pt>
                <c:pt idx="307">
                  <c:v>2424.1999999999998</c:v>
                </c:pt>
                <c:pt idx="308">
                  <c:v>2425.9</c:v>
                </c:pt>
                <c:pt idx="309">
                  <c:v>2431.1999999999998</c:v>
                </c:pt>
                <c:pt idx="310">
                  <c:v>2431</c:v>
                </c:pt>
                <c:pt idx="311">
                  <c:v>2428</c:v>
                </c:pt>
                <c:pt idx="312">
                  <c:v>2436.1</c:v>
                </c:pt>
                <c:pt idx="313">
                  <c:v>2442.1999999999998</c:v>
                </c:pt>
                <c:pt idx="314">
                  <c:v>2438.6999999999998</c:v>
                </c:pt>
                <c:pt idx="315">
                  <c:v>2453.6999999999998</c:v>
                </c:pt>
                <c:pt idx="316">
                  <c:v>2434.6</c:v>
                </c:pt>
                <c:pt idx="317">
                  <c:v>2436</c:v>
                </c:pt>
                <c:pt idx="318">
                  <c:v>2453</c:v>
                </c:pt>
                <c:pt idx="319">
                  <c:v>2443.5</c:v>
                </c:pt>
                <c:pt idx="320">
                  <c:v>2448.1999999999998</c:v>
                </c:pt>
                <c:pt idx="321">
                  <c:v>2436.6</c:v>
                </c:pt>
                <c:pt idx="322">
                  <c:v>2434.5</c:v>
                </c:pt>
                <c:pt idx="323">
                  <c:v>2427.3000000000002</c:v>
                </c:pt>
                <c:pt idx="324">
                  <c:v>2430.6</c:v>
                </c:pt>
                <c:pt idx="325">
                  <c:v>2442</c:v>
                </c:pt>
                <c:pt idx="326">
                  <c:v>2439.9</c:v>
                </c:pt>
                <c:pt idx="327">
                  <c:v>2454.5</c:v>
                </c:pt>
                <c:pt idx="328">
                  <c:v>2425.4</c:v>
                </c:pt>
                <c:pt idx="329">
                  <c:v>2445.4</c:v>
                </c:pt>
                <c:pt idx="330">
                  <c:v>2440.5</c:v>
                </c:pt>
                <c:pt idx="331">
                  <c:v>2434.8000000000002</c:v>
                </c:pt>
                <c:pt idx="332">
                  <c:v>2437.8000000000002</c:v>
                </c:pt>
                <c:pt idx="333">
                  <c:v>2432.6999999999998</c:v>
                </c:pt>
                <c:pt idx="334">
                  <c:v>2451.8000000000002</c:v>
                </c:pt>
                <c:pt idx="335">
                  <c:v>2442.6</c:v>
                </c:pt>
                <c:pt idx="336">
                  <c:v>2415.1</c:v>
                </c:pt>
                <c:pt idx="337">
                  <c:v>2442</c:v>
                </c:pt>
                <c:pt idx="338">
                  <c:v>2434.3000000000002</c:v>
                </c:pt>
                <c:pt idx="339">
                  <c:v>2451.8000000000002</c:v>
                </c:pt>
                <c:pt idx="340">
                  <c:v>2438</c:v>
                </c:pt>
                <c:pt idx="341">
                  <c:v>2436.9</c:v>
                </c:pt>
                <c:pt idx="342">
                  <c:v>2434</c:v>
                </c:pt>
                <c:pt idx="343">
                  <c:v>2447.6999999999998</c:v>
                </c:pt>
                <c:pt idx="344">
                  <c:v>2450.5</c:v>
                </c:pt>
                <c:pt idx="345">
                  <c:v>2436.8000000000002</c:v>
                </c:pt>
                <c:pt idx="346">
                  <c:v>2444.9</c:v>
                </c:pt>
                <c:pt idx="347">
                  <c:v>2432.9</c:v>
                </c:pt>
                <c:pt idx="348">
                  <c:v>2424.6</c:v>
                </c:pt>
                <c:pt idx="349">
                  <c:v>2437.5</c:v>
                </c:pt>
                <c:pt idx="350">
                  <c:v>2434.6</c:v>
                </c:pt>
                <c:pt idx="351">
                  <c:v>2442.1999999999998</c:v>
                </c:pt>
                <c:pt idx="352">
                  <c:v>2445.1999999999998</c:v>
                </c:pt>
                <c:pt idx="353">
                  <c:v>2424.5</c:v>
                </c:pt>
                <c:pt idx="354">
                  <c:v>2429.8000000000002</c:v>
                </c:pt>
                <c:pt idx="355">
                  <c:v>2440</c:v>
                </c:pt>
                <c:pt idx="356">
                  <c:v>2431.5</c:v>
                </c:pt>
                <c:pt idx="357">
                  <c:v>2447.5</c:v>
                </c:pt>
                <c:pt idx="358">
                  <c:v>2438.1999999999998</c:v>
                </c:pt>
                <c:pt idx="359">
                  <c:v>2432.1999999999998</c:v>
                </c:pt>
                <c:pt idx="360">
                  <c:v>44.2</c:v>
                </c:pt>
                <c:pt idx="361">
                  <c:v>45</c:v>
                </c:pt>
                <c:pt idx="362">
                  <c:v>45</c:v>
                </c:pt>
                <c:pt idx="363">
                  <c:v>45</c:v>
                </c:pt>
                <c:pt idx="364">
                  <c:v>45</c:v>
                </c:pt>
                <c:pt idx="365">
                  <c:v>44.9</c:v>
                </c:pt>
                <c:pt idx="366">
                  <c:v>45</c:v>
                </c:pt>
                <c:pt idx="367">
                  <c:v>45</c:v>
                </c:pt>
                <c:pt idx="368">
                  <c:v>44.9</c:v>
                </c:pt>
                <c:pt idx="369">
                  <c:v>45</c:v>
                </c:pt>
                <c:pt idx="370">
                  <c:v>44.9</c:v>
                </c:pt>
                <c:pt idx="371">
                  <c:v>45</c:v>
                </c:pt>
                <c:pt idx="372">
                  <c:v>44.9</c:v>
                </c:pt>
                <c:pt idx="373">
                  <c:v>44.9</c:v>
                </c:pt>
                <c:pt idx="374">
                  <c:v>45</c:v>
                </c:pt>
                <c:pt idx="375">
                  <c:v>45</c:v>
                </c:pt>
                <c:pt idx="376">
                  <c:v>45.1</c:v>
                </c:pt>
                <c:pt idx="377">
                  <c:v>44.9</c:v>
                </c:pt>
                <c:pt idx="378">
                  <c:v>45</c:v>
                </c:pt>
                <c:pt idx="379">
                  <c:v>44.9</c:v>
                </c:pt>
                <c:pt idx="380">
                  <c:v>44.9</c:v>
                </c:pt>
                <c:pt idx="381">
                  <c:v>44.9</c:v>
                </c:pt>
                <c:pt idx="382">
                  <c:v>45.1</c:v>
                </c:pt>
                <c:pt idx="383">
                  <c:v>44.9</c:v>
                </c:pt>
                <c:pt idx="384">
                  <c:v>44.9</c:v>
                </c:pt>
                <c:pt idx="385">
                  <c:v>45</c:v>
                </c:pt>
                <c:pt idx="386">
                  <c:v>44.8</c:v>
                </c:pt>
                <c:pt idx="387">
                  <c:v>44.9</c:v>
                </c:pt>
                <c:pt idx="388">
                  <c:v>45</c:v>
                </c:pt>
                <c:pt idx="389">
                  <c:v>44.9</c:v>
                </c:pt>
                <c:pt idx="390">
                  <c:v>45</c:v>
                </c:pt>
                <c:pt idx="391">
                  <c:v>45</c:v>
                </c:pt>
                <c:pt idx="392">
                  <c:v>45</c:v>
                </c:pt>
                <c:pt idx="393">
                  <c:v>45.1</c:v>
                </c:pt>
                <c:pt idx="394">
                  <c:v>40.799999999999997</c:v>
                </c:pt>
                <c:pt idx="395">
                  <c:v>39.200000000000003</c:v>
                </c:pt>
                <c:pt idx="396">
                  <c:v>39.9</c:v>
                </c:pt>
                <c:pt idx="397">
                  <c:v>40.6</c:v>
                </c:pt>
                <c:pt idx="398">
                  <c:v>39.5</c:v>
                </c:pt>
                <c:pt idx="399">
                  <c:v>35.799999999999997</c:v>
                </c:pt>
                <c:pt idx="400">
                  <c:v>33.1</c:v>
                </c:pt>
                <c:pt idx="401">
                  <c:v>36.6</c:v>
                </c:pt>
                <c:pt idx="402">
                  <c:v>37.6</c:v>
                </c:pt>
                <c:pt idx="403">
                  <c:v>33.299999999999997</c:v>
                </c:pt>
                <c:pt idx="404">
                  <c:v>35.5</c:v>
                </c:pt>
                <c:pt idx="405">
                  <c:v>34.4</c:v>
                </c:pt>
                <c:pt idx="406">
                  <c:v>37.9</c:v>
                </c:pt>
                <c:pt idx="407">
                  <c:v>38.299999999999997</c:v>
                </c:pt>
                <c:pt idx="408">
                  <c:v>39</c:v>
                </c:pt>
                <c:pt idx="409">
                  <c:v>39.799999999999997</c:v>
                </c:pt>
                <c:pt idx="410">
                  <c:v>40.6</c:v>
                </c:pt>
                <c:pt idx="411">
                  <c:v>42.1</c:v>
                </c:pt>
                <c:pt idx="412">
                  <c:v>42.9</c:v>
                </c:pt>
                <c:pt idx="413">
                  <c:v>43.6</c:v>
                </c:pt>
                <c:pt idx="414">
                  <c:v>45.7</c:v>
                </c:pt>
                <c:pt idx="415">
                  <c:v>47.7</c:v>
                </c:pt>
                <c:pt idx="416">
                  <c:v>48.4</c:v>
                </c:pt>
                <c:pt idx="417">
                  <c:v>48.9</c:v>
                </c:pt>
                <c:pt idx="418">
                  <c:v>49.8</c:v>
                </c:pt>
                <c:pt idx="419">
                  <c:v>50.3</c:v>
                </c:pt>
                <c:pt idx="420">
                  <c:v>51.2</c:v>
                </c:pt>
                <c:pt idx="421">
                  <c:v>51.6</c:v>
                </c:pt>
                <c:pt idx="422">
                  <c:v>52.4</c:v>
                </c:pt>
                <c:pt idx="423">
                  <c:v>51.9</c:v>
                </c:pt>
                <c:pt idx="424">
                  <c:v>52.4</c:v>
                </c:pt>
                <c:pt idx="425">
                  <c:v>52.5</c:v>
                </c:pt>
                <c:pt idx="426">
                  <c:v>53.4</c:v>
                </c:pt>
                <c:pt idx="427">
                  <c:v>53.6</c:v>
                </c:pt>
                <c:pt idx="428">
                  <c:v>54.6</c:v>
                </c:pt>
                <c:pt idx="429">
                  <c:v>54.4</c:v>
                </c:pt>
                <c:pt idx="430">
                  <c:v>55.1</c:v>
                </c:pt>
                <c:pt idx="431">
                  <c:v>56</c:v>
                </c:pt>
                <c:pt idx="432">
                  <c:v>56.2</c:v>
                </c:pt>
                <c:pt idx="433">
                  <c:v>56.5</c:v>
                </c:pt>
                <c:pt idx="434">
                  <c:v>56.8</c:v>
                </c:pt>
                <c:pt idx="435">
                  <c:v>56.9</c:v>
                </c:pt>
                <c:pt idx="436">
                  <c:v>56.9</c:v>
                </c:pt>
                <c:pt idx="437">
                  <c:v>57.2</c:v>
                </c:pt>
                <c:pt idx="438">
                  <c:v>57.3</c:v>
                </c:pt>
                <c:pt idx="439">
                  <c:v>57.4</c:v>
                </c:pt>
                <c:pt idx="440">
                  <c:v>57.8</c:v>
                </c:pt>
                <c:pt idx="441">
                  <c:v>57.7</c:v>
                </c:pt>
                <c:pt idx="442">
                  <c:v>57.8</c:v>
                </c:pt>
                <c:pt idx="443">
                  <c:v>57.9</c:v>
                </c:pt>
                <c:pt idx="444">
                  <c:v>58.4</c:v>
                </c:pt>
                <c:pt idx="445">
                  <c:v>58.1</c:v>
                </c:pt>
                <c:pt idx="446">
                  <c:v>58.1</c:v>
                </c:pt>
                <c:pt idx="447">
                  <c:v>58</c:v>
                </c:pt>
                <c:pt idx="448">
                  <c:v>58.1</c:v>
                </c:pt>
                <c:pt idx="449">
                  <c:v>58.2</c:v>
                </c:pt>
                <c:pt idx="450">
                  <c:v>58.6</c:v>
                </c:pt>
                <c:pt idx="451">
                  <c:v>58.6</c:v>
                </c:pt>
                <c:pt idx="452">
                  <c:v>58.9</c:v>
                </c:pt>
                <c:pt idx="453">
                  <c:v>58.6</c:v>
                </c:pt>
                <c:pt idx="454">
                  <c:v>59</c:v>
                </c:pt>
                <c:pt idx="455">
                  <c:v>58.1</c:v>
                </c:pt>
                <c:pt idx="456">
                  <c:v>58.9</c:v>
                </c:pt>
                <c:pt idx="457">
                  <c:v>59.2</c:v>
                </c:pt>
                <c:pt idx="458">
                  <c:v>59.5</c:v>
                </c:pt>
                <c:pt idx="459">
                  <c:v>59.4</c:v>
                </c:pt>
                <c:pt idx="460">
                  <c:v>59.4</c:v>
                </c:pt>
                <c:pt idx="461">
                  <c:v>59.6</c:v>
                </c:pt>
                <c:pt idx="462">
                  <c:v>60.1</c:v>
                </c:pt>
                <c:pt idx="463">
                  <c:v>59.3</c:v>
                </c:pt>
                <c:pt idx="464">
                  <c:v>59.6</c:v>
                </c:pt>
                <c:pt idx="465">
                  <c:v>59.8</c:v>
                </c:pt>
                <c:pt idx="466">
                  <c:v>59.7</c:v>
                </c:pt>
                <c:pt idx="467">
                  <c:v>59.6</c:v>
                </c:pt>
                <c:pt idx="468">
                  <c:v>59.6</c:v>
                </c:pt>
                <c:pt idx="469">
                  <c:v>59.6</c:v>
                </c:pt>
                <c:pt idx="470">
                  <c:v>60.1</c:v>
                </c:pt>
                <c:pt idx="471">
                  <c:v>60.2</c:v>
                </c:pt>
                <c:pt idx="472">
                  <c:v>60.3</c:v>
                </c:pt>
                <c:pt idx="473">
                  <c:v>60.3</c:v>
                </c:pt>
                <c:pt idx="474">
                  <c:v>60</c:v>
                </c:pt>
                <c:pt idx="475">
                  <c:v>60.5</c:v>
                </c:pt>
                <c:pt idx="476">
                  <c:v>60.2</c:v>
                </c:pt>
                <c:pt idx="477">
                  <c:v>60.5</c:v>
                </c:pt>
                <c:pt idx="478">
                  <c:v>60</c:v>
                </c:pt>
                <c:pt idx="479">
                  <c:v>60.3</c:v>
                </c:pt>
                <c:pt idx="480">
                  <c:v>60.6</c:v>
                </c:pt>
                <c:pt idx="481">
                  <c:v>60.3</c:v>
                </c:pt>
                <c:pt idx="482">
                  <c:v>60.9</c:v>
                </c:pt>
                <c:pt idx="483">
                  <c:v>60.9</c:v>
                </c:pt>
                <c:pt idx="484">
                  <c:v>61.1</c:v>
                </c:pt>
                <c:pt idx="485">
                  <c:v>61</c:v>
                </c:pt>
                <c:pt idx="486">
                  <c:v>60.8</c:v>
                </c:pt>
                <c:pt idx="487">
                  <c:v>61</c:v>
                </c:pt>
                <c:pt idx="488">
                  <c:v>61</c:v>
                </c:pt>
                <c:pt idx="489">
                  <c:v>61.1</c:v>
                </c:pt>
                <c:pt idx="490">
                  <c:v>61.3</c:v>
                </c:pt>
                <c:pt idx="491">
                  <c:v>60.9</c:v>
                </c:pt>
                <c:pt idx="492">
                  <c:v>60.7</c:v>
                </c:pt>
                <c:pt idx="493">
                  <c:v>60.9</c:v>
                </c:pt>
                <c:pt idx="494">
                  <c:v>60.5</c:v>
                </c:pt>
                <c:pt idx="495">
                  <c:v>61</c:v>
                </c:pt>
                <c:pt idx="496">
                  <c:v>61.5</c:v>
                </c:pt>
                <c:pt idx="497">
                  <c:v>61.2</c:v>
                </c:pt>
                <c:pt idx="498">
                  <c:v>61.3</c:v>
                </c:pt>
                <c:pt idx="499">
                  <c:v>60.5</c:v>
                </c:pt>
                <c:pt idx="500">
                  <c:v>43.6</c:v>
                </c:pt>
                <c:pt idx="501">
                  <c:v>46.2</c:v>
                </c:pt>
                <c:pt idx="502">
                  <c:v>34.9</c:v>
                </c:pt>
                <c:pt idx="503">
                  <c:v>30.9</c:v>
                </c:pt>
                <c:pt idx="504">
                  <c:v>31.5</c:v>
                </c:pt>
                <c:pt idx="505">
                  <c:v>32</c:v>
                </c:pt>
                <c:pt idx="506">
                  <c:v>32.700000000000003</c:v>
                </c:pt>
                <c:pt idx="507">
                  <c:v>33.200000000000003</c:v>
                </c:pt>
                <c:pt idx="508">
                  <c:v>34</c:v>
                </c:pt>
                <c:pt idx="509">
                  <c:v>34.700000000000003</c:v>
                </c:pt>
                <c:pt idx="510">
                  <c:v>35.299999999999997</c:v>
                </c:pt>
                <c:pt idx="511">
                  <c:v>35.6</c:v>
                </c:pt>
                <c:pt idx="512">
                  <c:v>35.6</c:v>
                </c:pt>
                <c:pt idx="513">
                  <c:v>35.6</c:v>
                </c:pt>
                <c:pt idx="514">
                  <c:v>37.1</c:v>
                </c:pt>
                <c:pt idx="515">
                  <c:v>37.700000000000003</c:v>
                </c:pt>
                <c:pt idx="516">
                  <c:v>38.200000000000003</c:v>
                </c:pt>
                <c:pt idx="517">
                  <c:v>38.5</c:v>
                </c:pt>
                <c:pt idx="518">
                  <c:v>39.200000000000003</c:v>
                </c:pt>
                <c:pt idx="519">
                  <c:v>39.5</c:v>
                </c:pt>
                <c:pt idx="520">
                  <c:v>39.9</c:v>
                </c:pt>
                <c:pt idx="521">
                  <c:v>40.1</c:v>
                </c:pt>
                <c:pt idx="522">
                  <c:v>40.6</c:v>
                </c:pt>
                <c:pt idx="523">
                  <c:v>40.6</c:v>
                </c:pt>
                <c:pt idx="524">
                  <c:v>41.1</c:v>
                </c:pt>
                <c:pt idx="525">
                  <c:v>41.5</c:v>
                </c:pt>
                <c:pt idx="526">
                  <c:v>41.5</c:v>
                </c:pt>
                <c:pt idx="527">
                  <c:v>41.7</c:v>
                </c:pt>
                <c:pt idx="528">
                  <c:v>41.2</c:v>
                </c:pt>
                <c:pt idx="529">
                  <c:v>42.6</c:v>
                </c:pt>
                <c:pt idx="530">
                  <c:v>42.7</c:v>
                </c:pt>
                <c:pt idx="531">
                  <c:v>43</c:v>
                </c:pt>
                <c:pt idx="532">
                  <c:v>43.2</c:v>
                </c:pt>
                <c:pt idx="533">
                  <c:v>43.4</c:v>
                </c:pt>
                <c:pt idx="534">
                  <c:v>43.5</c:v>
                </c:pt>
                <c:pt idx="535">
                  <c:v>43.6</c:v>
                </c:pt>
                <c:pt idx="536">
                  <c:v>43.9</c:v>
                </c:pt>
                <c:pt idx="537">
                  <c:v>44.1</c:v>
                </c:pt>
                <c:pt idx="538">
                  <c:v>44.1</c:v>
                </c:pt>
                <c:pt idx="539">
                  <c:v>44.2</c:v>
                </c:pt>
                <c:pt idx="540">
                  <c:v>44.3</c:v>
                </c:pt>
                <c:pt idx="541">
                  <c:v>44.1</c:v>
                </c:pt>
                <c:pt idx="542">
                  <c:v>44.4</c:v>
                </c:pt>
                <c:pt idx="543">
                  <c:v>45</c:v>
                </c:pt>
                <c:pt idx="544">
                  <c:v>44.9</c:v>
                </c:pt>
                <c:pt idx="545">
                  <c:v>44.9</c:v>
                </c:pt>
                <c:pt idx="546">
                  <c:v>44.7</c:v>
                </c:pt>
                <c:pt idx="547">
                  <c:v>45</c:v>
                </c:pt>
                <c:pt idx="548">
                  <c:v>45.2</c:v>
                </c:pt>
                <c:pt idx="549">
                  <c:v>45.1</c:v>
                </c:pt>
                <c:pt idx="550">
                  <c:v>44.9</c:v>
                </c:pt>
                <c:pt idx="551">
                  <c:v>45.3</c:v>
                </c:pt>
                <c:pt idx="552">
                  <c:v>45.3</c:v>
                </c:pt>
                <c:pt idx="553">
                  <c:v>45.1</c:v>
                </c:pt>
                <c:pt idx="554">
                  <c:v>45.7</c:v>
                </c:pt>
                <c:pt idx="555">
                  <c:v>45.7</c:v>
                </c:pt>
                <c:pt idx="556">
                  <c:v>46</c:v>
                </c:pt>
                <c:pt idx="557">
                  <c:v>46</c:v>
                </c:pt>
                <c:pt idx="558">
                  <c:v>46</c:v>
                </c:pt>
                <c:pt idx="559">
                  <c:v>45.8</c:v>
                </c:pt>
                <c:pt idx="560">
                  <c:v>46.1</c:v>
                </c:pt>
                <c:pt idx="561">
                  <c:v>46</c:v>
                </c:pt>
                <c:pt idx="562">
                  <c:v>46.1</c:v>
                </c:pt>
                <c:pt idx="563">
                  <c:v>45.9</c:v>
                </c:pt>
                <c:pt idx="564">
                  <c:v>46</c:v>
                </c:pt>
                <c:pt idx="565">
                  <c:v>46.3</c:v>
                </c:pt>
                <c:pt idx="566">
                  <c:v>46.4</c:v>
                </c:pt>
                <c:pt idx="567">
                  <c:v>46.5</c:v>
                </c:pt>
                <c:pt idx="568">
                  <c:v>46.4</c:v>
                </c:pt>
                <c:pt idx="569">
                  <c:v>46.4</c:v>
                </c:pt>
                <c:pt idx="570">
                  <c:v>46.5</c:v>
                </c:pt>
                <c:pt idx="571">
                  <c:v>46.5</c:v>
                </c:pt>
                <c:pt idx="572">
                  <c:v>46.3</c:v>
                </c:pt>
                <c:pt idx="573">
                  <c:v>46.4</c:v>
                </c:pt>
                <c:pt idx="574">
                  <c:v>46.2</c:v>
                </c:pt>
                <c:pt idx="575">
                  <c:v>46.9</c:v>
                </c:pt>
                <c:pt idx="576">
                  <c:v>46.5</c:v>
                </c:pt>
                <c:pt idx="577">
                  <c:v>46.9</c:v>
                </c:pt>
                <c:pt idx="578">
                  <c:v>46.6</c:v>
                </c:pt>
                <c:pt idx="579">
                  <c:v>46.7</c:v>
                </c:pt>
                <c:pt idx="580">
                  <c:v>46.6</c:v>
                </c:pt>
                <c:pt idx="581">
                  <c:v>46.9</c:v>
                </c:pt>
                <c:pt idx="582">
                  <c:v>46.9</c:v>
                </c:pt>
                <c:pt idx="583">
                  <c:v>47.1</c:v>
                </c:pt>
                <c:pt idx="584">
                  <c:v>47</c:v>
                </c:pt>
                <c:pt idx="585">
                  <c:v>46.8</c:v>
                </c:pt>
                <c:pt idx="586">
                  <c:v>46.9</c:v>
                </c:pt>
                <c:pt idx="587">
                  <c:v>46.9</c:v>
                </c:pt>
                <c:pt idx="588">
                  <c:v>47</c:v>
                </c:pt>
                <c:pt idx="589">
                  <c:v>47</c:v>
                </c:pt>
                <c:pt idx="590">
                  <c:v>46.8</c:v>
                </c:pt>
                <c:pt idx="591">
                  <c:v>47.3</c:v>
                </c:pt>
                <c:pt idx="592">
                  <c:v>46.9</c:v>
                </c:pt>
                <c:pt idx="593">
                  <c:v>47.3</c:v>
                </c:pt>
                <c:pt idx="594">
                  <c:v>46.9</c:v>
                </c:pt>
                <c:pt idx="595">
                  <c:v>47.3</c:v>
                </c:pt>
                <c:pt idx="596">
                  <c:v>47.2</c:v>
                </c:pt>
                <c:pt idx="597">
                  <c:v>46.8</c:v>
                </c:pt>
                <c:pt idx="598">
                  <c:v>44.5</c:v>
                </c:pt>
                <c:pt idx="599">
                  <c:v>39.9</c:v>
                </c:pt>
                <c:pt idx="600">
                  <c:v>41.2</c:v>
                </c:pt>
                <c:pt idx="601">
                  <c:v>39.5</c:v>
                </c:pt>
                <c:pt idx="602">
                  <c:v>23.8</c:v>
                </c:pt>
                <c:pt idx="603">
                  <c:v>27.5</c:v>
                </c:pt>
                <c:pt idx="604">
                  <c:v>28</c:v>
                </c:pt>
                <c:pt idx="605">
                  <c:v>28.5</c:v>
                </c:pt>
                <c:pt idx="606">
                  <c:v>29</c:v>
                </c:pt>
                <c:pt idx="607">
                  <c:v>29.4</c:v>
                </c:pt>
                <c:pt idx="608">
                  <c:v>28.7</c:v>
                </c:pt>
                <c:pt idx="609">
                  <c:v>29.9</c:v>
                </c:pt>
                <c:pt idx="610">
                  <c:v>30.7</c:v>
                </c:pt>
                <c:pt idx="611">
                  <c:v>31.3</c:v>
                </c:pt>
                <c:pt idx="612">
                  <c:v>31.4</c:v>
                </c:pt>
                <c:pt idx="613">
                  <c:v>31.3</c:v>
                </c:pt>
                <c:pt idx="614">
                  <c:v>32.299999999999997</c:v>
                </c:pt>
                <c:pt idx="615">
                  <c:v>32.5</c:v>
                </c:pt>
                <c:pt idx="616">
                  <c:v>32.4</c:v>
                </c:pt>
                <c:pt idx="617">
                  <c:v>31.9</c:v>
                </c:pt>
                <c:pt idx="618">
                  <c:v>32.9</c:v>
                </c:pt>
                <c:pt idx="619">
                  <c:v>34</c:v>
                </c:pt>
                <c:pt idx="620">
                  <c:v>34.4</c:v>
                </c:pt>
                <c:pt idx="621">
                  <c:v>34.700000000000003</c:v>
                </c:pt>
                <c:pt idx="622">
                  <c:v>34.799999999999997</c:v>
                </c:pt>
                <c:pt idx="623">
                  <c:v>34.299999999999997</c:v>
                </c:pt>
                <c:pt idx="624">
                  <c:v>34.6</c:v>
                </c:pt>
                <c:pt idx="625">
                  <c:v>34.200000000000003</c:v>
                </c:pt>
                <c:pt idx="626">
                  <c:v>34.700000000000003</c:v>
                </c:pt>
                <c:pt idx="627">
                  <c:v>35.9</c:v>
                </c:pt>
                <c:pt idx="628">
                  <c:v>36.299999999999997</c:v>
                </c:pt>
                <c:pt idx="629">
                  <c:v>36.4</c:v>
                </c:pt>
                <c:pt idx="630">
                  <c:v>36.799999999999997</c:v>
                </c:pt>
                <c:pt idx="631">
                  <c:v>37</c:v>
                </c:pt>
                <c:pt idx="632">
                  <c:v>37.200000000000003</c:v>
                </c:pt>
                <c:pt idx="633">
                  <c:v>37.299999999999997</c:v>
                </c:pt>
                <c:pt idx="634">
                  <c:v>37.6</c:v>
                </c:pt>
                <c:pt idx="635">
                  <c:v>37.9</c:v>
                </c:pt>
                <c:pt idx="636">
                  <c:v>38</c:v>
                </c:pt>
                <c:pt idx="637">
                  <c:v>38.1</c:v>
                </c:pt>
                <c:pt idx="638">
                  <c:v>38.200000000000003</c:v>
                </c:pt>
                <c:pt idx="639">
                  <c:v>38.200000000000003</c:v>
                </c:pt>
                <c:pt idx="640">
                  <c:v>38.1</c:v>
                </c:pt>
                <c:pt idx="641">
                  <c:v>38.700000000000003</c:v>
                </c:pt>
                <c:pt idx="642">
                  <c:v>38.5</c:v>
                </c:pt>
                <c:pt idx="643">
                  <c:v>38.700000000000003</c:v>
                </c:pt>
                <c:pt idx="644">
                  <c:v>38.4</c:v>
                </c:pt>
                <c:pt idx="645">
                  <c:v>38.6</c:v>
                </c:pt>
                <c:pt idx="646">
                  <c:v>39.200000000000003</c:v>
                </c:pt>
                <c:pt idx="647">
                  <c:v>38.5</c:v>
                </c:pt>
                <c:pt idx="648">
                  <c:v>38.6</c:v>
                </c:pt>
                <c:pt idx="649">
                  <c:v>38.6</c:v>
                </c:pt>
                <c:pt idx="650">
                  <c:v>38.1</c:v>
                </c:pt>
                <c:pt idx="651">
                  <c:v>38</c:v>
                </c:pt>
                <c:pt idx="652">
                  <c:v>38.799999999999997</c:v>
                </c:pt>
                <c:pt idx="653">
                  <c:v>38.799999999999997</c:v>
                </c:pt>
                <c:pt idx="654">
                  <c:v>38.799999999999997</c:v>
                </c:pt>
                <c:pt idx="655">
                  <c:v>38.299999999999997</c:v>
                </c:pt>
                <c:pt idx="656">
                  <c:v>39.200000000000003</c:v>
                </c:pt>
                <c:pt idx="657">
                  <c:v>39</c:v>
                </c:pt>
                <c:pt idx="658">
                  <c:v>39.4</c:v>
                </c:pt>
                <c:pt idx="659">
                  <c:v>39.5</c:v>
                </c:pt>
                <c:pt idx="660">
                  <c:v>39.6</c:v>
                </c:pt>
                <c:pt idx="661">
                  <c:v>39.700000000000003</c:v>
                </c:pt>
                <c:pt idx="662">
                  <c:v>39.6</c:v>
                </c:pt>
                <c:pt idx="663">
                  <c:v>39.799999999999997</c:v>
                </c:pt>
                <c:pt idx="664">
                  <c:v>40</c:v>
                </c:pt>
                <c:pt idx="665">
                  <c:v>39.6</c:v>
                </c:pt>
                <c:pt idx="666">
                  <c:v>39</c:v>
                </c:pt>
                <c:pt idx="667">
                  <c:v>39.6</c:v>
                </c:pt>
                <c:pt idx="668">
                  <c:v>39.9</c:v>
                </c:pt>
                <c:pt idx="669">
                  <c:v>39.6</c:v>
                </c:pt>
                <c:pt idx="670">
                  <c:v>40.1</c:v>
                </c:pt>
                <c:pt idx="671">
                  <c:v>39.700000000000003</c:v>
                </c:pt>
                <c:pt idx="672">
                  <c:v>39.6</c:v>
                </c:pt>
                <c:pt idx="673">
                  <c:v>39.200000000000003</c:v>
                </c:pt>
                <c:pt idx="674">
                  <c:v>39.700000000000003</c:v>
                </c:pt>
                <c:pt idx="675">
                  <c:v>39.200000000000003</c:v>
                </c:pt>
                <c:pt idx="676">
                  <c:v>39.700000000000003</c:v>
                </c:pt>
                <c:pt idx="677">
                  <c:v>39.9</c:v>
                </c:pt>
                <c:pt idx="678">
                  <c:v>40.299999999999997</c:v>
                </c:pt>
                <c:pt idx="679">
                  <c:v>40.4</c:v>
                </c:pt>
                <c:pt idx="680">
                  <c:v>40.299999999999997</c:v>
                </c:pt>
                <c:pt idx="681">
                  <c:v>40.200000000000003</c:v>
                </c:pt>
                <c:pt idx="682">
                  <c:v>40.1</c:v>
                </c:pt>
                <c:pt idx="683">
                  <c:v>40.299999999999997</c:v>
                </c:pt>
                <c:pt idx="684">
                  <c:v>40.5</c:v>
                </c:pt>
                <c:pt idx="685">
                  <c:v>40.299999999999997</c:v>
                </c:pt>
                <c:pt idx="686">
                  <c:v>40.6</c:v>
                </c:pt>
                <c:pt idx="687">
                  <c:v>40.4</c:v>
                </c:pt>
                <c:pt idx="688">
                  <c:v>40.5</c:v>
                </c:pt>
                <c:pt idx="689">
                  <c:v>40.6</c:v>
                </c:pt>
                <c:pt idx="690">
                  <c:v>40.5</c:v>
                </c:pt>
                <c:pt idx="691">
                  <c:v>40.299999999999997</c:v>
                </c:pt>
                <c:pt idx="692">
                  <c:v>40.5</c:v>
                </c:pt>
                <c:pt idx="693">
                  <c:v>40.700000000000003</c:v>
                </c:pt>
                <c:pt idx="694">
                  <c:v>40.700000000000003</c:v>
                </c:pt>
                <c:pt idx="695">
                  <c:v>40.5</c:v>
                </c:pt>
                <c:pt idx="696">
                  <c:v>40.6</c:v>
                </c:pt>
                <c:pt idx="697">
                  <c:v>40.1</c:v>
                </c:pt>
                <c:pt idx="698">
                  <c:v>26.3</c:v>
                </c:pt>
                <c:pt idx="699">
                  <c:v>27.3</c:v>
                </c:pt>
                <c:pt idx="700">
                  <c:v>26.4</c:v>
                </c:pt>
                <c:pt idx="701">
                  <c:v>27.7</c:v>
                </c:pt>
                <c:pt idx="702">
                  <c:v>27.8</c:v>
                </c:pt>
                <c:pt idx="703">
                  <c:v>28.7</c:v>
                </c:pt>
                <c:pt idx="704">
                  <c:v>28.4</c:v>
                </c:pt>
                <c:pt idx="705">
                  <c:v>29.6</c:v>
                </c:pt>
                <c:pt idx="706">
                  <c:v>30.9</c:v>
                </c:pt>
                <c:pt idx="707">
                  <c:v>30.9</c:v>
                </c:pt>
                <c:pt idx="708">
                  <c:v>31.4</c:v>
                </c:pt>
                <c:pt idx="709">
                  <c:v>33</c:v>
                </c:pt>
                <c:pt idx="710">
                  <c:v>33.1</c:v>
                </c:pt>
                <c:pt idx="711">
                  <c:v>34</c:v>
                </c:pt>
                <c:pt idx="712">
                  <c:v>34.1</c:v>
                </c:pt>
                <c:pt idx="713">
                  <c:v>35</c:v>
                </c:pt>
                <c:pt idx="714">
                  <c:v>35.200000000000003</c:v>
                </c:pt>
                <c:pt idx="715">
                  <c:v>37.1</c:v>
                </c:pt>
                <c:pt idx="716">
                  <c:v>37.299999999999997</c:v>
                </c:pt>
                <c:pt idx="717">
                  <c:v>37.5</c:v>
                </c:pt>
                <c:pt idx="718">
                  <c:v>38.299999999999997</c:v>
                </c:pt>
                <c:pt idx="719">
                  <c:v>38.4</c:v>
                </c:pt>
                <c:pt idx="720">
                  <c:v>0</c:v>
                </c:pt>
                <c:pt idx="721">
                  <c:v>0</c:v>
                </c:pt>
                <c:pt idx="722">
                  <c:v>0</c:v>
                </c:pt>
                <c:pt idx="723">
                  <c:v>0</c:v>
                </c:pt>
                <c:pt idx="724">
                  <c:v>0</c:v>
                </c:pt>
                <c:pt idx="725">
                  <c:v>0</c:v>
                </c:pt>
                <c:pt idx="726">
                  <c:v>0</c:v>
                </c:pt>
                <c:pt idx="727">
                  <c:v>0</c:v>
                </c:pt>
                <c:pt idx="728">
                  <c:v>0</c:v>
                </c:pt>
                <c:pt idx="729">
                  <c:v>0</c:v>
                </c:pt>
              </c:numCache>
            </c:numRef>
          </c:val>
          <c:smooth val="0"/>
          <c:extLst>
            <c:ext xmlns:c16="http://schemas.microsoft.com/office/drawing/2014/chart" uri="{C3380CC4-5D6E-409C-BE32-E72D297353CC}">
              <c16:uniqueId val="{00000000-CE87-824D-912F-0ADC3B0AFD02}"/>
            </c:ext>
          </c:extLst>
        </c:ser>
        <c:dLbls>
          <c:showLegendKey val="0"/>
          <c:showVal val="0"/>
          <c:showCatName val="0"/>
          <c:showSerName val="0"/>
          <c:showPercent val="0"/>
          <c:showBubbleSize val="0"/>
        </c:dLbls>
        <c:marker val="1"/>
        <c:smooth val="0"/>
        <c:axId val="504366376"/>
        <c:axId val="504360104"/>
      </c:lineChart>
      <c:lineChart>
        <c:grouping val="standard"/>
        <c:varyColors val="0"/>
        <c:ser>
          <c:idx val="1"/>
          <c:order val="1"/>
          <c:tx>
            <c:strRef>
              <c:f>Sheet1!$C$1</c:f>
              <c:strCache>
                <c:ptCount val="1"/>
                <c:pt idx="0">
                  <c:v>ACU</c:v>
                </c:pt>
              </c:strCache>
            </c:strRef>
          </c:tx>
          <c:spPr>
            <a:ln w="19050" cap="rnd">
              <a:solidFill>
                <a:srgbClr val="527FFF"/>
              </a:solidFill>
              <a:round/>
            </a:ln>
            <a:effectLst/>
          </c:spPr>
          <c:marker>
            <c:symbol val="none"/>
          </c:marker>
          <c:cat>
            <c:numRef>
              <c:f>Sheet1!$A$2:$A$731</c:f>
              <c:numCache>
                <c:formatCode>General</c:formatCode>
                <c:ptCount val="7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pt idx="580">
                  <c:v>5810</c:v>
                </c:pt>
                <c:pt idx="581">
                  <c:v>5820</c:v>
                </c:pt>
                <c:pt idx="582">
                  <c:v>5830</c:v>
                </c:pt>
                <c:pt idx="583">
                  <c:v>5840</c:v>
                </c:pt>
                <c:pt idx="584">
                  <c:v>5850</c:v>
                </c:pt>
                <c:pt idx="585">
                  <c:v>5860</c:v>
                </c:pt>
                <c:pt idx="586">
                  <c:v>5870</c:v>
                </c:pt>
                <c:pt idx="587">
                  <c:v>5880</c:v>
                </c:pt>
                <c:pt idx="588">
                  <c:v>5890</c:v>
                </c:pt>
                <c:pt idx="589">
                  <c:v>5900</c:v>
                </c:pt>
                <c:pt idx="590">
                  <c:v>5910</c:v>
                </c:pt>
                <c:pt idx="591">
                  <c:v>5920</c:v>
                </c:pt>
                <c:pt idx="592">
                  <c:v>5930</c:v>
                </c:pt>
                <c:pt idx="593">
                  <c:v>5940</c:v>
                </c:pt>
                <c:pt idx="594">
                  <c:v>5950</c:v>
                </c:pt>
                <c:pt idx="595">
                  <c:v>5960</c:v>
                </c:pt>
                <c:pt idx="596">
                  <c:v>5970</c:v>
                </c:pt>
                <c:pt idx="597">
                  <c:v>5980</c:v>
                </c:pt>
                <c:pt idx="598">
                  <c:v>5990</c:v>
                </c:pt>
                <c:pt idx="599">
                  <c:v>6000</c:v>
                </c:pt>
                <c:pt idx="600">
                  <c:v>6010</c:v>
                </c:pt>
                <c:pt idx="601">
                  <c:v>6020</c:v>
                </c:pt>
                <c:pt idx="602">
                  <c:v>6030</c:v>
                </c:pt>
                <c:pt idx="603">
                  <c:v>6040</c:v>
                </c:pt>
                <c:pt idx="604">
                  <c:v>6050</c:v>
                </c:pt>
                <c:pt idx="605">
                  <c:v>6060</c:v>
                </c:pt>
                <c:pt idx="606">
                  <c:v>6070</c:v>
                </c:pt>
                <c:pt idx="607">
                  <c:v>6080</c:v>
                </c:pt>
                <c:pt idx="608">
                  <c:v>6090</c:v>
                </c:pt>
                <c:pt idx="609">
                  <c:v>6100</c:v>
                </c:pt>
                <c:pt idx="610">
                  <c:v>6110</c:v>
                </c:pt>
                <c:pt idx="611">
                  <c:v>6120</c:v>
                </c:pt>
                <c:pt idx="612">
                  <c:v>6130</c:v>
                </c:pt>
                <c:pt idx="613">
                  <c:v>6140</c:v>
                </c:pt>
                <c:pt idx="614">
                  <c:v>6150</c:v>
                </c:pt>
                <c:pt idx="615">
                  <c:v>6160</c:v>
                </c:pt>
                <c:pt idx="616">
                  <c:v>6170</c:v>
                </c:pt>
                <c:pt idx="617">
                  <c:v>6180</c:v>
                </c:pt>
                <c:pt idx="618">
                  <c:v>6190</c:v>
                </c:pt>
                <c:pt idx="619">
                  <c:v>6200</c:v>
                </c:pt>
                <c:pt idx="620">
                  <c:v>6210</c:v>
                </c:pt>
                <c:pt idx="621">
                  <c:v>6220</c:v>
                </c:pt>
                <c:pt idx="622">
                  <c:v>6230</c:v>
                </c:pt>
                <c:pt idx="623">
                  <c:v>6240</c:v>
                </c:pt>
                <c:pt idx="624">
                  <c:v>6250</c:v>
                </c:pt>
                <c:pt idx="625">
                  <c:v>6260</c:v>
                </c:pt>
                <c:pt idx="626">
                  <c:v>6270</c:v>
                </c:pt>
                <c:pt idx="627">
                  <c:v>6280</c:v>
                </c:pt>
                <c:pt idx="628">
                  <c:v>6290</c:v>
                </c:pt>
                <c:pt idx="629">
                  <c:v>6300</c:v>
                </c:pt>
                <c:pt idx="630">
                  <c:v>6310</c:v>
                </c:pt>
                <c:pt idx="631">
                  <c:v>6320</c:v>
                </c:pt>
                <c:pt idx="632">
                  <c:v>6330</c:v>
                </c:pt>
                <c:pt idx="633">
                  <c:v>6340</c:v>
                </c:pt>
                <c:pt idx="634">
                  <c:v>6350</c:v>
                </c:pt>
                <c:pt idx="635">
                  <c:v>6360</c:v>
                </c:pt>
                <c:pt idx="636">
                  <c:v>6370</c:v>
                </c:pt>
                <c:pt idx="637">
                  <c:v>6380</c:v>
                </c:pt>
                <c:pt idx="638">
                  <c:v>6390</c:v>
                </c:pt>
                <c:pt idx="639">
                  <c:v>6400</c:v>
                </c:pt>
                <c:pt idx="640">
                  <c:v>6410</c:v>
                </c:pt>
                <c:pt idx="641">
                  <c:v>6420</c:v>
                </c:pt>
                <c:pt idx="642">
                  <c:v>6430</c:v>
                </c:pt>
                <c:pt idx="643">
                  <c:v>6440</c:v>
                </c:pt>
                <c:pt idx="644">
                  <c:v>6450</c:v>
                </c:pt>
                <c:pt idx="645">
                  <c:v>6460</c:v>
                </c:pt>
                <c:pt idx="646">
                  <c:v>6470</c:v>
                </c:pt>
                <c:pt idx="647">
                  <c:v>6480</c:v>
                </c:pt>
                <c:pt idx="648">
                  <c:v>6490</c:v>
                </c:pt>
                <c:pt idx="649">
                  <c:v>6500</c:v>
                </c:pt>
                <c:pt idx="650">
                  <c:v>6510</c:v>
                </c:pt>
                <c:pt idx="651">
                  <c:v>6520</c:v>
                </c:pt>
                <c:pt idx="652">
                  <c:v>6530</c:v>
                </c:pt>
                <c:pt idx="653">
                  <c:v>6540</c:v>
                </c:pt>
                <c:pt idx="654">
                  <c:v>6550</c:v>
                </c:pt>
                <c:pt idx="655">
                  <c:v>6560</c:v>
                </c:pt>
                <c:pt idx="656">
                  <c:v>6570</c:v>
                </c:pt>
                <c:pt idx="657">
                  <c:v>6580</c:v>
                </c:pt>
                <c:pt idx="658">
                  <c:v>6590</c:v>
                </c:pt>
                <c:pt idx="659">
                  <c:v>6600</c:v>
                </c:pt>
                <c:pt idx="660">
                  <c:v>6610</c:v>
                </c:pt>
                <c:pt idx="661">
                  <c:v>6620</c:v>
                </c:pt>
                <c:pt idx="662">
                  <c:v>6630</c:v>
                </c:pt>
                <c:pt idx="663">
                  <c:v>6640</c:v>
                </c:pt>
                <c:pt idx="664">
                  <c:v>6650</c:v>
                </c:pt>
                <c:pt idx="665">
                  <c:v>6660</c:v>
                </c:pt>
                <c:pt idx="666">
                  <c:v>6670</c:v>
                </c:pt>
                <c:pt idx="667">
                  <c:v>6680</c:v>
                </c:pt>
                <c:pt idx="668">
                  <c:v>6690</c:v>
                </c:pt>
                <c:pt idx="669">
                  <c:v>6700</c:v>
                </c:pt>
                <c:pt idx="670">
                  <c:v>6710</c:v>
                </c:pt>
                <c:pt idx="671">
                  <c:v>6720</c:v>
                </c:pt>
                <c:pt idx="672">
                  <c:v>6730</c:v>
                </c:pt>
                <c:pt idx="673">
                  <c:v>6740</c:v>
                </c:pt>
                <c:pt idx="674">
                  <c:v>6750</c:v>
                </c:pt>
                <c:pt idx="675">
                  <c:v>6760</c:v>
                </c:pt>
                <c:pt idx="676">
                  <c:v>6770</c:v>
                </c:pt>
                <c:pt idx="677">
                  <c:v>6780</c:v>
                </c:pt>
                <c:pt idx="678">
                  <c:v>6790</c:v>
                </c:pt>
                <c:pt idx="679">
                  <c:v>6800</c:v>
                </c:pt>
                <c:pt idx="680">
                  <c:v>6810</c:v>
                </c:pt>
                <c:pt idx="681">
                  <c:v>6820</c:v>
                </c:pt>
                <c:pt idx="682">
                  <c:v>6830</c:v>
                </c:pt>
                <c:pt idx="683">
                  <c:v>6840</c:v>
                </c:pt>
                <c:pt idx="684">
                  <c:v>6850</c:v>
                </c:pt>
                <c:pt idx="685">
                  <c:v>6860</c:v>
                </c:pt>
                <c:pt idx="686">
                  <c:v>6870</c:v>
                </c:pt>
                <c:pt idx="687">
                  <c:v>6880</c:v>
                </c:pt>
                <c:pt idx="688">
                  <c:v>6890</c:v>
                </c:pt>
                <c:pt idx="689">
                  <c:v>6900</c:v>
                </c:pt>
                <c:pt idx="690">
                  <c:v>6910</c:v>
                </c:pt>
                <c:pt idx="691">
                  <c:v>6920</c:v>
                </c:pt>
                <c:pt idx="692">
                  <c:v>6930</c:v>
                </c:pt>
                <c:pt idx="693">
                  <c:v>6940</c:v>
                </c:pt>
                <c:pt idx="694">
                  <c:v>6950</c:v>
                </c:pt>
                <c:pt idx="695">
                  <c:v>6960</c:v>
                </c:pt>
                <c:pt idx="696">
                  <c:v>6970</c:v>
                </c:pt>
                <c:pt idx="697">
                  <c:v>6980</c:v>
                </c:pt>
                <c:pt idx="698">
                  <c:v>6990</c:v>
                </c:pt>
                <c:pt idx="699">
                  <c:v>7000</c:v>
                </c:pt>
                <c:pt idx="700">
                  <c:v>7010</c:v>
                </c:pt>
                <c:pt idx="701">
                  <c:v>7020</c:v>
                </c:pt>
                <c:pt idx="702">
                  <c:v>7030</c:v>
                </c:pt>
                <c:pt idx="703">
                  <c:v>7040</c:v>
                </c:pt>
                <c:pt idx="704">
                  <c:v>7050</c:v>
                </c:pt>
                <c:pt idx="705">
                  <c:v>7060</c:v>
                </c:pt>
                <c:pt idx="706">
                  <c:v>7070</c:v>
                </c:pt>
                <c:pt idx="707">
                  <c:v>7080</c:v>
                </c:pt>
                <c:pt idx="708">
                  <c:v>7090</c:v>
                </c:pt>
                <c:pt idx="709">
                  <c:v>7100</c:v>
                </c:pt>
                <c:pt idx="710">
                  <c:v>7110</c:v>
                </c:pt>
                <c:pt idx="711">
                  <c:v>7120</c:v>
                </c:pt>
                <c:pt idx="712">
                  <c:v>7130</c:v>
                </c:pt>
                <c:pt idx="713">
                  <c:v>7140</c:v>
                </c:pt>
                <c:pt idx="714">
                  <c:v>7150</c:v>
                </c:pt>
                <c:pt idx="715">
                  <c:v>7160</c:v>
                </c:pt>
                <c:pt idx="716">
                  <c:v>7170</c:v>
                </c:pt>
                <c:pt idx="717">
                  <c:v>7180</c:v>
                </c:pt>
                <c:pt idx="718">
                  <c:v>7190</c:v>
                </c:pt>
                <c:pt idx="719">
                  <c:v>7200</c:v>
                </c:pt>
                <c:pt idx="720">
                  <c:v>7210</c:v>
                </c:pt>
                <c:pt idx="721">
                  <c:v>7220</c:v>
                </c:pt>
                <c:pt idx="722">
                  <c:v>7230</c:v>
                </c:pt>
                <c:pt idx="723">
                  <c:v>7240</c:v>
                </c:pt>
                <c:pt idx="724">
                  <c:v>7250</c:v>
                </c:pt>
                <c:pt idx="725">
                  <c:v>7260</c:v>
                </c:pt>
                <c:pt idx="726">
                  <c:v>7270</c:v>
                </c:pt>
                <c:pt idx="727">
                  <c:v>7280</c:v>
                </c:pt>
                <c:pt idx="728">
                  <c:v>7290</c:v>
                </c:pt>
                <c:pt idx="729">
                  <c:v>7300</c:v>
                </c:pt>
              </c:numCache>
            </c:numRef>
          </c:cat>
          <c:val>
            <c:numRef>
              <c:f>Sheet1!$C$2:$C$731</c:f>
              <c:numCache>
                <c:formatCode>General</c:formatCode>
                <c:ptCount val="730"/>
                <c:pt idx="0">
                  <c:v>1</c:v>
                </c:pt>
                <c:pt idx="1">
                  <c:v>1</c:v>
                </c:pt>
                <c:pt idx="2">
                  <c:v>1</c:v>
                </c:pt>
                <c:pt idx="3">
                  <c:v>1</c:v>
                </c:pt>
                <c:pt idx="4">
                  <c:v>1</c:v>
                </c:pt>
                <c:pt idx="5">
                  <c:v>1</c:v>
                </c:pt>
                <c:pt idx="6">
                  <c:v>4</c:v>
                </c:pt>
                <c:pt idx="7">
                  <c:v>4</c:v>
                </c:pt>
                <c:pt idx="8">
                  <c:v>4</c:v>
                </c:pt>
                <c:pt idx="9">
                  <c:v>4</c:v>
                </c:pt>
                <c:pt idx="10">
                  <c:v>4</c:v>
                </c:pt>
                <c:pt idx="11">
                  <c:v>4</c:v>
                </c:pt>
                <c:pt idx="12">
                  <c:v>4</c:v>
                </c:pt>
                <c:pt idx="13">
                  <c:v>4</c:v>
                </c:pt>
                <c:pt idx="14">
                  <c:v>4</c:v>
                </c:pt>
                <c:pt idx="15">
                  <c:v>4</c:v>
                </c:pt>
                <c:pt idx="16">
                  <c:v>4</c:v>
                </c:pt>
                <c:pt idx="17">
                  <c:v>4</c:v>
                </c:pt>
                <c:pt idx="18">
                  <c:v>4</c:v>
                </c:pt>
                <c:pt idx="19">
                  <c:v>4</c:v>
                </c:pt>
                <c:pt idx="20">
                  <c:v>4</c:v>
                </c:pt>
                <c:pt idx="21">
                  <c:v>4</c:v>
                </c:pt>
                <c:pt idx="22">
                  <c:v>4</c:v>
                </c:pt>
                <c:pt idx="23">
                  <c:v>4</c:v>
                </c:pt>
                <c:pt idx="24">
                  <c:v>4</c:v>
                </c:pt>
                <c:pt idx="25">
                  <c:v>4</c:v>
                </c:pt>
                <c:pt idx="26">
                  <c:v>4</c:v>
                </c:pt>
                <c:pt idx="27">
                  <c:v>4</c:v>
                </c:pt>
                <c:pt idx="28">
                  <c:v>4</c:v>
                </c:pt>
                <c:pt idx="29">
                  <c:v>4</c:v>
                </c:pt>
                <c:pt idx="30">
                  <c:v>4</c:v>
                </c:pt>
                <c:pt idx="31">
                  <c:v>4</c:v>
                </c:pt>
                <c:pt idx="32">
                  <c:v>4</c:v>
                </c:pt>
                <c:pt idx="33">
                  <c:v>4</c:v>
                </c:pt>
                <c:pt idx="34">
                  <c:v>4</c:v>
                </c:pt>
                <c:pt idx="35">
                  <c:v>4</c:v>
                </c:pt>
                <c:pt idx="36">
                  <c:v>4</c:v>
                </c:pt>
                <c:pt idx="37">
                  <c:v>4</c:v>
                </c:pt>
                <c:pt idx="38">
                  <c:v>4</c:v>
                </c:pt>
                <c:pt idx="39">
                  <c:v>4</c:v>
                </c:pt>
                <c:pt idx="40">
                  <c:v>8</c:v>
                </c:pt>
                <c:pt idx="41">
                  <c:v>8</c:v>
                </c:pt>
                <c:pt idx="42">
                  <c:v>8</c:v>
                </c:pt>
                <c:pt idx="43">
                  <c:v>8</c:v>
                </c:pt>
                <c:pt idx="44">
                  <c:v>8</c:v>
                </c:pt>
                <c:pt idx="45">
                  <c:v>8</c:v>
                </c:pt>
                <c:pt idx="46">
                  <c:v>8</c:v>
                </c:pt>
                <c:pt idx="47">
                  <c:v>8</c:v>
                </c:pt>
                <c:pt idx="48">
                  <c:v>8</c:v>
                </c:pt>
                <c:pt idx="49">
                  <c:v>8</c:v>
                </c:pt>
                <c:pt idx="50">
                  <c:v>8</c:v>
                </c:pt>
                <c:pt idx="51">
                  <c:v>8</c:v>
                </c:pt>
                <c:pt idx="52">
                  <c:v>8</c:v>
                </c:pt>
                <c:pt idx="53">
                  <c:v>8</c:v>
                </c:pt>
                <c:pt idx="54">
                  <c:v>8</c:v>
                </c:pt>
                <c:pt idx="55">
                  <c:v>8</c:v>
                </c:pt>
                <c:pt idx="56">
                  <c:v>8</c:v>
                </c:pt>
                <c:pt idx="57">
                  <c:v>8</c:v>
                </c:pt>
                <c:pt idx="58">
                  <c:v>8</c:v>
                </c:pt>
                <c:pt idx="59">
                  <c:v>8</c:v>
                </c:pt>
                <c:pt idx="60">
                  <c:v>8</c:v>
                </c:pt>
                <c:pt idx="61">
                  <c:v>8</c:v>
                </c:pt>
                <c:pt idx="62">
                  <c:v>8</c:v>
                </c:pt>
                <c:pt idx="63">
                  <c:v>8</c:v>
                </c:pt>
                <c:pt idx="64">
                  <c:v>8</c:v>
                </c:pt>
                <c:pt idx="65">
                  <c:v>8</c:v>
                </c:pt>
                <c:pt idx="66">
                  <c:v>8</c:v>
                </c:pt>
                <c:pt idx="67">
                  <c:v>8</c:v>
                </c:pt>
                <c:pt idx="68">
                  <c:v>8</c:v>
                </c:pt>
                <c:pt idx="69">
                  <c:v>8</c:v>
                </c:pt>
                <c:pt idx="70">
                  <c:v>8</c:v>
                </c:pt>
                <c:pt idx="71">
                  <c:v>8</c:v>
                </c:pt>
                <c:pt idx="72">
                  <c:v>8</c:v>
                </c:pt>
                <c:pt idx="73">
                  <c:v>8</c:v>
                </c:pt>
                <c:pt idx="74">
                  <c:v>8</c:v>
                </c:pt>
                <c:pt idx="75">
                  <c:v>8</c:v>
                </c:pt>
                <c:pt idx="76">
                  <c:v>8</c:v>
                </c:pt>
                <c:pt idx="77">
                  <c:v>8</c:v>
                </c:pt>
                <c:pt idx="78">
                  <c:v>8</c:v>
                </c:pt>
                <c:pt idx="79">
                  <c:v>8</c:v>
                </c:pt>
                <c:pt idx="80">
                  <c:v>8</c:v>
                </c:pt>
                <c:pt idx="81">
                  <c:v>8</c:v>
                </c:pt>
                <c:pt idx="82">
                  <c:v>8</c:v>
                </c:pt>
                <c:pt idx="83">
                  <c:v>16</c:v>
                </c:pt>
                <c:pt idx="84">
                  <c:v>16</c:v>
                </c:pt>
                <c:pt idx="85">
                  <c:v>16</c:v>
                </c:pt>
                <c:pt idx="86">
                  <c:v>16</c:v>
                </c:pt>
                <c:pt idx="87">
                  <c:v>16</c:v>
                </c:pt>
                <c:pt idx="88">
                  <c:v>16</c:v>
                </c:pt>
                <c:pt idx="89">
                  <c:v>16</c:v>
                </c:pt>
                <c:pt idx="90">
                  <c:v>16</c:v>
                </c:pt>
                <c:pt idx="91">
                  <c:v>16</c:v>
                </c:pt>
                <c:pt idx="92">
                  <c:v>16</c:v>
                </c:pt>
                <c:pt idx="93">
                  <c:v>16</c:v>
                </c:pt>
                <c:pt idx="94">
                  <c:v>16</c:v>
                </c:pt>
                <c:pt idx="95">
                  <c:v>16</c:v>
                </c:pt>
                <c:pt idx="96">
                  <c:v>16</c:v>
                </c:pt>
                <c:pt idx="97">
                  <c:v>16</c:v>
                </c:pt>
                <c:pt idx="98">
                  <c:v>16</c:v>
                </c:pt>
                <c:pt idx="99">
                  <c:v>16</c:v>
                </c:pt>
                <c:pt idx="100">
                  <c:v>16</c:v>
                </c:pt>
                <c:pt idx="101">
                  <c:v>16</c:v>
                </c:pt>
                <c:pt idx="102">
                  <c:v>16</c:v>
                </c:pt>
                <c:pt idx="103">
                  <c:v>16</c:v>
                </c:pt>
                <c:pt idx="104">
                  <c:v>16</c:v>
                </c:pt>
                <c:pt idx="105">
                  <c:v>16</c:v>
                </c:pt>
                <c:pt idx="106">
                  <c:v>16</c:v>
                </c:pt>
                <c:pt idx="107">
                  <c:v>16</c:v>
                </c:pt>
                <c:pt idx="108">
                  <c:v>16</c:v>
                </c:pt>
                <c:pt idx="109">
                  <c:v>16</c:v>
                </c:pt>
                <c:pt idx="110">
                  <c:v>16</c:v>
                </c:pt>
                <c:pt idx="111">
                  <c:v>16</c:v>
                </c:pt>
                <c:pt idx="112">
                  <c:v>16</c:v>
                </c:pt>
                <c:pt idx="113">
                  <c:v>16</c:v>
                </c:pt>
                <c:pt idx="114">
                  <c:v>16</c:v>
                </c:pt>
                <c:pt idx="115">
                  <c:v>16</c:v>
                </c:pt>
                <c:pt idx="116">
                  <c:v>16</c:v>
                </c:pt>
                <c:pt idx="117">
                  <c:v>16</c:v>
                </c:pt>
                <c:pt idx="118">
                  <c:v>16</c:v>
                </c:pt>
                <c:pt idx="119">
                  <c:v>16</c:v>
                </c:pt>
                <c:pt idx="120">
                  <c:v>16</c:v>
                </c:pt>
                <c:pt idx="121">
                  <c:v>16</c:v>
                </c:pt>
                <c:pt idx="122">
                  <c:v>16</c:v>
                </c:pt>
                <c:pt idx="123">
                  <c:v>16</c:v>
                </c:pt>
                <c:pt idx="124">
                  <c:v>16</c:v>
                </c:pt>
                <c:pt idx="125">
                  <c:v>16</c:v>
                </c:pt>
                <c:pt idx="126">
                  <c:v>16</c:v>
                </c:pt>
                <c:pt idx="127">
                  <c:v>16</c:v>
                </c:pt>
                <c:pt idx="128">
                  <c:v>16</c:v>
                </c:pt>
                <c:pt idx="129">
                  <c:v>16</c:v>
                </c:pt>
                <c:pt idx="130">
                  <c:v>16</c:v>
                </c:pt>
                <c:pt idx="131">
                  <c:v>16</c:v>
                </c:pt>
                <c:pt idx="132">
                  <c:v>16</c:v>
                </c:pt>
                <c:pt idx="133">
                  <c:v>16</c:v>
                </c:pt>
                <c:pt idx="134">
                  <c:v>16</c:v>
                </c:pt>
                <c:pt idx="135">
                  <c:v>16</c:v>
                </c:pt>
                <c:pt idx="136">
                  <c:v>16</c:v>
                </c:pt>
                <c:pt idx="137">
                  <c:v>16</c:v>
                </c:pt>
                <c:pt idx="138">
                  <c:v>16</c:v>
                </c:pt>
                <c:pt idx="139">
                  <c:v>16</c:v>
                </c:pt>
                <c:pt idx="140">
                  <c:v>16</c:v>
                </c:pt>
                <c:pt idx="141">
                  <c:v>16</c:v>
                </c:pt>
                <c:pt idx="142">
                  <c:v>16</c:v>
                </c:pt>
                <c:pt idx="143">
                  <c:v>16</c:v>
                </c:pt>
                <c:pt idx="144">
                  <c:v>16</c:v>
                </c:pt>
                <c:pt idx="145">
                  <c:v>16</c:v>
                </c:pt>
                <c:pt idx="146">
                  <c:v>16</c:v>
                </c:pt>
                <c:pt idx="147">
                  <c:v>16</c:v>
                </c:pt>
                <c:pt idx="148">
                  <c:v>16</c:v>
                </c:pt>
                <c:pt idx="149">
                  <c:v>32</c:v>
                </c:pt>
                <c:pt idx="150">
                  <c:v>32</c:v>
                </c:pt>
                <c:pt idx="151">
                  <c:v>32</c:v>
                </c:pt>
                <c:pt idx="152">
                  <c:v>32</c:v>
                </c:pt>
                <c:pt idx="153">
                  <c:v>32</c:v>
                </c:pt>
                <c:pt idx="154">
                  <c:v>32</c:v>
                </c:pt>
                <c:pt idx="155">
                  <c:v>32</c:v>
                </c:pt>
                <c:pt idx="156">
                  <c:v>32</c:v>
                </c:pt>
                <c:pt idx="157">
                  <c:v>32</c:v>
                </c:pt>
                <c:pt idx="158">
                  <c:v>32</c:v>
                </c:pt>
                <c:pt idx="159">
                  <c:v>32</c:v>
                </c:pt>
                <c:pt idx="160">
                  <c:v>32</c:v>
                </c:pt>
                <c:pt idx="161">
                  <c:v>32</c:v>
                </c:pt>
                <c:pt idx="162">
                  <c:v>32</c:v>
                </c:pt>
                <c:pt idx="163">
                  <c:v>32</c:v>
                </c:pt>
                <c:pt idx="164">
                  <c:v>32</c:v>
                </c:pt>
                <c:pt idx="165">
                  <c:v>32</c:v>
                </c:pt>
                <c:pt idx="166">
                  <c:v>32</c:v>
                </c:pt>
                <c:pt idx="167">
                  <c:v>32</c:v>
                </c:pt>
                <c:pt idx="168">
                  <c:v>32</c:v>
                </c:pt>
                <c:pt idx="169">
                  <c:v>32</c:v>
                </c:pt>
                <c:pt idx="170">
                  <c:v>32</c:v>
                </c:pt>
                <c:pt idx="171">
                  <c:v>32</c:v>
                </c:pt>
                <c:pt idx="172">
                  <c:v>32</c:v>
                </c:pt>
                <c:pt idx="173">
                  <c:v>32</c:v>
                </c:pt>
                <c:pt idx="174">
                  <c:v>32</c:v>
                </c:pt>
                <c:pt idx="175">
                  <c:v>32</c:v>
                </c:pt>
                <c:pt idx="176">
                  <c:v>32</c:v>
                </c:pt>
                <c:pt idx="177">
                  <c:v>32</c:v>
                </c:pt>
                <c:pt idx="178">
                  <c:v>32</c:v>
                </c:pt>
                <c:pt idx="179">
                  <c:v>32</c:v>
                </c:pt>
                <c:pt idx="180">
                  <c:v>32</c:v>
                </c:pt>
                <c:pt idx="181">
                  <c:v>32</c:v>
                </c:pt>
                <c:pt idx="182">
                  <c:v>32</c:v>
                </c:pt>
                <c:pt idx="183">
                  <c:v>32</c:v>
                </c:pt>
                <c:pt idx="184">
                  <c:v>32</c:v>
                </c:pt>
                <c:pt idx="185">
                  <c:v>32</c:v>
                </c:pt>
                <c:pt idx="186">
                  <c:v>32</c:v>
                </c:pt>
                <c:pt idx="187">
                  <c:v>32</c:v>
                </c:pt>
                <c:pt idx="188">
                  <c:v>32</c:v>
                </c:pt>
                <c:pt idx="189">
                  <c:v>32</c:v>
                </c:pt>
                <c:pt idx="190">
                  <c:v>32</c:v>
                </c:pt>
                <c:pt idx="191">
                  <c:v>32</c:v>
                </c:pt>
                <c:pt idx="192">
                  <c:v>32</c:v>
                </c:pt>
                <c:pt idx="193">
                  <c:v>32</c:v>
                </c:pt>
                <c:pt idx="194">
                  <c:v>32</c:v>
                </c:pt>
                <c:pt idx="195">
                  <c:v>64</c:v>
                </c:pt>
                <c:pt idx="196">
                  <c:v>64</c:v>
                </c:pt>
                <c:pt idx="197">
                  <c:v>64</c:v>
                </c:pt>
                <c:pt idx="198">
                  <c:v>64</c:v>
                </c:pt>
                <c:pt idx="199">
                  <c:v>64</c:v>
                </c:pt>
                <c:pt idx="200">
                  <c:v>64</c:v>
                </c:pt>
                <c:pt idx="201">
                  <c:v>64</c:v>
                </c:pt>
                <c:pt idx="202">
                  <c:v>64</c:v>
                </c:pt>
                <c:pt idx="203">
                  <c:v>64</c:v>
                </c:pt>
                <c:pt idx="204">
                  <c:v>64</c:v>
                </c:pt>
                <c:pt idx="205">
                  <c:v>64</c:v>
                </c:pt>
                <c:pt idx="206">
                  <c:v>64</c:v>
                </c:pt>
                <c:pt idx="207">
                  <c:v>64</c:v>
                </c:pt>
                <c:pt idx="208">
                  <c:v>64</c:v>
                </c:pt>
                <c:pt idx="209">
                  <c:v>64</c:v>
                </c:pt>
                <c:pt idx="210">
                  <c:v>64</c:v>
                </c:pt>
                <c:pt idx="211">
                  <c:v>64</c:v>
                </c:pt>
                <c:pt idx="212">
                  <c:v>64</c:v>
                </c:pt>
                <c:pt idx="213">
                  <c:v>64</c:v>
                </c:pt>
                <c:pt idx="214">
                  <c:v>64</c:v>
                </c:pt>
                <c:pt idx="215">
                  <c:v>64</c:v>
                </c:pt>
                <c:pt idx="216">
                  <c:v>64</c:v>
                </c:pt>
                <c:pt idx="217">
                  <c:v>64</c:v>
                </c:pt>
                <c:pt idx="218">
                  <c:v>64</c:v>
                </c:pt>
                <c:pt idx="219">
                  <c:v>64</c:v>
                </c:pt>
                <c:pt idx="220">
                  <c:v>64</c:v>
                </c:pt>
                <c:pt idx="221">
                  <c:v>64</c:v>
                </c:pt>
                <c:pt idx="222">
                  <c:v>64</c:v>
                </c:pt>
                <c:pt idx="223">
                  <c:v>64</c:v>
                </c:pt>
                <c:pt idx="224">
                  <c:v>64</c:v>
                </c:pt>
                <c:pt idx="225">
                  <c:v>64</c:v>
                </c:pt>
                <c:pt idx="226">
                  <c:v>64</c:v>
                </c:pt>
                <c:pt idx="227">
                  <c:v>64</c:v>
                </c:pt>
                <c:pt idx="228">
                  <c:v>64</c:v>
                </c:pt>
                <c:pt idx="229">
                  <c:v>64</c:v>
                </c:pt>
                <c:pt idx="230">
                  <c:v>64</c:v>
                </c:pt>
                <c:pt idx="231">
                  <c:v>64</c:v>
                </c:pt>
                <c:pt idx="232">
                  <c:v>64</c:v>
                </c:pt>
                <c:pt idx="233">
                  <c:v>64</c:v>
                </c:pt>
                <c:pt idx="234">
                  <c:v>64</c:v>
                </c:pt>
                <c:pt idx="235">
                  <c:v>64</c:v>
                </c:pt>
                <c:pt idx="236">
                  <c:v>64</c:v>
                </c:pt>
                <c:pt idx="237">
                  <c:v>64</c:v>
                </c:pt>
                <c:pt idx="238">
                  <c:v>64</c:v>
                </c:pt>
                <c:pt idx="239">
                  <c:v>64</c:v>
                </c:pt>
                <c:pt idx="240">
                  <c:v>64</c:v>
                </c:pt>
                <c:pt idx="241">
                  <c:v>64</c:v>
                </c:pt>
                <c:pt idx="242">
                  <c:v>64</c:v>
                </c:pt>
                <c:pt idx="243">
                  <c:v>64</c:v>
                </c:pt>
                <c:pt idx="244">
                  <c:v>64</c:v>
                </c:pt>
                <c:pt idx="245">
                  <c:v>64</c:v>
                </c:pt>
                <c:pt idx="246">
                  <c:v>64</c:v>
                </c:pt>
                <c:pt idx="247">
                  <c:v>64</c:v>
                </c:pt>
                <c:pt idx="248">
                  <c:v>64</c:v>
                </c:pt>
                <c:pt idx="249">
                  <c:v>64</c:v>
                </c:pt>
                <c:pt idx="250">
                  <c:v>64</c:v>
                </c:pt>
                <c:pt idx="251">
                  <c:v>64</c:v>
                </c:pt>
                <c:pt idx="252">
                  <c:v>64</c:v>
                </c:pt>
                <c:pt idx="253">
                  <c:v>64</c:v>
                </c:pt>
                <c:pt idx="254">
                  <c:v>64</c:v>
                </c:pt>
                <c:pt idx="255">
                  <c:v>64</c:v>
                </c:pt>
                <c:pt idx="256">
                  <c:v>64</c:v>
                </c:pt>
                <c:pt idx="257">
                  <c:v>64</c:v>
                </c:pt>
                <c:pt idx="258">
                  <c:v>64</c:v>
                </c:pt>
                <c:pt idx="259">
                  <c:v>64</c:v>
                </c:pt>
                <c:pt idx="260">
                  <c:v>64</c:v>
                </c:pt>
                <c:pt idx="261">
                  <c:v>64</c:v>
                </c:pt>
                <c:pt idx="262">
                  <c:v>64</c:v>
                </c:pt>
                <c:pt idx="263">
                  <c:v>64</c:v>
                </c:pt>
                <c:pt idx="264">
                  <c:v>64</c:v>
                </c:pt>
                <c:pt idx="265">
                  <c:v>64</c:v>
                </c:pt>
                <c:pt idx="266">
                  <c:v>64</c:v>
                </c:pt>
                <c:pt idx="267">
                  <c:v>64</c:v>
                </c:pt>
                <c:pt idx="268">
                  <c:v>64</c:v>
                </c:pt>
                <c:pt idx="269">
                  <c:v>64</c:v>
                </c:pt>
                <c:pt idx="270">
                  <c:v>64</c:v>
                </c:pt>
                <c:pt idx="271">
                  <c:v>64</c:v>
                </c:pt>
                <c:pt idx="272">
                  <c:v>64</c:v>
                </c:pt>
                <c:pt idx="273">
                  <c:v>64</c:v>
                </c:pt>
                <c:pt idx="274">
                  <c:v>64</c:v>
                </c:pt>
                <c:pt idx="275">
                  <c:v>64</c:v>
                </c:pt>
                <c:pt idx="276">
                  <c:v>64</c:v>
                </c:pt>
                <c:pt idx="277">
                  <c:v>64</c:v>
                </c:pt>
                <c:pt idx="278">
                  <c:v>64</c:v>
                </c:pt>
                <c:pt idx="279">
                  <c:v>64</c:v>
                </c:pt>
                <c:pt idx="280">
                  <c:v>64</c:v>
                </c:pt>
                <c:pt idx="281">
                  <c:v>64</c:v>
                </c:pt>
                <c:pt idx="282">
                  <c:v>64</c:v>
                </c:pt>
                <c:pt idx="283">
                  <c:v>64</c:v>
                </c:pt>
                <c:pt idx="284">
                  <c:v>64</c:v>
                </c:pt>
                <c:pt idx="285">
                  <c:v>64</c:v>
                </c:pt>
                <c:pt idx="286">
                  <c:v>64</c:v>
                </c:pt>
                <c:pt idx="287">
                  <c:v>64</c:v>
                </c:pt>
                <c:pt idx="288">
                  <c:v>64</c:v>
                </c:pt>
                <c:pt idx="289">
                  <c:v>64</c:v>
                </c:pt>
                <c:pt idx="290">
                  <c:v>64</c:v>
                </c:pt>
                <c:pt idx="291">
                  <c:v>64</c:v>
                </c:pt>
                <c:pt idx="292">
                  <c:v>64</c:v>
                </c:pt>
                <c:pt idx="293">
                  <c:v>64</c:v>
                </c:pt>
                <c:pt idx="294">
                  <c:v>64</c:v>
                </c:pt>
                <c:pt idx="295">
                  <c:v>64</c:v>
                </c:pt>
                <c:pt idx="296">
                  <c:v>64</c:v>
                </c:pt>
                <c:pt idx="297">
                  <c:v>64</c:v>
                </c:pt>
                <c:pt idx="298">
                  <c:v>64</c:v>
                </c:pt>
                <c:pt idx="299">
                  <c:v>64</c:v>
                </c:pt>
                <c:pt idx="300">
                  <c:v>64</c:v>
                </c:pt>
                <c:pt idx="301">
                  <c:v>64</c:v>
                </c:pt>
                <c:pt idx="302">
                  <c:v>64</c:v>
                </c:pt>
                <c:pt idx="303">
                  <c:v>64</c:v>
                </c:pt>
                <c:pt idx="304">
                  <c:v>64</c:v>
                </c:pt>
                <c:pt idx="305">
                  <c:v>64</c:v>
                </c:pt>
                <c:pt idx="306">
                  <c:v>64</c:v>
                </c:pt>
                <c:pt idx="307">
                  <c:v>64</c:v>
                </c:pt>
                <c:pt idx="308">
                  <c:v>64</c:v>
                </c:pt>
                <c:pt idx="309">
                  <c:v>64</c:v>
                </c:pt>
                <c:pt idx="310">
                  <c:v>64</c:v>
                </c:pt>
                <c:pt idx="311">
                  <c:v>64</c:v>
                </c:pt>
                <c:pt idx="312">
                  <c:v>64</c:v>
                </c:pt>
                <c:pt idx="313">
                  <c:v>64</c:v>
                </c:pt>
                <c:pt idx="314">
                  <c:v>64</c:v>
                </c:pt>
                <c:pt idx="315">
                  <c:v>64</c:v>
                </c:pt>
                <c:pt idx="316">
                  <c:v>64</c:v>
                </c:pt>
                <c:pt idx="317">
                  <c:v>64</c:v>
                </c:pt>
                <c:pt idx="318">
                  <c:v>64</c:v>
                </c:pt>
                <c:pt idx="319">
                  <c:v>64</c:v>
                </c:pt>
                <c:pt idx="320">
                  <c:v>64</c:v>
                </c:pt>
                <c:pt idx="321">
                  <c:v>64</c:v>
                </c:pt>
                <c:pt idx="322">
                  <c:v>64</c:v>
                </c:pt>
                <c:pt idx="323">
                  <c:v>64</c:v>
                </c:pt>
                <c:pt idx="324">
                  <c:v>64</c:v>
                </c:pt>
                <c:pt idx="325">
                  <c:v>64</c:v>
                </c:pt>
                <c:pt idx="326">
                  <c:v>64</c:v>
                </c:pt>
                <c:pt idx="327">
                  <c:v>64</c:v>
                </c:pt>
                <c:pt idx="328">
                  <c:v>64</c:v>
                </c:pt>
                <c:pt idx="329">
                  <c:v>64</c:v>
                </c:pt>
                <c:pt idx="330">
                  <c:v>64</c:v>
                </c:pt>
                <c:pt idx="331">
                  <c:v>64</c:v>
                </c:pt>
                <c:pt idx="332">
                  <c:v>64</c:v>
                </c:pt>
                <c:pt idx="333">
                  <c:v>64</c:v>
                </c:pt>
                <c:pt idx="334">
                  <c:v>64</c:v>
                </c:pt>
                <c:pt idx="335">
                  <c:v>64</c:v>
                </c:pt>
                <c:pt idx="336">
                  <c:v>64</c:v>
                </c:pt>
                <c:pt idx="337">
                  <c:v>64</c:v>
                </c:pt>
                <c:pt idx="338">
                  <c:v>64</c:v>
                </c:pt>
                <c:pt idx="339">
                  <c:v>64</c:v>
                </c:pt>
                <c:pt idx="340">
                  <c:v>64</c:v>
                </c:pt>
                <c:pt idx="341">
                  <c:v>64</c:v>
                </c:pt>
                <c:pt idx="342">
                  <c:v>64</c:v>
                </c:pt>
                <c:pt idx="343">
                  <c:v>64</c:v>
                </c:pt>
                <c:pt idx="344">
                  <c:v>64</c:v>
                </c:pt>
                <c:pt idx="345">
                  <c:v>64</c:v>
                </c:pt>
                <c:pt idx="346">
                  <c:v>64</c:v>
                </c:pt>
                <c:pt idx="347">
                  <c:v>64</c:v>
                </c:pt>
                <c:pt idx="348">
                  <c:v>64</c:v>
                </c:pt>
                <c:pt idx="349">
                  <c:v>64</c:v>
                </c:pt>
                <c:pt idx="350">
                  <c:v>64</c:v>
                </c:pt>
                <c:pt idx="351">
                  <c:v>64</c:v>
                </c:pt>
                <c:pt idx="352">
                  <c:v>64</c:v>
                </c:pt>
                <c:pt idx="353">
                  <c:v>64</c:v>
                </c:pt>
                <c:pt idx="354">
                  <c:v>64</c:v>
                </c:pt>
                <c:pt idx="355">
                  <c:v>64</c:v>
                </c:pt>
                <c:pt idx="356">
                  <c:v>64</c:v>
                </c:pt>
                <c:pt idx="357">
                  <c:v>64</c:v>
                </c:pt>
                <c:pt idx="358">
                  <c:v>64</c:v>
                </c:pt>
                <c:pt idx="359">
                  <c:v>64</c:v>
                </c:pt>
                <c:pt idx="360">
                  <c:v>64</c:v>
                </c:pt>
                <c:pt idx="361">
                  <c:v>64</c:v>
                </c:pt>
                <c:pt idx="362">
                  <c:v>64</c:v>
                </c:pt>
                <c:pt idx="363">
                  <c:v>64</c:v>
                </c:pt>
                <c:pt idx="364">
                  <c:v>64</c:v>
                </c:pt>
                <c:pt idx="365">
                  <c:v>64</c:v>
                </c:pt>
                <c:pt idx="366">
                  <c:v>64</c:v>
                </c:pt>
                <c:pt idx="367">
                  <c:v>64</c:v>
                </c:pt>
                <c:pt idx="368">
                  <c:v>64</c:v>
                </c:pt>
                <c:pt idx="369">
                  <c:v>64</c:v>
                </c:pt>
                <c:pt idx="370">
                  <c:v>64</c:v>
                </c:pt>
                <c:pt idx="371">
                  <c:v>64</c:v>
                </c:pt>
                <c:pt idx="372">
                  <c:v>64</c:v>
                </c:pt>
                <c:pt idx="373">
                  <c:v>64</c:v>
                </c:pt>
                <c:pt idx="374">
                  <c:v>64</c:v>
                </c:pt>
                <c:pt idx="375">
                  <c:v>64</c:v>
                </c:pt>
                <c:pt idx="376">
                  <c:v>64</c:v>
                </c:pt>
                <c:pt idx="377">
                  <c:v>64</c:v>
                </c:pt>
                <c:pt idx="378">
                  <c:v>64</c:v>
                </c:pt>
                <c:pt idx="379">
                  <c:v>64</c:v>
                </c:pt>
                <c:pt idx="380">
                  <c:v>64</c:v>
                </c:pt>
                <c:pt idx="381">
                  <c:v>64</c:v>
                </c:pt>
                <c:pt idx="382">
                  <c:v>64</c:v>
                </c:pt>
                <c:pt idx="383">
                  <c:v>64</c:v>
                </c:pt>
                <c:pt idx="384">
                  <c:v>64</c:v>
                </c:pt>
                <c:pt idx="385">
                  <c:v>64</c:v>
                </c:pt>
                <c:pt idx="386">
                  <c:v>64</c:v>
                </c:pt>
                <c:pt idx="387">
                  <c:v>64</c:v>
                </c:pt>
                <c:pt idx="388">
                  <c:v>64</c:v>
                </c:pt>
                <c:pt idx="389">
                  <c:v>64</c:v>
                </c:pt>
                <c:pt idx="390">
                  <c:v>32</c:v>
                </c:pt>
                <c:pt idx="391">
                  <c:v>32</c:v>
                </c:pt>
                <c:pt idx="392">
                  <c:v>32</c:v>
                </c:pt>
                <c:pt idx="393">
                  <c:v>32</c:v>
                </c:pt>
                <c:pt idx="394">
                  <c:v>32</c:v>
                </c:pt>
                <c:pt idx="395">
                  <c:v>32</c:v>
                </c:pt>
                <c:pt idx="396">
                  <c:v>32</c:v>
                </c:pt>
                <c:pt idx="397">
                  <c:v>32</c:v>
                </c:pt>
                <c:pt idx="398">
                  <c:v>32</c:v>
                </c:pt>
                <c:pt idx="399">
                  <c:v>32</c:v>
                </c:pt>
                <c:pt idx="400">
                  <c:v>32</c:v>
                </c:pt>
                <c:pt idx="401">
                  <c:v>32</c:v>
                </c:pt>
                <c:pt idx="402">
                  <c:v>32</c:v>
                </c:pt>
                <c:pt idx="403">
                  <c:v>32</c:v>
                </c:pt>
                <c:pt idx="404">
                  <c:v>32</c:v>
                </c:pt>
                <c:pt idx="405">
                  <c:v>32</c:v>
                </c:pt>
                <c:pt idx="406">
                  <c:v>32</c:v>
                </c:pt>
                <c:pt idx="407">
                  <c:v>32</c:v>
                </c:pt>
                <c:pt idx="408">
                  <c:v>32</c:v>
                </c:pt>
                <c:pt idx="409">
                  <c:v>32</c:v>
                </c:pt>
                <c:pt idx="410">
                  <c:v>32</c:v>
                </c:pt>
                <c:pt idx="411">
                  <c:v>32</c:v>
                </c:pt>
                <c:pt idx="412">
                  <c:v>32</c:v>
                </c:pt>
                <c:pt idx="413">
                  <c:v>32</c:v>
                </c:pt>
                <c:pt idx="414">
                  <c:v>32</c:v>
                </c:pt>
                <c:pt idx="415">
                  <c:v>32</c:v>
                </c:pt>
                <c:pt idx="416">
                  <c:v>32</c:v>
                </c:pt>
                <c:pt idx="417">
                  <c:v>32</c:v>
                </c:pt>
                <c:pt idx="418">
                  <c:v>32</c:v>
                </c:pt>
                <c:pt idx="419">
                  <c:v>32</c:v>
                </c:pt>
                <c:pt idx="420">
                  <c:v>32</c:v>
                </c:pt>
                <c:pt idx="421">
                  <c:v>32</c:v>
                </c:pt>
                <c:pt idx="422">
                  <c:v>32</c:v>
                </c:pt>
                <c:pt idx="423">
                  <c:v>32</c:v>
                </c:pt>
                <c:pt idx="424">
                  <c:v>32</c:v>
                </c:pt>
                <c:pt idx="425">
                  <c:v>32</c:v>
                </c:pt>
                <c:pt idx="426">
                  <c:v>32</c:v>
                </c:pt>
                <c:pt idx="427">
                  <c:v>32</c:v>
                </c:pt>
                <c:pt idx="428">
                  <c:v>32</c:v>
                </c:pt>
                <c:pt idx="429">
                  <c:v>32</c:v>
                </c:pt>
                <c:pt idx="430">
                  <c:v>32</c:v>
                </c:pt>
                <c:pt idx="431">
                  <c:v>32</c:v>
                </c:pt>
                <c:pt idx="432">
                  <c:v>32</c:v>
                </c:pt>
                <c:pt idx="433">
                  <c:v>32</c:v>
                </c:pt>
                <c:pt idx="434">
                  <c:v>32</c:v>
                </c:pt>
                <c:pt idx="435">
                  <c:v>32</c:v>
                </c:pt>
                <c:pt idx="436">
                  <c:v>32</c:v>
                </c:pt>
                <c:pt idx="437">
                  <c:v>32</c:v>
                </c:pt>
                <c:pt idx="438">
                  <c:v>32</c:v>
                </c:pt>
                <c:pt idx="439">
                  <c:v>32</c:v>
                </c:pt>
                <c:pt idx="440">
                  <c:v>32</c:v>
                </c:pt>
                <c:pt idx="441">
                  <c:v>32</c:v>
                </c:pt>
                <c:pt idx="442">
                  <c:v>32</c:v>
                </c:pt>
                <c:pt idx="443">
                  <c:v>32</c:v>
                </c:pt>
                <c:pt idx="444">
                  <c:v>32</c:v>
                </c:pt>
                <c:pt idx="445">
                  <c:v>32</c:v>
                </c:pt>
                <c:pt idx="446">
                  <c:v>32</c:v>
                </c:pt>
                <c:pt idx="447">
                  <c:v>32</c:v>
                </c:pt>
                <c:pt idx="448">
                  <c:v>32</c:v>
                </c:pt>
                <c:pt idx="449">
                  <c:v>32</c:v>
                </c:pt>
                <c:pt idx="450">
                  <c:v>32</c:v>
                </c:pt>
                <c:pt idx="451">
                  <c:v>32</c:v>
                </c:pt>
                <c:pt idx="452">
                  <c:v>32</c:v>
                </c:pt>
                <c:pt idx="453">
                  <c:v>32</c:v>
                </c:pt>
                <c:pt idx="454">
                  <c:v>32</c:v>
                </c:pt>
                <c:pt idx="455">
                  <c:v>32</c:v>
                </c:pt>
                <c:pt idx="456">
                  <c:v>32</c:v>
                </c:pt>
                <c:pt idx="457">
                  <c:v>32</c:v>
                </c:pt>
                <c:pt idx="458">
                  <c:v>32</c:v>
                </c:pt>
                <c:pt idx="459">
                  <c:v>32</c:v>
                </c:pt>
                <c:pt idx="460">
                  <c:v>32</c:v>
                </c:pt>
                <c:pt idx="461">
                  <c:v>32</c:v>
                </c:pt>
                <c:pt idx="462">
                  <c:v>32</c:v>
                </c:pt>
                <c:pt idx="463">
                  <c:v>32</c:v>
                </c:pt>
                <c:pt idx="464">
                  <c:v>32</c:v>
                </c:pt>
                <c:pt idx="465">
                  <c:v>32</c:v>
                </c:pt>
                <c:pt idx="466">
                  <c:v>32</c:v>
                </c:pt>
                <c:pt idx="467">
                  <c:v>32</c:v>
                </c:pt>
                <c:pt idx="468">
                  <c:v>32</c:v>
                </c:pt>
                <c:pt idx="469">
                  <c:v>32</c:v>
                </c:pt>
                <c:pt idx="470">
                  <c:v>32</c:v>
                </c:pt>
                <c:pt idx="471">
                  <c:v>32</c:v>
                </c:pt>
                <c:pt idx="472">
                  <c:v>32</c:v>
                </c:pt>
                <c:pt idx="473">
                  <c:v>32</c:v>
                </c:pt>
                <c:pt idx="474">
                  <c:v>32</c:v>
                </c:pt>
                <c:pt idx="475">
                  <c:v>32</c:v>
                </c:pt>
                <c:pt idx="476">
                  <c:v>32</c:v>
                </c:pt>
                <c:pt idx="477">
                  <c:v>32</c:v>
                </c:pt>
                <c:pt idx="478">
                  <c:v>32</c:v>
                </c:pt>
                <c:pt idx="479">
                  <c:v>32</c:v>
                </c:pt>
                <c:pt idx="480">
                  <c:v>32</c:v>
                </c:pt>
                <c:pt idx="481">
                  <c:v>32</c:v>
                </c:pt>
                <c:pt idx="482">
                  <c:v>32</c:v>
                </c:pt>
                <c:pt idx="483">
                  <c:v>32</c:v>
                </c:pt>
                <c:pt idx="484">
                  <c:v>32</c:v>
                </c:pt>
                <c:pt idx="485">
                  <c:v>32</c:v>
                </c:pt>
                <c:pt idx="486">
                  <c:v>32</c:v>
                </c:pt>
                <c:pt idx="487">
                  <c:v>32</c:v>
                </c:pt>
                <c:pt idx="488">
                  <c:v>32</c:v>
                </c:pt>
                <c:pt idx="489">
                  <c:v>32</c:v>
                </c:pt>
                <c:pt idx="490">
                  <c:v>32</c:v>
                </c:pt>
                <c:pt idx="491">
                  <c:v>32</c:v>
                </c:pt>
                <c:pt idx="492">
                  <c:v>32</c:v>
                </c:pt>
                <c:pt idx="493">
                  <c:v>32</c:v>
                </c:pt>
                <c:pt idx="494">
                  <c:v>32</c:v>
                </c:pt>
                <c:pt idx="495">
                  <c:v>16</c:v>
                </c:pt>
                <c:pt idx="496">
                  <c:v>16</c:v>
                </c:pt>
                <c:pt idx="497">
                  <c:v>16</c:v>
                </c:pt>
                <c:pt idx="498">
                  <c:v>16</c:v>
                </c:pt>
                <c:pt idx="499">
                  <c:v>16</c:v>
                </c:pt>
                <c:pt idx="500">
                  <c:v>16</c:v>
                </c:pt>
                <c:pt idx="501">
                  <c:v>16</c:v>
                </c:pt>
                <c:pt idx="502">
                  <c:v>16</c:v>
                </c:pt>
                <c:pt idx="503">
                  <c:v>16</c:v>
                </c:pt>
                <c:pt idx="504">
                  <c:v>16</c:v>
                </c:pt>
                <c:pt idx="505">
                  <c:v>16</c:v>
                </c:pt>
                <c:pt idx="506">
                  <c:v>16</c:v>
                </c:pt>
                <c:pt idx="507">
                  <c:v>16</c:v>
                </c:pt>
                <c:pt idx="508">
                  <c:v>16</c:v>
                </c:pt>
                <c:pt idx="509">
                  <c:v>16</c:v>
                </c:pt>
                <c:pt idx="510">
                  <c:v>16</c:v>
                </c:pt>
                <c:pt idx="511">
                  <c:v>16</c:v>
                </c:pt>
                <c:pt idx="512">
                  <c:v>16</c:v>
                </c:pt>
                <c:pt idx="513">
                  <c:v>16</c:v>
                </c:pt>
                <c:pt idx="514">
                  <c:v>16</c:v>
                </c:pt>
                <c:pt idx="515">
                  <c:v>16</c:v>
                </c:pt>
                <c:pt idx="516">
                  <c:v>16</c:v>
                </c:pt>
                <c:pt idx="517">
                  <c:v>16</c:v>
                </c:pt>
                <c:pt idx="518">
                  <c:v>16</c:v>
                </c:pt>
                <c:pt idx="519">
                  <c:v>16</c:v>
                </c:pt>
                <c:pt idx="520">
                  <c:v>16</c:v>
                </c:pt>
                <c:pt idx="521">
                  <c:v>16</c:v>
                </c:pt>
                <c:pt idx="522">
                  <c:v>16</c:v>
                </c:pt>
                <c:pt idx="523">
                  <c:v>16</c:v>
                </c:pt>
                <c:pt idx="524">
                  <c:v>16</c:v>
                </c:pt>
                <c:pt idx="525">
                  <c:v>16</c:v>
                </c:pt>
                <c:pt idx="526">
                  <c:v>16</c:v>
                </c:pt>
                <c:pt idx="527">
                  <c:v>16</c:v>
                </c:pt>
                <c:pt idx="528">
                  <c:v>16</c:v>
                </c:pt>
                <c:pt idx="529">
                  <c:v>16</c:v>
                </c:pt>
                <c:pt idx="530">
                  <c:v>16</c:v>
                </c:pt>
                <c:pt idx="531">
                  <c:v>16</c:v>
                </c:pt>
                <c:pt idx="532">
                  <c:v>16</c:v>
                </c:pt>
                <c:pt idx="533">
                  <c:v>16</c:v>
                </c:pt>
                <c:pt idx="534">
                  <c:v>16</c:v>
                </c:pt>
                <c:pt idx="535">
                  <c:v>16</c:v>
                </c:pt>
                <c:pt idx="536">
                  <c:v>16</c:v>
                </c:pt>
                <c:pt idx="537">
                  <c:v>16</c:v>
                </c:pt>
                <c:pt idx="538">
                  <c:v>16</c:v>
                </c:pt>
                <c:pt idx="539">
                  <c:v>16</c:v>
                </c:pt>
                <c:pt idx="540">
                  <c:v>16</c:v>
                </c:pt>
                <c:pt idx="541">
                  <c:v>16</c:v>
                </c:pt>
                <c:pt idx="542">
                  <c:v>16</c:v>
                </c:pt>
                <c:pt idx="543">
                  <c:v>16</c:v>
                </c:pt>
                <c:pt idx="544">
                  <c:v>16</c:v>
                </c:pt>
                <c:pt idx="545">
                  <c:v>16</c:v>
                </c:pt>
                <c:pt idx="546">
                  <c:v>16</c:v>
                </c:pt>
                <c:pt idx="547">
                  <c:v>16</c:v>
                </c:pt>
                <c:pt idx="548">
                  <c:v>16</c:v>
                </c:pt>
                <c:pt idx="549">
                  <c:v>16</c:v>
                </c:pt>
                <c:pt idx="550">
                  <c:v>16</c:v>
                </c:pt>
                <c:pt idx="551">
                  <c:v>16</c:v>
                </c:pt>
                <c:pt idx="552">
                  <c:v>16</c:v>
                </c:pt>
                <c:pt idx="553">
                  <c:v>16</c:v>
                </c:pt>
                <c:pt idx="554">
                  <c:v>16</c:v>
                </c:pt>
                <c:pt idx="555">
                  <c:v>16</c:v>
                </c:pt>
                <c:pt idx="556">
                  <c:v>16</c:v>
                </c:pt>
                <c:pt idx="557">
                  <c:v>16</c:v>
                </c:pt>
                <c:pt idx="558">
                  <c:v>16</c:v>
                </c:pt>
                <c:pt idx="559">
                  <c:v>16</c:v>
                </c:pt>
                <c:pt idx="560">
                  <c:v>16</c:v>
                </c:pt>
                <c:pt idx="561">
                  <c:v>16</c:v>
                </c:pt>
                <c:pt idx="562">
                  <c:v>16</c:v>
                </c:pt>
                <c:pt idx="563">
                  <c:v>16</c:v>
                </c:pt>
                <c:pt idx="564">
                  <c:v>16</c:v>
                </c:pt>
                <c:pt idx="565">
                  <c:v>16</c:v>
                </c:pt>
                <c:pt idx="566">
                  <c:v>16</c:v>
                </c:pt>
                <c:pt idx="567">
                  <c:v>16</c:v>
                </c:pt>
                <c:pt idx="568">
                  <c:v>16</c:v>
                </c:pt>
                <c:pt idx="569">
                  <c:v>16</c:v>
                </c:pt>
                <c:pt idx="570">
                  <c:v>16</c:v>
                </c:pt>
                <c:pt idx="571">
                  <c:v>16</c:v>
                </c:pt>
                <c:pt idx="572">
                  <c:v>16</c:v>
                </c:pt>
                <c:pt idx="573">
                  <c:v>16</c:v>
                </c:pt>
                <c:pt idx="574">
                  <c:v>16</c:v>
                </c:pt>
                <c:pt idx="575">
                  <c:v>16</c:v>
                </c:pt>
                <c:pt idx="576">
                  <c:v>16</c:v>
                </c:pt>
                <c:pt idx="577">
                  <c:v>16</c:v>
                </c:pt>
                <c:pt idx="578">
                  <c:v>16</c:v>
                </c:pt>
                <c:pt idx="579">
                  <c:v>16</c:v>
                </c:pt>
                <c:pt idx="580">
                  <c:v>16</c:v>
                </c:pt>
                <c:pt idx="581">
                  <c:v>16</c:v>
                </c:pt>
                <c:pt idx="582">
                  <c:v>16</c:v>
                </c:pt>
                <c:pt idx="583">
                  <c:v>16</c:v>
                </c:pt>
                <c:pt idx="584">
                  <c:v>16</c:v>
                </c:pt>
                <c:pt idx="585">
                  <c:v>8</c:v>
                </c:pt>
                <c:pt idx="586">
                  <c:v>8</c:v>
                </c:pt>
                <c:pt idx="587">
                  <c:v>8</c:v>
                </c:pt>
                <c:pt idx="588">
                  <c:v>8</c:v>
                </c:pt>
                <c:pt idx="589">
                  <c:v>8</c:v>
                </c:pt>
                <c:pt idx="590">
                  <c:v>8</c:v>
                </c:pt>
                <c:pt idx="591">
                  <c:v>8</c:v>
                </c:pt>
                <c:pt idx="592">
                  <c:v>8</c:v>
                </c:pt>
                <c:pt idx="593">
                  <c:v>8</c:v>
                </c:pt>
                <c:pt idx="594">
                  <c:v>8</c:v>
                </c:pt>
                <c:pt idx="595">
                  <c:v>8</c:v>
                </c:pt>
                <c:pt idx="596">
                  <c:v>8</c:v>
                </c:pt>
                <c:pt idx="597">
                  <c:v>8</c:v>
                </c:pt>
                <c:pt idx="598">
                  <c:v>8</c:v>
                </c:pt>
                <c:pt idx="599">
                  <c:v>8</c:v>
                </c:pt>
                <c:pt idx="600">
                  <c:v>8</c:v>
                </c:pt>
                <c:pt idx="601">
                  <c:v>8</c:v>
                </c:pt>
                <c:pt idx="602">
                  <c:v>8</c:v>
                </c:pt>
                <c:pt idx="603">
                  <c:v>8</c:v>
                </c:pt>
                <c:pt idx="604">
                  <c:v>8</c:v>
                </c:pt>
                <c:pt idx="605">
                  <c:v>8</c:v>
                </c:pt>
                <c:pt idx="606">
                  <c:v>8</c:v>
                </c:pt>
                <c:pt idx="607">
                  <c:v>8</c:v>
                </c:pt>
                <c:pt idx="608">
                  <c:v>8</c:v>
                </c:pt>
                <c:pt idx="609">
                  <c:v>8</c:v>
                </c:pt>
                <c:pt idx="610">
                  <c:v>8</c:v>
                </c:pt>
                <c:pt idx="611">
                  <c:v>8</c:v>
                </c:pt>
                <c:pt idx="612">
                  <c:v>8</c:v>
                </c:pt>
                <c:pt idx="613">
                  <c:v>8</c:v>
                </c:pt>
                <c:pt idx="614">
                  <c:v>8</c:v>
                </c:pt>
                <c:pt idx="615">
                  <c:v>8</c:v>
                </c:pt>
                <c:pt idx="616">
                  <c:v>8</c:v>
                </c:pt>
                <c:pt idx="617">
                  <c:v>8</c:v>
                </c:pt>
                <c:pt idx="618">
                  <c:v>8</c:v>
                </c:pt>
                <c:pt idx="619">
                  <c:v>8</c:v>
                </c:pt>
                <c:pt idx="620">
                  <c:v>8</c:v>
                </c:pt>
                <c:pt idx="621">
                  <c:v>8</c:v>
                </c:pt>
                <c:pt idx="622">
                  <c:v>8</c:v>
                </c:pt>
                <c:pt idx="623">
                  <c:v>8</c:v>
                </c:pt>
                <c:pt idx="624">
                  <c:v>8</c:v>
                </c:pt>
                <c:pt idx="625">
                  <c:v>8</c:v>
                </c:pt>
                <c:pt idx="626">
                  <c:v>8</c:v>
                </c:pt>
                <c:pt idx="627">
                  <c:v>8</c:v>
                </c:pt>
                <c:pt idx="628">
                  <c:v>8</c:v>
                </c:pt>
                <c:pt idx="629">
                  <c:v>8</c:v>
                </c:pt>
                <c:pt idx="630">
                  <c:v>8</c:v>
                </c:pt>
                <c:pt idx="631">
                  <c:v>8</c:v>
                </c:pt>
                <c:pt idx="632">
                  <c:v>8</c:v>
                </c:pt>
                <c:pt idx="633">
                  <c:v>8</c:v>
                </c:pt>
                <c:pt idx="634">
                  <c:v>8</c:v>
                </c:pt>
                <c:pt idx="635">
                  <c:v>8</c:v>
                </c:pt>
                <c:pt idx="636">
                  <c:v>8</c:v>
                </c:pt>
                <c:pt idx="637">
                  <c:v>8</c:v>
                </c:pt>
                <c:pt idx="638">
                  <c:v>8</c:v>
                </c:pt>
                <c:pt idx="639">
                  <c:v>8</c:v>
                </c:pt>
                <c:pt idx="640">
                  <c:v>8</c:v>
                </c:pt>
                <c:pt idx="641">
                  <c:v>8</c:v>
                </c:pt>
                <c:pt idx="642">
                  <c:v>8</c:v>
                </c:pt>
                <c:pt idx="643">
                  <c:v>8</c:v>
                </c:pt>
                <c:pt idx="644">
                  <c:v>8</c:v>
                </c:pt>
                <c:pt idx="645">
                  <c:v>8</c:v>
                </c:pt>
                <c:pt idx="646">
                  <c:v>8</c:v>
                </c:pt>
                <c:pt idx="647">
                  <c:v>8</c:v>
                </c:pt>
                <c:pt idx="648">
                  <c:v>8</c:v>
                </c:pt>
                <c:pt idx="649">
                  <c:v>8</c:v>
                </c:pt>
                <c:pt idx="650">
                  <c:v>8</c:v>
                </c:pt>
                <c:pt idx="651">
                  <c:v>8</c:v>
                </c:pt>
                <c:pt idx="652">
                  <c:v>8</c:v>
                </c:pt>
                <c:pt idx="653">
                  <c:v>8</c:v>
                </c:pt>
                <c:pt idx="654">
                  <c:v>8</c:v>
                </c:pt>
                <c:pt idx="655">
                  <c:v>8</c:v>
                </c:pt>
                <c:pt idx="656">
                  <c:v>8</c:v>
                </c:pt>
                <c:pt idx="657">
                  <c:v>8</c:v>
                </c:pt>
                <c:pt idx="658">
                  <c:v>8</c:v>
                </c:pt>
                <c:pt idx="659">
                  <c:v>8</c:v>
                </c:pt>
                <c:pt idx="660">
                  <c:v>8</c:v>
                </c:pt>
                <c:pt idx="661">
                  <c:v>8</c:v>
                </c:pt>
                <c:pt idx="662">
                  <c:v>8</c:v>
                </c:pt>
                <c:pt idx="663">
                  <c:v>8</c:v>
                </c:pt>
                <c:pt idx="664">
                  <c:v>8</c:v>
                </c:pt>
                <c:pt idx="665">
                  <c:v>8</c:v>
                </c:pt>
                <c:pt idx="666">
                  <c:v>8</c:v>
                </c:pt>
                <c:pt idx="667">
                  <c:v>8</c:v>
                </c:pt>
                <c:pt idx="668">
                  <c:v>8</c:v>
                </c:pt>
                <c:pt idx="669">
                  <c:v>8</c:v>
                </c:pt>
                <c:pt idx="670">
                  <c:v>8</c:v>
                </c:pt>
                <c:pt idx="671">
                  <c:v>8</c:v>
                </c:pt>
                <c:pt idx="672">
                  <c:v>8</c:v>
                </c:pt>
                <c:pt idx="673">
                  <c:v>8</c:v>
                </c:pt>
                <c:pt idx="674">
                  <c:v>8</c:v>
                </c:pt>
                <c:pt idx="675">
                  <c:v>4</c:v>
                </c:pt>
                <c:pt idx="676">
                  <c:v>4</c:v>
                </c:pt>
                <c:pt idx="677">
                  <c:v>4</c:v>
                </c:pt>
                <c:pt idx="678">
                  <c:v>4</c:v>
                </c:pt>
                <c:pt idx="679">
                  <c:v>4</c:v>
                </c:pt>
                <c:pt idx="680">
                  <c:v>4</c:v>
                </c:pt>
                <c:pt idx="681">
                  <c:v>4</c:v>
                </c:pt>
                <c:pt idx="682">
                  <c:v>4</c:v>
                </c:pt>
                <c:pt idx="683">
                  <c:v>4</c:v>
                </c:pt>
                <c:pt idx="684">
                  <c:v>4</c:v>
                </c:pt>
                <c:pt idx="685">
                  <c:v>4</c:v>
                </c:pt>
                <c:pt idx="686">
                  <c:v>4</c:v>
                </c:pt>
                <c:pt idx="687">
                  <c:v>4</c:v>
                </c:pt>
                <c:pt idx="688">
                  <c:v>4</c:v>
                </c:pt>
                <c:pt idx="689">
                  <c:v>4</c:v>
                </c:pt>
                <c:pt idx="690">
                  <c:v>4</c:v>
                </c:pt>
                <c:pt idx="691">
                  <c:v>4</c:v>
                </c:pt>
                <c:pt idx="692">
                  <c:v>4</c:v>
                </c:pt>
                <c:pt idx="693">
                  <c:v>4</c:v>
                </c:pt>
                <c:pt idx="694">
                  <c:v>4</c:v>
                </c:pt>
                <c:pt idx="695">
                  <c:v>4</c:v>
                </c:pt>
                <c:pt idx="696">
                  <c:v>4</c:v>
                </c:pt>
                <c:pt idx="697">
                  <c:v>4</c:v>
                </c:pt>
                <c:pt idx="698">
                  <c:v>4</c:v>
                </c:pt>
                <c:pt idx="699">
                  <c:v>4</c:v>
                </c:pt>
                <c:pt idx="700">
                  <c:v>4</c:v>
                </c:pt>
                <c:pt idx="701">
                  <c:v>4</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4</c:v>
                </c:pt>
                <c:pt idx="721">
                  <c:v>4</c:v>
                </c:pt>
                <c:pt idx="722">
                  <c:v>4</c:v>
                </c:pt>
                <c:pt idx="723">
                  <c:v>4</c:v>
                </c:pt>
                <c:pt idx="724">
                  <c:v>4</c:v>
                </c:pt>
                <c:pt idx="725">
                  <c:v>4</c:v>
                </c:pt>
                <c:pt idx="726">
                  <c:v>1</c:v>
                </c:pt>
                <c:pt idx="727">
                  <c:v>1</c:v>
                </c:pt>
                <c:pt idx="728">
                  <c:v>1</c:v>
                </c:pt>
                <c:pt idx="729">
                  <c:v>1</c:v>
                </c:pt>
              </c:numCache>
            </c:numRef>
          </c:val>
          <c:smooth val="0"/>
          <c:extLst>
            <c:ext xmlns:c16="http://schemas.microsoft.com/office/drawing/2014/chart" uri="{C3380CC4-5D6E-409C-BE32-E72D297353CC}">
              <c16:uniqueId val="{00000000-232B-4C4B-B8A4-3F062A49C129}"/>
            </c:ext>
          </c:extLst>
        </c:ser>
        <c:dLbls>
          <c:showLegendKey val="0"/>
          <c:showVal val="0"/>
          <c:showCatName val="0"/>
          <c:showSerName val="0"/>
          <c:showPercent val="0"/>
          <c:showBubbleSize val="0"/>
        </c:dLbls>
        <c:marker val="1"/>
        <c:smooth val="0"/>
        <c:axId val="504371864"/>
        <c:axId val="504363240"/>
      </c:lineChart>
      <c:catAx>
        <c:axId val="504366376"/>
        <c:scaling>
          <c:orientation val="minMax"/>
        </c:scaling>
        <c:delete val="0"/>
        <c:axPos val="b"/>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360104"/>
        <c:crosses val="autoZero"/>
        <c:auto val="1"/>
        <c:lblAlgn val="ctr"/>
        <c:lblOffset val="100"/>
        <c:noMultiLvlLbl val="0"/>
      </c:catAx>
      <c:valAx>
        <c:axId val="504360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366376"/>
        <c:crosses val="autoZero"/>
        <c:crossBetween val="between"/>
      </c:valAx>
      <c:valAx>
        <c:axId val="504363240"/>
        <c:scaling>
          <c:logBase val="2"/>
          <c:orientation val="minMax"/>
          <c:max val="128"/>
          <c:min val="1"/>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371864"/>
        <c:crosses val="max"/>
        <c:crossBetween val="between"/>
      </c:valAx>
      <c:catAx>
        <c:axId val="504371864"/>
        <c:scaling>
          <c:orientation val="minMax"/>
        </c:scaling>
        <c:delete val="1"/>
        <c:axPos val="b"/>
        <c:numFmt formatCode="General" sourceLinked="1"/>
        <c:majorTickMark val="out"/>
        <c:minorTickMark val="none"/>
        <c:tickLblPos val="nextTo"/>
        <c:crossAx val="504363240"/>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2/28/2020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a:p>
            <a:endParaRPr lang="en-US" dirty="0"/>
          </a:p>
          <a:p>
            <a:r>
              <a:rPr lang="en-US" dirty="0"/>
              <a:t>And</a:t>
            </a:r>
            <a:r>
              <a:rPr lang="en-US" baseline="0" dirty="0"/>
              <a:t> while this may seen unglamorous, one of the biggest advantages of moving to a managed database like Aurora is you get to focus on the stuff that drives your business rather than making sure the machines are doing their job correctly. When you’re running your database on premises, you have to do everything by yourself. This is all the stuff in red. As you move to Amazon Aurora on the right, most of the stuff, all the boxes in green, are managed for you. And you only have to focus on optimizing your app</a:t>
            </a:r>
          </a:p>
        </p:txBody>
      </p:sp>
    </p:spTree>
    <p:extLst>
      <p:ext uri="{BB962C8B-B14F-4D97-AF65-F5344CB8AC3E}">
        <p14:creationId xmlns:p14="http://schemas.microsoft.com/office/powerpoint/2010/main" val="1778198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301596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388346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894578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4176903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3237088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4246772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440522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587158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473560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203699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98175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2151909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5" name="Footer Placeholder 4"/>
          <p:cNvSpPr>
            <a:spLocks noGrp="1"/>
          </p:cNvSpPr>
          <p:nvPr>
            <p:ph type="ftr" sz="quarter" idx="4"/>
          </p:nvPr>
        </p:nvSpPr>
        <p:spPr/>
        <p:txBody>
          <a:bodyPr/>
          <a:lstStyle/>
          <a:p>
            <a:r>
              <a:rPr lang="en-US" altLang="x-none" sz="700" dirty="0">
                <a:solidFill>
                  <a:srgbClr val="282828"/>
                </a:solidFill>
                <a:latin typeface="Amazon Ember" charset="0"/>
                <a:ea typeface="Amazon Ember" charset="0"/>
                <a:cs typeface="Amazon Ember" charset="0"/>
              </a:rPr>
              <a:t>© 2018, Amazon Web Services, Inc. or its Affiliates. All rights reserved.</a:t>
            </a:r>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927894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a:p>
            <a:endParaRPr lang="en-US" dirty="0"/>
          </a:p>
          <a:p>
            <a:pPr marL="342900" indent="-342900">
              <a:lnSpc>
                <a:spcPct val="100000"/>
              </a:lnSpc>
              <a:spcAft>
                <a:spcPts val="1000"/>
              </a:spcAft>
              <a:buFont typeface="Arial" panose="020B0604020202020204" pitchFamily="34" charset="0"/>
              <a:buChar char="•"/>
            </a:pPr>
            <a:r>
              <a:rPr lang="en-US" sz="1800" dirty="0"/>
              <a:t>Public HTTP API endpoint, integrated with AWS Authentication</a:t>
            </a:r>
          </a:p>
          <a:p>
            <a:pPr marL="342900" indent="-342900">
              <a:lnSpc>
                <a:spcPct val="100000"/>
              </a:lnSpc>
              <a:spcAft>
                <a:spcPts val="1000"/>
              </a:spcAft>
              <a:buFont typeface="Arial" panose="020B0604020202020204" pitchFamily="34" charset="0"/>
              <a:buChar char="•"/>
            </a:pPr>
            <a:r>
              <a:rPr lang="en-US" sz="1800" dirty="0"/>
              <a:t>Automated server side connection pooling</a:t>
            </a:r>
          </a:p>
          <a:p>
            <a:pPr marL="342900" indent="-342900">
              <a:lnSpc>
                <a:spcPct val="100000"/>
              </a:lnSpc>
              <a:spcAft>
                <a:spcPts val="1000"/>
              </a:spcAft>
              <a:buFont typeface="Arial" panose="020B0604020202020204" pitchFamily="34" charset="0"/>
              <a:buChar char="•"/>
            </a:pPr>
            <a:r>
              <a:rPr lang="en-US" sz="1800" dirty="0"/>
              <a:t>Ideal for AWS Lambda or serverless apps reusing connections across multiple invocations</a:t>
            </a:r>
          </a:p>
          <a:p>
            <a:pPr marL="342900" indent="-342900">
              <a:lnSpc>
                <a:spcPct val="100000"/>
              </a:lnSpc>
              <a:spcAft>
                <a:spcPts val="1000"/>
              </a:spcAft>
              <a:buFont typeface="Arial" panose="020B0604020202020204" pitchFamily="34" charset="0"/>
              <a:buChar char="•"/>
            </a:pPr>
            <a:r>
              <a:rPr lang="en-US" sz="1800" dirty="0"/>
              <a:t>Fully Integrated with AWS Secrets Manager and AWS AppSync</a:t>
            </a:r>
          </a:p>
          <a:p>
            <a:pPr marL="342900" indent="-342900">
              <a:lnSpc>
                <a:spcPct val="100000"/>
              </a:lnSpc>
              <a:spcAft>
                <a:spcPts val="1000"/>
              </a:spcAft>
              <a:buFont typeface="Arial" panose="020B0604020202020204" pitchFamily="34" charset="0"/>
              <a:buChar char="•"/>
            </a:pPr>
            <a:r>
              <a:rPr lang="en-US" sz="1800" dirty="0"/>
              <a:t>Optional session construct for efficient prepared statement executions</a:t>
            </a:r>
          </a:p>
          <a:p>
            <a:pPr marL="342900" indent="-342900">
              <a:lnSpc>
                <a:spcPct val="100000"/>
              </a:lnSpc>
              <a:spcAft>
                <a:spcPts val="1000"/>
              </a:spcAft>
              <a:buFont typeface="Arial" panose="020B0604020202020204" pitchFamily="34" charset="0"/>
              <a:buChar char="•"/>
            </a:pPr>
            <a:r>
              <a:rPr lang="en-US" sz="1800" dirty="0"/>
              <a:t>Interactive Query Editor in the console for ad-hoc queries</a:t>
            </a:r>
          </a:p>
          <a:p>
            <a:pPr marL="342900" indent="-342900">
              <a:lnSpc>
                <a:spcPct val="100000"/>
              </a:lnSpc>
              <a:spcAft>
                <a:spcPts val="1000"/>
              </a:spcAft>
              <a:buFont typeface="Arial" panose="020B0604020202020204" pitchFamily="34" charset="0"/>
              <a:buChar char="•"/>
            </a:pPr>
            <a:r>
              <a:rPr lang="en-US" sz="1800" dirty="0"/>
              <a:t>Available for Aurora Serverless DB clusters</a:t>
            </a:r>
          </a:p>
        </p:txBody>
      </p:sp>
      <p:sp>
        <p:nvSpPr>
          <p:cNvPr id="4" name="Slide Number Placeholder 3"/>
          <p:cNvSpPr>
            <a:spLocks noGrp="1"/>
          </p:cNvSpPr>
          <p:nvPr>
            <p:ph type="sldNum" sz="quarter" idx="5"/>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2680377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476132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16253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3879731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2979090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094051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1295770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118316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Level 300</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086031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2313516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2573631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Level 300</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47574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0737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853440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583290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a:p>
            <a:endParaRPr lang="en-US" dirty="0"/>
          </a:p>
          <a:p>
            <a:r>
              <a:rPr lang="en-US" dirty="0"/>
              <a:t>Going above and beyond: scheduled capture of </a:t>
            </a:r>
            <a:r>
              <a:rPr lang="en-US" dirty="0" err="1"/>
              <a:t>innodb</a:t>
            </a:r>
            <a:r>
              <a:rPr lang="en-US" dirty="0"/>
              <a:t> engine status and metrics, global status, variables, process list </a:t>
            </a:r>
            <a:r>
              <a:rPr lang="en-US" dirty="0" err="1"/>
              <a:t>etc</a:t>
            </a:r>
            <a:r>
              <a:rPr lang="en-US" dirty="0"/>
              <a:t> via </a:t>
            </a:r>
            <a:r>
              <a:rPr lang="en-US" dirty="0" err="1"/>
              <a:t>cron</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229926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3662994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OneSpeaker">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340F2-306D-C649-A2E3-D1F89947952C}"/>
              </a:ext>
            </a:extLst>
          </p:cNvPr>
          <p:cNvPicPr>
            <a:picLocks noChangeAspect="1"/>
          </p:cNvPicPr>
          <p:nvPr userDrawn="1"/>
        </p:nvPicPr>
        <p:blipFill>
          <a:blip r:embed="rId2"/>
          <a:stretch>
            <a:fillRect/>
          </a:stretch>
        </p:blipFill>
        <p:spPr>
          <a:xfrm>
            <a:off x="0" y="0"/>
            <a:ext cx="14630400" cy="822505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299" cy="814379"/>
          </a:xfrm>
          <a:prstGeom prst="rect">
            <a:avLst/>
          </a:prstGeom>
        </p:spPr>
      </p:pic>
      <p:sp>
        <p:nvSpPr>
          <p:cNvPr id="13" name="TextBox 12">
            <a:extLst>
              <a:ext uri="{FF2B5EF4-FFF2-40B4-BE49-F238E27FC236}">
                <a16:creationId xmlns:a16="http://schemas.microsoft.com/office/drawing/2014/main" id="{29366972-4B8E-EE4B-89C6-34A143B2201C}"/>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120" b="0" i="0" dirty="0" smtClean="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2020, </a:t>
            </a: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Web Services, Inc. or its Affiliates. </a:t>
            </a:r>
          </a:p>
        </p:txBody>
      </p:sp>
      <p:sp>
        <p:nvSpPr>
          <p:cNvPr id="14" name="Text Placeholder 11">
            <a:extLst>
              <a:ext uri="{FF2B5EF4-FFF2-40B4-BE49-F238E27FC236}">
                <a16:creationId xmlns:a16="http://schemas.microsoft.com/office/drawing/2014/main" id="{1D3521FC-C508-104E-80D8-E2DD945D2545}"/>
              </a:ext>
            </a:extLst>
          </p:cNvPr>
          <p:cNvSpPr>
            <a:spLocks noGrp="1"/>
          </p:cNvSpPr>
          <p:nvPr>
            <p:ph type="body" sz="quarter" idx="10" hasCustomPrompt="1"/>
          </p:nvPr>
        </p:nvSpPr>
        <p:spPr>
          <a:xfrm>
            <a:off x="540006" y="5952744"/>
            <a:ext cx="5892800" cy="996597"/>
          </a:xfrm>
          <a:prstGeom prst="rect">
            <a:avLst/>
          </a:prstGeom>
        </p:spPr>
        <p:txBody>
          <a:bodyPr>
            <a:normAutofit/>
          </a:bodyPr>
          <a:lstStyle>
            <a:lvl1pPr marL="0" indent="0" algn="l">
              <a:buNone/>
              <a:defRPr sz="2600" baseline="0">
                <a:solidFill>
                  <a:schemeClr val="tx2"/>
                </a:solidFill>
              </a:defRPr>
            </a:lvl1pPr>
          </a:lstStyle>
          <a:p>
            <a:pPr lvl="0"/>
            <a:r>
              <a:rPr lang="en-US" dirty="0"/>
              <a:t>Click to edit Presenter, Team</a:t>
            </a:r>
          </a:p>
          <a:p>
            <a:pPr lvl="0"/>
            <a:r>
              <a:rPr lang="en-US" dirty="0"/>
              <a:t>Date, location</a:t>
            </a:r>
          </a:p>
        </p:txBody>
      </p:sp>
      <p:sp>
        <p:nvSpPr>
          <p:cNvPr id="15" name="Text Placeholder 8">
            <a:extLst>
              <a:ext uri="{FF2B5EF4-FFF2-40B4-BE49-F238E27FC236}">
                <a16:creationId xmlns:a16="http://schemas.microsoft.com/office/drawing/2014/main" id="{1A4C63CE-724C-A547-9CD4-8B4632C3CCFF}"/>
              </a:ext>
            </a:extLst>
          </p:cNvPr>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baseline="0">
                <a:solidFill>
                  <a:schemeClr val="tx2"/>
                </a:solidFill>
              </a:defRPr>
            </a:lvl1pPr>
          </a:lstStyle>
          <a:p>
            <a:pPr lvl="0"/>
            <a:r>
              <a:rPr lang="en-US" dirty="0"/>
              <a:t>Click to edit Master title style</a:t>
            </a:r>
          </a:p>
        </p:txBody>
      </p:sp>
      <p:sp>
        <p:nvSpPr>
          <p:cNvPr id="16" name="Text Placeholder 11">
            <a:extLst>
              <a:ext uri="{FF2B5EF4-FFF2-40B4-BE49-F238E27FC236}">
                <a16:creationId xmlns:a16="http://schemas.microsoft.com/office/drawing/2014/main" id="{E11D19E0-362B-324D-B73A-FB792D5DD42D}"/>
              </a:ext>
            </a:extLst>
          </p:cNvPr>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solidFill>
                  <a:schemeClr val="tx2"/>
                </a:solidFill>
              </a:defRPr>
            </a:lvl1pPr>
          </a:lstStyle>
          <a:p>
            <a:pPr lvl="0"/>
            <a:r>
              <a:rPr lang="en-US" dirty="0"/>
              <a:t>Click to edit Master text styles</a:t>
            </a:r>
          </a:p>
          <a:p>
            <a:pPr lvl="0"/>
            <a:r>
              <a:rPr lang="en-US" dirty="0"/>
              <a:t>Social handle</a:t>
            </a:r>
          </a:p>
        </p:txBody>
      </p:sp>
    </p:spTree>
    <p:extLst>
      <p:ext uri="{BB962C8B-B14F-4D97-AF65-F5344CB8AC3E}">
        <p14:creationId xmlns:p14="http://schemas.microsoft.com/office/powerpoint/2010/main" val="20053143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normAutofit/>
          </a:bodyPr>
          <a:lstStyle>
            <a:lvl1pPr>
              <a:defRPr sz="380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8" y="1645920"/>
            <a:ext cx="6400800" cy="5089616"/>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650641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2"/>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lvl1pPr>
              <a:defRPr>
                <a:solidFill>
                  <a:schemeClr val="tx2"/>
                </a:solidFill>
              </a:defRPr>
            </a:lvl1pPr>
          </a:lstStyle>
          <a:p>
            <a:endParaRPr lang="en-US" dirty="0"/>
          </a:p>
        </p:txBody>
      </p:sp>
      <p:sp>
        <p:nvSpPr>
          <p:cNvPr id="7" name="Text Placeholder 6">
            <a:extLst>
              <a:ext uri="{FF2B5EF4-FFF2-40B4-BE49-F238E27FC236}">
                <a16:creationId xmlns:a16="http://schemas.microsoft.com/office/drawing/2014/main" id="{B863CB81-2BA0-0B4C-95B7-83DDBF552293}"/>
              </a:ext>
            </a:extLst>
          </p:cNvPr>
          <p:cNvSpPr>
            <a:spLocks noGrp="1"/>
          </p:cNvSpPr>
          <p:nvPr>
            <p:ph type="body" sz="quarter" idx="13" hasCustomPrompt="1"/>
          </p:nvPr>
        </p:nvSpPr>
        <p:spPr>
          <a:xfrm>
            <a:off x="538480" y="1645920"/>
            <a:ext cx="6400800" cy="5087619"/>
          </a:xfr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0" i="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920" b="1" dirty="0"/>
              <a:t>Lorem ipsum dolor sit </a:t>
            </a:r>
            <a:r>
              <a:rPr lang="en-US" sz="1920" b="1" dirty="0" err="1"/>
              <a:t>amet</a:t>
            </a:r>
            <a:r>
              <a:rPr lang="en-US" sz="1920" b="1" dirty="0"/>
              <a:t>, </a:t>
            </a:r>
            <a:r>
              <a:rPr lang="en-US" sz="1920" b="1" dirty="0" err="1"/>
              <a:t>consectetuer</a:t>
            </a:r>
            <a:r>
              <a:rPr lang="en-US" sz="1920" b="1" dirty="0"/>
              <a:t> </a:t>
            </a:r>
            <a:r>
              <a:rPr lang="en-US" sz="1920" b="1" dirty="0" err="1"/>
              <a:t>adipiscing</a:t>
            </a:r>
            <a:r>
              <a:rPr lang="en-US" sz="1920" b="1" dirty="0"/>
              <a:t> </a:t>
            </a:r>
            <a:r>
              <a:rPr lang="en-US" sz="1920" b="1" dirty="0" err="1"/>
              <a:t>elit</a:t>
            </a:r>
            <a:r>
              <a:rPr lang="en-US" sz="1920" b="1" dirty="0"/>
              <a:t>, </a:t>
            </a:r>
            <a:r>
              <a:rPr lang="en-US" sz="1920" b="1" dirty="0" err="1"/>
              <a:t>sed</a:t>
            </a:r>
            <a:r>
              <a:rPr lang="en-US" sz="1920" b="1" dirty="0"/>
              <a:t> </a:t>
            </a:r>
            <a:r>
              <a:rPr lang="en-US" sz="1920" b="1" dirty="0" err="1"/>
              <a:t>diam</a:t>
            </a:r>
            <a:r>
              <a:rPr lang="en-US" sz="1920" b="1" dirty="0"/>
              <a:t> </a:t>
            </a:r>
            <a:r>
              <a:rPr lang="en-US" sz="1920" b="1" dirty="0" err="1"/>
              <a:t>nonummy</a:t>
            </a:r>
            <a:r>
              <a:rPr lang="en-US" sz="1920" b="1" dirty="0"/>
              <a:t> </a:t>
            </a:r>
            <a:r>
              <a:rPr lang="en-US" sz="1920" b="1" dirty="0" err="1"/>
              <a:t>nibh</a:t>
            </a:r>
            <a:r>
              <a:rPr lang="en-US" sz="1920" b="1" dirty="0"/>
              <a:t> </a:t>
            </a:r>
            <a:r>
              <a:rPr lang="en-US" sz="1920" b="1" dirty="0" err="1"/>
              <a:t>euismod</a:t>
            </a:r>
            <a:r>
              <a:rPr lang="en-US" sz="1920" b="1" dirty="0"/>
              <a:t> </a:t>
            </a:r>
            <a:r>
              <a:rPr lang="en-US" sz="1920" b="1" dirty="0" err="1"/>
              <a:t>tincidunt</a:t>
            </a:r>
            <a:r>
              <a:rPr lang="en-US" sz="1920" b="1" dirty="0"/>
              <a:t> </a:t>
            </a:r>
            <a:r>
              <a:rPr lang="en-US" sz="1920" b="1" dirty="0" err="1"/>
              <a:t>ut</a:t>
            </a:r>
            <a:r>
              <a:rPr lang="en-US" sz="1920" b="1" dirty="0"/>
              <a:t> </a:t>
            </a:r>
            <a:r>
              <a:rPr lang="en-US" sz="1920" b="1" dirty="0" err="1"/>
              <a:t>laoreet</a:t>
            </a:r>
            <a:r>
              <a:rPr lang="en-US" sz="1920" b="1" dirty="0"/>
              <a:t> dolore magna </a:t>
            </a:r>
            <a:r>
              <a:rPr lang="en-US" sz="1920" b="1" dirty="0" err="1"/>
              <a:t>aliquam</a:t>
            </a:r>
            <a:r>
              <a:rPr lang="en-US" sz="1920" b="1" dirty="0"/>
              <a:t> </a:t>
            </a:r>
            <a:r>
              <a:rPr lang="en-US" sz="1920" b="1" dirty="0" err="1"/>
              <a:t>erat</a:t>
            </a:r>
            <a:r>
              <a:rPr lang="en-US" sz="1920" b="1" dirty="0"/>
              <a:t> </a:t>
            </a:r>
            <a:r>
              <a:rPr lang="en-US" sz="1920" b="1" dirty="0" err="1"/>
              <a:t>volutpat</a:t>
            </a:r>
            <a:r>
              <a:rPr lang="en-US" sz="1920" b="1" dirty="0"/>
              <a:t>. </a:t>
            </a:r>
          </a:p>
          <a:p>
            <a:endParaRPr lang="en-US" sz="1920" b="1" dirty="0"/>
          </a:p>
          <a:p>
            <a:r>
              <a:rPr lang="en-US" sz="1920" b="1" dirty="0"/>
              <a:t>Lorem ipsum dolor sit </a:t>
            </a:r>
            <a:r>
              <a:rPr lang="en-US" sz="1920" b="1" dirty="0" err="1"/>
              <a:t>amet</a:t>
            </a:r>
            <a:r>
              <a:rPr lang="en-US" sz="1920" b="1" dirty="0"/>
              <a:t>, </a:t>
            </a:r>
            <a:r>
              <a:rPr lang="en-US" sz="1920" b="1" dirty="0" err="1"/>
              <a:t>consectetuer</a:t>
            </a:r>
            <a:r>
              <a:rPr lang="en-US" sz="1920" b="1" dirty="0"/>
              <a:t> </a:t>
            </a:r>
            <a:r>
              <a:rPr lang="en-US" sz="1920" b="1" dirty="0" err="1"/>
              <a:t>adipiscing</a:t>
            </a:r>
            <a:r>
              <a:rPr lang="en-US" sz="1920" b="1" dirty="0"/>
              <a:t> </a:t>
            </a:r>
            <a:r>
              <a:rPr lang="en-US" sz="1920" b="1" dirty="0" err="1"/>
              <a:t>elit</a:t>
            </a:r>
            <a:r>
              <a:rPr lang="en-US" sz="1920" b="1" dirty="0"/>
              <a:t>, </a:t>
            </a:r>
            <a:r>
              <a:rPr lang="en-US" sz="1920" b="1" dirty="0" err="1"/>
              <a:t>sed</a:t>
            </a:r>
            <a:r>
              <a:rPr lang="en-US" sz="1920" b="1" dirty="0"/>
              <a:t> </a:t>
            </a:r>
            <a:r>
              <a:rPr lang="en-US" sz="1920" b="1" dirty="0" err="1"/>
              <a:t>diam</a:t>
            </a:r>
            <a:r>
              <a:rPr lang="en-US" sz="1920" b="1" dirty="0"/>
              <a:t> </a:t>
            </a:r>
            <a:r>
              <a:rPr lang="en-US" sz="1920" b="1" dirty="0" err="1"/>
              <a:t>nonummy</a:t>
            </a:r>
            <a:r>
              <a:rPr lang="en-US" sz="1920" b="1" dirty="0"/>
              <a:t> </a:t>
            </a:r>
            <a:r>
              <a:rPr lang="en-US" sz="1920" b="1" dirty="0" err="1"/>
              <a:t>nibh</a:t>
            </a:r>
            <a:r>
              <a:rPr lang="en-US" sz="1920" b="1" dirty="0"/>
              <a:t> </a:t>
            </a:r>
            <a:r>
              <a:rPr lang="en-US" sz="1920" b="1" dirty="0" err="1"/>
              <a:t>euismod</a:t>
            </a:r>
            <a:r>
              <a:rPr lang="en-US" sz="1920" b="1" dirty="0"/>
              <a:t> </a:t>
            </a:r>
            <a:r>
              <a:rPr lang="en-US" sz="1920" b="1" dirty="0" err="1"/>
              <a:t>tincidunt</a:t>
            </a:r>
            <a:r>
              <a:rPr lang="en-US" sz="1920" b="1" dirty="0"/>
              <a:t> </a:t>
            </a:r>
            <a:r>
              <a:rPr lang="en-US" sz="1920" b="1" dirty="0" err="1"/>
              <a:t>ut</a:t>
            </a:r>
            <a:r>
              <a:rPr lang="en-US" sz="1920" b="1" dirty="0"/>
              <a:t> </a:t>
            </a:r>
            <a:r>
              <a:rPr lang="en-US" sz="1920" b="1" dirty="0" err="1"/>
              <a:t>laoreet</a:t>
            </a:r>
            <a:r>
              <a:rPr lang="en-US" sz="1920" b="1" dirty="0"/>
              <a:t> dolore magna </a:t>
            </a:r>
            <a:r>
              <a:rPr lang="en-US" sz="1920" b="1" dirty="0" err="1"/>
              <a:t>aliquam</a:t>
            </a:r>
            <a:r>
              <a:rPr lang="en-US" sz="1920" b="1" dirty="0"/>
              <a:t> </a:t>
            </a:r>
            <a:r>
              <a:rPr lang="en-US" sz="1920" b="1" dirty="0" err="1"/>
              <a:t>erat</a:t>
            </a:r>
            <a:r>
              <a:rPr lang="en-US" sz="1920" b="1" dirty="0"/>
              <a:t> </a:t>
            </a:r>
            <a:r>
              <a:rPr lang="en-US" sz="1920" b="1" dirty="0" err="1"/>
              <a:t>volutpat</a:t>
            </a:r>
            <a:r>
              <a:rPr lang="en-US" sz="1920" b="1" dirty="0"/>
              <a:t>. </a:t>
            </a:r>
          </a:p>
          <a:p>
            <a:endParaRPr lang="en-US" sz="1920" b="1" dirty="0"/>
          </a:p>
          <a:p>
            <a:r>
              <a:rPr lang="en-US" sz="1920" b="1" dirty="0"/>
              <a:t>Lorem ipsum dolor sit </a:t>
            </a:r>
            <a:r>
              <a:rPr lang="en-US" sz="1920" b="1" dirty="0" err="1"/>
              <a:t>amet</a:t>
            </a:r>
            <a:r>
              <a:rPr lang="en-US" sz="1920" b="1" dirty="0"/>
              <a:t>, </a:t>
            </a:r>
            <a:r>
              <a:rPr lang="en-US" sz="1920" b="1" dirty="0" err="1"/>
              <a:t>consectetuer</a:t>
            </a:r>
            <a:r>
              <a:rPr lang="en-US" sz="1920" b="1" dirty="0"/>
              <a:t> </a:t>
            </a:r>
            <a:r>
              <a:rPr lang="en-US" sz="1920" b="1" dirty="0" err="1"/>
              <a:t>adipiscing</a:t>
            </a:r>
            <a:r>
              <a:rPr lang="en-US" sz="1920" b="1" dirty="0"/>
              <a:t> </a:t>
            </a:r>
            <a:r>
              <a:rPr lang="en-US" sz="1920" b="1" dirty="0" err="1"/>
              <a:t>elit</a:t>
            </a:r>
            <a:r>
              <a:rPr lang="en-US" sz="1920" b="1" dirty="0"/>
              <a:t>, </a:t>
            </a:r>
            <a:r>
              <a:rPr lang="en-US" sz="1920" b="1" dirty="0" err="1"/>
              <a:t>sed</a:t>
            </a:r>
            <a:r>
              <a:rPr lang="en-US" sz="1920" b="1" dirty="0"/>
              <a:t> </a:t>
            </a:r>
            <a:r>
              <a:rPr lang="en-US" sz="1920" b="1" dirty="0" err="1"/>
              <a:t>diam</a:t>
            </a:r>
            <a:r>
              <a:rPr lang="en-US" sz="1920" b="1" dirty="0"/>
              <a:t> </a:t>
            </a:r>
            <a:r>
              <a:rPr lang="en-US" sz="1920" b="1" dirty="0" err="1"/>
              <a:t>nonummy</a:t>
            </a:r>
            <a:r>
              <a:rPr lang="en-US" sz="1920" b="1" dirty="0"/>
              <a:t> </a:t>
            </a:r>
            <a:r>
              <a:rPr lang="en-US" sz="1920" b="1" dirty="0" err="1"/>
              <a:t>nibh</a:t>
            </a:r>
            <a:r>
              <a:rPr lang="en-US" sz="1920" b="1" dirty="0"/>
              <a:t> </a:t>
            </a:r>
            <a:r>
              <a:rPr lang="en-US" sz="1920" b="1" dirty="0" err="1"/>
              <a:t>euismod</a:t>
            </a:r>
            <a:r>
              <a:rPr lang="en-US" sz="1920" b="1" dirty="0"/>
              <a:t> </a:t>
            </a:r>
            <a:r>
              <a:rPr lang="en-US" sz="1920" b="1" dirty="0" err="1"/>
              <a:t>tincidunt</a:t>
            </a:r>
            <a:r>
              <a:rPr lang="en-US" sz="1920" b="1" dirty="0"/>
              <a:t> </a:t>
            </a:r>
            <a:r>
              <a:rPr lang="en-US" sz="1920" b="1" dirty="0" err="1"/>
              <a:t>ut</a:t>
            </a:r>
            <a:r>
              <a:rPr lang="en-US" sz="1920" b="1" dirty="0"/>
              <a:t> </a:t>
            </a:r>
            <a:r>
              <a:rPr lang="en-US" sz="1920" b="1" dirty="0" err="1"/>
              <a:t>laoreet</a:t>
            </a:r>
            <a:r>
              <a:rPr lang="en-US" sz="1920" b="1" dirty="0"/>
              <a:t> dolore magna </a:t>
            </a:r>
            <a:r>
              <a:rPr lang="en-US" sz="1920" b="1" dirty="0" err="1"/>
              <a:t>aliquam</a:t>
            </a:r>
            <a:r>
              <a:rPr lang="en-US" sz="1920" b="1" dirty="0"/>
              <a:t> </a:t>
            </a:r>
            <a:r>
              <a:rPr lang="en-US" sz="1920" b="1" dirty="0" err="1"/>
              <a:t>erat</a:t>
            </a:r>
            <a:r>
              <a:rPr lang="en-US" sz="1920" b="1" dirty="0"/>
              <a:t> </a:t>
            </a:r>
            <a:r>
              <a:rPr lang="en-US" sz="1920" b="1" dirty="0" err="1"/>
              <a:t>volutpat</a:t>
            </a:r>
            <a:r>
              <a:rPr lang="en-US" sz="1920" b="1" dirty="0"/>
              <a:t>. </a:t>
            </a:r>
          </a:p>
          <a:p>
            <a:endParaRPr lang="en-US" sz="1920" b="1" dirty="0"/>
          </a:p>
        </p:txBody>
      </p:sp>
    </p:spTree>
    <p:extLst>
      <p:ext uri="{BB962C8B-B14F-4D97-AF65-F5344CB8AC3E}">
        <p14:creationId xmlns:p14="http://schemas.microsoft.com/office/powerpoint/2010/main" val="153776081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a:solidFill>
                  <a:schemeClr val="tx2"/>
                </a:solidFill>
              </a:defRPr>
            </a:lvl1pPr>
          </a:lstStyle>
          <a:p>
            <a:r>
              <a:rPr lang="en-US" dirty="0"/>
              <a:t>Click to edit Master title style</a:t>
            </a:r>
          </a:p>
        </p:txBody>
      </p:sp>
      <p:sp>
        <p:nvSpPr>
          <p:cNvPr id="4" name="Picture Placeholder 4">
            <a:extLst>
              <a:ext uri="{FF2B5EF4-FFF2-40B4-BE49-F238E27FC236}">
                <a16:creationId xmlns:a16="http://schemas.microsoft.com/office/drawing/2014/main" id="{D7E420A9-CC61-744A-929F-ECC58314AE67}"/>
              </a:ext>
            </a:extLst>
          </p:cNvPr>
          <p:cNvSpPr>
            <a:spLocks noGrp="1"/>
          </p:cNvSpPr>
          <p:nvPr>
            <p:ph type="pic" sz="quarter" idx="10"/>
          </p:nvPr>
        </p:nvSpPr>
        <p:spPr>
          <a:xfrm>
            <a:off x="548639" y="1645920"/>
            <a:ext cx="4572000" cy="5028635"/>
          </a:xfrm>
          <a:prstGeom prst="rect">
            <a:avLst/>
          </a:prstGeom>
        </p:spPr>
        <p:txBody>
          <a:bodyPr/>
          <a:lstStyle>
            <a:lvl1pPr>
              <a:defRPr>
                <a:solidFill>
                  <a:schemeClr val="tx2"/>
                </a:solidFill>
              </a:defRPr>
            </a:lvl1pPr>
          </a:lstStyle>
          <a:p>
            <a:endParaRPr lang="en-US" dirty="0"/>
          </a:p>
        </p:txBody>
      </p:sp>
      <p:sp>
        <p:nvSpPr>
          <p:cNvPr id="5" name="Picture Placeholder 4">
            <a:extLst>
              <a:ext uri="{FF2B5EF4-FFF2-40B4-BE49-F238E27FC236}">
                <a16:creationId xmlns:a16="http://schemas.microsoft.com/office/drawing/2014/main" id="{87C5ED34-8610-AF44-B5D4-DCA3634E5CFD}"/>
              </a:ext>
            </a:extLst>
          </p:cNvPr>
          <p:cNvSpPr>
            <a:spLocks noGrp="1"/>
          </p:cNvSpPr>
          <p:nvPr>
            <p:ph type="pic" sz="quarter" idx="11"/>
          </p:nvPr>
        </p:nvSpPr>
        <p:spPr>
          <a:xfrm>
            <a:off x="9486900" y="1645920"/>
            <a:ext cx="4572000" cy="5028635"/>
          </a:xfrm>
          <a:prstGeom prst="rect">
            <a:avLst/>
          </a:prstGeom>
        </p:spPr>
        <p:txBody>
          <a:bodyPr/>
          <a:lstStyle>
            <a:lvl1pPr>
              <a:defRPr>
                <a:solidFill>
                  <a:schemeClr val="tx2"/>
                </a:solidFill>
              </a:defRPr>
            </a:lvl1pPr>
          </a:lstStyle>
          <a:p>
            <a:endParaRPr lang="en-US" dirty="0"/>
          </a:p>
        </p:txBody>
      </p:sp>
      <p:sp>
        <p:nvSpPr>
          <p:cNvPr id="7" name="Picture Placeholder 4">
            <a:extLst>
              <a:ext uri="{FF2B5EF4-FFF2-40B4-BE49-F238E27FC236}">
                <a16:creationId xmlns:a16="http://schemas.microsoft.com/office/drawing/2014/main" id="{C8997369-9E26-AA4F-86C5-89CE9789BE0A}"/>
              </a:ext>
            </a:extLst>
          </p:cNvPr>
          <p:cNvSpPr>
            <a:spLocks noGrp="1"/>
          </p:cNvSpPr>
          <p:nvPr>
            <p:ph type="pic" sz="quarter" idx="12"/>
          </p:nvPr>
        </p:nvSpPr>
        <p:spPr>
          <a:xfrm>
            <a:off x="5513512" y="1645920"/>
            <a:ext cx="3657600" cy="2686296"/>
          </a:xfrm>
          <a:prstGeom prst="rect">
            <a:avLst/>
          </a:prstGeom>
        </p:spPr>
        <p:txBody>
          <a:bodyPr/>
          <a:lstStyle>
            <a:lvl1pPr>
              <a:defRPr>
                <a:solidFill>
                  <a:schemeClr val="tx2"/>
                </a:solidFill>
              </a:defRPr>
            </a:lvl1pPr>
          </a:lstStyle>
          <a:p>
            <a:endParaRPr lang="en-US" dirty="0"/>
          </a:p>
        </p:txBody>
      </p:sp>
      <p:sp>
        <p:nvSpPr>
          <p:cNvPr id="8" name="Picture Placeholder 4">
            <a:extLst>
              <a:ext uri="{FF2B5EF4-FFF2-40B4-BE49-F238E27FC236}">
                <a16:creationId xmlns:a16="http://schemas.microsoft.com/office/drawing/2014/main" id="{CE0D1CBE-2F23-DA4E-AF93-871DC6AE9A89}"/>
              </a:ext>
            </a:extLst>
          </p:cNvPr>
          <p:cNvSpPr>
            <a:spLocks noGrp="1"/>
          </p:cNvSpPr>
          <p:nvPr>
            <p:ph type="pic" sz="quarter" idx="13"/>
          </p:nvPr>
        </p:nvSpPr>
        <p:spPr>
          <a:xfrm>
            <a:off x="5513512" y="4774602"/>
            <a:ext cx="3657600" cy="1892899"/>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263696881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820B8C-5E97-A44A-A9BF-CA38F1A95725}"/>
              </a:ext>
            </a:extLst>
          </p:cNvPr>
          <p:cNvSpPr>
            <a:spLocks noGrp="1"/>
          </p:cNvSpPr>
          <p:nvPr>
            <p:ph type="title"/>
          </p:nvPr>
        </p:nvSpPr>
        <p:spPr>
          <a:xfrm>
            <a:off x="548640" y="183898"/>
            <a:ext cx="13510260" cy="873186"/>
          </a:xfrm>
        </p:spPr>
        <p:txBody>
          <a:bodyPr>
            <a:normAutofit/>
          </a:bodyPr>
          <a:lstStyle>
            <a:lvl1pPr>
              <a:defRPr sz="3800">
                <a:solidFill>
                  <a:schemeClr val="tx2"/>
                </a:solidFill>
              </a:defRPr>
            </a:lvl1pPr>
          </a:lstStyle>
          <a:p>
            <a:r>
              <a:rPr lang="en-US" dirty="0"/>
              <a:t>Click to edit Master title style</a:t>
            </a:r>
          </a:p>
        </p:txBody>
      </p:sp>
      <p:sp>
        <p:nvSpPr>
          <p:cNvPr id="4" name="Picture Placeholder 4">
            <a:extLst>
              <a:ext uri="{FF2B5EF4-FFF2-40B4-BE49-F238E27FC236}">
                <a16:creationId xmlns:a16="http://schemas.microsoft.com/office/drawing/2014/main" id="{0EF31DAE-CCCE-2B46-940F-8A65659D0A6E}"/>
              </a:ext>
            </a:extLst>
          </p:cNvPr>
          <p:cNvSpPr>
            <a:spLocks noGrp="1"/>
          </p:cNvSpPr>
          <p:nvPr>
            <p:ph type="pic" sz="quarter" idx="10"/>
          </p:nvPr>
        </p:nvSpPr>
        <p:spPr>
          <a:xfrm>
            <a:off x="548640" y="1645920"/>
            <a:ext cx="8328074" cy="5028635"/>
          </a:xfrm>
          <a:prstGeom prst="rect">
            <a:avLst/>
          </a:prstGeom>
        </p:spPr>
        <p:txBody>
          <a:bodyPr/>
          <a:lstStyle>
            <a:lvl1pPr>
              <a:defRPr>
                <a:solidFill>
                  <a:schemeClr val="tx2"/>
                </a:solidFill>
              </a:defRPr>
            </a:lvl1pPr>
          </a:lstStyle>
          <a:p>
            <a:endParaRPr lang="en-US"/>
          </a:p>
        </p:txBody>
      </p:sp>
      <p:sp>
        <p:nvSpPr>
          <p:cNvPr id="5" name="Picture Placeholder 4">
            <a:extLst>
              <a:ext uri="{FF2B5EF4-FFF2-40B4-BE49-F238E27FC236}">
                <a16:creationId xmlns:a16="http://schemas.microsoft.com/office/drawing/2014/main" id="{492F0690-6524-DB42-8F3D-7A53E8A2CD99}"/>
              </a:ext>
            </a:extLst>
          </p:cNvPr>
          <p:cNvSpPr>
            <a:spLocks noGrp="1"/>
          </p:cNvSpPr>
          <p:nvPr>
            <p:ph type="pic" sz="quarter" idx="11"/>
          </p:nvPr>
        </p:nvSpPr>
        <p:spPr>
          <a:xfrm>
            <a:off x="9301480" y="1645920"/>
            <a:ext cx="4754880" cy="5028635"/>
          </a:xfrm>
          <a:prstGeom prst="rect">
            <a:avLst/>
          </a:prstGeom>
        </p:spPr>
        <p:txBody>
          <a:bodyPr/>
          <a:lstStyle>
            <a:lvl1pPr>
              <a:defRPr>
                <a:solidFill>
                  <a:schemeClr val="tx2"/>
                </a:solidFill>
              </a:defRPr>
            </a:lvl1pPr>
          </a:lstStyle>
          <a:p>
            <a:endParaRPr lang="en-US"/>
          </a:p>
        </p:txBody>
      </p:sp>
    </p:spTree>
    <p:extLst>
      <p:ext uri="{BB962C8B-B14F-4D97-AF65-F5344CB8AC3E}">
        <p14:creationId xmlns:p14="http://schemas.microsoft.com/office/powerpoint/2010/main" val="212483756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normAutofit/>
          </a:bodyPr>
          <a:lstStyle>
            <a:lvl1pPr>
              <a:defRPr sz="3800">
                <a:solidFill>
                  <a:schemeClr val="tx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93853F10-9B0B-734F-B4E4-C98A7D09B3B4}"/>
              </a:ext>
            </a:extLst>
          </p:cNvPr>
          <p:cNvSpPr>
            <a:spLocks noGrp="1"/>
          </p:cNvSpPr>
          <p:nvPr>
            <p:ph type="pic" sz="quarter" idx="10"/>
          </p:nvPr>
        </p:nvSpPr>
        <p:spPr>
          <a:xfrm>
            <a:off x="548640" y="1645920"/>
            <a:ext cx="13510260" cy="5338152"/>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83351929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0174B360-4DA4-6744-ACFC-7DB49D4F8E72}"/>
              </a:ext>
            </a:extLst>
          </p:cNvPr>
          <p:cNvSpPr>
            <a:spLocks noGrp="1"/>
          </p:cNvSpPr>
          <p:nvPr>
            <p:ph type="pic" sz="quarter" idx="10"/>
          </p:nvPr>
        </p:nvSpPr>
        <p:spPr>
          <a:xfrm>
            <a:off x="0" y="1"/>
            <a:ext cx="14630400" cy="8229598"/>
          </a:xfrm>
          <a:prstGeom prst="rect">
            <a:avLst/>
          </a:prstGeom>
        </p:spPr>
        <p:txBody>
          <a:bodyPr/>
          <a:lstStyle>
            <a:lvl1pPr>
              <a:defRPr>
                <a:solidFill>
                  <a:schemeClr val="tx2"/>
                </a:solidFill>
              </a:defRPr>
            </a:lvl1pPr>
          </a:lstStyle>
          <a:p>
            <a:endParaRPr lang="en-US"/>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90128780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a:solidFill>
                  <a:schemeClr val="tx2"/>
                </a:solidFill>
              </a:defRPr>
            </a:lvl1pPr>
          </a:lstStyle>
          <a:p>
            <a:r>
              <a:rPr lang="en-US" dirty="0"/>
              <a:t>Click to edit Master title style</a:t>
            </a:r>
          </a:p>
        </p:txBody>
      </p:sp>
      <p:sp>
        <p:nvSpPr>
          <p:cNvPr id="6" name="Picture Placeholder 2">
            <a:extLst>
              <a:ext uri="{FF2B5EF4-FFF2-40B4-BE49-F238E27FC236}">
                <a16:creationId xmlns:a16="http://schemas.microsoft.com/office/drawing/2014/main" id="{961C43B1-F027-8D4C-A357-C0443C9527D1}"/>
              </a:ext>
            </a:extLst>
          </p:cNvPr>
          <p:cNvSpPr>
            <a:spLocks noGrp="1"/>
          </p:cNvSpPr>
          <p:nvPr>
            <p:ph type="pic" sz="quarter" idx="16"/>
          </p:nvPr>
        </p:nvSpPr>
        <p:spPr>
          <a:xfrm>
            <a:off x="946674" y="2502419"/>
            <a:ext cx="2028989" cy="1518157"/>
          </a:xfrm>
          <a:prstGeom prst="rect">
            <a:avLst/>
          </a:prstGeom>
        </p:spPr>
        <p:txBody>
          <a:bodyPr>
            <a:normAutofit/>
          </a:bodyPr>
          <a:lstStyle>
            <a:lvl1pPr>
              <a:defRPr sz="1600">
                <a:solidFill>
                  <a:schemeClr val="tx2"/>
                </a:solidFill>
              </a:defRPr>
            </a:lvl1pPr>
          </a:lstStyle>
          <a:p>
            <a:r>
              <a:rPr lang="en-US" dirty="0"/>
              <a:t>Drag picture to placeholder or click icon to add</a:t>
            </a:r>
          </a:p>
        </p:txBody>
      </p:sp>
      <p:sp>
        <p:nvSpPr>
          <p:cNvPr id="7" name="Picture Placeholder 2">
            <a:extLst>
              <a:ext uri="{FF2B5EF4-FFF2-40B4-BE49-F238E27FC236}">
                <a16:creationId xmlns:a16="http://schemas.microsoft.com/office/drawing/2014/main" id="{1CAF2086-B0F7-3A42-9B32-5E8E98210D7C}"/>
              </a:ext>
            </a:extLst>
          </p:cNvPr>
          <p:cNvSpPr>
            <a:spLocks noGrp="1"/>
          </p:cNvSpPr>
          <p:nvPr>
            <p:ph type="pic" sz="quarter" idx="17"/>
          </p:nvPr>
        </p:nvSpPr>
        <p:spPr>
          <a:xfrm>
            <a:off x="4328298" y="2502419"/>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8" name="Picture Placeholder 2">
            <a:extLst>
              <a:ext uri="{FF2B5EF4-FFF2-40B4-BE49-F238E27FC236}">
                <a16:creationId xmlns:a16="http://schemas.microsoft.com/office/drawing/2014/main" id="{FCEC5B2A-BC35-2443-A09C-60F189DA99A9}"/>
              </a:ext>
            </a:extLst>
          </p:cNvPr>
          <p:cNvSpPr>
            <a:spLocks noGrp="1"/>
          </p:cNvSpPr>
          <p:nvPr>
            <p:ph type="pic" sz="quarter" idx="18"/>
          </p:nvPr>
        </p:nvSpPr>
        <p:spPr>
          <a:xfrm>
            <a:off x="7709922" y="2502419"/>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9" name="Picture Placeholder 2">
            <a:extLst>
              <a:ext uri="{FF2B5EF4-FFF2-40B4-BE49-F238E27FC236}">
                <a16:creationId xmlns:a16="http://schemas.microsoft.com/office/drawing/2014/main" id="{1140B1AE-19F8-B643-9F51-AF879A784B44}"/>
              </a:ext>
            </a:extLst>
          </p:cNvPr>
          <p:cNvSpPr>
            <a:spLocks noGrp="1"/>
          </p:cNvSpPr>
          <p:nvPr>
            <p:ph type="pic" sz="quarter" idx="19"/>
          </p:nvPr>
        </p:nvSpPr>
        <p:spPr>
          <a:xfrm>
            <a:off x="11091547" y="2502419"/>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0" name="Picture Placeholder 2">
            <a:extLst>
              <a:ext uri="{FF2B5EF4-FFF2-40B4-BE49-F238E27FC236}">
                <a16:creationId xmlns:a16="http://schemas.microsoft.com/office/drawing/2014/main" id="{11A4F132-9F85-FB40-8DAB-CAFBC0A8682A}"/>
              </a:ext>
            </a:extLst>
          </p:cNvPr>
          <p:cNvSpPr>
            <a:spLocks noGrp="1"/>
          </p:cNvSpPr>
          <p:nvPr>
            <p:ph type="pic" sz="quarter" idx="20"/>
          </p:nvPr>
        </p:nvSpPr>
        <p:spPr>
          <a:xfrm>
            <a:off x="946674" y="4696978"/>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1" name="Picture Placeholder 2">
            <a:extLst>
              <a:ext uri="{FF2B5EF4-FFF2-40B4-BE49-F238E27FC236}">
                <a16:creationId xmlns:a16="http://schemas.microsoft.com/office/drawing/2014/main" id="{1C0CB52A-AAFF-3443-A1B6-90061B63DFE2}"/>
              </a:ext>
            </a:extLst>
          </p:cNvPr>
          <p:cNvSpPr>
            <a:spLocks noGrp="1"/>
          </p:cNvSpPr>
          <p:nvPr>
            <p:ph type="pic" sz="quarter" idx="21"/>
          </p:nvPr>
        </p:nvSpPr>
        <p:spPr>
          <a:xfrm>
            <a:off x="4328298" y="4696978"/>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2" name="Picture Placeholder 2">
            <a:extLst>
              <a:ext uri="{FF2B5EF4-FFF2-40B4-BE49-F238E27FC236}">
                <a16:creationId xmlns:a16="http://schemas.microsoft.com/office/drawing/2014/main" id="{DF7C7411-4353-2C46-88BB-81BA2B34FAEA}"/>
              </a:ext>
            </a:extLst>
          </p:cNvPr>
          <p:cNvSpPr>
            <a:spLocks noGrp="1"/>
          </p:cNvSpPr>
          <p:nvPr>
            <p:ph type="pic" sz="quarter" idx="22"/>
          </p:nvPr>
        </p:nvSpPr>
        <p:spPr>
          <a:xfrm>
            <a:off x="7709922" y="4696978"/>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3" name="Picture Placeholder 2">
            <a:extLst>
              <a:ext uri="{FF2B5EF4-FFF2-40B4-BE49-F238E27FC236}">
                <a16:creationId xmlns:a16="http://schemas.microsoft.com/office/drawing/2014/main" id="{BB39C439-B178-3B44-9A9B-CA908F41669F}"/>
              </a:ext>
            </a:extLst>
          </p:cNvPr>
          <p:cNvSpPr>
            <a:spLocks noGrp="1"/>
          </p:cNvSpPr>
          <p:nvPr>
            <p:ph type="pic" sz="quarter" idx="23"/>
          </p:nvPr>
        </p:nvSpPr>
        <p:spPr>
          <a:xfrm>
            <a:off x="11091547" y="4696978"/>
            <a:ext cx="2028989" cy="1518157"/>
          </a:xfrm>
          <a:prstGeom prst="rect">
            <a:avLst/>
          </a:prstGeom>
        </p:spPr>
        <p:txBody>
          <a:bodyPr>
            <a:normAutofit/>
          </a:bodyPr>
          <a:lstStyle>
            <a:lvl1pPr>
              <a:defRPr sz="1600">
                <a:solidFill>
                  <a:schemeClr val="tx2"/>
                </a:solidFill>
              </a:defRPr>
            </a:lvl1pPr>
          </a:lstStyle>
          <a:p>
            <a:r>
              <a:rPr lang="en-US" dirty="0"/>
              <a:t>Drag picture to placeholder or click icon to add</a:t>
            </a:r>
          </a:p>
        </p:txBody>
      </p:sp>
    </p:spTree>
    <p:extLst>
      <p:ext uri="{BB962C8B-B14F-4D97-AF65-F5344CB8AC3E}">
        <p14:creationId xmlns:p14="http://schemas.microsoft.com/office/powerpoint/2010/main" val="82639658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857" cy="872307"/>
          </a:xfrm>
        </p:spPr>
        <p:txBody>
          <a:bodyPr/>
          <a:lstStyle>
            <a:lvl1pPr>
              <a:defRPr>
                <a:solidFill>
                  <a:schemeClr val="tx2"/>
                </a:solidFill>
              </a:defRPr>
            </a:lvl1pPr>
          </a:lstStyle>
          <a:p>
            <a:r>
              <a:rPr lang="en-US" dirty="0"/>
              <a:t>Click to edit Master title style</a:t>
            </a:r>
          </a:p>
        </p:txBody>
      </p:sp>
      <p:sp>
        <p:nvSpPr>
          <p:cNvPr id="19" name="Table Placeholder 3">
            <a:extLst>
              <a:ext uri="{FF2B5EF4-FFF2-40B4-BE49-F238E27FC236}">
                <a16:creationId xmlns:a16="http://schemas.microsoft.com/office/drawing/2014/main" id="{2B2A2CF2-1B4F-AF47-A850-CCC66A8E1A3E}"/>
              </a:ext>
            </a:extLst>
          </p:cNvPr>
          <p:cNvSpPr>
            <a:spLocks noGrp="1"/>
          </p:cNvSpPr>
          <p:nvPr>
            <p:ph type="tbl" sz="quarter" idx="10"/>
          </p:nvPr>
        </p:nvSpPr>
        <p:spPr>
          <a:xfrm>
            <a:off x="548640" y="1645920"/>
            <a:ext cx="13510260" cy="530352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230250567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a:solidFill>
                  <a:schemeClr val="tx2"/>
                </a:solidFill>
              </a:defRPr>
            </a:lvl1pPr>
          </a:lstStyle>
          <a:p>
            <a:r>
              <a:rPr lang="en-US" dirty="0"/>
              <a:t>Click to edit Master title style</a:t>
            </a:r>
          </a:p>
        </p:txBody>
      </p:sp>
      <p:sp>
        <p:nvSpPr>
          <p:cNvPr id="16" name="Chart Placeholder 5">
            <a:extLst>
              <a:ext uri="{FF2B5EF4-FFF2-40B4-BE49-F238E27FC236}">
                <a16:creationId xmlns:a16="http://schemas.microsoft.com/office/drawing/2014/main" id="{591D1356-479B-2E4F-BA4E-AADD8155B389}"/>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27309303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a:solidFill>
                  <a:schemeClr val="tx2"/>
                </a:solidFill>
              </a:defRPr>
            </a:lvl1pPr>
          </a:lstStyle>
          <a:p>
            <a:r>
              <a:rPr lang="en-US" dirty="0"/>
              <a:t>Click to edit Master title style</a:t>
            </a:r>
          </a:p>
        </p:txBody>
      </p:sp>
      <p:sp>
        <p:nvSpPr>
          <p:cNvPr id="3" name="Chart Placeholder 5">
            <a:extLst>
              <a:ext uri="{FF2B5EF4-FFF2-40B4-BE49-F238E27FC236}">
                <a16:creationId xmlns:a16="http://schemas.microsoft.com/office/drawing/2014/main" id="{17EE4A2A-D6A7-7149-9A3A-3B08D098FD96}"/>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46706907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EC97-1214-BB41-B092-F049349518AE}"/>
              </a:ext>
            </a:extLst>
          </p:cNvPr>
          <p:cNvSpPr>
            <a:spLocks noGrp="1"/>
          </p:cNvSpPr>
          <p:nvPr>
            <p:ph type="title"/>
          </p:nvPr>
        </p:nvSpPr>
        <p:spPr>
          <a:xfrm>
            <a:off x="548639" y="183898"/>
            <a:ext cx="13509463" cy="872307"/>
          </a:xfrm>
        </p:spPr>
        <p:txBody>
          <a:bodyPr/>
          <a:lstStyle>
            <a:lvl1pPr>
              <a:defRPr>
                <a:solidFill>
                  <a:schemeClr val="tx2"/>
                </a:solidFill>
              </a:defRPr>
            </a:lvl1pPr>
          </a:lstStyle>
          <a:p>
            <a:r>
              <a:rPr lang="en-US" dirty="0"/>
              <a:t>Click to edit Master title style</a:t>
            </a:r>
          </a:p>
        </p:txBody>
      </p:sp>
      <p:sp>
        <p:nvSpPr>
          <p:cNvPr id="3" name="Chart Placeholder 5">
            <a:extLst>
              <a:ext uri="{FF2B5EF4-FFF2-40B4-BE49-F238E27FC236}">
                <a16:creationId xmlns:a16="http://schemas.microsoft.com/office/drawing/2014/main" id="{E30F2D6E-10E2-6847-814E-E8B531A99EF9}"/>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11047245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pic>
        <p:nvPicPr>
          <p:cNvPr id="9" name="Picture 8">
            <a:extLst>
              <a:ext uri="{FF2B5EF4-FFF2-40B4-BE49-F238E27FC236}">
                <a16:creationId xmlns:a16="http://schemas.microsoft.com/office/drawing/2014/main" id="{0C0CD439-66AA-B54A-8E95-37CD120E6E1D}"/>
              </a:ext>
            </a:extLst>
          </p:cNvPr>
          <p:cNvPicPr>
            <a:picLocks noChangeAspect="1"/>
          </p:cNvPicPr>
          <p:nvPr userDrawn="1"/>
        </p:nvPicPr>
        <p:blipFill>
          <a:blip r:embed="rId2"/>
          <a:stretch>
            <a:fillRect/>
          </a:stretch>
        </p:blipFill>
        <p:spPr>
          <a:xfrm>
            <a:off x="0" y="22293"/>
            <a:ext cx="14630400" cy="8225051"/>
          </a:xfrm>
          <a:prstGeom prst="rect">
            <a:avLst/>
          </a:prstGeom>
        </p:spPr>
      </p:pic>
      <p:sp>
        <p:nvSpPr>
          <p:cNvPr id="17" name="Title 1">
            <a:extLst>
              <a:ext uri="{FF2B5EF4-FFF2-40B4-BE49-F238E27FC236}">
                <a16:creationId xmlns:a16="http://schemas.microsoft.com/office/drawing/2014/main" id="{0C39D3BE-5184-D545-A327-AE99FFA3AEB6}"/>
              </a:ext>
            </a:extLst>
          </p:cNvPr>
          <p:cNvSpPr>
            <a:spLocks noGrp="1"/>
          </p:cNvSpPr>
          <p:nvPr>
            <p:ph type="title"/>
          </p:nvPr>
        </p:nvSpPr>
        <p:spPr>
          <a:xfrm>
            <a:off x="548640" y="2589430"/>
            <a:ext cx="10660674" cy="1127019"/>
          </a:xfrm>
        </p:spPr>
        <p:txBody>
          <a:bodyPr anchor="ctr" anchorCtr="0">
            <a:noAutofit/>
          </a:bodyPr>
          <a:lstStyle>
            <a:lvl1pPr algn="l">
              <a:defRPr sz="6400">
                <a:solidFill>
                  <a:schemeClr val="tx2"/>
                </a:solidFill>
              </a:defRPr>
            </a:lvl1pPr>
          </a:lstStyle>
          <a:p>
            <a:r>
              <a:rPr lang="en-US" dirty="0"/>
              <a:t>Click to edit Master title style</a:t>
            </a:r>
          </a:p>
        </p:txBody>
      </p:sp>
      <p:sp>
        <p:nvSpPr>
          <p:cNvPr id="18" name="Text Placeholder 2">
            <a:extLst>
              <a:ext uri="{FF2B5EF4-FFF2-40B4-BE49-F238E27FC236}">
                <a16:creationId xmlns:a16="http://schemas.microsoft.com/office/drawing/2014/main" id="{6F38406E-8093-114A-80F6-C8D7BE2CCE61}"/>
              </a:ext>
            </a:extLst>
          </p:cNvPr>
          <p:cNvSpPr>
            <a:spLocks noGrp="1"/>
          </p:cNvSpPr>
          <p:nvPr>
            <p:ph type="body" sz="quarter" idx="10"/>
          </p:nvPr>
        </p:nvSpPr>
        <p:spPr>
          <a:xfrm>
            <a:off x="548640" y="3716448"/>
            <a:ext cx="6380480" cy="792480"/>
          </a:xfrm>
          <a:prstGeom prst="rect">
            <a:avLst/>
          </a:prstGeom>
        </p:spPr>
        <p:txBody>
          <a:bodyPr/>
          <a:lstStyle>
            <a:lvl1pPr>
              <a:defRPr>
                <a:solidFill>
                  <a:schemeClr val="tx2"/>
                </a:solidFill>
              </a:defRPr>
            </a:lvl1pPr>
          </a:lstStyle>
          <a:p>
            <a:pPr lvl="0"/>
            <a:r>
              <a:rPr lang="en-US" dirty="0"/>
              <a:t>Edit Master text styles</a:t>
            </a:r>
          </a:p>
        </p:txBody>
      </p:sp>
      <p:sp>
        <p:nvSpPr>
          <p:cNvPr id="19" name="Text Placeholder 11">
            <a:extLst>
              <a:ext uri="{FF2B5EF4-FFF2-40B4-BE49-F238E27FC236}">
                <a16:creationId xmlns:a16="http://schemas.microsoft.com/office/drawing/2014/main" id="{F86BE37E-764E-C74F-8FC4-1742D6FC0A3C}"/>
              </a:ext>
            </a:extLst>
          </p:cNvPr>
          <p:cNvSpPr>
            <a:spLocks noGrp="1"/>
          </p:cNvSpPr>
          <p:nvPr>
            <p:ph type="body" sz="quarter" idx="11" hasCustomPrompt="1"/>
          </p:nvPr>
        </p:nvSpPr>
        <p:spPr>
          <a:xfrm>
            <a:off x="548640" y="5950356"/>
            <a:ext cx="5892800" cy="996597"/>
          </a:xfrm>
          <a:prstGeom prst="rect">
            <a:avLst/>
          </a:prstGeom>
        </p:spPr>
        <p:txBody>
          <a:bodyPr>
            <a:normAutofit/>
          </a:bodyPr>
          <a:lstStyle>
            <a:lvl1pPr marL="0" indent="0" algn="l">
              <a:buNone/>
              <a:defRPr sz="2600" baseline="0">
                <a:solidFill>
                  <a:schemeClr val="tx2"/>
                </a:solidFill>
              </a:defRPr>
            </a:lvl1pPr>
          </a:lstStyle>
          <a:p>
            <a:pPr lvl="0"/>
            <a:r>
              <a:rPr lang="en-US" dirty="0"/>
              <a:t>Click to edit Presenter, Team</a:t>
            </a:r>
          </a:p>
          <a:p>
            <a:pPr lvl="0"/>
            <a:r>
              <a:rPr lang="en-US" dirty="0"/>
              <a:t>Date, location</a:t>
            </a:r>
          </a:p>
        </p:txBody>
      </p:sp>
      <p:pic>
        <p:nvPicPr>
          <p:cNvPr id="20" name="Picture 19">
            <a:extLst>
              <a:ext uri="{FF2B5EF4-FFF2-40B4-BE49-F238E27FC236}">
                <a16:creationId xmlns:a16="http://schemas.microsoft.com/office/drawing/2014/main" id="{5D66EFE7-EC84-CD47-9909-3F9E29016A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5048" cy="423029"/>
          </a:xfrm>
          <a:prstGeom prst="rect">
            <a:avLst/>
          </a:prstGeom>
        </p:spPr>
      </p:pic>
      <p:sp>
        <p:nvSpPr>
          <p:cNvPr id="11" name="TextBox 10">
            <a:extLst>
              <a:ext uri="{FF2B5EF4-FFF2-40B4-BE49-F238E27FC236}">
                <a16:creationId xmlns:a16="http://schemas.microsoft.com/office/drawing/2014/main" id="{D67C184B-EFF1-FC42-ACB9-16B711681355}"/>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_You">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63354F-D815-CB42-ABA6-4877489489A4}"/>
              </a:ext>
            </a:extLst>
          </p:cNvPr>
          <p:cNvPicPr>
            <a:picLocks noChangeAspect="1"/>
          </p:cNvPicPr>
          <p:nvPr userDrawn="1"/>
        </p:nvPicPr>
        <p:blipFill>
          <a:blip r:embed="rId2"/>
          <a:stretch>
            <a:fillRect/>
          </a:stretch>
        </p:blipFill>
        <p:spPr>
          <a:xfrm>
            <a:off x="0" y="0"/>
            <a:ext cx="14630400" cy="8225051"/>
          </a:xfrm>
          <a:prstGeom prst="rect">
            <a:avLst/>
          </a:prstGeom>
        </p:spPr>
      </p:pic>
      <p:sp>
        <p:nvSpPr>
          <p:cNvPr id="4" name="Title 1">
            <a:extLst>
              <a:ext uri="{FF2B5EF4-FFF2-40B4-BE49-F238E27FC236}">
                <a16:creationId xmlns:a16="http://schemas.microsoft.com/office/drawing/2014/main" id="{5961D4C6-43F6-D04A-9AB5-31F7980DE892}"/>
              </a:ext>
            </a:extLst>
          </p:cNvPr>
          <p:cNvSpPr>
            <a:spLocks noGrp="1"/>
          </p:cNvSpPr>
          <p:nvPr>
            <p:ph type="title" hasCustomPrompt="1"/>
          </p:nvPr>
        </p:nvSpPr>
        <p:spPr>
          <a:xfrm>
            <a:off x="548640" y="2481329"/>
            <a:ext cx="12435840" cy="1634490"/>
          </a:xfrm>
        </p:spPr>
        <p:txBody>
          <a:bodyPr anchor="ctr">
            <a:noAutofit/>
          </a:bodyPr>
          <a:lstStyle>
            <a:lvl1pPr algn="l">
              <a:defRPr sz="6400" b="1" cap="none">
                <a:solidFill>
                  <a:schemeClr val="tx2"/>
                </a:solidFill>
              </a:defRPr>
            </a:lvl1pPr>
          </a:lstStyle>
          <a:p>
            <a:r>
              <a:rPr lang="en-US" dirty="0"/>
              <a:t>Thank you!</a:t>
            </a:r>
          </a:p>
        </p:txBody>
      </p:sp>
      <p:sp>
        <p:nvSpPr>
          <p:cNvPr id="5" name="Text Placeholder 11">
            <a:extLst>
              <a:ext uri="{FF2B5EF4-FFF2-40B4-BE49-F238E27FC236}">
                <a16:creationId xmlns:a16="http://schemas.microsoft.com/office/drawing/2014/main" id="{509E35A8-0BD0-3943-81AF-27AD5871D52B}"/>
              </a:ext>
            </a:extLst>
          </p:cNvPr>
          <p:cNvSpPr>
            <a:spLocks noGrp="1"/>
          </p:cNvSpPr>
          <p:nvPr>
            <p:ph type="body" sz="quarter" idx="10"/>
          </p:nvPr>
        </p:nvSpPr>
        <p:spPr>
          <a:xfrm>
            <a:off x="548640" y="4114800"/>
            <a:ext cx="5892800" cy="693419"/>
          </a:xfrm>
          <a:prstGeom prst="rect">
            <a:avLst/>
          </a:prstGeom>
        </p:spPr>
        <p:txBody>
          <a:bodyPr>
            <a:normAutofit/>
          </a:bodyPr>
          <a:lstStyle>
            <a:lvl1pPr marL="0" indent="0" algn="l">
              <a:buNone/>
              <a:defRPr sz="2600" baseline="0">
                <a:solidFill>
                  <a:schemeClr val="tx2"/>
                </a:solidFill>
              </a:defRPr>
            </a:lvl1pPr>
          </a:lstStyle>
          <a:p>
            <a:pPr lvl="0"/>
            <a:r>
              <a:rPr lang="en-US" dirty="0"/>
              <a:t>Click to edit Master text styles</a:t>
            </a:r>
          </a:p>
        </p:txBody>
      </p:sp>
      <p:pic>
        <p:nvPicPr>
          <p:cNvPr id="7" name="Picture 6">
            <a:extLst>
              <a:ext uri="{FF2B5EF4-FFF2-40B4-BE49-F238E27FC236}">
                <a16:creationId xmlns:a16="http://schemas.microsoft.com/office/drawing/2014/main" id="{AB030730-23FD-084C-B180-980A8DAAB7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5048" cy="423029"/>
          </a:xfrm>
          <a:prstGeom prst="rect">
            <a:avLst/>
          </a:prstGeom>
        </p:spPr>
      </p:pic>
      <p:sp>
        <p:nvSpPr>
          <p:cNvPr id="8" name="TextBox 7">
            <a:extLst>
              <a:ext uri="{FF2B5EF4-FFF2-40B4-BE49-F238E27FC236}">
                <a16:creationId xmlns:a16="http://schemas.microsoft.com/office/drawing/2014/main" id="{E862C44C-5305-B14C-BBB0-B6B7CFA8FA73}"/>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12483756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2880"/>
            <a:ext cx="13513953" cy="840008"/>
          </a:xfrm>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071962725"/>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10" name="TextBox 9">
            <a:extLst>
              <a:ext uri="{FF2B5EF4-FFF2-40B4-BE49-F238E27FC236}">
                <a16:creationId xmlns:a16="http://schemas.microsoft.com/office/drawing/2014/main" id="{EB462D74-2583-7345-AFE7-9092D34EC9CA}"/>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38298338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a:t>Click to edit Master title style</a:t>
            </a:r>
            <a:endParaRPr lang="en-US" dirty="0"/>
          </a:p>
        </p:txBody>
      </p:sp>
    </p:spTree>
    <p:extLst>
      <p:ext uri="{BB962C8B-B14F-4D97-AF65-F5344CB8AC3E}">
        <p14:creationId xmlns:p14="http://schemas.microsoft.com/office/powerpoint/2010/main" val="367033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C282B30-6A38-FD49-90BA-B0F355F4026A}"/>
              </a:ext>
            </a:extLst>
          </p:cNvPr>
          <p:cNvPicPr>
            <a:picLocks noChangeAspect="1"/>
          </p:cNvPicPr>
          <p:nvPr userDrawn="1"/>
        </p:nvPicPr>
        <p:blipFill rotWithShape="1">
          <a:blip r:embed="rId2"/>
          <a:srcRect l="20263" r="16244"/>
          <a:stretch/>
        </p:blipFill>
        <p:spPr>
          <a:xfrm>
            <a:off x="1" y="0"/>
            <a:ext cx="14630402"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solidFill>
                  <a:schemeClr val="tx1"/>
                </a:solidFill>
              </a:defRPr>
            </a:lvl1pPr>
            <a:lvl2pPr marL="731520" indent="0">
              <a:buNone/>
              <a:defRPr/>
            </a:lvl2pPr>
          </a:lstStyle>
          <a:p>
            <a:pPr lvl="0"/>
            <a:r>
              <a:rPr lang="en-US" dirty="0"/>
              <a:t>Edit Master text styles</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10" name="TextBox 9">
            <a:extLst>
              <a:ext uri="{FF2B5EF4-FFF2-40B4-BE49-F238E27FC236}">
                <a16:creationId xmlns:a16="http://schemas.microsoft.com/office/drawing/2014/main" id="{A86A16C5-0127-F443-821D-7AC0F088CDAC}"/>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120" b="0" i="0" dirty="0" smtClean="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2020, </a:t>
            </a: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Amazon Web Services, Inc. or its Affiliates. </a:t>
            </a:r>
          </a:p>
        </p:txBody>
      </p:sp>
    </p:spTree>
    <p:extLst>
      <p:ext uri="{BB962C8B-B14F-4D97-AF65-F5344CB8AC3E}">
        <p14:creationId xmlns:p14="http://schemas.microsoft.com/office/powerpoint/2010/main" val="1396068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736881-1F48-B949-8D20-7CB2DA6D0422}"/>
              </a:ext>
            </a:extLst>
          </p:cNvPr>
          <p:cNvPicPr>
            <a:picLocks noChangeAspect="1"/>
          </p:cNvPicPr>
          <p:nvPr userDrawn="1"/>
        </p:nvPicPr>
        <p:blipFill rotWithShape="1">
          <a:blip r:embed="rId2"/>
          <a:srcRect l="20263" r="16244"/>
          <a:stretch/>
        </p:blipFill>
        <p:spPr>
          <a:xfrm>
            <a:off x="1" y="0"/>
            <a:ext cx="14630402"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7" name="TextBox 6">
            <a:extLst>
              <a:ext uri="{FF2B5EF4-FFF2-40B4-BE49-F238E27FC236}">
                <a16:creationId xmlns:a16="http://schemas.microsoft.com/office/drawing/2014/main" id="{0ADB2957-3B97-044C-96D9-919F122A473E}"/>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78243134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Slide_Orang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AB26A5B-DA33-954D-A132-24039ECE7FA2}"/>
              </a:ext>
            </a:extLst>
          </p:cNvPr>
          <p:cNvPicPr>
            <a:picLocks noChangeAspect="1"/>
          </p:cNvPicPr>
          <p:nvPr userDrawn="1"/>
        </p:nvPicPr>
        <p:blipFill rotWithShape="1">
          <a:blip r:embed="rId2"/>
          <a:srcRect l="16348" r="20161"/>
          <a:stretch/>
        </p:blipFill>
        <p:spPr>
          <a:xfrm>
            <a:off x="2"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7" name="TextBox 6">
            <a:extLst>
              <a:ext uri="{FF2B5EF4-FFF2-40B4-BE49-F238E27FC236}">
                <a16:creationId xmlns:a16="http://schemas.microsoft.com/office/drawing/2014/main" id="{6093800A-CE83-8544-84D0-9EEFD65420C6}"/>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5716181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_Slide_Green">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578A1A-F7C9-A04C-B07A-ABEA4A42C442}"/>
              </a:ext>
            </a:extLst>
          </p:cNvPr>
          <p:cNvPicPr>
            <a:picLocks noChangeAspect="1"/>
          </p:cNvPicPr>
          <p:nvPr userDrawn="1"/>
        </p:nvPicPr>
        <p:blipFill rotWithShape="1">
          <a:blip r:embed="rId2"/>
          <a:srcRect l="36508"/>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8" name="TextBox 7">
            <a:extLst>
              <a:ext uri="{FF2B5EF4-FFF2-40B4-BE49-F238E27FC236}">
                <a16:creationId xmlns:a16="http://schemas.microsoft.com/office/drawing/2014/main" id="{B0D7CECE-D438-CD4C-8D05-843868178D8C}"/>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64266246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_Slide_Blu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C77D13-6EFB-8F42-BB27-91F957615BF3}"/>
              </a:ext>
            </a:extLst>
          </p:cNvPr>
          <p:cNvPicPr>
            <a:picLocks noChangeAspect="1"/>
          </p:cNvPicPr>
          <p:nvPr userDrawn="1"/>
        </p:nvPicPr>
        <p:blipFill rotWithShape="1">
          <a:blip r:embed="rId2"/>
          <a:srcRect l="23063" r="13445"/>
          <a:stretch/>
        </p:blipFill>
        <p:spPr>
          <a:xfrm>
            <a:off x="0" y="0"/>
            <a:ext cx="14630400" cy="8229600"/>
          </a:xfrm>
          <a:prstGeom prst="rect">
            <a:avLst/>
          </a:prstGeom>
        </p:spPr>
      </p:pic>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7" name="Title 1">
            <a:extLst>
              <a:ext uri="{FF2B5EF4-FFF2-40B4-BE49-F238E27FC236}">
                <a16:creationId xmlns:a16="http://schemas.microsoft.com/office/drawing/2014/main" id="{89207326-B28E-A84E-B683-0ED64933D106}"/>
              </a:ext>
            </a:extLst>
          </p:cNvPr>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8" name="Picture 7">
            <a:extLst>
              <a:ext uri="{FF2B5EF4-FFF2-40B4-BE49-F238E27FC236}">
                <a16:creationId xmlns:a16="http://schemas.microsoft.com/office/drawing/2014/main" id="{60E1240B-0AF0-A544-8B13-4F6CE8C491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9" name="TextBox 8">
            <a:extLst>
              <a:ext uri="{FF2B5EF4-FFF2-40B4-BE49-F238E27FC236}">
                <a16:creationId xmlns:a16="http://schemas.microsoft.com/office/drawing/2014/main" id="{FF94E277-02CF-4A4A-A4A0-620880AAE483}"/>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_Slide_Pink">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9223EA-9961-BD43-9F4A-F879101FB699}"/>
              </a:ext>
            </a:extLst>
          </p:cNvPr>
          <p:cNvPicPr>
            <a:picLocks noChangeAspect="1"/>
          </p:cNvPicPr>
          <p:nvPr userDrawn="1"/>
        </p:nvPicPr>
        <p:blipFill rotWithShape="1">
          <a:blip r:embed="rId2"/>
          <a:srcRect l="25044" r="11463"/>
          <a:stretch/>
        </p:blipFill>
        <p:spPr>
          <a:xfrm>
            <a:off x="0" y="0"/>
            <a:ext cx="14630400" cy="8229600"/>
          </a:xfrm>
          <a:prstGeom prst="rect">
            <a:avLst/>
          </a:prstGeom>
        </p:spPr>
      </p:pic>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7" name="Title 1">
            <a:extLst>
              <a:ext uri="{FF2B5EF4-FFF2-40B4-BE49-F238E27FC236}">
                <a16:creationId xmlns:a16="http://schemas.microsoft.com/office/drawing/2014/main" id="{85BE5736-B18C-C44C-8013-17CDACE3A29B}"/>
              </a:ext>
            </a:extLst>
          </p:cNvPr>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9" name="TextBox 8">
            <a:extLst>
              <a:ext uri="{FF2B5EF4-FFF2-40B4-BE49-F238E27FC236}">
                <a16:creationId xmlns:a16="http://schemas.microsoft.com/office/drawing/2014/main" id="{CFED3F4F-E362-5848-B7C6-42C3641EFCCF}"/>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44951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2880"/>
            <a:ext cx="13513953"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4946" y="1645920"/>
            <a:ext cx="13513953"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3350240" y="7531058"/>
            <a:ext cx="705048" cy="423029"/>
          </a:xfrm>
          <a:prstGeom prst="rect">
            <a:avLst/>
          </a:prstGeom>
        </p:spPr>
      </p:pic>
      <p:sp>
        <p:nvSpPr>
          <p:cNvPr id="6" name="TextBox 5">
            <a:extLst>
              <a:ext uri="{FF2B5EF4-FFF2-40B4-BE49-F238E27FC236}">
                <a16:creationId xmlns:a16="http://schemas.microsoft.com/office/drawing/2014/main" id="{F9DC457E-9284-A34F-8F63-B4649C3DE34B}"/>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120" b="0" i="0" dirty="0" smtClean="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2020, </a:t>
            </a: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Web Services, Inc. or its Affiliates. </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6" r:id="rId3"/>
    <p:sldLayoutId id="2147483697" r:id="rId4"/>
    <p:sldLayoutId id="2147483700" r:id="rId5"/>
    <p:sldLayoutId id="2147483701" r:id="rId6"/>
    <p:sldLayoutId id="2147483694" r:id="rId7"/>
    <p:sldLayoutId id="2147483695" r:id="rId8"/>
    <p:sldLayoutId id="2147483702" r:id="rId9"/>
    <p:sldLayoutId id="2147483703" r:id="rId10"/>
    <p:sldLayoutId id="2147483704" r:id="rId11"/>
    <p:sldLayoutId id="2147483692" r:id="rId12"/>
    <p:sldLayoutId id="2147483677" r:id="rId13"/>
    <p:sldLayoutId id="2147483678" r:id="rId14"/>
    <p:sldLayoutId id="2147483679" r:id="rId15"/>
    <p:sldLayoutId id="2147483689" r:id="rId16"/>
    <p:sldLayoutId id="2147483690" r:id="rId17"/>
    <p:sldLayoutId id="2147483691" r:id="rId18"/>
    <p:sldLayoutId id="2147483680" r:id="rId19"/>
    <p:sldLayoutId id="2147483682" r:id="rId20"/>
    <p:sldLayoutId id="2147483693" r:id="rId21"/>
    <p:sldLayoutId id="2147483687" r:id="rId22"/>
    <p:sldLayoutId id="2147483705" r:id="rId23"/>
    <p:sldLayoutId id="2147483708" r:id="rId24"/>
    <p:sldLayoutId id="2147483711" r:id="rId25"/>
  </p:sldLayoutIdLst>
  <p:txStyles>
    <p:title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p:titleStyle>
    <p:body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2" userDrawn="1">
          <p15:clr>
            <a:srgbClr val="F26B43"/>
          </p15:clr>
        </p15:guide>
        <p15:guide id="2" pos="336" userDrawn="1">
          <p15:clr>
            <a:srgbClr val="F26B43"/>
          </p15:clr>
        </p15:guide>
        <p15:guide id="4" pos="88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AmazonRDS/latest/AuroraUserGuide/USER_WorkingWithParamGroups.html"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AmazonRDS/latest/AuroraUserGuide/AuroraMySQL.Reference.html#AuroraMySQL.Reference.ParameterGroup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7.sv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hyperlink" Target="https://aws.amazon.com/blogs/apn/key-metrics-for-amazon-aurora/" TargetMode="External"/><Relationship Id="rId4" Type="http://schemas.openxmlformats.org/officeDocument/2006/relationships/image" Target="../media/image15.svg"/><Relationship Id="rId9"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AmazonRDS/latest/AuroraUserGuide/AuroraMySQL.Reference.html#AuroraMySQL.Reference.Waitevents"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hyperlink" Target="https://aws.amazon.com/blogs/database/analyze-amazon-aurora-mysql-workloads-with-performance-insight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mazonRDS/latest/AuroraUserGuide/AuroraMySQL.Auditing.html"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docs.aws.amazon.com/AmazonRDS/latest/UserGuide/USER_Even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ws-samples/amazon-aurora-labs-for-mysql" TargetMode="External"/><Relationship Id="rId2" Type="http://schemas.openxmlformats.org/officeDocument/2006/relationships/hyperlink" Target="https://awsauroralabsmysql.com/" TargetMode="Externa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hyperlink" Target="https://docs.aws.amazon.com/AmazonRDS/latest/AuroraUserGuide/AuroraMySQL.Updates.html"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docs.aws.amazon.com/AmazonRDS/latest/AuroraUserGuide/AuroraMySQL.Updates.html"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hyperlink" Target="https://awsauroralabsmysql.com/prereqs/environment/" TargetMode="External"/><Relationship Id="rId7" Type="http://schemas.openxmlformats.org/officeDocument/2006/relationships/hyperlink" Target="https://awsauroralabsmysql.com/serverless/dataapi/" TargetMode="External"/><Relationship Id="rId2" Type="http://schemas.openxmlformats.org/officeDocument/2006/relationships/notesSlide" Target="../notesSlides/notesSlide31.xml"/><Relationship Id="rId1" Type="http://schemas.openxmlformats.org/officeDocument/2006/relationships/slideLayout" Target="../slideLayouts/slideLayout24.xml"/><Relationship Id="rId6" Type="http://schemas.openxmlformats.org/officeDocument/2006/relationships/hyperlink" Target="https://awsauroralabsmysql.com/serverless/create/" TargetMode="External"/><Relationship Id="rId5" Type="http://schemas.openxmlformats.org/officeDocument/2006/relationships/hyperlink" Target="Use%20Performance%20Insights" TargetMode="External"/><Relationship Id="rId4" Type="http://schemas.openxmlformats.org/officeDocument/2006/relationships/hyperlink" Target="https://awsauroralabsmysql.com/provisioned/clo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B4D5A5-E338-234B-AD14-31BA0A4802C6}"/>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HOW TO USE THIS CONTENT AND CONTRIBUTE</a:t>
            </a:r>
          </a:p>
        </p:txBody>
      </p:sp>
      <p:sp>
        <p:nvSpPr>
          <p:cNvPr id="4" name="Text Placeholder 2">
            <a:extLst>
              <a:ext uri="{FF2B5EF4-FFF2-40B4-BE49-F238E27FC236}">
                <a16:creationId xmlns:a16="http://schemas.microsoft.com/office/drawing/2014/main" id="{3AD21057-4FB1-284D-8A3C-B595F0185323}"/>
              </a:ext>
            </a:extLst>
          </p:cNvPr>
          <p:cNvSpPr txBox="1">
            <a:spLocks/>
          </p:cNvSpPr>
          <p:nvPr/>
        </p:nvSpPr>
        <p:spPr>
          <a:xfrm>
            <a:off x="548638" y="1645920"/>
            <a:ext cx="6400800"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000" b="1" dirty="0">
                <a:solidFill>
                  <a:schemeClr val="accent1"/>
                </a:solidFill>
              </a:rPr>
              <a:t>NOTE: KEEP THIS SLIDE HIDDEN!</a:t>
            </a:r>
          </a:p>
          <a:p>
            <a:endParaRPr lang="en-US" sz="2000" dirty="0">
              <a:solidFill>
                <a:schemeClr val="accent1"/>
              </a:solidFill>
            </a:endParaRPr>
          </a:p>
          <a:p>
            <a:r>
              <a:rPr lang="en-US" sz="2000" dirty="0">
                <a:solidFill>
                  <a:schemeClr val="accent1"/>
                </a:solidFill>
              </a:rPr>
              <a:t>This slide deck is intended for discussions at 300 to 400 levels.</a:t>
            </a:r>
          </a:p>
          <a:p>
            <a:endParaRPr lang="en-US" sz="2000" dirty="0">
              <a:solidFill>
                <a:schemeClr val="accent1"/>
              </a:solidFill>
            </a:endParaRPr>
          </a:p>
          <a:p>
            <a:r>
              <a:rPr lang="en-US" sz="2000" dirty="0">
                <a:solidFill>
                  <a:schemeClr val="accent1"/>
                </a:solidFill>
              </a:rPr>
              <a:t>Slides are organized in sections, so you can hide/show entire sections as needed.</a:t>
            </a:r>
          </a:p>
          <a:p>
            <a:endParaRPr lang="en-US" sz="2000" dirty="0">
              <a:solidFill>
                <a:schemeClr val="accent1"/>
              </a:solidFill>
            </a:endParaRPr>
          </a:p>
          <a:p>
            <a:r>
              <a:rPr lang="en-US" sz="2000" dirty="0">
                <a:solidFill>
                  <a:schemeClr val="accent1"/>
                </a:solidFill>
              </a:rPr>
              <a:t>Individual slides have the intended level in the notes section (and you should maintain that pattern if you add/change content).</a:t>
            </a:r>
          </a:p>
          <a:p>
            <a:endParaRPr lang="en-US" sz="2000" dirty="0">
              <a:solidFill>
                <a:schemeClr val="accent1"/>
              </a:solidFill>
            </a:endParaRPr>
          </a:p>
          <a:p>
            <a:r>
              <a:rPr lang="en-US" sz="2000" dirty="0">
                <a:solidFill>
                  <a:schemeClr val="accent1"/>
                </a:solidFill>
              </a:rPr>
              <a:t>If you make changes add a line item in the change history on the right so we can track what/when changes </a:t>
            </a:r>
          </a:p>
        </p:txBody>
      </p:sp>
      <p:sp>
        <p:nvSpPr>
          <p:cNvPr id="5" name="Text Placeholder 3">
            <a:extLst>
              <a:ext uri="{FF2B5EF4-FFF2-40B4-BE49-F238E27FC236}">
                <a16:creationId xmlns:a16="http://schemas.microsoft.com/office/drawing/2014/main" id="{730D89F7-6D3E-984A-B171-CE81279AFB7C}"/>
              </a:ext>
            </a:extLst>
          </p:cNvPr>
          <p:cNvSpPr txBox="1">
            <a:spLocks/>
          </p:cNvSpPr>
          <p:nvPr/>
        </p:nvSpPr>
        <p:spPr>
          <a:xfrm>
            <a:off x="7658100" y="1645920"/>
            <a:ext cx="6400800"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000" b="1" dirty="0">
                <a:solidFill>
                  <a:schemeClr val="accent1"/>
                </a:solidFill>
              </a:rPr>
              <a:t>CHANGE HISTORY:</a:t>
            </a:r>
          </a:p>
          <a:p>
            <a:endParaRPr lang="en-US" sz="2000" b="1" dirty="0">
              <a:solidFill>
                <a:schemeClr val="accent1"/>
              </a:solidFill>
            </a:endParaRPr>
          </a:p>
          <a:p>
            <a:r>
              <a:rPr lang="en-US" sz="2000" dirty="0">
                <a:solidFill>
                  <a:schemeClr val="accent1"/>
                </a:solidFill>
              </a:rPr>
              <a:t>V1.0, 2019-??-??, initial release</a:t>
            </a:r>
          </a:p>
          <a:p>
            <a:r>
              <a:rPr lang="en-US" sz="2000" dirty="0">
                <a:solidFill>
                  <a:schemeClr val="accent1"/>
                </a:solidFill>
              </a:rPr>
              <a:t>V2.0, 2019-10-22, content overhaul, leveling</a:t>
            </a:r>
          </a:p>
        </p:txBody>
      </p:sp>
    </p:spTree>
    <p:extLst>
      <p:ext uri="{BB962C8B-B14F-4D97-AF65-F5344CB8AC3E}">
        <p14:creationId xmlns:p14="http://schemas.microsoft.com/office/powerpoint/2010/main" val="1979041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8095-D8A4-E047-8F8D-8E41850CD143}"/>
              </a:ext>
            </a:extLst>
          </p:cNvPr>
          <p:cNvSpPr>
            <a:spLocks noGrp="1"/>
          </p:cNvSpPr>
          <p:nvPr>
            <p:ph type="title"/>
          </p:nvPr>
        </p:nvSpPr>
        <p:spPr/>
        <p:txBody>
          <a:bodyPr/>
          <a:lstStyle/>
          <a:p>
            <a:r>
              <a:rPr lang="en-US" dirty="0"/>
              <a:t>Managing parameters using parameter groups</a:t>
            </a:r>
          </a:p>
        </p:txBody>
      </p:sp>
      <p:graphicFrame>
        <p:nvGraphicFramePr>
          <p:cNvPr id="4" name="Content Placeholder 3">
            <a:extLst>
              <a:ext uri="{FF2B5EF4-FFF2-40B4-BE49-F238E27FC236}">
                <a16:creationId xmlns:a16="http://schemas.microsoft.com/office/drawing/2014/main" id="{12361DA2-36F7-1647-B8B2-BC952244B812}"/>
              </a:ext>
            </a:extLst>
          </p:cNvPr>
          <p:cNvGraphicFramePr>
            <a:graphicFrameLocks noGrp="1"/>
          </p:cNvGraphicFramePr>
          <p:nvPr>
            <p:ph idx="1"/>
            <p:extLst>
              <p:ext uri="{D42A27DB-BD31-4B8C-83A1-F6EECF244321}">
                <p14:modId xmlns:p14="http://schemas.microsoft.com/office/powerpoint/2010/main" val="3551184490"/>
              </p:ext>
            </p:extLst>
          </p:nvPr>
        </p:nvGraphicFramePr>
        <p:xfrm>
          <a:off x="544513" y="1646238"/>
          <a:ext cx="13515975" cy="5974080"/>
        </p:xfrm>
        <a:graphic>
          <a:graphicData uri="http://schemas.openxmlformats.org/drawingml/2006/table">
            <a:tbl>
              <a:tblPr firstRow="1" bandRow="1">
                <a:tableStyleId>{5C22544A-7EE6-4342-B048-85BDC9FD1C3A}</a:tableStyleId>
              </a:tblPr>
              <a:tblGrid>
                <a:gridCol w="1952881">
                  <a:extLst>
                    <a:ext uri="{9D8B030D-6E8A-4147-A177-3AD203B41FA5}">
                      <a16:colId xmlns:a16="http://schemas.microsoft.com/office/drawing/2014/main" val="222908246"/>
                    </a:ext>
                  </a:extLst>
                </a:gridCol>
                <a:gridCol w="3578941">
                  <a:extLst>
                    <a:ext uri="{9D8B030D-6E8A-4147-A177-3AD203B41FA5}">
                      <a16:colId xmlns:a16="http://schemas.microsoft.com/office/drawing/2014/main" val="2420171730"/>
                    </a:ext>
                  </a:extLst>
                </a:gridCol>
                <a:gridCol w="7984153">
                  <a:extLst>
                    <a:ext uri="{9D8B030D-6E8A-4147-A177-3AD203B41FA5}">
                      <a16:colId xmlns:a16="http://schemas.microsoft.com/office/drawing/2014/main" val="2631998252"/>
                    </a:ext>
                  </a:extLst>
                </a:gridCol>
              </a:tblGrid>
              <a:tr h="370840">
                <a:tc>
                  <a:txBody>
                    <a:bodyPr/>
                    <a:lstStyle/>
                    <a:p>
                      <a:r>
                        <a:rPr lang="en-US" sz="2400" dirty="0"/>
                        <a:t>Dimension</a:t>
                      </a:r>
                    </a:p>
                  </a:txBody>
                  <a:tcPr/>
                </a:tc>
                <a:tc>
                  <a:txBody>
                    <a:bodyPr/>
                    <a:lstStyle/>
                    <a:p>
                      <a:r>
                        <a:rPr lang="en-US" sz="2400" dirty="0"/>
                        <a:t>Type</a:t>
                      </a:r>
                    </a:p>
                  </a:txBody>
                  <a:tcPr/>
                </a:tc>
                <a:tc>
                  <a:txBody>
                    <a:bodyPr/>
                    <a:lstStyle/>
                    <a:p>
                      <a:r>
                        <a:rPr lang="en-US" sz="2400" dirty="0"/>
                        <a:t>Description</a:t>
                      </a:r>
                    </a:p>
                  </a:txBody>
                  <a:tcPr/>
                </a:tc>
                <a:extLst>
                  <a:ext uri="{0D108BD9-81ED-4DB2-BD59-A6C34878D82A}">
                    <a16:rowId xmlns:a16="http://schemas.microsoft.com/office/drawing/2014/main" val="2551378956"/>
                  </a:ext>
                </a:extLst>
              </a:tr>
              <a:tr h="370840">
                <a:tc rowSpan="2">
                  <a:txBody>
                    <a:bodyPr/>
                    <a:lstStyle/>
                    <a:p>
                      <a:r>
                        <a:rPr lang="en-US" sz="2200" b="1" dirty="0"/>
                        <a:t>Scope</a:t>
                      </a:r>
                    </a:p>
                  </a:txBody>
                  <a:tcPr/>
                </a:tc>
                <a:tc>
                  <a:txBody>
                    <a:bodyPr/>
                    <a:lstStyle/>
                    <a:p>
                      <a:r>
                        <a:rPr lang="en-US" sz="2200" dirty="0"/>
                        <a:t>DB Cluster Parameter Group</a:t>
                      </a:r>
                    </a:p>
                  </a:txBody>
                  <a:tcPr/>
                </a:tc>
                <a:tc>
                  <a:txBody>
                    <a:bodyPr/>
                    <a:lstStyle/>
                    <a:p>
                      <a:r>
                        <a:rPr lang="en-US" sz="2200" dirty="0"/>
                        <a:t>Cluster-level parameters affecting shared storage or cluster-wide defaults</a:t>
                      </a:r>
                    </a:p>
                  </a:txBody>
                  <a:tcPr/>
                </a:tc>
                <a:extLst>
                  <a:ext uri="{0D108BD9-81ED-4DB2-BD59-A6C34878D82A}">
                    <a16:rowId xmlns:a16="http://schemas.microsoft.com/office/drawing/2014/main" val="451009313"/>
                  </a:ext>
                </a:extLst>
              </a:tr>
              <a:tr h="370840">
                <a:tc vMerge="1">
                  <a:txBody>
                    <a:bodyPr/>
                    <a:lstStyle/>
                    <a:p>
                      <a:endParaRPr lang="en-US" sz="2400" dirty="0"/>
                    </a:p>
                  </a:txBody>
                  <a:tcPr/>
                </a:tc>
                <a:tc>
                  <a:txBody>
                    <a:bodyPr/>
                    <a:lstStyle/>
                    <a:p>
                      <a:r>
                        <a:rPr lang="en-US" sz="2200" dirty="0"/>
                        <a:t>[DB Instance] Parameter Group</a:t>
                      </a:r>
                    </a:p>
                  </a:txBody>
                  <a:tcPr/>
                </a:tc>
                <a:tc>
                  <a:txBody>
                    <a:bodyPr/>
                    <a:lstStyle/>
                    <a:p>
                      <a:r>
                        <a:rPr lang="en-US" sz="2200" dirty="0"/>
                        <a:t>DB instance level scope, override cluster-wide defaults</a:t>
                      </a:r>
                    </a:p>
                  </a:txBody>
                  <a:tcPr/>
                </a:tc>
                <a:extLst>
                  <a:ext uri="{0D108BD9-81ED-4DB2-BD59-A6C34878D82A}">
                    <a16:rowId xmlns:a16="http://schemas.microsoft.com/office/drawing/2014/main" val="1349811052"/>
                  </a:ext>
                </a:extLst>
              </a:tr>
              <a:tr h="370840">
                <a:tc rowSpan="2">
                  <a:txBody>
                    <a:bodyPr/>
                    <a:lstStyle/>
                    <a:p>
                      <a:r>
                        <a:rPr lang="en-US" sz="2200" b="1" dirty="0"/>
                        <a:t>Apply Type</a:t>
                      </a:r>
                    </a:p>
                  </a:txBody>
                  <a:tcPr/>
                </a:tc>
                <a:tc>
                  <a:txBody>
                    <a:bodyPr/>
                    <a:lstStyle/>
                    <a:p>
                      <a:r>
                        <a:rPr lang="en-US" sz="2200" dirty="0"/>
                        <a:t>Dynamic</a:t>
                      </a:r>
                    </a:p>
                  </a:txBody>
                  <a:tcPr/>
                </a:tc>
                <a:tc>
                  <a:txBody>
                    <a:bodyPr/>
                    <a:lstStyle/>
                    <a:p>
                      <a:r>
                        <a:rPr lang="en-US" sz="2200" dirty="0"/>
                        <a:t>Always applied immediately, non-disruptive change, but active DB sessions may not recognize the change</a:t>
                      </a:r>
                    </a:p>
                  </a:txBody>
                  <a:tcPr/>
                </a:tc>
                <a:extLst>
                  <a:ext uri="{0D108BD9-81ED-4DB2-BD59-A6C34878D82A}">
                    <a16:rowId xmlns:a16="http://schemas.microsoft.com/office/drawing/2014/main" val="3226038206"/>
                  </a:ext>
                </a:extLst>
              </a:tr>
              <a:tr h="370840">
                <a:tc vMerge="1">
                  <a:txBody>
                    <a:bodyPr/>
                    <a:lstStyle/>
                    <a:p>
                      <a:endParaRPr lang="en-US" sz="2400" dirty="0"/>
                    </a:p>
                  </a:txBody>
                  <a:tcPr/>
                </a:tc>
                <a:tc>
                  <a:txBody>
                    <a:bodyPr/>
                    <a:lstStyle/>
                    <a:p>
                      <a:r>
                        <a:rPr lang="en-US" sz="2200" dirty="0"/>
                        <a:t>Static</a:t>
                      </a:r>
                    </a:p>
                  </a:txBody>
                  <a:tcPr/>
                </a:tc>
                <a:tc>
                  <a:txBody>
                    <a:bodyPr/>
                    <a:lstStyle/>
                    <a:p>
                      <a:r>
                        <a:rPr lang="en-US" sz="2200" dirty="0"/>
                        <a:t>Always requires a manual reboot</a:t>
                      </a:r>
                    </a:p>
                  </a:txBody>
                  <a:tcPr/>
                </a:tc>
                <a:extLst>
                  <a:ext uri="{0D108BD9-81ED-4DB2-BD59-A6C34878D82A}">
                    <a16:rowId xmlns:a16="http://schemas.microsoft.com/office/drawing/2014/main" val="636150142"/>
                  </a:ext>
                </a:extLst>
              </a:tr>
              <a:tr h="370840">
                <a:tc rowSpan="2">
                  <a:txBody>
                    <a:bodyPr/>
                    <a:lstStyle/>
                    <a:p>
                      <a:r>
                        <a:rPr lang="en-US" sz="2200" b="1" dirty="0"/>
                        <a:t>Modifiable</a:t>
                      </a:r>
                    </a:p>
                  </a:txBody>
                  <a:tcPr/>
                </a:tc>
                <a:tc>
                  <a:txBody>
                    <a:bodyPr/>
                    <a:lstStyle/>
                    <a:p>
                      <a:r>
                        <a:rPr lang="en-US" sz="2200" dirty="0"/>
                        <a:t>True</a:t>
                      </a:r>
                    </a:p>
                  </a:txBody>
                  <a:tcPr/>
                </a:tc>
                <a:tc>
                  <a:txBody>
                    <a:bodyPr/>
                    <a:lstStyle/>
                    <a:p>
                      <a:r>
                        <a:rPr lang="en-US" sz="2200" dirty="0"/>
                        <a:t>Can be customized</a:t>
                      </a:r>
                    </a:p>
                  </a:txBody>
                  <a:tcPr/>
                </a:tc>
                <a:extLst>
                  <a:ext uri="{0D108BD9-81ED-4DB2-BD59-A6C34878D82A}">
                    <a16:rowId xmlns:a16="http://schemas.microsoft.com/office/drawing/2014/main" val="4267247996"/>
                  </a:ext>
                </a:extLst>
              </a:tr>
              <a:tr h="370840">
                <a:tc vMerge="1">
                  <a:txBody>
                    <a:bodyPr/>
                    <a:lstStyle/>
                    <a:p>
                      <a:endParaRPr lang="en-US" sz="2400" dirty="0"/>
                    </a:p>
                  </a:txBody>
                  <a:tcPr/>
                </a:tc>
                <a:tc>
                  <a:txBody>
                    <a:bodyPr/>
                    <a:lstStyle/>
                    <a:p>
                      <a:r>
                        <a:rPr lang="en-US" sz="2200" dirty="0"/>
                        <a:t>False</a:t>
                      </a:r>
                    </a:p>
                  </a:txBody>
                  <a:tcPr/>
                </a:tc>
                <a:tc>
                  <a:txBody>
                    <a:bodyPr/>
                    <a:lstStyle/>
                    <a:p>
                      <a:r>
                        <a:rPr lang="en-US" sz="2200" dirty="0"/>
                        <a:t>Cannot be changed – informational (usually MySQL parameters that do not apply to Aurora)</a:t>
                      </a:r>
                    </a:p>
                  </a:txBody>
                  <a:tcPr/>
                </a:tc>
                <a:extLst>
                  <a:ext uri="{0D108BD9-81ED-4DB2-BD59-A6C34878D82A}">
                    <a16:rowId xmlns:a16="http://schemas.microsoft.com/office/drawing/2014/main" val="1530160095"/>
                  </a:ext>
                </a:extLst>
              </a:tr>
              <a:tr h="370840">
                <a:tc rowSpan="3">
                  <a:txBody>
                    <a:bodyPr/>
                    <a:lstStyle/>
                    <a:p>
                      <a:r>
                        <a:rPr lang="en-US" sz="2200" b="1" dirty="0"/>
                        <a:t>Default value</a:t>
                      </a:r>
                    </a:p>
                  </a:txBody>
                  <a:tcPr/>
                </a:tc>
                <a:tc>
                  <a:txBody>
                    <a:bodyPr/>
                    <a:lstStyle/>
                    <a:p>
                      <a:r>
                        <a:rPr lang="en-US" sz="2200" dirty="0"/>
                        <a:t>&lt;blank&gt;</a:t>
                      </a:r>
                    </a:p>
                  </a:txBody>
                  <a:tcPr/>
                </a:tc>
                <a:tc>
                  <a:txBody>
                    <a:bodyPr/>
                    <a:lstStyle/>
                    <a:p>
                      <a:r>
                        <a:rPr lang="en-US" sz="2200" dirty="0"/>
                        <a:t>Default value inherited from default parameter group, or same as MySQL default</a:t>
                      </a:r>
                    </a:p>
                  </a:txBody>
                  <a:tcPr/>
                </a:tc>
                <a:extLst>
                  <a:ext uri="{0D108BD9-81ED-4DB2-BD59-A6C34878D82A}">
                    <a16:rowId xmlns:a16="http://schemas.microsoft.com/office/drawing/2014/main" val="294554894"/>
                  </a:ext>
                </a:extLst>
              </a:tr>
              <a:tr h="370840">
                <a:tc vMerge="1">
                  <a:txBody>
                    <a:bodyPr/>
                    <a:lstStyle/>
                    <a:p>
                      <a:endParaRPr lang="en-US" sz="2400" dirty="0"/>
                    </a:p>
                  </a:txBody>
                  <a:tcPr/>
                </a:tc>
                <a:tc>
                  <a:txBody>
                    <a:bodyPr/>
                    <a:lstStyle/>
                    <a:p>
                      <a:r>
                        <a:rPr lang="en-US" sz="2200" dirty="0"/>
                        <a:t>{Formula}</a:t>
                      </a:r>
                    </a:p>
                  </a:txBody>
                  <a:tcPr/>
                </a:tc>
                <a:tc>
                  <a:txBody>
                    <a:bodyPr/>
                    <a:lstStyle/>
                    <a:p>
                      <a:r>
                        <a:rPr lang="en-US" sz="2200" dirty="0"/>
                        <a:t>Automatically set/sized based on DB instance class</a:t>
                      </a:r>
                    </a:p>
                  </a:txBody>
                  <a:tcPr/>
                </a:tc>
                <a:extLst>
                  <a:ext uri="{0D108BD9-81ED-4DB2-BD59-A6C34878D82A}">
                    <a16:rowId xmlns:a16="http://schemas.microsoft.com/office/drawing/2014/main" val="1109020272"/>
                  </a:ext>
                </a:extLst>
              </a:tr>
              <a:tr h="370840">
                <a:tc vMerge="1">
                  <a:txBody>
                    <a:bodyPr/>
                    <a:lstStyle/>
                    <a:p>
                      <a:endParaRPr lang="en-US" sz="2400" dirty="0"/>
                    </a:p>
                  </a:txBody>
                  <a:tcPr/>
                </a:tc>
                <a:tc>
                  <a:txBody>
                    <a:bodyPr/>
                    <a:lstStyle/>
                    <a:p>
                      <a:r>
                        <a:rPr lang="en-US" sz="2200" dirty="0"/>
                        <a:t>Explicit value</a:t>
                      </a:r>
                    </a:p>
                  </a:txBody>
                  <a:tcPr/>
                </a:tc>
                <a:tc>
                  <a:txBody>
                    <a:bodyPr/>
                    <a:lstStyle/>
                    <a:p>
                      <a:r>
                        <a:rPr lang="en-US" sz="2200" dirty="0"/>
                        <a:t>Explicit value set for parameter</a:t>
                      </a:r>
                    </a:p>
                  </a:txBody>
                  <a:tcPr/>
                </a:tc>
                <a:extLst>
                  <a:ext uri="{0D108BD9-81ED-4DB2-BD59-A6C34878D82A}">
                    <a16:rowId xmlns:a16="http://schemas.microsoft.com/office/drawing/2014/main" val="3160425936"/>
                  </a:ext>
                </a:extLst>
              </a:tr>
            </a:tbl>
          </a:graphicData>
        </a:graphic>
      </p:graphicFrame>
      <p:sp>
        <p:nvSpPr>
          <p:cNvPr id="5" name="TextBox 4">
            <a:extLst>
              <a:ext uri="{FF2B5EF4-FFF2-40B4-BE49-F238E27FC236}">
                <a16:creationId xmlns:a16="http://schemas.microsoft.com/office/drawing/2014/main" id="{73A6D6B3-4F9D-0E45-AAE2-5CFB6B389540}"/>
              </a:ext>
            </a:extLst>
          </p:cNvPr>
          <p:cNvSpPr txBox="1"/>
          <p:nvPr/>
        </p:nvSpPr>
        <p:spPr>
          <a:xfrm>
            <a:off x="2578172" y="7866156"/>
            <a:ext cx="9474068"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3"/>
              </a:rPr>
              <a:t>https://docs.aws.amazon.com/AmazonRDS/latest/AuroraUserGuide/USER_WorkingWithParamGroups.html</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55373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FD10-F199-DE4C-A66B-F2B570B340BA}"/>
              </a:ext>
            </a:extLst>
          </p:cNvPr>
          <p:cNvSpPr>
            <a:spLocks noGrp="1"/>
          </p:cNvSpPr>
          <p:nvPr>
            <p:ph type="title"/>
          </p:nvPr>
        </p:nvSpPr>
        <p:spPr/>
        <p:txBody>
          <a:bodyPr/>
          <a:lstStyle/>
          <a:p>
            <a:r>
              <a:rPr lang="en-US" dirty="0"/>
              <a:t>Parameters in Aurora vs. traditional MySQL</a:t>
            </a:r>
          </a:p>
        </p:txBody>
      </p:sp>
      <p:sp>
        <p:nvSpPr>
          <p:cNvPr id="5" name="Content Placeholder 4">
            <a:extLst>
              <a:ext uri="{FF2B5EF4-FFF2-40B4-BE49-F238E27FC236}">
                <a16:creationId xmlns:a16="http://schemas.microsoft.com/office/drawing/2014/main" id="{EC676BBA-A575-8F40-8993-E14F3ABF73CD}"/>
              </a:ext>
            </a:extLst>
          </p:cNvPr>
          <p:cNvSpPr>
            <a:spLocks noGrp="1"/>
          </p:cNvSpPr>
          <p:nvPr>
            <p:ph idx="1"/>
          </p:nvPr>
        </p:nvSpPr>
        <p:spPr/>
        <p:txBody>
          <a:bodyPr/>
          <a:lstStyle/>
          <a:p>
            <a:pPr marL="457200" indent="-457200">
              <a:buFont typeface="Arial" panose="020B0604020202020204" pitchFamily="34" charset="0"/>
              <a:buChar char="•"/>
            </a:pPr>
            <a:r>
              <a:rPr lang="en-US" sz="2400" dirty="0">
                <a:latin typeface="+mn-lt"/>
              </a:rPr>
              <a:t>Many parameters in Aurora MySQL have the same effect as in MySQL</a:t>
            </a:r>
          </a:p>
          <a:p>
            <a:pPr marL="457200" indent="-457200">
              <a:buFont typeface="Arial" panose="020B0604020202020204" pitchFamily="34" charset="0"/>
              <a:buChar char="•"/>
            </a:pPr>
            <a:r>
              <a:rPr lang="en-US" sz="2400" dirty="0">
                <a:latin typeface="+mn-lt"/>
              </a:rPr>
              <a:t>Some do not apply at all (usually filesystem, or </a:t>
            </a:r>
            <a:r>
              <a:rPr lang="en-US" sz="2400" dirty="0" err="1">
                <a:latin typeface="+mn-lt"/>
              </a:rPr>
              <a:t>InnoDB</a:t>
            </a:r>
            <a:r>
              <a:rPr lang="en-US" sz="2400" dirty="0">
                <a:latin typeface="+mn-lt"/>
              </a:rPr>
              <a:t> I/O related)</a:t>
            </a:r>
          </a:p>
          <a:p>
            <a:pPr marL="457200" indent="-457200">
              <a:buFont typeface="Arial" panose="020B0604020202020204" pitchFamily="34" charset="0"/>
              <a:buChar char="•"/>
            </a:pPr>
            <a:r>
              <a:rPr lang="en-US" sz="2400" dirty="0">
                <a:latin typeface="+mn-lt"/>
              </a:rPr>
              <a:t>Aurora specific parameters start with `aurora_` (typically)</a:t>
            </a:r>
          </a:p>
        </p:txBody>
      </p:sp>
      <p:sp>
        <p:nvSpPr>
          <p:cNvPr id="3" name="TextBox 2">
            <a:extLst>
              <a:ext uri="{FF2B5EF4-FFF2-40B4-BE49-F238E27FC236}">
                <a16:creationId xmlns:a16="http://schemas.microsoft.com/office/drawing/2014/main" id="{3060A8F8-3C90-774A-A50F-E243EAD0B576}"/>
              </a:ext>
            </a:extLst>
          </p:cNvPr>
          <p:cNvSpPr txBox="1"/>
          <p:nvPr/>
        </p:nvSpPr>
        <p:spPr>
          <a:xfrm>
            <a:off x="1156308" y="7866156"/>
            <a:ext cx="12317795"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a:t>
            </a:r>
            <a:r>
              <a:rPr lang="en-US" sz="1400" dirty="0">
                <a:hlinkClick r:id="rId3"/>
              </a:rPr>
              <a:t> https://docs.aws.amazon.com/AmazonRDS/latest/AuroraUserGuide/AuroraMySQL.Reference.html#AuroraMySQL.Reference.ParameterGroups</a:t>
            </a:r>
            <a:endParaRPr lang="en-US" sz="1400" dirty="0">
              <a:solidFill>
                <a:schemeClr val="tx2"/>
              </a:solidFill>
              <a:ea typeface="Amazon Ember" panose="020B0603020204020204" pitchFamily="34" charset="0"/>
              <a:cs typeface="Amazon Ember" panose="020B0603020204020204" pitchFamily="34" charset="0"/>
            </a:endParaRPr>
          </a:p>
        </p:txBody>
      </p:sp>
      <p:graphicFrame>
        <p:nvGraphicFramePr>
          <p:cNvPr id="6" name="Table 5">
            <a:extLst>
              <a:ext uri="{FF2B5EF4-FFF2-40B4-BE49-F238E27FC236}">
                <a16:creationId xmlns:a16="http://schemas.microsoft.com/office/drawing/2014/main" id="{C3908BED-EABC-274E-BE3E-F7FFE48E2808}"/>
              </a:ext>
            </a:extLst>
          </p:cNvPr>
          <p:cNvGraphicFramePr>
            <a:graphicFrameLocks noGrp="1"/>
          </p:cNvGraphicFramePr>
          <p:nvPr>
            <p:extLst>
              <p:ext uri="{D42A27DB-BD31-4B8C-83A1-F6EECF244321}">
                <p14:modId xmlns:p14="http://schemas.microsoft.com/office/powerpoint/2010/main" val="152596377"/>
              </p:ext>
            </p:extLst>
          </p:nvPr>
        </p:nvGraphicFramePr>
        <p:xfrm>
          <a:off x="570621" y="3051298"/>
          <a:ext cx="13540506" cy="4419600"/>
        </p:xfrm>
        <a:graphic>
          <a:graphicData uri="http://schemas.openxmlformats.org/drawingml/2006/table">
            <a:tbl>
              <a:tblPr firstRow="1" bandRow="1">
                <a:tableStyleId>{5C22544A-7EE6-4342-B048-85BDC9FD1C3A}</a:tableStyleId>
              </a:tblPr>
              <a:tblGrid>
                <a:gridCol w="4502824">
                  <a:extLst>
                    <a:ext uri="{9D8B030D-6E8A-4147-A177-3AD203B41FA5}">
                      <a16:colId xmlns:a16="http://schemas.microsoft.com/office/drawing/2014/main" val="189153222"/>
                    </a:ext>
                  </a:extLst>
                </a:gridCol>
                <a:gridCol w="3923071">
                  <a:extLst>
                    <a:ext uri="{9D8B030D-6E8A-4147-A177-3AD203B41FA5}">
                      <a16:colId xmlns:a16="http://schemas.microsoft.com/office/drawing/2014/main" val="3508435725"/>
                    </a:ext>
                  </a:extLst>
                </a:gridCol>
                <a:gridCol w="5114611">
                  <a:extLst>
                    <a:ext uri="{9D8B030D-6E8A-4147-A177-3AD203B41FA5}">
                      <a16:colId xmlns:a16="http://schemas.microsoft.com/office/drawing/2014/main" val="2706585345"/>
                    </a:ext>
                  </a:extLst>
                </a:gridCol>
              </a:tblGrid>
              <a:tr h="370840">
                <a:tc>
                  <a:txBody>
                    <a:bodyPr/>
                    <a:lstStyle/>
                    <a:p>
                      <a:r>
                        <a:rPr lang="en-US" sz="2000" dirty="0"/>
                        <a:t>Popular Parameter</a:t>
                      </a:r>
                    </a:p>
                  </a:txBody>
                  <a:tcPr/>
                </a:tc>
                <a:tc>
                  <a:txBody>
                    <a:bodyPr/>
                    <a:lstStyle/>
                    <a:p>
                      <a:r>
                        <a:rPr lang="en-US" sz="2000" dirty="0"/>
                        <a:t>MySQL CE</a:t>
                      </a:r>
                    </a:p>
                  </a:txBody>
                  <a:tcPr/>
                </a:tc>
                <a:tc>
                  <a:txBody>
                    <a:bodyPr/>
                    <a:lstStyle/>
                    <a:p>
                      <a:r>
                        <a:rPr lang="en-US" sz="2000" dirty="0"/>
                        <a:t>Aurora MySQL</a:t>
                      </a:r>
                    </a:p>
                  </a:txBody>
                  <a:tcPr/>
                </a:tc>
                <a:extLst>
                  <a:ext uri="{0D108BD9-81ED-4DB2-BD59-A6C34878D82A}">
                    <a16:rowId xmlns:a16="http://schemas.microsoft.com/office/drawing/2014/main" val="3062026438"/>
                  </a:ext>
                </a:extLst>
              </a:tr>
              <a:tr h="370840">
                <a:tc>
                  <a:txBody>
                    <a:bodyPr/>
                    <a:lstStyle/>
                    <a:p>
                      <a:r>
                        <a:rPr lang="en-US" sz="2000" dirty="0" err="1"/>
                        <a:t>max_connections</a:t>
                      </a:r>
                      <a:endParaRPr lang="en-US" sz="2000" dirty="0"/>
                    </a:p>
                  </a:txBody>
                  <a:tcPr/>
                </a:tc>
                <a:tc>
                  <a:txBody>
                    <a:bodyPr/>
                    <a:lstStyle/>
                    <a:p>
                      <a:r>
                        <a:rPr lang="en-US" sz="2000" dirty="0"/>
                        <a:t>Theoretically, max. 100,000. Practically much lower due to thread model and memory consumption</a:t>
                      </a:r>
                    </a:p>
                  </a:txBody>
                  <a:tcPr/>
                </a:tc>
                <a:tc>
                  <a:txBody>
                    <a:bodyPr/>
                    <a:lstStyle/>
                    <a:p>
                      <a:r>
                        <a:rPr lang="en-US" sz="2000" dirty="0"/>
                        <a:t>Max. 16,000</a:t>
                      </a:r>
                    </a:p>
                  </a:txBody>
                  <a:tcPr/>
                </a:tc>
                <a:extLst>
                  <a:ext uri="{0D108BD9-81ED-4DB2-BD59-A6C34878D82A}">
                    <a16:rowId xmlns:a16="http://schemas.microsoft.com/office/drawing/2014/main" val="1250193980"/>
                  </a:ext>
                </a:extLst>
              </a:tr>
              <a:tr h="370840">
                <a:tc>
                  <a: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2000" dirty="0" err="1"/>
                        <a:t>innodb_flush_log_at_trx_commit</a:t>
                      </a:r>
                      <a:endParaRPr lang="en-US" sz="2000" dirty="0"/>
                    </a:p>
                  </a:txBody>
                  <a:tcPr/>
                </a:tc>
                <a:tc>
                  <a:txBody>
                    <a:bodyPr/>
                    <a:lstStyle/>
                    <a:p>
                      <a:r>
                        <a:rPr lang="en-US" sz="2000" dirty="0"/>
                        <a:t>If &lt;&gt; 1, no ACID compliance, ~1 sec. of data loss due to flushing interval</a:t>
                      </a:r>
                    </a:p>
                  </a:txBody>
                  <a:tcPr/>
                </a:tc>
                <a:tc>
                  <a:txBody>
                    <a:bodyPr/>
                    <a:lstStyle/>
                    <a:p>
                      <a:r>
                        <a:rPr lang="en-US" sz="2000" dirty="0"/>
                        <a:t>If &lt;&gt; 1, no ACID compliance, no 4 out of 6 write quorum</a:t>
                      </a:r>
                    </a:p>
                  </a:txBody>
                  <a:tcPr/>
                </a:tc>
                <a:extLst>
                  <a:ext uri="{0D108BD9-81ED-4DB2-BD59-A6C34878D82A}">
                    <a16:rowId xmlns:a16="http://schemas.microsoft.com/office/drawing/2014/main" val="2189992966"/>
                  </a:ext>
                </a:extLst>
              </a:tr>
              <a:tr h="370840">
                <a:tc>
                  <a: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2000" dirty="0" err="1"/>
                        <a:t>innodb_change_buffering</a:t>
                      </a:r>
                      <a:endParaRPr lang="en-US" sz="2000" dirty="0"/>
                    </a:p>
                  </a:txBody>
                  <a:tcPr/>
                </a:tc>
                <a:tc>
                  <a:txBody>
                    <a:bodyPr/>
                    <a:lstStyle/>
                    <a:p>
                      <a:r>
                        <a:rPr lang="en-US" sz="2000" dirty="0"/>
                        <a:t>Enabled</a:t>
                      </a:r>
                    </a:p>
                  </a:txBody>
                  <a:tcPr/>
                </a:tc>
                <a:tc>
                  <a:txBody>
                    <a:bodyPr/>
                    <a:lstStyle/>
                    <a:p>
                      <a:r>
                        <a:rPr lang="en-US" sz="2000" dirty="0"/>
                        <a:t>Removed from Aurora (performance gains generally apply to magnetic block storage)</a:t>
                      </a:r>
                    </a:p>
                  </a:txBody>
                  <a:tcPr/>
                </a:tc>
                <a:extLst>
                  <a:ext uri="{0D108BD9-81ED-4DB2-BD59-A6C34878D82A}">
                    <a16:rowId xmlns:a16="http://schemas.microsoft.com/office/drawing/2014/main" val="791410362"/>
                  </a:ext>
                </a:extLst>
              </a:tr>
              <a:tr h="370840">
                <a:tc>
                  <a: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2000" dirty="0" err="1"/>
                        <a:t>aurora_read_replica_read_committed</a:t>
                      </a:r>
                      <a:endParaRPr lang="en-US" sz="2000" dirty="0"/>
                    </a:p>
                  </a:txBody>
                  <a:tcPr/>
                </a:tc>
                <a:tc>
                  <a:txBody>
                    <a:bodyPr/>
                    <a:lstStyle/>
                    <a:p>
                      <a:r>
                        <a:rPr lang="en-US" sz="2000" dirty="0"/>
                        <a:t>n/a</a:t>
                      </a:r>
                    </a:p>
                  </a:txBody>
                  <a:tcPr/>
                </a:tc>
                <a:tc>
                  <a:txBody>
                    <a:bodyPr/>
                    <a:lstStyle/>
                    <a:p>
                      <a:r>
                        <a:rPr lang="en-US" sz="2000" dirty="0"/>
                        <a:t>By default, Aurora readers use </a:t>
                      </a:r>
                      <a:r>
                        <a:rPr lang="en-US" sz="2000" b="1" dirty="0"/>
                        <a:t>Repeatable Read</a:t>
                      </a:r>
                      <a:r>
                        <a:rPr lang="en-US" sz="2000" dirty="0"/>
                        <a:t> TRX isolation, this switches replicas to </a:t>
                      </a:r>
                      <a:r>
                        <a:rPr lang="en-US" sz="2000" b="1" dirty="0"/>
                        <a:t>Read Committed</a:t>
                      </a:r>
                    </a:p>
                  </a:txBody>
                  <a:tcPr/>
                </a:tc>
                <a:extLst>
                  <a:ext uri="{0D108BD9-81ED-4DB2-BD59-A6C34878D82A}">
                    <a16:rowId xmlns:a16="http://schemas.microsoft.com/office/drawing/2014/main" val="3696901634"/>
                  </a:ext>
                </a:extLst>
              </a:tr>
            </a:tbl>
          </a:graphicData>
        </a:graphic>
      </p:graphicFrame>
    </p:spTree>
    <p:extLst>
      <p:ext uri="{BB962C8B-B14F-4D97-AF65-F5344CB8AC3E}">
        <p14:creationId xmlns:p14="http://schemas.microsoft.com/office/powerpoint/2010/main" val="340423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2C47-503D-6540-8C8E-F0EAEB0EF93B}"/>
              </a:ext>
            </a:extLst>
          </p:cNvPr>
          <p:cNvSpPr>
            <a:spLocks noGrp="1"/>
          </p:cNvSpPr>
          <p:nvPr>
            <p:ph type="title"/>
          </p:nvPr>
        </p:nvSpPr>
        <p:spPr/>
        <p:txBody>
          <a:bodyPr/>
          <a:lstStyle/>
          <a:p>
            <a:r>
              <a:rPr lang="en-US" dirty="0"/>
              <a:t>Monitoring capabilities</a:t>
            </a:r>
          </a:p>
        </p:txBody>
      </p:sp>
      <p:grpSp>
        <p:nvGrpSpPr>
          <p:cNvPr id="3" name="Group 2">
            <a:extLst>
              <a:ext uri="{FF2B5EF4-FFF2-40B4-BE49-F238E27FC236}">
                <a16:creationId xmlns:a16="http://schemas.microsoft.com/office/drawing/2014/main" id="{5F33FFC9-1007-3849-AD7F-A028D6060D16}"/>
              </a:ext>
            </a:extLst>
          </p:cNvPr>
          <p:cNvGrpSpPr/>
          <p:nvPr/>
        </p:nvGrpSpPr>
        <p:grpSpPr>
          <a:xfrm>
            <a:off x="538863" y="1729930"/>
            <a:ext cx="2932083" cy="5187887"/>
            <a:chOff x="1396655" y="1340055"/>
            <a:chExt cx="2932083" cy="5187887"/>
          </a:xfrm>
        </p:grpSpPr>
        <p:sp>
          <p:nvSpPr>
            <p:cNvPr id="6" name="Rounded Rectangle 5">
              <a:extLst>
                <a:ext uri="{FF2B5EF4-FFF2-40B4-BE49-F238E27FC236}">
                  <a16:creationId xmlns:a16="http://schemas.microsoft.com/office/drawing/2014/main" id="{2929202A-FDCD-D543-8A85-2C0153D1AAAA}"/>
                </a:ext>
              </a:extLst>
            </p:cNvPr>
            <p:cNvSpPr/>
            <p:nvPr/>
          </p:nvSpPr>
          <p:spPr>
            <a:xfrm>
              <a:off x="1402658" y="5629938"/>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Physical hardware</a:t>
              </a:r>
            </a:p>
          </p:txBody>
        </p:sp>
        <p:sp>
          <p:nvSpPr>
            <p:cNvPr id="7" name="Rounded Rectangle 6">
              <a:extLst>
                <a:ext uri="{FF2B5EF4-FFF2-40B4-BE49-F238E27FC236}">
                  <a16:creationId xmlns:a16="http://schemas.microsoft.com/office/drawing/2014/main" id="{0996F1BA-E371-034E-9DEA-ECF9149FC60A}"/>
                </a:ext>
              </a:extLst>
            </p:cNvPr>
            <p:cNvSpPr/>
            <p:nvPr/>
          </p:nvSpPr>
          <p:spPr>
            <a:xfrm>
              <a:off x="1402658" y="4740412"/>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patches</a:t>
              </a:r>
            </a:p>
          </p:txBody>
        </p:sp>
        <p:sp>
          <p:nvSpPr>
            <p:cNvPr id="8" name="Rounded Rectangle 7">
              <a:extLst>
                <a:ext uri="{FF2B5EF4-FFF2-40B4-BE49-F238E27FC236}">
                  <a16:creationId xmlns:a16="http://schemas.microsoft.com/office/drawing/2014/main" id="{02065060-F473-9A4A-9C62-9A3EC7E836D0}"/>
                </a:ext>
              </a:extLst>
            </p:cNvPr>
            <p:cNvSpPr/>
            <p:nvPr/>
          </p:nvSpPr>
          <p:spPr>
            <a:xfrm>
              <a:off x="1402658" y="3885028"/>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spc="-32" dirty="0">
                  <a:latin typeface="Amazon Ember" panose="020B0603020204020204" pitchFamily="34" charset="0"/>
                  <a:ea typeface="Amazon Ember" panose="020B0603020204020204" pitchFamily="34" charset="0"/>
                  <a:cs typeface="Amazon Ember" panose="020B0603020204020204" pitchFamily="34" charset="0"/>
                </a:rPr>
                <a:t>DB software patches</a:t>
              </a:r>
            </a:p>
          </p:txBody>
        </p:sp>
        <p:sp>
          <p:nvSpPr>
            <p:cNvPr id="9" name="Rounded Rectangle 8">
              <a:extLst>
                <a:ext uri="{FF2B5EF4-FFF2-40B4-BE49-F238E27FC236}">
                  <a16:creationId xmlns:a16="http://schemas.microsoft.com/office/drawing/2014/main" id="{693AE8C5-A9BE-3643-B44A-F61C69B2A98C}"/>
                </a:ext>
              </a:extLst>
            </p:cNvPr>
            <p:cNvSpPr/>
            <p:nvPr/>
          </p:nvSpPr>
          <p:spPr>
            <a:xfrm>
              <a:off x="1402658" y="3462671"/>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Database backups</a:t>
              </a:r>
            </a:p>
          </p:txBody>
        </p:sp>
        <p:sp>
          <p:nvSpPr>
            <p:cNvPr id="10" name="Rounded Rectangle 9">
              <a:extLst>
                <a:ext uri="{FF2B5EF4-FFF2-40B4-BE49-F238E27FC236}">
                  <a16:creationId xmlns:a16="http://schemas.microsoft.com/office/drawing/2014/main" id="{29E10E0C-76EE-2F4D-AB7C-5D06C01B8FEC}"/>
                </a:ext>
              </a:extLst>
            </p:cNvPr>
            <p:cNvSpPr/>
            <p:nvPr/>
          </p:nvSpPr>
          <p:spPr>
            <a:xfrm>
              <a:off x="1402658" y="2623943"/>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Scaling</a:t>
              </a:r>
            </a:p>
          </p:txBody>
        </p:sp>
        <p:sp>
          <p:nvSpPr>
            <p:cNvPr id="11" name="Rounded Rectangle 10">
              <a:extLst>
                <a:ext uri="{FF2B5EF4-FFF2-40B4-BE49-F238E27FC236}">
                  <a16:creationId xmlns:a16="http://schemas.microsoft.com/office/drawing/2014/main" id="{2E9A2859-8219-7D41-B63B-CF01F915C7D1}"/>
                </a:ext>
              </a:extLst>
            </p:cNvPr>
            <p:cNvSpPr/>
            <p:nvPr/>
          </p:nvSpPr>
          <p:spPr>
            <a:xfrm>
              <a:off x="1402658" y="3040317"/>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High availability</a:t>
              </a:r>
            </a:p>
          </p:txBody>
        </p:sp>
        <p:sp>
          <p:nvSpPr>
            <p:cNvPr id="12" name="Rounded Rectangle 11">
              <a:extLst>
                <a:ext uri="{FF2B5EF4-FFF2-40B4-BE49-F238E27FC236}">
                  <a16:creationId xmlns:a16="http://schemas.microsoft.com/office/drawing/2014/main" id="{698A7D79-1D95-9547-9BBF-E38914551CC5}"/>
                </a:ext>
              </a:extLst>
            </p:cNvPr>
            <p:cNvSpPr/>
            <p:nvPr/>
          </p:nvSpPr>
          <p:spPr>
            <a:xfrm>
              <a:off x="1402658" y="4312071"/>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DB software installs</a:t>
              </a:r>
            </a:p>
          </p:txBody>
        </p:sp>
        <p:sp>
          <p:nvSpPr>
            <p:cNvPr id="13" name="Rounded Rectangle 12">
              <a:extLst>
                <a:ext uri="{FF2B5EF4-FFF2-40B4-BE49-F238E27FC236}">
                  <a16:creationId xmlns:a16="http://schemas.microsoft.com/office/drawing/2014/main" id="{0A3A59B0-3346-774E-8B5D-DAEB32B51269}"/>
                </a:ext>
              </a:extLst>
            </p:cNvPr>
            <p:cNvSpPr/>
            <p:nvPr/>
          </p:nvSpPr>
          <p:spPr>
            <a:xfrm>
              <a:off x="1402658" y="5184109"/>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installation</a:t>
              </a:r>
            </a:p>
          </p:txBody>
        </p:sp>
        <p:sp>
          <p:nvSpPr>
            <p:cNvPr id="14" name="Rounded Rectangle 13">
              <a:extLst>
                <a:ext uri="{FF2B5EF4-FFF2-40B4-BE49-F238E27FC236}">
                  <a16:creationId xmlns:a16="http://schemas.microsoft.com/office/drawing/2014/main" id="{DD278A19-BA02-8A45-83DA-56FBF3F8613C}"/>
                </a:ext>
              </a:extLst>
            </p:cNvPr>
            <p:cNvSpPr/>
            <p:nvPr/>
          </p:nvSpPr>
          <p:spPr>
            <a:xfrm>
              <a:off x="1396655" y="2201586"/>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Monitoring</a:t>
              </a:r>
            </a:p>
          </p:txBody>
        </p:sp>
        <p:sp>
          <p:nvSpPr>
            <p:cNvPr id="15" name="TextBox 14">
              <a:extLst>
                <a:ext uri="{FF2B5EF4-FFF2-40B4-BE49-F238E27FC236}">
                  <a16:creationId xmlns:a16="http://schemas.microsoft.com/office/drawing/2014/main" id="{97FAECF5-D610-384B-96C8-B851BF2A0049}"/>
                </a:ext>
              </a:extLst>
            </p:cNvPr>
            <p:cNvSpPr txBox="1"/>
            <p:nvPr/>
          </p:nvSpPr>
          <p:spPr>
            <a:xfrm>
              <a:off x="1396655" y="6075767"/>
              <a:ext cx="2926080" cy="452175"/>
            </a:xfrm>
            <a:prstGeom prst="rect">
              <a:avLst/>
            </a:prstGeom>
            <a:noFill/>
          </p:spPr>
          <p:txBody>
            <a:bodyPr wrap="square" rtlCol="0">
              <a:spAutoFit/>
            </a:bodyPr>
            <a:lstStyle/>
            <a:p>
              <a:pPr algn="ct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Amazon RDS/Aurora</a:t>
              </a:r>
            </a:p>
          </p:txBody>
        </p:sp>
        <p:sp>
          <p:nvSpPr>
            <p:cNvPr id="16" name="Rounded Rectangle 15">
              <a:extLst>
                <a:ext uri="{FF2B5EF4-FFF2-40B4-BE49-F238E27FC236}">
                  <a16:creationId xmlns:a16="http://schemas.microsoft.com/office/drawing/2014/main" id="{25D8EF9D-A996-1740-A454-65621322FC15}"/>
                </a:ext>
              </a:extLst>
            </p:cNvPr>
            <p:cNvSpPr/>
            <p:nvPr/>
          </p:nvSpPr>
          <p:spPr>
            <a:xfrm>
              <a:off x="1396655" y="1773245"/>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Tuning and config.</a:t>
              </a:r>
            </a:p>
          </p:txBody>
        </p:sp>
        <p:sp>
          <p:nvSpPr>
            <p:cNvPr id="17" name="Rounded Rectangle 16">
              <a:extLst>
                <a:ext uri="{FF2B5EF4-FFF2-40B4-BE49-F238E27FC236}">
                  <a16:creationId xmlns:a16="http://schemas.microsoft.com/office/drawing/2014/main" id="{29BB276B-E0C0-624B-9155-1A9B05AB2D19}"/>
                </a:ext>
              </a:extLst>
            </p:cNvPr>
            <p:cNvSpPr/>
            <p:nvPr/>
          </p:nvSpPr>
          <p:spPr>
            <a:xfrm>
              <a:off x="1396655" y="1340055"/>
              <a:ext cx="2926080" cy="365760"/>
            </a:xfrm>
            <a:prstGeom prst="roundRect">
              <a:avLst/>
            </a:prstGeom>
            <a:solidFill>
              <a:schemeClr val="accent3">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App/schema design</a:t>
              </a:r>
            </a:p>
          </p:txBody>
        </p:sp>
      </p:grpSp>
      <p:cxnSp>
        <p:nvCxnSpPr>
          <p:cNvPr id="19" name="Elbow Connector 18">
            <a:extLst>
              <a:ext uri="{FF2B5EF4-FFF2-40B4-BE49-F238E27FC236}">
                <a16:creationId xmlns:a16="http://schemas.microsoft.com/office/drawing/2014/main" id="{A3D01258-29E0-1E47-A836-75BB39A7AF97}"/>
              </a:ext>
            </a:extLst>
          </p:cNvPr>
          <p:cNvCxnSpPr>
            <a:cxnSpLocks/>
            <a:stCxn id="14" idx="3"/>
          </p:cNvCxnSpPr>
          <p:nvPr/>
        </p:nvCxnSpPr>
        <p:spPr>
          <a:xfrm flipV="1">
            <a:off x="3464943" y="1912811"/>
            <a:ext cx="2211957" cy="861530"/>
          </a:xfrm>
          <a:prstGeom prst="bentConnector3">
            <a:avLst/>
          </a:prstGeom>
          <a:ln w="38100">
            <a:solidFill>
              <a:schemeClr val="accent1"/>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7D64C18-5671-974A-87DF-93F5B194D5E4}"/>
              </a:ext>
            </a:extLst>
          </p:cNvPr>
          <p:cNvSpPr txBox="1"/>
          <p:nvPr/>
        </p:nvSpPr>
        <p:spPr>
          <a:xfrm>
            <a:off x="5829300" y="1718291"/>
            <a:ext cx="8001000" cy="4585871"/>
          </a:xfrm>
          <a:prstGeom prst="rect">
            <a:avLst/>
          </a:prstGeom>
          <a:noFill/>
        </p:spPr>
        <p:txBody>
          <a:bodyPr wrap="square" rtlCol="0">
            <a:spAutoFit/>
          </a:bodyPr>
          <a:lstStyle/>
          <a:p>
            <a:pPr algn="l"/>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AWS provides: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Built-in monitoring and health checks to operate service</a:t>
            </a:r>
            <a:endPar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Tools to monitor database operational and performance metrics: CloudWatch, Enhanced Monitoring, Performance Insights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Capabilities to alarm, notify based on monitoring metrics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Log collection and publishing capabilities</a:t>
            </a:r>
          </a:p>
          <a:p>
            <a:endPar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r>
              <a:rPr lang="en-US" sz="24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You are responsible for:</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Enabling relevant additional monitoring features</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Monitoring and alarming on relevant metrics and setting workload appropriate thresholds</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Enabling and configuring desired logs</a:t>
            </a:r>
            <a:endPar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75803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2996-B04E-6F4E-93A6-9EC42A4F5E2F}"/>
              </a:ext>
            </a:extLst>
          </p:cNvPr>
          <p:cNvSpPr>
            <a:spLocks noGrp="1"/>
          </p:cNvSpPr>
          <p:nvPr>
            <p:ph type="title"/>
          </p:nvPr>
        </p:nvSpPr>
        <p:spPr/>
        <p:txBody>
          <a:bodyPr/>
          <a:lstStyle/>
          <a:p>
            <a:r>
              <a:rPr lang="en-US" dirty="0"/>
              <a:t>Monitoring capabilities at a glance</a:t>
            </a:r>
          </a:p>
        </p:txBody>
      </p:sp>
      <p:sp>
        <p:nvSpPr>
          <p:cNvPr id="11" name="Content Placeholder 10">
            <a:extLst>
              <a:ext uri="{FF2B5EF4-FFF2-40B4-BE49-F238E27FC236}">
                <a16:creationId xmlns:a16="http://schemas.microsoft.com/office/drawing/2014/main" id="{830A5712-10AF-D14F-821C-A0994B7BBE7C}"/>
              </a:ext>
            </a:extLst>
          </p:cNvPr>
          <p:cNvSpPr>
            <a:spLocks noGrp="1"/>
          </p:cNvSpPr>
          <p:nvPr>
            <p:ph idx="1"/>
          </p:nvPr>
        </p:nvSpPr>
        <p:spPr/>
        <p:txBody>
          <a:bodyPr/>
          <a:lstStyle/>
          <a:p>
            <a:r>
              <a:rPr lang="en-US" dirty="0"/>
              <a:t>Amazon Aurora comes with comprehensive monitoring built-in</a:t>
            </a:r>
          </a:p>
        </p:txBody>
      </p:sp>
      <p:pic>
        <p:nvPicPr>
          <p:cNvPr id="12" name="Picture 11">
            <a:extLst>
              <a:ext uri="{FF2B5EF4-FFF2-40B4-BE49-F238E27FC236}">
                <a16:creationId xmlns:a16="http://schemas.microsoft.com/office/drawing/2014/main" id="{909B48B3-0E70-1945-99D3-E644B3779161}"/>
              </a:ext>
            </a:extLst>
          </p:cNvPr>
          <p:cNvPicPr>
            <a:picLocks noChangeAspect="1"/>
          </p:cNvPicPr>
          <p:nvPr/>
        </p:nvPicPr>
        <p:blipFill>
          <a:blip r:embed="rId3"/>
          <a:srcRect/>
          <a:stretch/>
        </p:blipFill>
        <p:spPr>
          <a:xfrm>
            <a:off x="1414201" y="3870147"/>
            <a:ext cx="1506287" cy="1506287"/>
          </a:xfrm>
          <a:prstGeom prst="rect">
            <a:avLst/>
          </a:prstGeom>
          <a:noFill/>
          <a:effectLst/>
        </p:spPr>
      </p:pic>
      <p:sp>
        <p:nvSpPr>
          <p:cNvPr id="13" name="TextBox 12">
            <a:extLst>
              <a:ext uri="{FF2B5EF4-FFF2-40B4-BE49-F238E27FC236}">
                <a16:creationId xmlns:a16="http://schemas.microsoft.com/office/drawing/2014/main" id="{E6764B76-A80C-8447-9D48-D67714DE1F45}"/>
              </a:ext>
            </a:extLst>
          </p:cNvPr>
          <p:cNvSpPr txBox="1"/>
          <p:nvPr/>
        </p:nvSpPr>
        <p:spPr>
          <a:xfrm>
            <a:off x="362844" y="5508150"/>
            <a:ext cx="3609000" cy="960263"/>
          </a:xfrm>
          <a:prstGeom prst="rect">
            <a:avLst/>
          </a:prstGeom>
          <a:noFill/>
        </p:spPr>
        <p:txBody>
          <a:bodyPr wrap="none" lIns="182880" tIns="146304" rIns="182880" bIns="146304" rtlCol="0">
            <a:spAutoFit/>
          </a:bodyPr>
          <a:lstStyle/>
          <a:p>
            <a:pPr algn="ctr">
              <a:lnSpc>
                <a:spcPct val="90000"/>
              </a:lnSpc>
              <a:spcAft>
                <a:spcPts val="1800"/>
              </a:spcAft>
            </a:pPr>
            <a:r>
              <a:rPr lang="en-US" sz="1600" dirty="0">
                <a:solidFill>
                  <a:schemeClr val="tx2"/>
                </a:solidFill>
              </a:rPr>
              <a:t>Monitor core (CPU, memory) and </a:t>
            </a:r>
            <a:br>
              <a:rPr lang="en-US" sz="1600" dirty="0">
                <a:solidFill>
                  <a:schemeClr val="tx2"/>
                </a:solidFill>
              </a:rPr>
            </a:br>
            <a:r>
              <a:rPr lang="en-US" sz="1600" dirty="0">
                <a:solidFill>
                  <a:schemeClr val="tx2"/>
                </a:solidFill>
              </a:rPr>
              <a:t>transactional (throughput, latency)</a:t>
            </a:r>
            <a:br>
              <a:rPr lang="en-US" sz="1600" dirty="0">
                <a:solidFill>
                  <a:schemeClr val="tx2"/>
                </a:solidFill>
              </a:rPr>
            </a:br>
            <a:r>
              <a:rPr lang="en-US" sz="1600" dirty="0">
                <a:solidFill>
                  <a:schemeClr val="tx2"/>
                </a:solidFill>
              </a:rPr>
              <a:t>metrics</a:t>
            </a:r>
          </a:p>
        </p:txBody>
      </p:sp>
      <p:pic>
        <p:nvPicPr>
          <p:cNvPr id="14" name="Picture 13">
            <a:extLst>
              <a:ext uri="{FF2B5EF4-FFF2-40B4-BE49-F238E27FC236}">
                <a16:creationId xmlns:a16="http://schemas.microsoft.com/office/drawing/2014/main" id="{2A6F4D24-8AEE-154E-8DE0-BF12D3810B7E}"/>
              </a:ext>
            </a:extLst>
          </p:cNvPr>
          <p:cNvPicPr>
            <a:picLocks noChangeAspect="1"/>
          </p:cNvPicPr>
          <p:nvPr/>
        </p:nvPicPr>
        <p:blipFill>
          <a:blip r:embed="rId4"/>
          <a:srcRect/>
          <a:stretch/>
        </p:blipFill>
        <p:spPr>
          <a:xfrm>
            <a:off x="4867338" y="3870147"/>
            <a:ext cx="1506287" cy="1506287"/>
          </a:xfrm>
          <a:prstGeom prst="rect">
            <a:avLst/>
          </a:prstGeom>
          <a:noFill/>
        </p:spPr>
      </p:pic>
      <p:sp>
        <p:nvSpPr>
          <p:cNvPr id="15" name="TextBox 14">
            <a:extLst>
              <a:ext uri="{FF2B5EF4-FFF2-40B4-BE49-F238E27FC236}">
                <a16:creationId xmlns:a16="http://schemas.microsoft.com/office/drawing/2014/main" id="{B6F5ABC8-AEB2-324D-9731-DB72E863E19D}"/>
              </a:ext>
            </a:extLst>
          </p:cNvPr>
          <p:cNvSpPr txBox="1"/>
          <p:nvPr/>
        </p:nvSpPr>
        <p:spPr>
          <a:xfrm>
            <a:off x="3974684" y="5508150"/>
            <a:ext cx="3291607" cy="960263"/>
          </a:xfrm>
          <a:prstGeom prst="rect">
            <a:avLst/>
          </a:prstGeom>
          <a:noFill/>
        </p:spPr>
        <p:txBody>
          <a:bodyPr wrap="none" lIns="182880" tIns="146304" rIns="182880" bIns="146304" rtlCol="0">
            <a:spAutoFit/>
          </a:bodyPr>
          <a:lstStyle/>
          <a:p>
            <a:pPr algn="ctr">
              <a:lnSpc>
                <a:spcPct val="90000"/>
              </a:lnSpc>
              <a:spcAft>
                <a:spcPts val="1800"/>
              </a:spcAft>
            </a:pPr>
            <a:r>
              <a:rPr lang="en-US" sz="1600" dirty="0">
                <a:solidFill>
                  <a:schemeClr val="tx2"/>
                </a:solidFill>
              </a:rPr>
              <a:t>Publishing database logs </a:t>
            </a:r>
            <a:br>
              <a:rPr lang="en-US" sz="1600" dirty="0">
                <a:solidFill>
                  <a:schemeClr val="tx2"/>
                </a:solidFill>
              </a:rPr>
            </a:br>
            <a:r>
              <a:rPr lang="en-US" sz="1600" dirty="0">
                <a:solidFill>
                  <a:schemeClr val="tx2"/>
                </a:solidFill>
              </a:rPr>
              <a:t>(errors, audit, and slow queries)</a:t>
            </a:r>
            <a:br>
              <a:rPr lang="en-US" sz="1600" dirty="0">
                <a:solidFill>
                  <a:schemeClr val="tx2"/>
                </a:solidFill>
              </a:rPr>
            </a:br>
            <a:r>
              <a:rPr lang="en-US" sz="1600" dirty="0">
                <a:solidFill>
                  <a:schemeClr val="tx2"/>
                </a:solidFill>
              </a:rPr>
              <a:t>to a centralized log store</a:t>
            </a:r>
          </a:p>
        </p:txBody>
      </p:sp>
      <p:pic>
        <p:nvPicPr>
          <p:cNvPr id="16" name="Picture 15">
            <a:extLst>
              <a:ext uri="{FF2B5EF4-FFF2-40B4-BE49-F238E27FC236}">
                <a16:creationId xmlns:a16="http://schemas.microsoft.com/office/drawing/2014/main" id="{185D98CC-117B-6842-81E7-263DB294DDC3}"/>
              </a:ext>
            </a:extLst>
          </p:cNvPr>
          <p:cNvPicPr>
            <a:picLocks noChangeAspect="1"/>
          </p:cNvPicPr>
          <p:nvPr/>
        </p:nvPicPr>
        <p:blipFill>
          <a:blip r:embed="rId5"/>
          <a:srcRect/>
          <a:stretch/>
        </p:blipFill>
        <p:spPr>
          <a:xfrm>
            <a:off x="11789427" y="3870147"/>
            <a:ext cx="1506287" cy="1506287"/>
          </a:xfrm>
          <a:prstGeom prst="rect">
            <a:avLst/>
          </a:prstGeom>
          <a:noFill/>
        </p:spPr>
      </p:pic>
      <p:sp>
        <p:nvSpPr>
          <p:cNvPr id="17" name="TextBox 16">
            <a:extLst>
              <a:ext uri="{FF2B5EF4-FFF2-40B4-BE49-F238E27FC236}">
                <a16:creationId xmlns:a16="http://schemas.microsoft.com/office/drawing/2014/main" id="{9659654A-035D-F048-ADEF-A5FDFE263C55}"/>
              </a:ext>
            </a:extLst>
          </p:cNvPr>
          <p:cNvSpPr txBox="1"/>
          <p:nvPr/>
        </p:nvSpPr>
        <p:spPr>
          <a:xfrm>
            <a:off x="11348020" y="5508150"/>
            <a:ext cx="2389117" cy="738664"/>
          </a:xfrm>
          <a:prstGeom prst="rect">
            <a:avLst/>
          </a:prstGeom>
          <a:noFill/>
        </p:spPr>
        <p:txBody>
          <a:bodyPr wrap="none" lIns="182880" tIns="146304" rIns="182880" bIns="146304" rtlCol="0">
            <a:spAutoFit/>
          </a:bodyPr>
          <a:lstStyle/>
          <a:p>
            <a:pPr algn="ctr">
              <a:lnSpc>
                <a:spcPct val="90000"/>
              </a:lnSpc>
              <a:spcAft>
                <a:spcPts val="1800"/>
              </a:spcAft>
            </a:pPr>
            <a:r>
              <a:rPr lang="en-US" sz="1600" dirty="0">
                <a:solidFill>
                  <a:schemeClr val="tx2"/>
                </a:solidFill>
              </a:rPr>
              <a:t>Query- and wait-level</a:t>
            </a:r>
            <a:br>
              <a:rPr lang="en-US" sz="1600" dirty="0">
                <a:solidFill>
                  <a:schemeClr val="tx2"/>
                </a:solidFill>
              </a:rPr>
            </a:br>
            <a:r>
              <a:rPr lang="en-US" sz="1600" dirty="0">
                <a:solidFill>
                  <a:schemeClr val="tx2"/>
                </a:solidFill>
              </a:rPr>
              <a:t>performance data</a:t>
            </a:r>
          </a:p>
        </p:txBody>
      </p:sp>
      <p:pic>
        <p:nvPicPr>
          <p:cNvPr id="18" name="Picture 17">
            <a:extLst>
              <a:ext uri="{FF2B5EF4-FFF2-40B4-BE49-F238E27FC236}">
                <a16:creationId xmlns:a16="http://schemas.microsoft.com/office/drawing/2014/main" id="{4EF7B113-A6CC-A442-8CF4-6267BC48477B}"/>
              </a:ext>
            </a:extLst>
          </p:cNvPr>
          <p:cNvPicPr>
            <a:picLocks noChangeAspect="1"/>
          </p:cNvPicPr>
          <p:nvPr/>
        </p:nvPicPr>
        <p:blipFill>
          <a:blip r:embed="rId6"/>
          <a:srcRect/>
          <a:stretch/>
        </p:blipFill>
        <p:spPr>
          <a:xfrm>
            <a:off x="8336290" y="3870147"/>
            <a:ext cx="1506287" cy="1506287"/>
          </a:xfrm>
          <a:prstGeom prst="rect">
            <a:avLst/>
          </a:prstGeom>
          <a:noFill/>
        </p:spPr>
      </p:pic>
      <p:sp>
        <p:nvSpPr>
          <p:cNvPr id="19" name="TextBox 18">
            <a:extLst>
              <a:ext uri="{FF2B5EF4-FFF2-40B4-BE49-F238E27FC236}">
                <a16:creationId xmlns:a16="http://schemas.microsoft.com/office/drawing/2014/main" id="{B491696A-C7C2-4040-8214-45E3E78987DA}"/>
              </a:ext>
            </a:extLst>
          </p:cNvPr>
          <p:cNvSpPr txBox="1"/>
          <p:nvPr/>
        </p:nvSpPr>
        <p:spPr>
          <a:xfrm>
            <a:off x="7589514" y="5508150"/>
            <a:ext cx="2999859" cy="960263"/>
          </a:xfrm>
          <a:prstGeom prst="rect">
            <a:avLst/>
          </a:prstGeom>
          <a:noFill/>
        </p:spPr>
        <p:txBody>
          <a:bodyPr wrap="none" lIns="182880" tIns="146304" rIns="182880" bIns="146304" rtlCol="0">
            <a:spAutoFit/>
          </a:bodyPr>
          <a:lstStyle/>
          <a:p>
            <a:pPr algn="ctr">
              <a:lnSpc>
                <a:spcPct val="90000"/>
              </a:lnSpc>
              <a:spcAft>
                <a:spcPts val="1800"/>
              </a:spcAft>
            </a:pPr>
            <a:r>
              <a:rPr lang="en-US" sz="1600" dirty="0">
                <a:solidFill>
                  <a:schemeClr val="tx2"/>
                </a:solidFill>
              </a:rPr>
              <a:t>Additional database-specific</a:t>
            </a:r>
            <a:br>
              <a:rPr lang="en-US" sz="1600" dirty="0">
                <a:solidFill>
                  <a:schemeClr val="tx2"/>
                </a:solidFill>
              </a:rPr>
            </a:br>
            <a:r>
              <a:rPr lang="en-US" sz="1600" dirty="0">
                <a:solidFill>
                  <a:schemeClr val="tx2"/>
                </a:solidFill>
              </a:rPr>
              <a:t> metrics at up to 1 second</a:t>
            </a:r>
            <a:br>
              <a:rPr lang="en-US" sz="1600" dirty="0">
                <a:solidFill>
                  <a:schemeClr val="tx2"/>
                </a:solidFill>
              </a:rPr>
            </a:br>
            <a:r>
              <a:rPr lang="en-US" sz="1600" dirty="0">
                <a:solidFill>
                  <a:schemeClr val="tx2"/>
                </a:solidFill>
              </a:rPr>
              <a:t>granularity</a:t>
            </a:r>
          </a:p>
        </p:txBody>
      </p:sp>
      <p:sp>
        <p:nvSpPr>
          <p:cNvPr id="20" name="TextBox 19">
            <a:extLst>
              <a:ext uri="{FF2B5EF4-FFF2-40B4-BE49-F238E27FC236}">
                <a16:creationId xmlns:a16="http://schemas.microsoft.com/office/drawing/2014/main" id="{9B5113F5-6E1B-0048-89CE-D285BFE58E1E}"/>
              </a:ext>
            </a:extLst>
          </p:cNvPr>
          <p:cNvSpPr txBox="1"/>
          <p:nvPr/>
        </p:nvSpPr>
        <p:spPr>
          <a:xfrm>
            <a:off x="597687" y="2877238"/>
            <a:ext cx="3139321" cy="904863"/>
          </a:xfrm>
          <a:prstGeom prst="rect">
            <a:avLst/>
          </a:prstGeom>
          <a:noFill/>
        </p:spPr>
        <p:txBody>
          <a:bodyPr wrap="none" lIns="182880" tIns="146304" rIns="182880" bIns="146304" rtlCol="0">
            <a:spAutoFit/>
          </a:bodyPr>
          <a:lstStyle/>
          <a:p>
            <a:pPr algn="ctr">
              <a:lnSpc>
                <a:spcPct val="90000"/>
              </a:lnSpc>
              <a:spcAft>
                <a:spcPts val="1800"/>
              </a:spcAft>
            </a:pPr>
            <a:r>
              <a:rPr lang="en-US" sz="2200" b="1" dirty="0">
                <a:solidFill>
                  <a:schemeClr val="tx2"/>
                </a:solidFill>
              </a:rPr>
              <a:t>Amazon CloudWatch</a:t>
            </a:r>
            <a:br>
              <a:rPr lang="en-US" sz="2200" b="1" dirty="0">
                <a:solidFill>
                  <a:schemeClr val="tx2"/>
                </a:solidFill>
              </a:rPr>
            </a:br>
            <a:r>
              <a:rPr lang="en-US" sz="2200" b="1" dirty="0">
                <a:solidFill>
                  <a:schemeClr val="tx2"/>
                </a:solidFill>
              </a:rPr>
              <a:t>Metrics</a:t>
            </a:r>
          </a:p>
        </p:txBody>
      </p:sp>
      <p:sp>
        <p:nvSpPr>
          <p:cNvPr id="21" name="TextBox 20">
            <a:extLst>
              <a:ext uri="{FF2B5EF4-FFF2-40B4-BE49-F238E27FC236}">
                <a16:creationId xmlns:a16="http://schemas.microsoft.com/office/drawing/2014/main" id="{294409D3-CB48-9B43-991E-89B229425CA4}"/>
              </a:ext>
            </a:extLst>
          </p:cNvPr>
          <p:cNvSpPr txBox="1"/>
          <p:nvPr/>
        </p:nvSpPr>
        <p:spPr>
          <a:xfrm>
            <a:off x="4050830" y="2877238"/>
            <a:ext cx="3139321" cy="904863"/>
          </a:xfrm>
          <a:prstGeom prst="rect">
            <a:avLst/>
          </a:prstGeom>
          <a:noFill/>
        </p:spPr>
        <p:txBody>
          <a:bodyPr wrap="none" lIns="182880" tIns="146304" rIns="182880" bIns="146304" rtlCol="0">
            <a:spAutoFit/>
          </a:bodyPr>
          <a:lstStyle/>
          <a:p>
            <a:pPr algn="ctr">
              <a:lnSpc>
                <a:spcPct val="90000"/>
              </a:lnSpc>
              <a:spcAft>
                <a:spcPts val="1800"/>
              </a:spcAft>
            </a:pPr>
            <a:r>
              <a:rPr lang="en-US" sz="2200" b="1" dirty="0">
                <a:solidFill>
                  <a:schemeClr val="tx2"/>
                </a:solidFill>
              </a:rPr>
              <a:t>Amazon CloudWatch</a:t>
            </a:r>
            <a:br>
              <a:rPr lang="en-US" sz="2200" b="1" dirty="0">
                <a:solidFill>
                  <a:schemeClr val="tx2"/>
                </a:solidFill>
              </a:rPr>
            </a:br>
            <a:r>
              <a:rPr lang="en-US" sz="2200" b="1" dirty="0">
                <a:solidFill>
                  <a:schemeClr val="tx2"/>
                </a:solidFill>
              </a:rPr>
              <a:t>Logs</a:t>
            </a:r>
          </a:p>
        </p:txBody>
      </p:sp>
      <p:sp>
        <p:nvSpPr>
          <p:cNvPr id="22" name="TextBox 21">
            <a:extLst>
              <a:ext uri="{FF2B5EF4-FFF2-40B4-BE49-F238E27FC236}">
                <a16:creationId xmlns:a16="http://schemas.microsoft.com/office/drawing/2014/main" id="{6612D390-7432-1742-8591-6D1F1001F23A}"/>
              </a:ext>
            </a:extLst>
          </p:cNvPr>
          <p:cNvSpPr txBox="1"/>
          <p:nvPr/>
        </p:nvSpPr>
        <p:spPr>
          <a:xfrm>
            <a:off x="11506721" y="2877238"/>
            <a:ext cx="2071721" cy="904863"/>
          </a:xfrm>
          <a:prstGeom prst="rect">
            <a:avLst/>
          </a:prstGeom>
          <a:noFill/>
        </p:spPr>
        <p:txBody>
          <a:bodyPr wrap="none" lIns="182880" tIns="146304" rIns="182880" bIns="146304" rtlCol="0">
            <a:spAutoFit/>
          </a:bodyPr>
          <a:lstStyle/>
          <a:p>
            <a:pPr algn="ctr">
              <a:lnSpc>
                <a:spcPct val="90000"/>
              </a:lnSpc>
              <a:spcAft>
                <a:spcPts val="1800"/>
              </a:spcAft>
            </a:pPr>
            <a:r>
              <a:rPr lang="en-US" sz="2200" b="1" dirty="0">
                <a:solidFill>
                  <a:schemeClr val="tx2"/>
                </a:solidFill>
              </a:rPr>
              <a:t>Performance</a:t>
            </a:r>
            <a:br>
              <a:rPr lang="en-US" sz="2200" b="1" dirty="0">
                <a:solidFill>
                  <a:schemeClr val="tx2"/>
                </a:solidFill>
              </a:rPr>
            </a:br>
            <a:r>
              <a:rPr lang="en-US" sz="2200" b="1" dirty="0">
                <a:solidFill>
                  <a:schemeClr val="tx2"/>
                </a:solidFill>
              </a:rPr>
              <a:t>Insights</a:t>
            </a:r>
          </a:p>
        </p:txBody>
      </p:sp>
      <p:sp>
        <p:nvSpPr>
          <p:cNvPr id="23" name="TextBox 22">
            <a:extLst>
              <a:ext uri="{FF2B5EF4-FFF2-40B4-BE49-F238E27FC236}">
                <a16:creationId xmlns:a16="http://schemas.microsoft.com/office/drawing/2014/main" id="{522156B8-6A24-E24E-8FA5-453DED71A732}"/>
              </a:ext>
            </a:extLst>
          </p:cNvPr>
          <p:cNvSpPr txBox="1"/>
          <p:nvPr/>
        </p:nvSpPr>
        <p:spPr>
          <a:xfrm>
            <a:off x="8161789" y="2877238"/>
            <a:ext cx="1855316" cy="904863"/>
          </a:xfrm>
          <a:prstGeom prst="rect">
            <a:avLst/>
          </a:prstGeom>
          <a:noFill/>
        </p:spPr>
        <p:txBody>
          <a:bodyPr wrap="none" lIns="182880" tIns="146304" rIns="182880" bIns="146304" rtlCol="0">
            <a:spAutoFit/>
          </a:bodyPr>
          <a:lstStyle/>
          <a:p>
            <a:pPr algn="ctr">
              <a:lnSpc>
                <a:spcPct val="90000"/>
              </a:lnSpc>
              <a:spcAft>
                <a:spcPts val="1800"/>
              </a:spcAft>
            </a:pPr>
            <a:r>
              <a:rPr lang="en-US" sz="2200" b="1" dirty="0">
                <a:solidFill>
                  <a:schemeClr val="tx2"/>
                </a:solidFill>
              </a:rPr>
              <a:t>Enhanced</a:t>
            </a:r>
            <a:br>
              <a:rPr lang="en-US" sz="2200" b="1" dirty="0">
                <a:solidFill>
                  <a:schemeClr val="tx2"/>
                </a:solidFill>
              </a:rPr>
            </a:br>
            <a:r>
              <a:rPr lang="en-US" sz="2200" b="1" dirty="0">
                <a:solidFill>
                  <a:schemeClr val="tx2"/>
                </a:solidFill>
              </a:rPr>
              <a:t>Monitoring</a:t>
            </a:r>
          </a:p>
        </p:txBody>
      </p:sp>
    </p:spTree>
    <p:extLst>
      <p:ext uri="{BB962C8B-B14F-4D97-AF65-F5344CB8AC3E}">
        <p14:creationId xmlns:p14="http://schemas.microsoft.com/office/powerpoint/2010/main" val="35389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E5BE-F90A-654A-BBB1-9FA287D5561F}"/>
              </a:ext>
            </a:extLst>
          </p:cNvPr>
          <p:cNvSpPr>
            <a:spLocks noGrp="1"/>
          </p:cNvSpPr>
          <p:nvPr>
            <p:ph type="title"/>
          </p:nvPr>
        </p:nvSpPr>
        <p:spPr/>
        <p:txBody>
          <a:bodyPr/>
          <a:lstStyle/>
          <a:p>
            <a:r>
              <a:rPr lang="en-US" dirty="0"/>
              <a:t>What should you monitor in Amazon Aurora?</a:t>
            </a:r>
          </a:p>
        </p:txBody>
      </p:sp>
      <p:sp>
        <p:nvSpPr>
          <p:cNvPr id="3" name="Text Placeholder 2">
            <a:extLst>
              <a:ext uri="{FF2B5EF4-FFF2-40B4-BE49-F238E27FC236}">
                <a16:creationId xmlns:a16="http://schemas.microsoft.com/office/drawing/2014/main" id="{0F1F392D-7CC8-5042-AD42-41626F2ED9D9}"/>
              </a:ext>
            </a:extLst>
          </p:cNvPr>
          <p:cNvSpPr>
            <a:spLocks noGrp="1"/>
          </p:cNvSpPr>
          <p:nvPr>
            <p:ph type="body" sz="quarter" idx="10"/>
          </p:nvPr>
        </p:nvSpPr>
        <p:spPr/>
        <p:txBody>
          <a:bodyPr/>
          <a:lstStyle/>
          <a:p>
            <a:r>
              <a:rPr lang="en-US" b="1" dirty="0"/>
              <a:t>Do’s</a:t>
            </a:r>
          </a:p>
          <a:p>
            <a:endParaRPr lang="en-US" sz="1000" b="1" dirty="0"/>
          </a:p>
          <a:p>
            <a:pPr marL="731520" lvl="1" indent="0">
              <a:buNone/>
            </a:pPr>
            <a:r>
              <a:rPr lang="en-US" sz="2000" dirty="0"/>
              <a:t>from CloudWatch – core metrics:</a:t>
            </a:r>
          </a:p>
          <a:p>
            <a:pPr marL="731520" lvl="1" indent="0">
              <a:buNone/>
            </a:pPr>
            <a:r>
              <a:rPr lang="en-US" sz="1200" dirty="0" err="1">
                <a:latin typeface="Monaco" pitchFamily="2" charset="77"/>
              </a:rPr>
              <a:t>CPUUtilization</a:t>
            </a:r>
            <a:r>
              <a:rPr lang="en-US" sz="1200" dirty="0">
                <a:latin typeface="Monaco" pitchFamily="2" charset="77"/>
              </a:rPr>
              <a:t> </a:t>
            </a:r>
            <a:r>
              <a:rPr lang="en-US" sz="1200" dirty="0" err="1">
                <a:latin typeface="Monaco" pitchFamily="2" charset="77"/>
              </a:rPr>
              <a:t>FreeLocalStorage</a:t>
            </a:r>
            <a:r>
              <a:rPr lang="en-US" sz="1200" dirty="0">
                <a:latin typeface="Monaco" pitchFamily="2" charset="77"/>
              </a:rPr>
              <a:t> </a:t>
            </a:r>
            <a:r>
              <a:rPr lang="en-US" sz="1200" dirty="0" err="1">
                <a:latin typeface="Monaco" pitchFamily="2" charset="77"/>
              </a:rPr>
              <a:t>DatabaseConnections</a:t>
            </a:r>
            <a:endParaRPr lang="en-US" sz="1200" dirty="0">
              <a:latin typeface="Monaco" pitchFamily="2" charset="77"/>
            </a:endParaRPr>
          </a:p>
          <a:p>
            <a:pPr marL="731520" lvl="1" indent="0">
              <a:buNone/>
            </a:pPr>
            <a:endParaRPr lang="en-US" sz="1200" dirty="0">
              <a:latin typeface="Monaco" pitchFamily="2" charset="77"/>
            </a:endParaRPr>
          </a:p>
          <a:p>
            <a:pPr marL="731520" lvl="1" indent="0">
              <a:buNone/>
            </a:pPr>
            <a:r>
              <a:rPr lang="en-US" sz="2000" dirty="0"/>
              <a:t>from CloudWatch – engine metrics:</a:t>
            </a:r>
          </a:p>
          <a:p>
            <a:pPr marL="731520" lvl="1" indent="0">
              <a:buNone/>
            </a:pPr>
            <a:r>
              <a:rPr lang="en-US" sz="1200" dirty="0">
                <a:latin typeface="Monaco" pitchFamily="2" charset="77"/>
              </a:rPr>
              <a:t>*Throughput *Latency </a:t>
            </a:r>
            <a:r>
              <a:rPr lang="en-US" sz="1200" dirty="0" err="1">
                <a:latin typeface="Monaco" pitchFamily="2" charset="77"/>
              </a:rPr>
              <a:t>BufferCacheHitRatio</a:t>
            </a:r>
            <a:r>
              <a:rPr lang="en-US" sz="1200" dirty="0">
                <a:latin typeface="Monaco" pitchFamily="2" charset="77"/>
              </a:rPr>
              <a:t> </a:t>
            </a:r>
            <a:r>
              <a:rPr lang="en-US" sz="1200" dirty="0" err="1">
                <a:latin typeface="Monaco" pitchFamily="2" charset="77"/>
              </a:rPr>
              <a:t>AuroraReplicaLag</a:t>
            </a:r>
            <a:endParaRPr lang="en-US" sz="1200" dirty="0">
              <a:latin typeface="Monaco" pitchFamily="2" charset="77"/>
            </a:endParaRPr>
          </a:p>
          <a:p>
            <a:pPr marL="731520" lvl="1" indent="0">
              <a:buNone/>
            </a:pPr>
            <a:r>
              <a:rPr lang="en-US" sz="1200" dirty="0" err="1">
                <a:latin typeface="Monaco" pitchFamily="2" charset="77"/>
              </a:rPr>
              <a:t>RollbackSegmentHistoryListLength</a:t>
            </a:r>
            <a:r>
              <a:rPr lang="en-US" sz="1200" dirty="0">
                <a:latin typeface="Monaco" pitchFamily="2" charset="77"/>
              </a:rPr>
              <a:t> </a:t>
            </a:r>
            <a:r>
              <a:rPr lang="en-US" sz="1200" dirty="0" err="1">
                <a:latin typeface="Monaco" pitchFamily="2" charset="77"/>
              </a:rPr>
              <a:t>RowLockTime</a:t>
            </a:r>
            <a:r>
              <a:rPr lang="en-US" sz="1200" dirty="0">
                <a:latin typeface="Monaco" pitchFamily="2" charset="77"/>
              </a:rPr>
              <a:t> Deadlocks</a:t>
            </a:r>
          </a:p>
          <a:p>
            <a:pPr marL="731520" lvl="1" indent="0">
              <a:buNone/>
            </a:pPr>
            <a:endParaRPr lang="en-US" sz="1200" dirty="0">
              <a:latin typeface="Monaco" pitchFamily="2" charset="77"/>
            </a:endParaRPr>
          </a:p>
          <a:p>
            <a:pPr marL="731520" lvl="1" indent="0">
              <a:buNone/>
            </a:pPr>
            <a:r>
              <a:rPr lang="en-US" sz="2000" dirty="0"/>
              <a:t>from Enhanced Monitoring:</a:t>
            </a:r>
          </a:p>
          <a:p>
            <a:pPr marL="731520" lvl="1" indent="0">
              <a:buNone/>
            </a:pPr>
            <a:r>
              <a:rPr lang="en-US" sz="1200" dirty="0" err="1">
                <a:latin typeface="Monaco" pitchFamily="2" charset="77"/>
              </a:rPr>
              <a:t>memory.free</a:t>
            </a:r>
            <a:r>
              <a:rPr lang="en-US" sz="1200" dirty="0">
                <a:latin typeface="Monaco" pitchFamily="2" charset="77"/>
              </a:rPr>
              <a:t> </a:t>
            </a:r>
            <a:r>
              <a:rPr lang="en-US" sz="1200" dirty="0" err="1">
                <a:latin typeface="Monaco" pitchFamily="2" charset="77"/>
              </a:rPr>
              <a:t>cpuUtilization</a:t>
            </a:r>
            <a:r>
              <a:rPr lang="en-US" sz="1200" dirty="0">
                <a:latin typeface="Monaco" pitchFamily="2" charset="77"/>
              </a:rPr>
              <a:t>.* </a:t>
            </a:r>
            <a:r>
              <a:rPr lang="en-US" sz="1200" dirty="0" err="1">
                <a:latin typeface="Monaco" pitchFamily="2" charset="77"/>
              </a:rPr>
              <a:t>loadAverageMinute</a:t>
            </a:r>
            <a:r>
              <a:rPr lang="en-US" sz="1200" dirty="0">
                <a:latin typeface="Monaco" pitchFamily="2" charset="77"/>
              </a:rPr>
              <a:t>.* </a:t>
            </a:r>
          </a:p>
          <a:p>
            <a:pPr marL="731520" lvl="1" indent="0">
              <a:buNone/>
            </a:pPr>
            <a:r>
              <a:rPr lang="en-US" sz="1200" dirty="0" err="1">
                <a:latin typeface="Monaco" pitchFamily="2" charset="77"/>
              </a:rPr>
              <a:t>diskIO.avgQueueLen</a:t>
            </a:r>
            <a:endParaRPr lang="en-US" sz="1200" dirty="0">
              <a:latin typeface="Monaco" pitchFamily="2" charset="77"/>
            </a:endParaRPr>
          </a:p>
          <a:p>
            <a:pPr marL="731520" lvl="1" indent="0">
              <a:buNone/>
            </a:pPr>
            <a:endParaRPr lang="en-US" sz="1200" dirty="0">
              <a:latin typeface="Monaco" pitchFamily="2" charset="77"/>
            </a:endParaRPr>
          </a:p>
          <a:p>
            <a:pPr marL="731520" lvl="1" indent="0">
              <a:buNone/>
            </a:pPr>
            <a:r>
              <a:rPr lang="en-US" sz="2000" dirty="0"/>
              <a:t>from Performance Insights – counters:</a:t>
            </a:r>
          </a:p>
          <a:p>
            <a:pPr marL="731520" lvl="1" indent="0">
              <a:buNone/>
            </a:pPr>
            <a:r>
              <a:rPr lang="en-US" sz="1200" dirty="0" err="1">
                <a:latin typeface="Monaco" pitchFamily="2" charset="77"/>
              </a:rPr>
              <a:t>Innodb_rows</a:t>
            </a:r>
            <a:r>
              <a:rPr lang="en-US" sz="1200" dirty="0">
                <a:latin typeface="Monaco" pitchFamily="2" charset="77"/>
              </a:rPr>
              <a:t>* </a:t>
            </a:r>
            <a:r>
              <a:rPr lang="en-US" sz="1200" dirty="0" err="1">
                <a:latin typeface="Monaco" pitchFamily="2" charset="77"/>
              </a:rPr>
              <a:t>Innodb_row_lock</a:t>
            </a:r>
            <a:r>
              <a:rPr lang="en-US" sz="1200" dirty="0">
                <a:latin typeface="Monaco" pitchFamily="2" charset="77"/>
              </a:rPr>
              <a:t>* </a:t>
            </a:r>
            <a:r>
              <a:rPr lang="en-US" sz="1200" dirty="0" err="1">
                <a:latin typeface="Monaco" pitchFamily="2" charset="77"/>
              </a:rPr>
              <a:t>Created_tmp</a:t>
            </a:r>
            <a:r>
              <a:rPr lang="en-US" sz="1200" dirty="0">
                <a:latin typeface="Monaco" pitchFamily="2" charset="77"/>
              </a:rPr>
              <a:t>* </a:t>
            </a:r>
            <a:r>
              <a:rPr lang="en-US" sz="1200" dirty="0" err="1">
                <a:latin typeface="Monaco" pitchFamily="2" charset="77"/>
              </a:rPr>
              <a:t>Opened_table</a:t>
            </a:r>
            <a:r>
              <a:rPr lang="en-US" sz="1200" dirty="0">
                <a:latin typeface="Monaco" pitchFamily="2" charset="77"/>
              </a:rPr>
              <a:t>*</a:t>
            </a:r>
          </a:p>
          <a:p>
            <a:pPr marL="731520" lvl="1" indent="0">
              <a:buNone/>
            </a:pPr>
            <a:endParaRPr lang="en-US" sz="1200" dirty="0">
              <a:latin typeface="Monaco" pitchFamily="2" charset="77"/>
            </a:endParaRPr>
          </a:p>
          <a:p>
            <a:pPr marL="731520" lvl="1" indent="0">
              <a:buNone/>
            </a:pPr>
            <a:r>
              <a:rPr lang="en-US" sz="2000" dirty="0"/>
              <a:t>from Performance Insights – waits:</a:t>
            </a:r>
          </a:p>
          <a:p>
            <a:pPr marL="731520" lvl="1" indent="0">
              <a:buNone/>
            </a:pPr>
            <a:r>
              <a:rPr lang="en-US" sz="1200" dirty="0">
                <a:latin typeface="Monaco" pitchFamily="2" charset="77"/>
              </a:rPr>
              <a:t>CPU </a:t>
            </a:r>
            <a:r>
              <a:rPr lang="en-US" sz="1200" dirty="0" err="1">
                <a:latin typeface="Monaco" pitchFamily="2" charset="77"/>
              </a:rPr>
              <a:t>io</a:t>
            </a:r>
            <a:r>
              <a:rPr lang="en-US" sz="1200" dirty="0">
                <a:latin typeface="Monaco" pitchFamily="2" charset="77"/>
              </a:rPr>
              <a:t>/</a:t>
            </a:r>
            <a:r>
              <a:rPr lang="en-US" sz="1200" dirty="0" err="1">
                <a:latin typeface="Monaco" pitchFamily="2" charset="77"/>
              </a:rPr>
              <a:t>aurora_redo_log_flush</a:t>
            </a:r>
            <a:r>
              <a:rPr lang="en-US" sz="1200" dirty="0">
                <a:latin typeface="Monaco" pitchFamily="2" charset="77"/>
              </a:rPr>
              <a:t> </a:t>
            </a:r>
            <a:r>
              <a:rPr lang="en-US" sz="1200" dirty="0" err="1">
                <a:latin typeface="Monaco" pitchFamily="2" charset="77"/>
              </a:rPr>
              <a:t>io</a:t>
            </a:r>
            <a:r>
              <a:rPr lang="en-US" sz="1200" dirty="0">
                <a:latin typeface="Monaco" pitchFamily="2" charset="77"/>
              </a:rPr>
              <a:t>/table/</a:t>
            </a:r>
            <a:r>
              <a:rPr lang="en-US" sz="1200" dirty="0" err="1">
                <a:latin typeface="Monaco" pitchFamily="2" charset="77"/>
              </a:rPr>
              <a:t>sql</a:t>
            </a:r>
            <a:r>
              <a:rPr lang="en-US" sz="1200" dirty="0">
                <a:latin typeface="Monaco" pitchFamily="2" charset="77"/>
              </a:rPr>
              <a:t>/handler</a:t>
            </a:r>
          </a:p>
          <a:p>
            <a:pPr marL="731520" lvl="1" indent="0">
              <a:buNone/>
            </a:pPr>
            <a:r>
              <a:rPr lang="en-US" sz="1200" dirty="0">
                <a:latin typeface="Monaco" pitchFamily="2" charset="77"/>
              </a:rPr>
              <a:t>synch/mutex/*</a:t>
            </a:r>
          </a:p>
          <a:p>
            <a:pPr marL="731520" lvl="1" indent="0">
              <a:buNone/>
            </a:pPr>
            <a:endParaRPr lang="en-US" sz="1200" dirty="0">
              <a:latin typeface="Monaco" pitchFamily="2" charset="77"/>
            </a:endParaRPr>
          </a:p>
        </p:txBody>
      </p:sp>
      <p:sp>
        <p:nvSpPr>
          <p:cNvPr id="4" name="Text Placeholder 3">
            <a:extLst>
              <a:ext uri="{FF2B5EF4-FFF2-40B4-BE49-F238E27FC236}">
                <a16:creationId xmlns:a16="http://schemas.microsoft.com/office/drawing/2014/main" id="{363939BA-ACFB-3E44-A5F9-971980BBE1DE}"/>
              </a:ext>
            </a:extLst>
          </p:cNvPr>
          <p:cNvSpPr>
            <a:spLocks noGrp="1"/>
          </p:cNvSpPr>
          <p:nvPr>
            <p:ph type="body" sz="quarter" idx="11"/>
          </p:nvPr>
        </p:nvSpPr>
        <p:spPr/>
        <p:txBody>
          <a:bodyPr/>
          <a:lstStyle/>
          <a:p>
            <a:r>
              <a:rPr lang="en-US" b="1" dirty="0"/>
              <a:t>Don’ts</a:t>
            </a:r>
          </a:p>
          <a:p>
            <a:endParaRPr lang="en-US" sz="1000" b="1" dirty="0"/>
          </a:p>
          <a:p>
            <a:pPr marL="342900" indent="-342900">
              <a:buFont typeface="Arial" panose="020B0604020202020204" pitchFamily="34" charset="0"/>
              <a:buChar char="•"/>
            </a:pPr>
            <a:r>
              <a:rPr lang="en-US" sz="2200" dirty="0"/>
              <a:t>Don’t focus on IOPS, Aurora storage IOPS not equivalent to disk IOPS =&gt; limited use for perf. monitoring</a:t>
            </a:r>
          </a:p>
          <a:p>
            <a:pPr marL="342900" indent="-342900">
              <a:buFont typeface="Arial" panose="020B0604020202020204" pitchFamily="34" charset="0"/>
              <a:buChar char="•"/>
            </a:pPr>
            <a:r>
              <a:rPr lang="en-US" sz="2200" dirty="0"/>
              <a:t>Avoid synthesizing aggregate network throughput =&gt; reference bandwidth is variable except on largest instances</a:t>
            </a:r>
          </a:p>
          <a:p>
            <a:endParaRPr lang="en-US" sz="2200" dirty="0"/>
          </a:p>
        </p:txBody>
      </p:sp>
      <p:pic>
        <p:nvPicPr>
          <p:cNvPr id="5" name="Graphic 4">
            <a:extLst>
              <a:ext uri="{FF2B5EF4-FFF2-40B4-BE49-F238E27FC236}">
                <a16:creationId xmlns:a16="http://schemas.microsoft.com/office/drawing/2014/main" id="{DEA22920-7873-2044-AC06-72B4B43B0B3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48651" y="2257267"/>
            <a:ext cx="478788" cy="478788"/>
          </a:xfrm>
          <a:prstGeom prst="rect">
            <a:avLst/>
          </a:prstGeom>
        </p:spPr>
      </p:pic>
      <p:pic>
        <p:nvPicPr>
          <p:cNvPr id="6" name="Graphic 5">
            <a:extLst>
              <a:ext uri="{FF2B5EF4-FFF2-40B4-BE49-F238E27FC236}">
                <a16:creationId xmlns:a16="http://schemas.microsoft.com/office/drawing/2014/main" id="{426D462E-285E-8A46-ADFE-3E66295BCA3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48651" y="3085497"/>
            <a:ext cx="478788" cy="478788"/>
          </a:xfrm>
          <a:prstGeom prst="rect">
            <a:avLst/>
          </a:prstGeom>
        </p:spPr>
      </p:pic>
      <p:sp>
        <p:nvSpPr>
          <p:cNvPr id="7" name="TextBox 6">
            <a:extLst>
              <a:ext uri="{FF2B5EF4-FFF2-40B4-BE49-F238E27FC236}">
                <a16:creationId xmlns:a16="http://schemas.microsoft.com/office/drawing/2014/main" id="{4F2FFFAD-39C0-2B42-BA45-71852A0B97A1}"/>
              </a:ext>
            </a:extLst>
          </p:cNvPr>
          <p:cNvSpPr txBox="1"/>
          <p:nvPr/>
        </p:nvSpPr>
        <p:spPr>
          <a:xfrm>
            <a:off x="4121062" y="7866156"/>
            <a:ext cx="6388287"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5"/>
              </a:rPr>
              <a:t>https://aws.amazon.com/blogs/apn/key-metrics-for-amazon-aurora/</a:t>
            </a:r>
            <a:endParaRPr lang="en-US" sz="1400" dirty="0">
              <a:solidFill>
                <a:schemeClr val="tx2"/>
              </a:solidFill>
              <a:ea typeface="Amazon Ember" panose="020B0603020204020204" pitchFamily="34" charset="0"/>
              <a:cs typeface="Amazon Ember" panose="020B0603020204020204" pitchFamily="34" charset="0"/>
            </a:endParaRPr>
          </a:p>
        </p:txBody>
      </p:sp>
      <p:pic>
        <p:nvPicPr>
          <p:cNvPr id="8" name="Graphic 7">
            <a:extLst>
              <a:ext uri="{FF2B5EF4-FFF2-40B4-BE49-F238E27FC236}">
                <a16:creationId xmlns:a16="http://schemas.microsoft.com/office/drawing/2014/main" id="{6A3F4D7E-C129-1347-9A53-44DE1BA108B0}"/>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648651" y="4114800"/>
            <a:ext cx="478788" cy="478788"/>
          </a:xfrm>
          <a:prstGeom prst="rect">
            <a:avLst/>
          </a:prstGeom>
        </p:spPr>
      </p:pic>
      <p:pic>
        <p:nvPicPr>
          <p:cNvPr id="10" name="Graphic 9">
            <a:extLst>
              <a:ext uri="{FF2B5EF4-FFF2-40B4-BE49-F238E27FC236}">
                <a16:creationId xmlns:a16="http://schemas.microsoft.com/office/drawing/2014/main" id="{8154F135-A4F0-9349-924B-A1CCC66E1C4C}"/>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648651" y="5144103"/>
            <a:ext cx="478788" cy="478788"/>
          </a:xfrm>
          <a:prstGeom prst="rect">
            <a:avLst/>
          </a:prstGeom>
        </p:spPr>
      </p:pic>
      <p:pic>
        <p:nvPicPr>
          <p:cNvPr id="12" name="Graphic 11">
            <a:extLst>
              <a:ext uri="{FF2B5EF4-FFF2-40B4-BE49-F238E27FC236}">
                <a16:creationId xmlns:a16="http://schemas.microsoft.com/office/drawing/2014/main" id="{8BC6D555-039E-9145-9C05-53F542D9DFA5}"/>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648651" y="5948807"/>
            <a:ext cx="478788" cy="478788"/>
          </a:xfrm>
          <a:prstGeom prst="rect">
            <a:avLst/>
          </a:prstGeom>
        </p:spPr>
      </p:pic>
    </p:spTree>
    <p:extLst>
      <p:ext uri="{BB962C8B-B14F-4D97-AF65-F5344CB8AC3E}">
        <p14:creationId xmlns:p14="http://schemas.microsoft.com/office/powerpoint/2010/main" val="169130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049C-C389-F447-917D-BA6CCD6A1B59}"/>
              </a:ext>
            </a:extLst>
          </p:cNvPr>
          <p:cNvSpPr>
            <a:spLocks noGrp="1"/>
          </p:cNvSpPr>
          <p:nvPr>
            <p:ph type="title"/>
          </p:nvPr>
        </p:nvSpPr>
        <p:spPr/>
        <p:txBody>
          <a:bodyPr/>
          <a:lstStyle/>
          <a:p>
            <a:r>
              <a:rPr lang="en-US" dirty="0"/>
              <a:t>Amazon CloudWatch and Enhanced Monitoring</a:t>
            </a:r>
          </a:p>
        </p:txBody>
      </p:sp>
      <p:sp>
        <p:nvSpPr>
          <p:cNvPr id="3" name="Text Placeholder 2">
            <a:extLst>
              <a:ext uri="{FF2B5EF4-FFF2-40B4-BE49-F238E27FC236}">
                <a16:creationId xmlns:a16="http://schemas.microsoft.com/office/drawing/2014/main" id="{1635A9F9-8571-1542-BA93-9680C20F1CB9}"/>
              </a:ext>
            </a:extLst>
          </p:cNvPr>
          <p:cNvSpPr>
            <a:spLocks noGrp="1"/>
          </p:cNvSpPr>
          <p:nvPr>
            <p:ph type="body" sz="quarter" idx="10"/>
          </p:nvPr>
        </p:nvSpPr>
        <p:spPr/>
        <p:txBody>
          <a:bodyPr/>
          <a:lstStyle/>
          <a:p>
            <a:pPr algn="ctr"/>
            <a:r>
              <a:rPr lang="en-US" b="1" dirty="0"/>
              <a:t>Amazon CloudWatch</a:t>
            </a:r>
            <a:br>
              <a:rPr lang="en-US" b="1" dirty="0"/>
            </a:br>
            <a:r>
              <a:rPr lang="en-US" b="1" dirty="0"/>
              <a:t>Metrics &amp; Alarms</a:t>
            </a:r>
          </a:p>
          <a:p>
            <a:pPr algn="ctr"/>
            <a:endParaRPr lang="en-US" b="1" dirty="0"/>
          </a:p>
          <a:p>
            <a:pPr algn="ctr"/>
            <a:endParaRPr lang="en-US" b="1" dirty="0"/>
          </a:p>
          <a:p>
            <a:pPr algn="ctr"/>
            <a:endParaRPr lang="en-US" b="1" dirty="0"/>
          </a:p>
          <a:p>
            <a:pPr algn="ctr"/>
            <a:endParaRPr lang="en-US" b="1" dirty="0"/>
          </a:p>
          <a:p>
            <a:pPr algn="ctr"/>
            <a:r>
              <a:rPr lang="en-US" sz="2000" dirty="0"/>
              <a:t>Free metric collection built into the platform</a:t>
            </a:r>
          </a:p>
          <a:p>
            <a:pPr algn="ctr"/>
            <a:endParaRPr lang="en-US" sz="2000" dirty="0"/>
          </a:p>
          <a:p>
            <a:pPr algn="ctr"/>
            <a:r>
              <a:rPr lang="en-US" sz="2000" dirty="0"/>
              <a:t>Granularity of 1 minute or higher</a:t>
            </a:r>
          </a:p>
          <a:p>
            <a:pPr algn="ctr"/>
            <a:r>
              <a:rPr lang="en-US" sz="2000" dirty="0"/>
              <a:t>(metric specific)</a:t>
            </a:r>
          </a:p>
          <a:p>
            <a:pPr algn="ctr"/>
            <a:endParaRPr lang="en-US" sz="2000" dirty="0"/>
          </a:p>
          <a:p>
            <a:pPr algn="ctr"/>
            <a:r>
              <a:rPr lang="en-US" sz="2000" dirty="0"/>
              <a:t>Leading indicators,</a:t>
            </a:r>
          </a:p>
          <a:p>
            <a:pPr algn="ctr"/>
            <a:r>
              <a:rPr lang="en-US" sz="2000" dirty="0"/>
              <a:t>configure alarms for abnormal conditions</a:t>
            </a:r>
          </a:p>
          <a:p>
            <a:pPr algn="ctr"/>
            <a:endParaRPr lang="en-US" sz="2000" dirty="0"/>
          </a:p>
          <a:p>
            <a:pPr algn="ctr"/>
            <a:endParaRPr lang="en-US" sz="2000" dirty="0"/>
          </a:p>
        </p:txBody>
      </p:sp>
      <p:sp>
        <p:nvSpPr>
          <p:cNvPr id="4" name="Text Placeholder 3">
            <a:extLst>
              <a:ext uri="{FF2B5EF4-FFF2-40B4-BE49-F238E27FC236}">
                <a16:creationId xmlns:a16="http://schemas.microsoft.com/office/drawing/2014/main" id="{756E0176-33B9-2740-AC7E-C7556F9632D8}"/>
              </a:ext>
            </a:extLst>
          </p:cNvPr>
          <p:cNvSpPr>
            <a:spLocks noGrp="1"/>
          </p:cNvSpPr>
          <p:nvPr>
            <p:ph type="body" sz="quarter" idx="11"/>
          </p:nvPr>
        </p:nvSpPr>
        <p:spPr/>
        <p:txBody>
          <a:bodyPr/>
          <a:lstStyle/>
          <a:p>
            <a:pPr algn="ctr"/>
            <a:r>
              <a:rPr lang="en-US" b="1" dirty="0"/>
              <a:t>Amazon RDS</a:t>
            </a:r>
            <a:br>
              <a:rPr lang="en-US" b="1" dirty="0"/>
            </a:br>
            <a:r>
              <a:rPr lang="en-US" b="1" dirty="0"/>
              <a:t>Enhanced Monitoring</a:t>
            </a:r>
          </a:p>
          <a:p>
            <a:pPr algn="ctr"/>
            <a:endParaRPr lang="en-US" b="1" dirty="0"/>
          </a:p>
          <a:p>
            <a:pPr algn="ctr"/>
            <a:endParaRPr lang="en-US" b="1" dirty="0"/>
          </a:p>
          <a:p>
            <a:pPr algn="ctr"/>
            <a:endParaRPr lang="en-US" b="1" dirty="0"/>
          </a:p>
          <a:p>
            <a:pPr algn="ctr"/>
            <a:endParaRPr lang="en-US" b="1" dirty="0"/>
          </a:p>
          <a:p>
            <a:pPr algn="ctr"/>
            <a:r>
              <a:rPr lang="en-US" sz="2000" dirty="0"/>
              <a:t>Collection of metrics at configurable</a:t>
            </a:r>
          </a:p>
          <a:p>
            <a:pPr algn="ctr"/>
            <a:r>
              <a:rPr lang="en-US" sz="2000" dirty="0"/>
              <a:t>granularity down to 1 second</a:t>
            </a:r>
          </a:p>
          <a:p>
            <a:pPr algn="ctr"/>
            <a:endParaRPr lang="en-US" sz="2000" dirty="0"/>
          </a:p>
          <a:p>
            <a:pPr algn="ctr"/>
            <a:r>
              <a:rPr lang="en-US" sz="2000" dirty="0"/>
              <a:t>Stored in CloudWatch Logs (addl. cost)</a:t>
            </a:r>
          </a:p>
          <a:p>
            <a:pPr algn="ctr"/>
            <a:endParaRPr lang="en-US" sz="2000" dirty="0"/>
          </a:p>
          <a:p>
            <a:pPr algn="ctr"/>
            <a:r>
              <a:rPr lang="en-US" sz="2000" dirty="0"/>
              <a:t>More granular and precise metrics </a:t>
            </a:r>
          </a:p>
          <a:p>
            <a:pPr algn="ctr"/>
            <a:r>
              <a:rPr lang="en-US" sz="2000" dirty="0"/>
              <a:t>useful for further investigation</a:t>
            </a:r>
          </a:p>
        </p:txBody>
      </p:sp>
      <p:pic>
        <p:nvPicPr>
          <p:cNvPr id="5" name="Graphic 4">
            <a:extLst>
              <a:ext uri="{FF2B5EF4-FFF2-40B4-BE49-F238E27FC236}">
                <a16:creationId xmlns:a16="http://schemas.microsoft.com/office/drawing/2014/main" id="{340E487D-3A02-A142-9708-B70C660ECE7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042610" y="2831709"/>
            <a:ext cx="1631780" cy="1631780"/>
          </a:xfrm>
          <a:prstGeom prst="rect">
            <a:avLst/>
          </a:prstGeom>
        </p:spPr>
      </p:pic>
      <p:pic>
        <p:nvPicPr>
          <p:cNvPr id="6" name="Graphic 5">
            <a:extLst>
              <a:ext uri="{FF2B5EF4-FFF2-40B4-BE49-F238E27FC236}">
                <a16:creationId xmlns:a16="http://schemas.microsoft.com/office/drawing/2014/main" id="{906501EB-6CEC-F14A-935B-3E5B835E195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933148" y="2831710"/>
            <a:ext cx="1631779" cy="1631779"/>
          </a:xfrm>
          <a:prstGeom prst="rect">
            <a:avLst/>
          </a:prstGeom>
        </p:spPr>
      </p:pic>
    </p:spTree>
    <p:extLst>
      <p:ext uri="{BB962C8B-B14F-4D97-AF65-F5344CB8AC3E}">
        <p14:creationId xmlns:p14="http://schemas.microsoft.com/office/powerpoint/2010/main" val="4168922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2B1E-E24D-0241-973E-3E310A27AAC3}"/>
              </a:ext>
            </a:extLst>
          </p:cNvPr>
          <p:cNvSpPr>
            <a:spLocks noGrp="1"/>
          </p:cNvSpPr>
          <p:nvPr>
            <p:ph type="title"/>
          </p:nvPr>
        </p:nvSpPr>
        <p:spPr/>
        <p:txBody>
          <a:bodyPr/>
          <a:lstStyle/>
          <a:p>
            <a:r>
              <a:rPr lang="en-US" dirty="0"/>
              <a:t>Amazon RDS Performance Insights</a:t>
            </a:r>
          </a:p>
        </p:txBody>
      </p:sp>
      <p:pic>
        <p:nvPicPr>
          <p:cNvPr id="5" name="Picture Placeholder 4">
            <a:extLst>
              <a:ext uri="{FF2B5EF4-FFF2-40B4-BE49-F238E27FC236}">
                <a16:creationId xmlns:a16="http://schemas.microsoft.com/office/drawing/2014/main" id="{B56A6763-0252-8B46-A200-543FAA94D810}"/>
              </a:ext>
            </a:extLst>
          </p:cNvPr>
          <p:cNvPicPr>
            <a:picLocks noGrp="1" noChangeAspect="1"/>
          </p:cNvPicPr>
          <p:nvPr>
            <p:ph type="pic" sz="quarter" idx="11"/>
          </p:nvPr>
        </p:nvPicPr>
        <p:blipFill rotWithShape="1">
          <a:blip r:embed="rId3"/>
          <a:srcRect l="-25121" r="-25121"/>
          <a:stretch/>
        </p:blipFill>
        <p:spPr>
          <a:prstGeom prst="rect">
            <a:avLst/>
          </a:prstGeom>
        </p:spPr>
      </p:pic>
      <p:sp>
        <p:nvSpPr>
          <p:cNvPr id="4" name="Text Placeholder 3">
            <a:extLst>
              <a:ext uri="{FF2B5EF4-FFF2-40B4-BE49-F238E27FC236}">
                <a16:creationId xmlns:a16="http://schemas.microsoft.com/office/drawing/2014/main" id="{46853B50-3CA3-4D44-AC96-D922DF1D3078}"/>
              </a:ext>
            </a:extLst>
          </p:cNvPr>
          <p:cNvSpPr>
            <a:spLocks noGrp="1"/>
          </p:cNvSpPr>
          <p:nvPr>
            <p:ph type="body" sz="quarter" idx="13"/>
          </p:nvPr>
        </p:nvSpPr>
        <p:spPr/>
        <p:txBody>
          <a:bodyPr/>
          <a:lstStyle/>
          <a:p>
            <a:r>
              <a:rPr lang="en-US" sz="2000" dirty="0">
                <a:latin typeface="Amazon Ember" panose="020B0603020204020204" pitchFamily="34" charset="0"/>
                <a:ea typeface="Amazon Ember" panose="020B0603020204020204" pitchFamily="34" charset="0"/>
                <a:cs typeface="Amazon Ember" panose="020B0603020204020204" pitchFamily="34" charset="0"/>
              </a:rPr>
              <a:t>Easy and powerful dashboard showing load on your database</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Uses Average Active Session (AAS) as a load aggregation method over time</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Helps you identify source of bottlenecks: top SQL queries, wait statistics, DB engine counters</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Adjustable time frame (hour, day week, month)</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7 days of performance data history free – perfect for developers; up to 2 years of long term retention for production use cases</a:t>
            </a:r>
          </a:p>
          <a:p>
            <a:endParaRPr lang="en-US" dirty="0"/>
          </a:p>
        </p:txBody>
      </p:sp>
    </p:spTree>
    <p:extLst>
      <p:ext uri="{BB962C8B-B14F-4D97-AF65-F5344CB8AC3E}">
        <p14:creationId xmlns:p14="http://schemas.microsoft.com/office/powerpoint/2010/main" val="854564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680E-105B-254E-AA13-7B044900025B}"/>
              </a:ext>
            </a:extLst>
          </p:cNvPr>
          <p:cNvSpPr>
            <a:spLocks noGrp="1"/>
          </p:cNvSpPr>
          <p:nvPr>
            <p:ph type="title"/>
          </p:nvPr>
        </p:nvSpPr>
        <p:spPr/>
        <p:txBody>
          <a:bodyPr/>
          <a:lstStyle/>
          <a:p>
            <a:r>
              <a:rPr lang="en-US" dirty="0"/>
              <a:t>Using Performance Insights with Aurora MySQL</a:t>
            </a:r>
          </a:p>
        </p:txBody>
      </p:sp>
      <p:sp>
        <p:nvSpPr>
          <p:cNvPr id="3" name="Content Placeholder 2">
            <a:extLst>
              <a:ext uri="{FF2B5EF4-FFF2-40B4-BE49-F238E27FC236}">
                <a16:creationId xmlns:a16="http://schemas.microsoft.com/office/drawing/2014/main" id="{2A5340DC-58CC-3842-8A76-2864A9210FE2}"/>
              </a:ext>
            </a:extLst>
          </p:cNvPr>
          <p:cNvSpPr>
            <a:spLocks noGrp="1"/>
          </p:cNvSpPr>
          <p:nvPr>
            <p:ph idx="1"/>
          </p:nvPr>
        </p:nvSpPr>
        <p:spPr/>
        <p:txBody>
          <a:bodyPr/>
          <a:lstStyle/>
          <a:p>
            <a:r>
              <a:rPr lang="en-US" sz="2800" b="1" dirty="0">
                <a:latin typeface="+mn-lt"/>
              </a:rPr>
              <a:t>Enabling Performance Insights (PI):</a:t>
            </a:r>
          </a:p>
          <a:p>
            <a:pPr marL="457200" indent="-457200">
              <a:buFont typeface="Arial" panose="020B0604020202020204" pitchFamily="34" charset="0"/>
              <a:buChar char="•"/>
            </a:pPr>
            <a:r>
              <a:rPr lang="en-US" sz="2800" dirty="0">
                <a:latin typeface="+mn-lt"/>
              </a:rPr>
              <a:t>PI requires enabling MySQL’s </a:t>
            </a:r>
            <a:r>
              <a:rPr lang="en-US" sz="2800" dirty="0" err="1">
                <a:latin typeface="+mn-lt"/>
              </a:rPr>
              <a:t>performance_schema</a:t>
            </a:r>
            <a:r>
              <a:rPr lang="en-US" sz="2800" dirty="0">
                <a:latin typeface="+mn-lt"/>
              </a:rPr>
              <a:t> (</a:t>
            </a:r>
            <a:r>
              <a:rPr lang="en-US" sz="2800" dirty="0" err="1">
                <a:latin typeface="+mn-lt"/>
              </a:rPr>
              <a:t>p_s</a:t>
            </a:r>
            <a:r>
              <a:rPr lang="en-US" sz="2800" dirty="0">
                <a:latin typeface="+mn-lt"/>
              </a:rPr>
              <a:t>)</a:t>
            </a:r>
          </a:p>
          <a:p>
            <a:pPr marL="457200" indent="-457200">
              <a:buFont typeface="Arial" panose="020B0604020202020204" pitchFamily="34" charset="0"/>
              <a:buChar char="•"/>
            </a:pPr>
            <a:r>
              <a:rPr lang="en-US" sz="2800" dirty="0"/>
              <a:t>If </a:t>
            </a:r>
            <a:r>
              <a:rPr lang="en-US" sz="2800" dirty="0" err="1"/>
              <a:t>p_s</a:t>
            </a:r>
            <a:r>
              <a:rPr lang="en-US" sz="2800" dirty="0"/>
              <a:t> not enabled, you see </a:t>
            </a:r>
            <a:r>
              <a:rPr lang="en-US" sz="2800" i="1" dirty="0"/>
              <a:t>process states</a:t>
            </a:r>
            <a:r>
              <a:rPr lang="en-US" sz="2800" dirty="0"/>
              <a:t> from </a:t>
            </a:r>
            <a:r>
              <a:rPr lang="en-US" sz="2400" dirty="0">
                <a:latin typeface="Monaco" pitchFamily="2" charset="77"/>
              </a:rPr>
              <a:t>SHOW PROCESSLIST;</a:t>
            </a:r>
          </a:p>
          <a:p>
            <a:pPr marL="457200" indent="-457200">
              <a:buFont typeface="Arial" panose="020B0604020202020204" pitchFamily="34" charset="0"/>
              <a:buChar char="•"/>
            </a:pPr>
            <a:r>
              <a:rPr lang="en-US" sz="2800" dirty="0" err="1">
                <a:latin typeface="+mn-lt"/>
              </a:rPr>
              <a:t>p_s</a:t>
            </a:r>
            <a:r>
              <a:rPr lang="en-US" sz="2800" dirty="0">
                <a:latin typeface="+mn-lt"/>
              </a:rPr>
              <a:t> has a (usually) small performance impact, so test in pre-prod first</a:t>
            </a:r>
          </a:p>
          <a:p>
            <a:pPr marL="457200" indent="-457200">
              <a:buFont typeface="Arial" panose="020B0604020202020204" pitchFamily="34" charset="0"/>
              <a:buChar char="•"/>
            </a:pPr>
            <a:endParaRPr lang="en-US" sz="2800" dirty="0">
              <a:latin typeface="+mn-lt"/>
            </a:endParaRPr>
          </a:p>
          <a:p>
            <a:r>
              <a:rPr lang="en-US" sz="2800" b="1" dirty="0">
                <a:latin typeface="+mn-lt"/>
              </a:rPr>
              <a:t>Working with Performance Insights:</a:t>
            </a:r>
          </a:p>
          <a:p>
            <a:pPr marL="457200" indent="-457200">
              <a:buFont typeface="Arial" panose="020B0604020202020204" pitchFamily="34" charset="0"/>
              <a:buChar char="•"/>
            </a:pPr>
            <a:r>
              <a:rPr lang="en-US" sz="2800" dirty="0">
                <a:latin typeface="+mn-lt"/>
              </a:rPr>
              <a:t>Find bottlenecks: correlate engine counters with wait events</a:t>
            </a:r>
          </a:p>
          <a:p>
            <a:pPr marL="457200" indent="-457200">
              <a:buFont typeface="Arial" panose="020B0604020202020204" pitchFamily="34" charset="0"/>
              <a:buChar char="•"/>
            </a:pPr>
            <a:r>
              <a:rPr lang="en-US" sz="2800" dirty="0">
                <a:latin typeface="+mn-lt"/>
              </a:rPr>
              <a:t>Drill down to specific query patterns and individual queries</a:t>
            </a:r>
          </a:p>
          <a:p>
            <a:pPr marL="457200" indent="-457200">
              <a:buFont typeface="Arial" panose="020B0604020202020204" pitchFamily="34" charset="0"/>
              <a:buChar char="•"/>
            </a:pPr>
            <a:r>
              <a:rPr lang="en-US" sz="2800" dirty="0">
                <a:latin typeface="+mn-lt"/>
              </a:rPr>
              <a:t>Most wait events are inherited from MySQL CE, some are Aurora specific</a:t>
            </a:r>
          </a:p>
          <a:p>
            <a:pPr marL="457200" indent="-457200">
              <a:buFont typeface="Arial" panose="020B0604020202020204" pitchFamily="34" charset="0"/>
              <a:buChar char="•"/>
            </a:pPr>
            <a:r>
              <a:rPr lang="en-US" sz="2800" dirty="0">
                <a:latin typeface="+mn-lt"/>
              </a:rPr>
              <a:t>See </a:t>
            </a:r>
            <a:r>
              <a:rPr lang="en-US" sz="2800" dirty="0">
                <a:latin typeface="+mn-lt"/>
                <a:hlinkClick r:id="rId3"/>
              </a:rPr>
              <a:t>Aurora documentation</a:t>
            </a:r>
            <a:r>
              <a:rPr lang="en-US" sz="2800" dirty="0">
                <a:latin typeface="+mn-lt"/>
              </a:rPr>
              <a:t> for common ones (e.g. </a:t>
            </a:r>
            <a:r>
              <a:rPr lang="en-US" sz="2800" dirty="0" err="1">
                <a:latin typeface="+mn-lt"/>
              </a:rPr>
              <a:t>io</a:t>
            </a:r>
            <a:r>
              <a:rPr lang="en-US" sz="2800" dirty="0">
                <a:latin typeface="+mn-lt"/>
              </a:rPr>
              <a:t>/</a:t>
            </a:r>
            <a:r>
              <a:rPr lang="en-US" sz="2800" dirty="0" err="1">
                <a:latin typeface="+mn-lt"/>
              </a:rPr>
              <a:t>aurora_redo_log_flush</a:t>
            </a:r>
            <a:r>
              <a:rPr lang="en-US" sz="2800" dirty="0">
                <a:latin typeface="+mn-lt"/>
              </a:rPr>
              <a:t>)   </a:t>
            </a:r>
          </a:p>
        </p:txBody>
      </p:sp>
      <p:sp>
        <p:nvSpPr>
          <p:cNvPr id="5" name="TextBox 4">
            <a:extLst>
              <a:ext uri="{FF2B5EF4-FFF2-40B4-BE49-F238E27FC236}">
                <a16:creationId xmlns:a16="http://schemas.microsoft.com/office/drawing/2014/main" id="{20B37EAF-9AE5-6A44-AEFD-934663A08D7B}"/>
              </a:ext>
            </a:extLst>
          </p:cNvPr>
          <p:cNvSpPr txBox="1"/>
          <p:nvPr/>
        </p:nvSpPr>
        <p:spPr>
          <a:xfrm>
            <a:off x="2371384" y="7866156"/>
            <a:ext cx="9887642"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4"/>
              </a:rPr>
              <a:t>https://aws.amazon.com/blogs/database/analyze-amazon-aurora-mysql-workloads-with-performance-insights/</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95341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0771-141D-B644-90F7-A4CFA63DDA1F}"/>
              </a:ext>
            </a:extLst>
          </p:cNvPr>
          <p:cNvSpPr>
            <a:spLocks noGrp="1"/>
          </p:cNvSpPr>
          <p:nvPr>
            <p:ph type="title"/>
          </p:nvPr>
        </p:nvSpPr>
        <p:spPr/>
        <p:txBody>
          <a:bodyPr/>
          <a:lstStyle/>
          <a:p>
            <a:r>
              <a:rPr lang="en-US" dirty="0"/>
              <a:t>Activity logging</a:t>
            </a:r>
          </a:p>
        </p:txBody>
      </p:sp>
      <p:graphicFrame>
        <p:nvGraphicFramePr>
          <p:cNvPr id="4" name="Content Placeholder 3">
            <a:extLst>
              <a:ext uri="{FF2B5EF4-FFF2-40B4-BE49-F238E27FC236}">
                <a16:creationId xmlns:a16="http://schemas.microsoft.com/office/drawing/2014/main" id="{83096089-FDAA-294D-9353-BAAFE8DAC651}"/>
              </a:ext>
            </a:extLst>
          </p:cNvPr>
          <p:cNvGraphicFramePr>
            <a:graphicFrameLocks noGrp="1"/>
          </p:cNvGraphicFramePr>
          <p:nvPr>
            <p:ph idx="1"/>
            <p:extLst>
              <p:ext uri="{D42A27DB-BD31-4B8C-83A1-F6EECF244321}">
                <p14:modId xmlns:p14="http://schemas.microsoft.com/office/powerpoint/2010/main" val="1331025341"/>
              </p:ext>
            </p:extLst>
          </p:nvPr>
        </p:nvGraphicFramePr>
        <p:xfrm>
          <a:off x="544513" y="1646238"/>
          <a:ext cx="13515975" cy="5852160"/>
        </p:xfrm>
        <a:graphic>
          <a:graphicData uri="http://schemas.openxmlformats.org/drawingml/2006/table">
            <a:tbl>
              <a:tblPr firstRow="1" bandRow="1">
                <a:tableStyleId>{2D5ABB26-0587-4C30-8999-92F81FD0307C}</a:tableStyleId>
              </a:tblPr>
              <a:tblGrid>
                <a:gridCol w="2703195">
                  <a:extLst>
                    <a:ext uri="{9D8B030D-6E8A-4147-A177-3AD203B41FA5}">
                      <a16:colId xmlns:a16="http://schemas.microsoft.com/office/drawing/2014/main" val="1557611720"/>
                    </a:ext>
                  </a:extLst>
                </a:gridCol>
                <a:gridCol w="2703195">
                  <a:extLst>
                    <a:ext uri="{9D8B030D-6E8A-4147-A177-3AD203B41FA5}">
                      <a16:colId xmlns:a16="http://schemas.microsoft.com/office/drawing/2014/main" val="3355599081"/>
                    </a:ext>
                  </a:extLst>
                </a:gridCol>
                <a:gridCol w="2703195">
                  <a:extLst>
                    <a:ext uri="{9D8B030D-6E8A-4147-A177-3AD203B41FA5}">
                      <a16:colId xmlns:a16="http://schemas.microsoft.com/office/drawing/2014/main" val="3170113008"/>
                    </a:ext>
                  </a:extLst>
                </a:gridCol>
                <a:gridCol w="2703195">
                  <a:extLst>
                    <a:ext uri="{9D8B030D-6E8A-4147-A177-3AD203B41FA5}">
                      <a16:colId xmlns:a16="http://schemas.microsoft.com/office/drawing/2014/main" val="2667387635"/>
                    </a:ext>
                  </a:extLst>
                </a:gridCol>
                <a:gridCol w="2703195">
                  <a:extLst>
                    <a:ext uri="{9D8B030D-6E8A-4147-A177-3AD203B41FA5}">
                      <a16:colId xmlns:a16="http://schemas.microsoft.com/office/drawing/2014/main" val="3432922254"/>
                    </a:ext>
                  </a:extLst>
                </a:gridCol>
              </a:tblGrid>
              <a:tr h="370840">
                <a:tc>
                  <a:txBody>
                    <a:bodyPr/>
                    <a:lstStyle/>
                    <a:p>
                      <a:endParaRPr lang="en-US" sz="1800" dirty="0"/>
                    </a:p>
                  </a:txBody>
                  <a:tcPr marL="137160" marR="137160" marT="137160" marB="137160">
                    <a:lnL w="12700" cap="flat" cmpd="sng" algn="ctr">
                      <a:solidFill>
                        <a:schemeClr val="tx2"/>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lang="en-US" sz="2400" b="1" dirty="0"/>
                        <a:t>Error Log</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tx2">
                        <a:lumMod val="10000"/>
                        <a:lumOff val="90000"/>
                      </a:schemeClr>
                    </a:solidFill>
                  </a:tcPr>
                </a:tc>
                <a:tc>
                  <a:txBody>
                    <a:bodyPr/>
                    <a:lstStyle/>
                    <a:p>
                      <a:pPr algn="ctr"/>
                      <a:r>
                        <a:rPr lang="en-US" sz="2400" b="1" dirty="0"/>
                        <a:t>Slow Query Log</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2400" b="1" dirty="0"/>
                        <a:t>General Log</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tx2">
                        <a:lumMod val="10000"/>
                        <a:lumOff val="90000"/>
                      </a:schemeClr>
                    </a:solidFill>
                  </a:tcPr>
                </a:tc>
                <a:tc>
                  <a:txBody>
                    <a:bodyPr/>
                    <a:lstStyle/>
                    <a:p>
                      <a:pPr algn="ctr"/>
                      <a:r>
                        <a:rPr lang="en-US" sz="2400" b="1" dirty="0"/>
                        <a:t>Audit Log</a:t>
                      </a:r>
                    </a:p>
                  </a:txBody>
                  <a:tcPr marL="137160" marR="137160" marT="137160" marB="137160">
                    <a:lnL w="28575" cap="flat" cmpd="sng" algn="ctr">
                      <a:solidFill>
                        <a:schemeClr val="accent3"/>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548272452"/>
                  </a:ext>
                </a:extLst>
              </a:tr>
              <a:tr h="0">
                <a:tc>
                  <a:txBody>
                    <a:bodyPr/>
                    <a:lstStyle/>
                    <a:p>
                      <a:r>
                        <a:rPr lang="en-US" sz="1800" dirty="0"/>
                        <a:t>State:</a:t>
                      </a:r>
                    </a:p>
                  </a:txBody>
                  <a:tcPr marL="137160" marR="137160" marT="137160" marB="137160">
                    <a:lnL w="12700" cap="flat" cmpd="sng" algn="ctr">
                      <a:solidFill>
                        <a:schemeClr val="tx2"/>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lang="en-US" sz="1800" dirty="0"/>
                        <a:t>Enabled by default</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tx2">
                        <a:lumMod val="10000"/>
                        <a:lumOff val="90000"/>
                      </a:schemeClr>
                    </a:solidFill>
                  </a:tcPr>
                </a:tc>
                <a:tc>
                  <a:txBody>
                    <a:bodyPr/>
                    <a:lstStyle/>
                    <a:p>
                      <a:pPr algn="ctr"/>
                      <a:r>
                        <a:rPr lang="en-US" sz="1800" dirty="0"/>
                        <a:t>Enable using parameter group (dynamic)</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731520" rtl="0" eaLnBrk="1" fontAlgn="auto" latinLnBrk="0" hangingPunct="1">
                        <a:lnSpc>
                          <a:spcPct val="100000"/>
                        </a:lnSpc>
                        <a:spcBef>
                          <a:spcPts val="0"/>
                        </a:spcBef>
                        <a:spcAft>
                          <a:spcPts val="0"/>
                        </a:spcAft>
                        <a:buClrTx/>
                        <a:buSzTx/>
                        <a:buFontTx/>
                        <a:buNone/>
                        <a:tabLst/>
                        <a:defRPr/>
                      </a:pPr>
                      <a:r>
                        <a:rPr lang="en-US" sz="1800" dirty="0"/>
                        <a:t>Enable using parameter group (dynamic)</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tx2">
                        <a:lumMod val="10000"/>
                        <a:lumOff val="90000"/>
                      </a:schemeClr>
                    </a:solidFill>
                  </a:tcPr>
                </a:tc>
                <a:tc>
                  <a:txBody>
                    <a:bodyPr/>
                    <a:lstStyle/>
                    <a:p>
                      <a:pPr algn="ctr"/>
                      <a:r>
                        <a:rPr lang="en-US" sz="1800" dirty="0"/>
                        <a:t>Enable using cluster parameter group (dynamic, cluster-wide)</a:t>
                      </a:r>
                    </a:p>
                  </a:txBody>
                  <a:tcPr marL="137160" marR="137160" marT="137160" marB="137160">
                    <a:lnL w="28575" cap="flat" cmpd="sng" algn="ctr">
                      <a:solidFill>
                        <a:schemeClr val="accent3"/>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539369194"/>
                  </a:ext>
                </a:extLst>
              </a:tr>
              <a:tr h="370840">
                <a:tc>
                  <a:txBody>
                    <a:bodyPr/>
                    <a:lstStyle/>
                    <a:p>
                      <a:r>
                        <a:rPr lang="en-US" sz="1800" dirty="0"/>
                        <a:t>Centralization:</a:t>
                      </a:r>
                    </a:p>
                  </a:txBody>
                  <a:tcPr marL="137160" marR="137160" marT="137160" marB="137160">
                    <a:lnL w="12700" cap="flat" cmpd="sng" algn="ctr">
                      <a:solidFill>
                        <a:schemeClr val="tx2"/>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gridSpan="4">
                  <a:txBody>
                    <a:bodyPr/>
                    <a:lstStyle/>
                    <a:p>
                      <a:pPr algn="ctr"/>
                      <a:r>
                        <a:rPr lang="en-US" sz="1800" dirty="0"/>
                        <a:t>Enable publishing of logs to CloudWatch Logs (separate from enabling the logs)</a:t>
                      </a:r>
                    </a:p>
                    <a:p>
                      <a:pPr algn="ctr"/>
                      <a:r>
                        <a:rPr lang="en-US" sz="1800" dirty="0"/>
                        <a:t>Recommended to persist logs past DB instance replacement (addl. cost)</a:t>
                      </a:r>
                    </a:p>
                  </a:txBody>
                  <a:tcPr marL="137160" marR="137160" marT="137160" marB="137160">
                    <a:lnL w="28575" cap="flat" cmpd="sng" algn="ctr">
                      <a:solidFill>
                        <a:schemeClr val="accent3"/>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noFill/>
                  </a:tcPr>
                </a:tc>
                <a:tc hMerge="1">
                  <a:txBody>
                    <a:bodyPr/>
                    <a:lstStyle/>
                    <a:p>
                      <a:endParaRPr lang="en-US" sz="2200" dirty="0"/>
                    </a:p>
                  </a:txBody>
                  <a:tcPr/>
                </a:tc>
                <a:tc hMerge="1">
                  <a:txBody>
                    <a:bodyPr/>
                    <a:lstStyle/>
                    <a:p>
                      <a:endParaRPr lang="en-US" sz="2200" dirty="0"/>
                    </a:p>
                  </a:txBody>
                  <a:tcPr/>
                </a:tc>
                <a:tc hMerge="1">
                  <a:txBody>
                    <a:bodyPr/>
                    <a:lstStyle/>
                    <a:p>
                      <a:endParaRPr lang="en-US" sz="2200" dirty="0"/>
                    </a:p>
                  </a:txBody>
                  <a:tcPr/>
                </a:tc>
                <a:extLst>
                  <a:ext uri="{0D108BD9-81ED-4DB2-BD59-A6C34878D82A}">
                    <a16:rowId xmlns:a16="http://schemas.microsoft.com/office/drawing/2014/main" val="438945668"/>
                  </a:ext>
                </a:extLst>
              </a:tr>
              <a:tr h="370840">
                <a:tc>
                  <a:txBody>
                    <a:bodyPr/>
                    <a:lstStyle/>
                    <a:p>
                      <a:r>
                        <a:rPr lang="en-US" sz="1800" dirty="0"/>
                        <a:t>Contents:</a:t>
                      </a:r>
                    </a:p>
                  </a:txBody>
                  <a:tcPr marL="137160" marR="137160" marT="137160" marB="137160">
                    <a:lnL w="12700" cap="flat" cmpd="sng" algn="ctr">
                      <a:solidFill>
                        <a:schemeClr val="tx2"/>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lang="en-US" sz="1800" dirty="0"/>
                        <a:t>Engine errors and messages</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tx2">
                        <a:lumMod val="10000"/>
                        <a:lumOff val="90000"/>
                      </a:schemeClr>
                    </a:solidFill>
                  </a:tcPr>
                </a:tc>
                <a:tc>
                  <a:txBody>
                    <a:bodyPr/>
                    <a:lstStyle/>
                    <a:p>
                      <a:pPr algn="ctr"/>
                      <a:r>
                        <a:rPr lang="en-US" sz="1800" dirty="0"/>
                        <a:t>Information about slow statements (incl. runtime)</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1800" dirty="0"/>
                        <a:t>Information about all statements</a:t>
                      </a:r>
                      <a:br>
                        <a:rPr lang="en-US" sz="1800" dirty="0"/>
                      </a:br>
                      <a:r>
                        <a:rPr lang="en-US" sz="1800" dirty="0"/>
                        <a:t>(incl. runtime)</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tx2">
                        <a:lumMod val="10000"/>
                        <a:lumOff val="90000"/>
                      </a:schemeClr>
                    </a:solidFill>
                  </a:tcPr>
                </a:tc>
                <a:tc>
                  <a:txBody>
                    <a:bodyPr/>
                    <a:lstStyle/>
                    <a:p>
                      <a:pPr algn="ctr"/>
                      <a:r>
                        <a:rPr lang="en-US" sz="1800" dirty="0"/>
                        <a:t>Audit trail of statements</a:t>
                      </a:r>
                    </a:p>
                  </a:txBody>
                  <a:tcPr marL="137160" marR="137160" marT="137160" marB="137160">
                    <a:lnL w="28575" cap="flat" cmpd="sng" algn="ctr">
                      <a:solidFill>
                        <a:schemeClr val="accent3"/>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92135178"/>
                  </a:ext>
                </a:extLst>
              </a:tr>
              <a:tr h="370840">
                <a:tc>
                  <a:txBody>
                    <a:bodyPr/>
                    <a:lstStyle/>
                    <a:p>
                      <a:r>
                        <a:rPr lang="en-US" sz="1800" dirty="0"/>
                        <a:t>Performance impact:</a:t>
                      </a:r>
                    </a:p>
                  </a:txBody>
                  <a:tcPr marL="137160" marR="137160" marT="137160" marB="137160">
                    <a:lnL w="12700" cap="flat" cmpd="sng" algn="ctr">
                      <a:solidFill>
                        <a:schemeClr val="tx2"/>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algn="ctr"/>
                      <a:r>
                        <a:rPr lang="en-US" sz="1800" dirty="0"/>
                        <a:t>Minimal</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tx2">
                        <a:lumMod val="10000"/>
                        <a:lumOff val="90000"/>
                      </a:schemeClr>
                    </a:solidFill>
                  </a:tcPr>
                </a:tc>
                <a:tc>
                  <a:txBody>
                    <a:bodyPr/>
                    <a:lstStyle/>
                    <a:p>
                      <a:pPr algn="ctr"/>
                      <a:r>
                        <a:rPr lang="en-US" sz="1800" dirty="0"/>
                        <a:t>Usually minimal</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1800" dirty="0"/>
                        <a:t>Potentially severe due to log access contention</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tx2">
                        <a:lumMod val="10000"/>
                        <a:lumOff val="90000"/>
                      </a:schemeClr>
                    </a:solidFill>
                  </a:tcPr>
                </a:tc>
                <a:tc>
                  <a:txBody>
                    <a:bodyPr/>
                    <a:lstStyle/>
                    <a:p>
                      <a:pPr algn="ctr"/>
                      <a:r>
                        <a:rPr lang="en-US" sz="1800" dirty="0"/>
                        <a:t>Usually minimal due to purpose build audit feature</a:t>
                      </a:r>
                    </a:p>
                  </a:txBody>
                  <a:tcPr marL="137160" marR="137160" marT="137160" marB="137160">
                    <a:lnL w="28575" cap="flat" cmpd="sng" algn="ctr">
                      <a:solidFill>
                        <a:schemeClr val="accent3"/>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34106263"/>
                  </a:ext>
                </a:extLst>
              </a:tr>
              <a:tr h="370840">
                <a:tc>
                  <a:txBody>
                    <a:bodyPr/>
                    <a:lstStyle/>
                    <a:p>
                      <a:r>
                        <a:rPr lang="en-US" sz="1800" dirty="0"/>
                        <a:t>Configuration:</a:t>
                      </a:r>
                    </a:p>
                  </a:txBody>
                  <a:tcPr marL="137160" marR="137160" marT="137160" marB="137160">
                    <a:lnL w="12700" cap="flat" cmpd="sng" algn="ctr">
                      <a:solidFill>
                        <a:schemeClr val="tx2"/>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endParaRPr lang="en-US" sz="1800" dirty="0"/>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10000"/>
                        <a:lumOff val="90000"/>
                      </a:schemeClr>
                    </a:solidFill>
                  </a:tcPr>
                </a:tc>
                <a:tc>
                  <a:txBody>
                    <a:bodyPr/>
                    <a:lstStyle/>
                    <a:p>
                      <a:pPr algn="ctr"/>
                      <a:r>
                        <a:rPr lang="en-US" sz="1800" dirty="0"/>
                        <a:t>Long query threshold;</a:t>
                      </a:r>
                    </a:p>
                    <a:p>
                      <a:pPr algn="ctr"/>
                      <a:r>
                        <a:rPr lang="en-US" sz="1800" dirty="0"/>
                        <a:t>Other statements to log</a:t>
                      </a:r>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20000"/>
                        <a:lumOff val="80000"/>
                      </a:schemeClr>
                    </a:solidFill>
                  </a:tcPr>
                </a:tc>
                <a:tc>
                  <a:txBody>
                    <a:bodyPr/>
                    <a:lstStyle/>
                    <a:p>
                      <a:pPr algn="ctr"/>
                      <a:endParaRPr lang="en-US" sz="1800" dirty="0"/>
                    </a:p>
                  </a:txBody>
                  <a:tcPr marL="137160" marR="137160" marT="137160" marB="13716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10000"/>
                        <a:lumOff val="90000"/>
                      </a:schemeClr>
                    </a:solidFill>
                  </a:tcPr>
                </a:tc>
                <a:tc>
                  <a:txBody>
                    <a:bodyPr/>
                    <a:lstStyle/>
                    <a:p>
                      <a:pPr algn="ctr"/>
                      <a:r>
                        <a:rPr lang="en-US" sz="1800" dirty="0"/>
                        <a:t>Events to capture;</a:t>
                      </a:r>
                      <a:br>
                        <a:rPr lang="en-US" sz="1800" dirty="0"/>
                      </a:br>
                      <a:r>
                        <a:rPr lang="en-US" sz="1800" dirty="0"/>
                        <a:t>Users to include or exclude</a:t>
                      </a:r>
                    </a:p>
                  </a:txBody>
                  <a:tcPr marL="137160" marR="137160" marT="137160" marB="137160">
                    <a:lnL w="28575" cap="flat" cmpd="sng" algn="ctr">
                      <a:solidFill>
                        <a:schemeClr val="accent3"/>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47951659"/>
                  </a:ext>
                </a:extLst>
              </a:tr>
            </a:tbl>
          </a:graphicData>
        </a:graphic>
      </p:graphicFrame>
      <p:sp>
        <p:nvSpPr>
          <p:cNvPr id="5" name="TextBox 4">
            <a:extLst>
              <a:ext uri="{FF2B5EF4-FFF2-40B4-BE49-F238E27FC236}">
                <a16:creationId xmlns:a16="http://schemas.microsoft.com/office/drawing/2014/main" id="{5EC726D3-DA2D-ED49-8959-71C7A194C8B7}"/>
              </a:ext>
            </a:extLst>
          </p:cNvPr>
          <p:cNvSpPr txBox="1"/>
          <p:nvPr/>
        </p:nvSpPr>
        <p:spPr>
          <a:xfrm>
            <a:off x="2999761" y="7866156"/>
            <a:ext cx="8630889"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3"/>
              </a:rPr>
              <a:t>https://docs.aws.amazon.com/AmazonRDS/latest/AuroraUserGuide/AuroraMySQL.Auditing.html</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0916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9FF8-EDDD-AD4B-9D1B-CCD0B0AAC56B}"/>
              </a:ext>
            </a:extLst>
          </p:cNvPr>
          <p:cNvSpPr>
            <a:spLocks noGrp="1"/>
          </p:cNvSpPr>
          <p:nvPr>
            <p:ph type="title"/>
          </p:nvPr>
        </p:nvSpPr>
        <p:spPr/>
        <p:txBody>
          <a:bodyPr/>
          <a:lstStyle/>
          <a:p>
            <a:r>
              <a:rPr lang="en-US" dirty="0"/>
              <a:t>RDS event notifications </a:t>
            </a:r>
          </a:p>
        </p:txBody>
      </p:sp>
      <p:sp>
        <p:nvSpPr>
          <p:cNvPr id="6" name="Text Placeholder 5">
            <a:extLst>
              <a:ext uri="{FF2B5EF4-FFF2-40B4-BE49-F238E27FC236}">
                <a16:creationId xmlns:a16="http://schemas.microsoft.com/office/drawing/2014/main" id="{456F6C7D-E033-5244-9B9A-FA2A7535A4BC}"/>
              </a:ext>
            </a:extLst>
          </p:cNvPr>
          <p:cNvSpPr>
            <a:spLocks noGrp="1"/>
          </p:cNvSpPr>
          <p:nvPr>
            <p:ph type="body" sz="quarter" idx="10"/>
          </p:nvPr>
        </p:nvSpPr>
        <p:spPr/>
        <p:txBody>
          <a:bodyPr/>
          <a:lstStyle/>
          <a:p>
            <a:r>
              <a:rPr lang="en-US" sz="2000" dirty="0"/>
              <a:t>Provide notifications when RDS events occur </a:t>
            </a:r>
          </a:p>
          <a:p>
            <a:endParaRPr lang="en-US" sz="2000" dirty="0"/>
          </a:p>
          <a:p>
            <a:r>
              <a:rPr lang="en-US" sz="2000" dirty="0"/>
              <a:t>Built-in API to list events (</a:t>
            </a:r>
            <a:r>
              <a:rPr lang="en-US" sz="2000" dirty="0" err="1"/>
              <a:t>adhoc</a:t>
            </a:r>
            <a:r>
              <a:rPr lang="en-US" sz="2000" dirty="0"/>
              <a:t> delivery)</a:t>
            </a:r>
          </a:p>
          <a:p>
            <a:endParaRPr lang="en-US" sz="2000" dirty="0"/>
          </a:p>
          <a:p>
            <a:r>
              <a:rPr lang="en-US" sz="2000" dirty="0"/>
              <a:t>Leverage an Amazon SNS topic as the delivery target (push delivery)</a:t>
            </a:r>
          </a:p>
          <a:p>
            <a:endParaRPr lang="en-US" sz="2000" dirty="0"/>
          </a:p>
          <a:p>
            <a:r>
              <a:rPr lang="en-US" sz="2000" dirty="0"/>
              <a:t>Create subscription for specific RDS resource types (DB instances, DB clusters, snapshots, parameter groups…) and event categories</a:t>
            </a:r>
          </a:p>
          <a:p>
            <a:endParaRPr lang="en-US" sz="2000" dirty="0"/>
          </a:p>
          <a:p>
            <a:r>
              <a:rPr lang="en-US" sz="2000" dirty="0"/>
              <a:t>Add desired RDS resources to subscription </a:t>
            </a:r>
          </a:p>
          <a:p>
            <a:endParaRPr lang="en-US" sz="2000" dirty="0"/>
          </a:p>
          <a:p>
            <a:r>
              <a:rPr lang="en-US" sz="2000" dirty="0"/>
              <a:t>Near real-time notifications</a:t>
            </a:r>
          </a:p>
          <a:p>
            <a:endParaRPr lang="en-US" sz="2400" dirty="0"/>
          </a:p>
        </p:txBody>
      </p:sp>
      <p:pic>
        <p:nvPicPr>
          <p:cNvPr id="8" name="Picture 7">
            <a:extLst>
              <a:ext uri="{FF2B5EF4-FFF2-40B4-BE49-F238E27FC236}">
                <a16:creationId xmlns:a16="http://schemas.microsoft.com/office/drawing/2014/main" id="{2A147003-7E2E-DA41-88B6-7C23CDE99A21}"/>
              </a:ext>
            </a:extLst>
          </p:cNvPr>
          <p:cNvPicPr>
            <a:picLocks noChangeAspect="1"/>
          </p:cNvPicPr>
          <p:nvPr/>
        </p:nvPicPr>
        <p:blipFill>
          <a:blip r:embed="rId3"/>
          <a:stretch>
            <a:fillRect/>
          </a:stretch>
        </p:blipFill>
        <p:spPr>
          <a:xfrm>
            <a:off x="8866188" y="2571478"/>
            <a:ext cx="4241800" cy="3238500"/>
          </a:xfrm>
          <a:prstGeom prst="rect">
            <a:avLst/>
          </a:prstGeom>
        </p:spPr>
      </p:pic>
      <p:sp>
        <p:nvSpPr>
          <p:cNvPr id="9" name="TextBox 8">
            <a:extLst>
              <a:ext uri="{FF2B5EF4-FFF2-40B4-BE49-F238E27FC236}">
                <a16:creationId xmlns:a16="http://schemas.microsoft.com/office/drawing/2014/main" id="{C0D43197-4BF5-DD45-B14E-0ED40BD278C0}"/>
              </a:ext>
            </a:extLst>
          </p:cNvPr>
          <p:cNvSpPr txBox="1"/>
          <p:nvPr/>
        </p:nvSpPr>
        <p:spPr>
          <a:xfrm>
            <a:off x="3676230" y="7866156"/>
            <a:ext cx="7277953"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4"/>
              </a:rPr>
              <a:t>https://docs.aws.amazon.com/AmazonRDS/latest/UserGuide/USER_Events.html</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1355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B4D5A5-E338-234B-AD14-31BA0A4802C6}"/>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EXAMPLE AURORA IMMERSION DAY AGENDA</a:t>
            </a:r>
          </a:p>
        </p:txBody>
      </p:sp>
      <p:sp>
        <p:nvSpPr>
          <p:cNvPr id="4" name="Text Placeholder 2">
            <a:extLst>
              <a:ext uri="{FF2B5EF4-FFF2-40B4-BE49-F238E27FC236}">
                <a16:creationId xmlns:a16="http://schemas.microsoft.com/office/drawing/2014/main" id="{3AD21057-4FB1-284D-8A3C-B595F0185323}"/>
              </a:ext>
            </a:extLst>
          </p:cNvPr>
          <p:cNvSpPr txBox="1">
            <a:spLocks/>
          </p:cNvSpPr>
          <p:nvPr/>
        </p:nvSpPr>
        <p:spPr>
          <a:xfrm>
            <a:off x="548638" y="1645920"/>
            <a:ext cx="13514388"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457200" indent="-457200">
              <a:buAutoNum type="arabicPeriod"/>
            </a:pPr>
            <a:r>
              <a:rPr lang="en-US" sz="2000" dirty="0">
                <a:solidFill>
                  <a:schemeClr val="accent1"/>
                </a:solidFill>
              </a:rPr>
              <a:t>Participants Introduction (10 min)</a:t>
            </a:r>
          </a:p>
          <a:p>
            <a:pPr marL="457200" indent="-457200">
              <a:buAutoNum type="arabicPeriod"/>
            </a:pPr>
            <a:r>
              <a:rPr lang="en-US" sz="2000" dirty="0">
                <a:solidFill>
                  <a:schemeClr val="accent1"/>
                </a:solidFill>
              </a:rPr>
              <a:t>Customer architecture or goals (20 min)</a:t>
            </a:r>
          </a:p>
          <a:p>
            <a:pPr marL="457200" indent="-457200">
              <a:buAutoNum type="arabicPeriod"/>
            </a:pPr>
            <a:r>
              <a:rPr lang="en-US" sz="2000" dirty="0">
                <a:solidFill>
                  <a:schemeClr val="accent1"/>
                </a:solidFill>
              </a:rPr>
              <a:t>Introduction to Amazon Aurora (L200, 15min)</a:t>
            </a:r>
          </a:p>
          <a:p>
            <a:pPr marL="457200" indent="-457200">
              <a:buAutoNum type="arabicPeriod"/>
            </a:pPr>
            <a:r>
              <a:rPr lang="en-US" sz="2000" dirty="0">
                <a:solidFill>
                  <a:schemeClr val="accent1"/>
                </a:solidFill>
              </a:rPr>
              <a:t>Aurora Fundamentals: Cluster Architecture, Storage System (L300-400,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HA/DR: HA options, failure recovery, connection management, DR options, Global Database, Multi-Master (L300-400+, 1.5 </a:t>
            </a:r>
            <a:r>
              <a:rPr lang="en-US" sz="2000" dirty="0" err="1">
                <a:solidFill>
                  <a:schemeClr val="accent1"/>
                </a:solidFill>
              </a:rPr>
              <a:t>hrs</a:t>
            </a:r>
            <a:r>
              <a:rPr lang="en-US" sz="2000" dirty="0">
                <a:solidFill>
                  <a:schemeClr val="accent1"/>
                </a:solidFill>
              </a:rPr>
              <a:t>)</a:t>
            </a:r>
          </a:p>
          <a:p>
            <a:pPr marL="457200" indent="-457200">
              <a:buAutoNum type="arabicPeriod"/>
            </a:pPr>
            <a:r>
              <a:rPr lang="en-US" sz="2000" dirty="0">
                <a:solidFill>
                  <a:schemeClr val="accent1"/>
                </a:solidFill>
              </a:rPr>
              <a:t>Management and Monitoring: Patching/upgrades, CloudWatch Metrics, Enhanced Monitoring, Performance Insights, Serverless + Data API, Read Replica Auto Scaling, RDS Proxy (L200-400+, 1.5 </a:t>
            </a:r>
            <a:r>
              <a:rPr lang="en-US" sz="2000" dirty="0" err="1">
                <a:solidFill>
                  <a:schemeClr val="accent1"/>
                </a:solidFill>
              </a:rPr>
              <a:t>hrs</a:t>
            </a:r>
            <a:r>
              <a:rPr lang="en-US" sz="2000" dirty="0">
                <a:solidFill>
                  <a:schemeClr val="accent1"/>
                </a:solidFill>
              </a:rPr>
              <a:t>)</a:t>
            </a:r>
          </a:p>
          <a:p>
            <a:pPr marL="457200" indent="-457200">
              <a:buAutoNum type="arabicPeriod"/>
            </a:pPr>
            <a:r>
              <a:rPr lang="en-US" sz="2000" dirty="0">
                <a:solidFill>
                  <a:schemeClr val="accent1"/>
                </a:solidFill>
              </a:rPr>
              <a:t>Security and Shared Responsibility Model (L200,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Migration Best Practices (L300,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Performance Features and Optimization: Parallel Query, AKP, Query Cache, Hash Joins, Batch Scans (L300-400+,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Best Practices for Effective Data Models (L300-400+, 0.5 </a:t>
            </a:r>
            <a:r>
              <a:rPr lang="en-US" sz="2000" dirty="0" err="1">
                <a:solidFill>
                  <a:schemeClr val="accent1"/>
                </a:solidFill>
              </a:rPr>
              <a:t>hrs</a:t>
            </a:r>
            <a:r>
              <a:rPr lang="en-US" sz="2000" dirty="0">
                <a:solidFill>
                  <a:schemeClr val="accent1"/>
                </a:solidFill>
              </a:rPr>
              <a:t>)</a:t>
            </a:r>
          </a:p>
          <a:p>
            <a:pPr marL="457200" indent="-457200">
              <a:buAutoNum type="arabicPeriod"/>
            </a:pPr>
            <a:r>
              <a:rPr lang="en-US" sz="2000" dirty="0">
                <a:solidFill>
                  <a:schemeClr val="accent1"/>
                </a:solidFill>
              </a:rPr>
              <a:t>Roadmap Review (L200-300, 1 </a:t>
            </a:r>
            <a:r>
              <a:rPr lang="en-US" sz="2000" dirty="0" err="1">
                <a:solidFill>
                  <a:schemeClr val="accent1"/>
                </a:solidFill>
              </a:rPr>
              <a:t>hr</a:t>
            </a:r>
            <a:r>
              <a:rPr lang="en-US" sz="2000" dirty="0">
                <a:solidFill>
                  <a:schemeClr val="accent1"/>
                </a:solidFill>
              </a:rPr>
              <a:t>)</a:t>
            </a:r>
          </a:p>
          <a:p>
            <a:pPr marL="457200" indent="-457200">
              <a:buAutoNum type="arabicPeriod"/>
            </a:pPr>
            <a:endParaRPr lang="en-US" sz="2000" dirty="0">
              <a:solidFill>
                <a:schemeClr val="accent1"/>
              </a:solidFill>
            </a:endParaRPr>
          </a:p>
        </p:txBody>
      </p:sp>
    </p:spTree>
    <p:extLst>
      <p:ext uri="{BB962C8B-B14F-4D97-AF65-F5344CB8AC3E}">
        <p14:creationId xmlns:p14="http://schemas.microsoft.com/office/powerpoint/2010/main" val="4147011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2C47-503D-6540-8C8E-F0EAEB0EF93B}"/>
              </a:ext>
            </a:extLst>
          </p:cNvPr>
          <p:cNvSpPr>
            <a:spLocks noGrp="1"/>
          </p:cNvSpPr>
          <p:nvPr>
            <p:ph type="title"/>
          </p:nvPr>
        </p:nvSpPr>
        <p:spPr/>
        <p:txBody>
          <a:bodyPr/>
          <a:lstStyle/>
          <a:p>
            <a:r>
              <a:rPr lang="en-US" dirty="0"/>
              <a:t>Scaling capabilities</a:t>
            </a:r>
          </a:p>
        </p:txBody>
      </p:sp>
      <p:grpSp>
        <p:nvGrpSpPr>
          <p:cNvPr id="3" name="Group 2">
            <a:extLst>
              <a:ext uri="{FF2B5EF4-FFF2-40B4-BE49-F238E27FC236}">
                <a16:creationId xmlns:a16="http://schemas.microsoft.com/office/drawing/2014/main" id="{5F33FFC9-1007-3849-AD7F-A028D6060D16}"/>
              </a:ext>
            </a:extLst>
          </p:cNvPr>
          <p:cNvGrpSpPr/>
          <p:nvPr/>
        </p:nvGrpSpPr>
        <p:grpSpPr>
          <a:xfrm>
            <a:off x="538863" y="1751359"/>
            <a:ext cx="2932083" cy="5187887"/>
            <a:chOff x="1396655" y="1340055"/>
            <a:chExt cx="2932083" cy="5187887"/>
          </a:xfrm>
        </p:grpSpPr>
        <p:sp>
          <p:nvSpPr>
            <p:cNvPr id="6" name="Rounded Rectangle 5">
              <a:extLst>
                <a:ext uri="{FF2B5EF4-FFF2-40B4-BE49-F238E27FC236}">
                  <a16:creationId xmlns:a16="http://schemas.microsoft.com/office/drawing/2014/main" id="{2929202A-FDCD-D543-8A85-2C0153D1AAAA}"/>
                </a:ext>
              </a:extLst>
            </p:cNvPr>
            <p:cNvSpPr/>
            <p:nvPr/>
          </p:nvSpPr>
          <p:spPr>
            <a:xfrm>
              <a:off x="1402658" y="5629938"/>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Physical hardware</a:t>
              </a:r>
            </a:p>
          </p:txBody>
        </p:sp>
        <p:sp>
          <p:nvSpPr>
            <p:cNvPr id="7" name="Rounded Rectangle 6">
              <a:extLst>
                <a:ext uri="{FF2B5EF4-FFF2-40B4-BE49-F238E27FC236}">
                  <a16:creationId xmlns:a16="http://schemas.microsoft.com/office/drawing/2014/main" id="{0996F1BA-E371-034E-9DEA-ECF9149FC60A}"/>
                </a:ext>
              </a:extLst>
            </p:cNvPr>
            <p:cNvSpPr/>
            <p:nvPr/>
          </p:nvSpPr>
          <p:spPr>
            <a:xfrm>
              <a:off x="1402658" y="4740412"/>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patches</a:t>
              </a:r>
            </a:p>
          </p:txBody>
        </p:sp>
        <p:sp>
          <p:nvSpPr>
            <p:cNvPr id="8" name="Rounded Rectangle 7">
              <a:extLst>
                <a:ext uri="{FF2B5EF4-FFF2-40B4-BE49-F238E27FC236}">
                  <a16:creationId xmlns:a16="http://schemas.microsoft.com/office/drawing/2014/main" id="{02065060-F473-9A4A-9C62-9A3EC7E836D0}"/>
                </a:ext>
              </a:extLst>
            </p:cNvPr>
            <p:cNvSpPr/>
            <p:nvPr/>
          </p:nvSpPr>
          <p:spPr>
            <a:xfrm>
              <a:off x="1402658" y="3885028"/>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spc="-32" dirty="0">
                  <a:latin typeface="Amazon Ember" panose="020B0603020204020204" pitchFamily="34" charset="0"/>
                  <a:ea typeface="Amazon Ember" panose="020B0603020204020204" pitchFamily="34" charset="0"/>
                  <a:cs typeface="Amazon Ember" panose="020B0603020204020204" pitchFamily="34" charset="0"/>
                </a:rPr>
                <a:t>DB software patches</a:t>
              </a:r>
            </a:p>
          </p:txBody>
        </p:sp>
        <p:sp>
          <p:nvSpPr>
            <p:cNvPr id="9" name="Rounded Rectangle 8">
              <a:extLst>
                <a:ext uri="{FF2B5EF4-FFF2-40B4-BE49-F238E27FC236}">
                  <a16:creationId xmlns:a16="http://schemas.microsoft.com/office/drawing/2014/main" id="{693AE8C5-A9BE-3643-B44A-F61C69B2A98C}"/>
                </a:ext>
              </a:extLst>
            </p:cNvPr>
            <p:cNvSpPr/>
            <p:nvPr/>
          </p:nvSpPr>
          <p:spPr>
            <a:xfrm>
              <a:off x="1402658" y="3462671"/>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Database backups</a:t>
              </a:r>
            </a:p>
          </p:txBody>
        </p:sp>
        <p:sp>
          <p:nvSpPr>
            <p:cNvPr id="10" name="Rounded Rectangle 9">
              <a:extLst>
                <a:ext uri="{FF2B5EF4-FFF2-40B4-BE49-F238E27FC236}">
                  <a16:creationId xmlns:a16="http://schemas.microsoft.com/office/drawing/2014/main" id="{29E10E0C-76EE-2F4D-AB7C-5D06C01B8FEC}"/>
                </a:ext>
              </a:extLst>
            </p:cNvPr>
            <p:cNvSpPr/>
            <p:nvPr/>
          </p:nvSpPr>
          <p:spPr>
            <a:xfrm>
              <a:off x="1402658" y="2623943"/>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Scaling</a:t>
              </a:r>
            </a:p>
          </p:txBody>
        </p:sp>
        <p:sp>
          <p:nvSpPr>
            <p:cNvPr id="11" name="Rounded Rectangle 10">
              <a:extLst>
                <a:ext uri="{FF2B5EF4-FFF2-40B4-BE49-F238E27FC236}">
                  <a16:creationId xmlns:a16="http://schemas.microsoft.com/office/drawing/2014/main" id="{2E9A2859-8219-7D41-B63B-CF01F915C7D1}"/>
                </a:ext>
              </a:extLst>
            </p:cNvPr>
            <p:cNvSpPr/>
            <p:nvPr/>
          </p:nvSpPr>
          <p:spPr>
            <a:xfrm>
              <a:off x="1402658" y="3040317"/>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High availability</a:t>
              </a:r>
            </a:p>
          </p:txBody>
        </p:sp>
        <p:sp>
          <p:nvSpPr>
            <p:cNvPr id="12" name="Rounded Rectangle 11">
              <a:extLst>
                <a:ext uri="{FF2B5EF4-FFF2-40B4-BE49-F238E27FC236}">
                  <a16:creationId xmlns:a16="http://schemas.microsoft.com/office/drawing/2014/main" id="{698A7D79-1D95-9547-9BBF-E38914551CC5}"/>
                </a:ext>
              </a:extLst>
            </p:cNvPr>
            <p:cNvSpPr/>
            <p:nvPr/>
          </p:nvSpPr>
          <p:spPr>
            <a:xfrm>
              <a:off x="1402658" y="4312071"/>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DB software installs</a:t>
              </a:r>
            </a:p>
          </p:txBody>
        </p:sp>
        <p:sp>
          <p:nvSpPr>
            <p:cNvPr id="13" name="Rounded Rectangle 12">
              <a:extLst>
                <a:ext uri="{FF2B5EF4-FFF2-40B4-BE49-F238E27FC236}">
                  <a16:creationId xmlns:a16="http://schemas.microsoft.com/office/drawing/2014/main" id="{0A3A59B0-3346-774E-8B5D-DAEB32B51269}"/>
                </a:ext>
              </a:extLst>
            </p:cNvPr>
            <p:cNvSpPr/>
            <p:nvPr/>
          </p:nvSpPr>
          <p:spPr>
            <a:xfrm>
              <a:off x="1402658" y="5184109"/>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installation</a:t>
              </a:r>
            </a:p>
          </p:txBody>
        </p:sp>
        <p:sp>
          <p:nvSpPr>
            <p:cNvPr id="14" name="Rounded Rectangle 13">
              <a:extLst>
                <a:ext uri="{FF2B5EF4-FFF2-40B4-BE49-F238E27FC236}">
                  <a16:creationId xmlns:a16="http://schemas.microsoft.com/office/drawing/2014/main" id="{DD278A19-BA02-8A45-83DA-56FBF3F8613C}"/>
                </a:ext>
              </a:extLst>
            </p:cNvPr>
            <p:cNvSpPr/>
            <p:nvPr/>
          </p:nvSpPr>
          <p:spPr>
            <a:xfrm>
              <a:off x="1396655" y="2201586"/>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Monitoring</a:t>
              </a:r>
            </a:p>
          </p:txBody>
        </p:sp>
        <p:sp>
          <p:nvSpPr>
            <p:cNvPr id="15" name="TextBox 14">
              <a:extLst>
                <a:ext uri="{FF2B5EF4-FFF2-40B4-BE49-F238E27FC236}">
                  <a16:creationId xmlns:a16="http://schemas.microsoft.com/office/drawing/2014/main" id="{97FAECF5-D610-384B-96C8-B851BF2A0049}"/>
                </a:ext>
              </a:extLst>
            </p:cNvPr>
            <p:cNvSpPr txBox="1"/>
            <p:nvPr/>
          </p:nvSpPr>
          <p:spPr>
            <a:xfrm>
              <a:off x="1396655" y="6075767"/>
              <a:ext cx="2926080" cy="452175"/>
            </a:xfrm>
            <a:prstGeom prst="rect">
              <a:avLst/>
            </a:prstGeom>
            <a:noFill/>
          </p:spPr>
          <p:txBody>
            <a:bodyPr wrap="square" rtlCol="0">
              <a:spAutoFit/>
            </a:bodyPr>
            <a:lstStyle/>
            <a:p>
              <a:pPr algn="ct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Amazon RDS/Aurora</a:t>
              </a:r>
            </a:p>
          </p:txBody>
        </p:sp>
        <p:sp>
          <p:nvSpPr>
            <p:cNvPr id="16" name="Rounded Rectangle 15">
              <a:extLst>
                <a:ext uri="{FF2B5EF4-FFF2-40B4-BE49-F238E27FC236}">
                  <a16:creationId xmlns:a16="http://schemas.microsoft.com/office/drawing/2014/main" id="{25D8EF9D-A996-1740-A454-65621322FC15}"/>
                </a:ext>
              </a:extLst>
            </p:cNvPr>
            <p:cNvSpPr/>
            <p:nvPr/>
          </p:nvSpPr>
          <p:spPr>
            <a:xfrm>
              <a:off x="1396655" y="1773245"/>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Tuning and config.</a:t>
              </a:r>
            </a:p>
          </p:txBody>
        </p:sp>
        <p:sp>
          <p:nvSpPr>
            <p:cNvPr id="17" name="Rounded Rectangle 16">
              <a:extLst>
                <a:ext uri="{FF2B5EF4-FFF2-40B4-BE49-F238E27FC236}">
                  <a16:creationId xmlns:a16="http://schemas.microsoft.com/office/drawing/2014/main" id="{29BB276B-E0C0-624B-9155-1A9B05AB2D19}"/>
                </a:ext>
              </a:extLst>
            </p:cNvPr>
            <p:cNvSpPr/>
            <p:nvPr/>
          </p:nvSpPr>
          <p:spPr>
            <a:xfrm>
              <a:off x="1396655" y="1340055"/>
              <a:ext cx="2926080" cy="365760"/>
            </a:xfrm>
            <a:prstGeom prst="roundRect">
              <a:avLst/>
            </a:prstGeom>
            <a:solidFill>
              <a:schemeClr val="accent3">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App/schema design</a:t>
              </a:r>
            </a:p>
          </p:txBody>
        </p:sp>
      </p:grpSp>
      <p:cxnSp>
        <p:nvCxnSpPr>
          <p:cNvPr id="19" name="Elbow Connector 18">
            <a:extLst>
              <a:ext uri="{FF2B5EF4-FFF2-40B4-BE49-F238E27FC236}">
                <a16:creationId xmlns:a16="http://schemas.microsoft.com/office/drawing/2014/main" id="{A3D01258-29E0-1E47-A836-75BB39A7AF97}"/>
              </a:ext>
            </a:extLst>
          </p:cNvPr>
          <p:cNvCxnSpPr>
            <a:cxnSpLocks/>
            <a:stCxn id="10" idx="3"/>
          </p:cNvCxnSpPr>
          <p:nvPr/>
        </p:nvCxnSpPr>
        <p:spPr>
          <a:xfrm flipV="1">
            <a:off x="3470946" y="1934241"/>
            <a:ext cx="2205954" cy="1283886"/>
          </a:xfrm>
          <a:prstGeom prst="bentConnector3">
            <a:avLst/>
          </a:prstGeom>
          <a:ln w="38100">
            <a:solidFill>
              <a:schemeClr val="accent1"/>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7D64C18-5671-974A-87DF-93F5B194D5E4}"/>
              </a:ext>
            </a:extLst>
          </p:cNvPr>
          <p:cNvSpPr txBox="1"/>
          <p:nvPr/>
        </p:nvSpPr>
        <p:spPr>
          <a:xfrm>
            <a:off x="5829300" y="1739720"/>
            <a:ext cx="8001000" cy="4247317"/>
          </a:xfrm>
          <a:prstGeom prst="rect">
            <a:avLst/>
          </a:prstGeom>
          <a:noFill/>
        </p:spPr>
        <p:txBody>
          <a:bodyPr wrap="square" rtlCol="0">
            <a:spAutoFit/>
          </a:bodyPr>
          <a:lstStyle/>
          <a:p>
            <a:pPr algn="l"/>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AWS provides: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Automatic Aurora storage scaling up to 64TB</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Capabilities to change compute node sizes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Read-replica auto-scaling capability</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Aurora Serverless on-demand compute scaling model</a:t>
            </a:r>
          </a:p>
          <a:p>
            <a:endPar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r>
              <a:rPr lang="en-US" sz="24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You are responsible for:</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Scaling compute nodes in workload efficient manner</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Enabling, configuring read-replica auto-scaling</a:t>
            </a:r>
            <a:endPar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Setting appropriate scaling thresholds for Aurora Serverless</a:t>
            </a:r>
          </a:p>
          <a:p>
            <a:pPr marL="342900" indent="-342900">
              <a:buFont typeface="Arial" panose="020B0604020202020204" pitchFamily="34" charset="0"/>
              <a:buChar char="•"/>
            </a:pPr>
            <a:endPar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3044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3C4C-0EB9-D241-B8FE-90D6B4C17355}"/>
              </a:ext>
            </a:extLst>
          </p:cNvPr>
          <p:cNvSpPr>
            <a:spLocks noGrp="1"/>
          </p:cNvSpPr>
          <p:nvPr>
            <p:ph type="title"/>
          </p:nvPr>
        </p:nvSpPr>
        <p:spPr/>
        <p:txBody>
          <a:bodyPr/>
          <a:lstStyle/>
          <a:p>
            <a:r>
              <a:rPr lang="en-US" dirty="0"/>
              <a:t>Automatically scalable storage </a:t>
            </a:r>
          </a:p>
        </p:txBody>
      </p:sp>
      <p:sp>
        <p:nvSpPr>
          <p:cNvPr id="3" name="Content Placeholder 2">
            <a:extLst>
              <a:ext uri="{FF2B5EF4-FFF2-40B4-BE49-F238E27FC236}">
                <a16:creationId xmlns:a16="http://schemas.microsoft.com/office/drawing/2014/main" id="{68CA478B-BEAC-D346-A143-A488C13D7C9E}"/>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457200" indent="-457200">
              <a:buFont typeface="Arial" panose="020B0604020202020204" pitchFamily="34" charset="0"/>
              <a:buChar char="•"/>
            </a:pPr>
            <a:r>
              <a:rPr lang="en-US" sz="2400" dirty="0">
                <a:ea typeface="Amazon Ember" panose="020B0603020204020204" pitchFamily="34" charset="0"/>
                <a:cs typeface="Arial" panose="020B0604020202020204" pitchFamily="34" charset="0"/>
              </a:rPr>
              <a:t>Storage volume size up to 64TiB – auto-incremented in 10GiB units</a:t>
            </a:r>
          </a:p>
          <a:p>
            <a:pPr marL="457200" indent="-457200">
              <a:buFont typeface="Arial" panose="020B0604020202020204" pitchFamily="34" charset="0"/>
              <a:buChar char="•"/>
            </a:pPr>
            <a:r>
              <a:rPr lang="en-US" sz="2400" dirty="0"/>
              <a:t>Storage scaling has no performance impact</a:t>
            </a:r>
          </a:p>
          <a:p>
            <a:pPr marL="457200" indent="-457200">
              <a:buFont typeface="Arial" panose="020B0604020202020204" pitchFamily="34" charset="0"/>
              <a:buChar char="•"/>
            </a:pPr>
            <a:r>
              <a:rPr lang="en-US" sz="2400" dirty="0"/>
              <a:t>Storage volume size does not shrink when the logical data set decreases</a:t>
            </a:r>
          </a:p>
          <a:p>
            <a:pPr marL="457200" indent="-457200">
              <a:buFont typeface="Arial" panose="020B0604020202020204" pitchFamily="34" charset="0"/>
              <a:buChar char="•"/>
            </a:pPr>
            <a:r>
              <a:rPr lang="en-US" sz="2400" dirty="0"/>
              <a:t>Available space is subsequently reused, if feasible</a:t>
            </a:r>
          </a:p>
          <a:p>
            <a:pPr marL="457200" indent="-457200">
              <a:buFont typeface="Arial" panose="020B0604020202020204" pitchFamily="34" charset="0"/>
              <a:buChar char="•"/>
            </a:pPr>
            <a:r>
              <a:rPr lang="en-US" sz="2400" dirty="0"/>
              <a:t>Physical volume topology does not change as a result of cloning or backup and restore operations</a:t>
            </a:r>
          </a:p>
        </p:txBody>
      </p:sp>
      <p:grpSp>
        <p:nvGrpSpPr>
          <p:cNvPr id="13" name="Group 12">
            <a:extLst>
              <a:ext uri="{FF2B5EF4-FFF2-40B4-BE49-F238E27FC236}">
                <a16:creationId xmlns:a16="http://schemas.microsoft.com/office/drawing/2014/main" id="{4E394812-6A40-0240-A542-96CFD5E15774}"/>
              </a:ext>
            </a:extLst>
          </p:cNvPr>
          <p:cNvGrpSpPr/>
          <p:nvPr/>
        </p:nvGrpSpPr>
        <p:grpSpPr>
          <a:xfrm>
            <a:off x="2300224" y="1966910"/>
            <a:ext cx="10029952" cy="1878618"/>
            <a:chOff x="1885696" y="1974054"/>
            <a:chExt cx="10029952" cy="1878618"/>
          </a:xfrm>
        </p:grpSpPr>
        <p:sp>
          <p:nvSpPr>
            <p:cNvPr id="4" name="Flowchart: Document 1">
              <a:extLst>
                <a:ext uri="{FF2B5EF4-FFF2-40B4-BE49-F238E27FC236}">
                  <a16:creationId xmlns:a16="http://schemas.microsoft.com/office/drawing/2014/main" id="{F0D5EE2D-21C4-1843-9FF8-892E72AA541E}"/>
                </a:ext>
              </a:extLst>
            </p:cNvPr>
            <p:cNvSpPr/>
            <p:nvPr/>
          </p:nvSpPr>
          <p:spPr>
            <a:xfrm rot="16200000">
              <a:off x="5961363" y="-2101613"/>
              <a:ext cx="1878618" cy="10029952"/>
            </a:xfrm>
            <a:prstGeom prst="flowChartDocumen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latin typeface="Arial" panose="020B0604020202020204" pitchFamily="34" charset="0"/>
                <a:cs typeface="Arial" panose="020B0604020202020204" pitchFamily="34" charset="0"/>
              </a:endParaRPr>
            </a:p>
          </p:txBody>
        </p:sp>
        <p:sp>
          <p:nvSpPr>
            <p:cNvPr id="5" name="Flowchart: Process 4">
              <a:extLst>
                <a:ext uri="{FF2B5EF4-FFF2-40B4-BE49-F238E27FC236}">
                  <a16:creationId xmlns:a16="http://schemas.microsoft.com/office/drawing/2014/main" id="{2EF1BBB1-B7C6-064E-B850-C7D37DEBEC86}"/>
                </a:ext>
              </a:extLst>
            </p:cNvPr>
            <p:cNvSpPr/>
            <p:nvPr/>
          </p:nvSpPr>
          <p:spPr>
            <a:xfrm>
              <a:off x="2320078" y="2177055"/>
              <a:ext cx="429653" cy="1472616"/>
            </a:xfrm>
            <a:prstGeom prst="flowChartProcess">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latin typeface="Arial" panose="020B0604020202020204" pitchFamily="34" charset="0"/>
                <a:cs typeface="Arial" panose="020B0604020202020204" pitchFamily="34" charset="0"/>
              </a:endParaRPr>
            </a:p>
          </p:txBody>
        </p:sp>
        <p:sp>
          <p:nvSpPr>
            <p:cNvPr id="6" name="Flowchart: Process 5">
              <a:extLst>
                <a:ext uri="{FF2B5EF4-FFF2-40B4-BE49-F238E27FC236}">
                  <a16:creationId xmlns:a16="http://schemas.microsoft.com/office/drawing/2014/main" id="{69F26072-BDD1-D54D-89CE-5B17CCDBF329}"/>
                </a:ext>
              </a:extLst>
            </p:cNvPr>
            <p:cNvSpPr/>
            <p:nvPr/>
          </p:nvSpPr>
          <p:spPr>
            <a:xfrm>
              <a:off x="2857894" y="2177055"/>
              <a:ext cx="429653" cy="1472616"/>
            </a:xfrm>
            <a:prstGeom prst="flowChartProcess">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latin typeface="Arial" panose="020B0604020202020204" pitchFamily="34" charset="0"/>
                <a:cs typeface="Arial" panose="020B0604020202020204" pitchFamily="34" charset="0"/>
              </a:endParaRPr>
            </a:p>
          </p:txBody>
        </p:sp>
        <p:sp>
          <p:nvSpPr>
            <p:cNvPr id="7" name="Flowchart: Process 6">
              <a:extLst>
                <a:ext uri="{FF2B5EF4-FFF2-40B4-BE49-F238E27FC236}">
                  <a16:creationId xmlns:a16="http://schemas.microsoft.com/office/drawing/2014/main" id="{C6D77907-A000-574E-800E-2DD92F64D631}"/>
                </a:ext>
              </a:extLst>
            </p:cNvPr>
            <p:cNvSpPr/>
            <p:nvPr/>
          </p:nvSpPr>
          <p:spPr>
            <a:xfrm>
              <a:off x="3395710" y="2177055"/>
              <a:ext cx="429653" cy="1472616"/>
            </a:xfrm>
            <a:prstGeom prst="flowChartProcess">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latin typeface="Arial" panose="020B0604020202020204" pitchFamily="34" charset="0"/>
                <a:cs typeface="Arial" panose="020B0604020202020204" pitchFamily="34" charset="0"/>
              </a:endParaRPr>
            </a:p>
          </p:txBody>
        </p:sp>
        <p:sp>
          <p:nvSpPr>
            <p:cNvPr id="8" name="Flowchart: Process 7">
              <a:extLst>
                <a:ext uri="{FF2B5EF4-FFF2-40B4-BE49-F238E27FC236}">
                  <a16:creationId xmlns:a16="http://schemas.microsoft.com/office/drawing/2014/main" id="{2B347241-3D25-8341-B899-E01DB7C8D7BA}"/>
                </a:ext>
              </a:extLst>
            </p:cNvPr>
            <p:cNvSpPr/>
            <p:nvPr/>
          </p:nvSpPr>
          <p:spPr>
            <a:xfrm>
              <a:off x="3933526" y="2177055"/>
              <a:ext cx="429653" cy="1472616"/>
            </a:xfrm>
            <a:prstGeom prst="flowChartProcess">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D7C49B20-2025-9249-A705-D69BDCF9FEA4}"/>
                </a:ext>
              </a:extLst>
            </p:cNvPr>
            <p:cNvGrpSpPr/>
            <p:nvPr/>
          </p:nvGrpSpPr>
          <p:grpSpPr>
            <a:xfrm>
              <a:off x="4893056" y="3056260"/>
              <a:ext cx="6079744" cy="557398"/>
              <a:chOff x="3058160" y="1910164"/>
              <a:chExt cx="3799840" cy="348374"/>
            </a:xfrm>
          </p:grpSpPr>
          <p:cxnSp>
            <p:nvCxnSpPr>
              <p:cNvPr id="11" name="Straight Connector 10">
                <a:extLst>
                  <a:ext uri="{FF2B5EF4-FFF2-40B4-BE49-F238E27FC236}">
                    <a16:creationId xmlns:a16="http://schemas.microsoft.com/office/drawing/2014/main" id="{18674A2C-E8E6-614F-9027-ADFDA107AB9E}"/>
                  </a:ext>
                </a:extLst>
              </p:cNvPr>
              <p:cNvCxnSpPr/>
              <p:nvPr/>
            </p:nvCxnSpPr>
            <p:spPr>
              <a:xfrm>
                <a:off x="3058160" y="2164080"/>
                <a:ext cx="3799840" cy="0"/>
              </a:xfrm>
              <a:prstGeom prst="line">
                <a:avLst/>
              </a:prstGeom>
              <a:ln w="19050">
                <a:solidFill>
                  <a:schemeClr val="accent5"/>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F2575A3-BC33-234A-8296-3D931803FEC5}"/>
                  </a:ext>
                </a:extLst>
              </p:cNvPr>
              <p:cNvSpPr/>
              <p:nvPr/>
            </p:nvSpPr>
            <p:spPr>
              <a:xfrm>
                <a:off x="4151443" y="1910164"/>
                <a:ext cx="1136329" cy="348374"/>
              </a:xfrm>
              <a:prstGeom prst="rect">
                <a:avLst/>
              </a:prstGeom>
              <a:solidFill>
                <a:schemeClr val="accent4">
                  <a:lumMod val="40000"/>
                  <a:lumOff val="60000"/>
                </a:schemeClr>
              </a:solidFill>
            </p:spPr>
            <p:txBody>
              <a:bodyPr wrap="none">
                <a:spAutoFit/>
              </a:bodyPr>
              <a:lstStyle/>
              <a:p>
                <a:pPr>
                  <a:lnSpc>
                    <a:spcPct val="150000"/>
                  </a:lnSpc>
                </a:pPr>
                <a:r>
                  <a:rPr lang="en-US" sz="2240" b="1" dirty="0">
                    <a:solidFill>
                      <a:schemeClr val="accent5"/>
                    </a:solidFill>
                    <a:cs typeface="Arial" panose="020B0604020202020204" pitchFamily="34" charset="0"/>
                  </a:rPr>
                  <a:t>up to 64 </a:t>
                </a:r>
                <a:r>
                  <a:rPr lang="en-US" sz="2240" b="1" dirty="0" err="1">
                    <a:solidFill>
                      <a:schemeClr val="accent5"/>
                    </a:solidFill>
                    <a:cs typeface="Arial" panose="020B0604020202020204" pitchFamily="34" charset="0"/>
                  </a:rPr>
                  <a:t>TiB</a:t>
                </a:r>
                <a:endParaRPr lang="en-US" sz="2240" b="1" dirty="0">
                  <a:solidFill>
                    <a:schemeClr val="accent5"/>
                  </a:solidFill>
                  <a:cs typeface="Arial" panose="020B0604020202020204" pitchFamily="34" charset="0"/>
                </a:endParaRPr>
              </a:p>
            </p:txBody>
          </p:sp>
        </p:grpSp>
      </p:grpSp>
    </p:spTree>
    <p:extLst>
      <p:ext uri="{BB962C8B-B14F-4D97-AF65-F5344CB8AC3E}">
        <p14:creationId xmlns:p14="http://schemas.microsoft.com/office/powerpoint/2010/main" val="420649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CEC5-B6F3-9A45-8AF9-ECBCF9D727BA}"/>
              </a:ext>
            </a:extLst>
          </p:cNvPr>
          <p:cNvSpPr>
            <a:spLocks noGrp="1"/>
          </p:cNvSpPr>
          <p:nvPr>
            <p:ph type="title"/>
          </p:nvPr>
        </p:nvSpPr>
        <p:spPr/>
        <p:txBody>
          <a:bodyPr>
            <a:normAutofit fontScale="90000"/>
          </a:bodyPr>
          <a:lstStyle/>
          <a:p>
            <a:r>
              <a:rPr lang="en-US" dirty="0"/>
              <a:t>Aurora provisioned DB clusters: read replica auto scaling (in/out)</a:t>
            </a:r>
          </a:p>
        </p:txBody>
      </p:sp>
      <p:sp>
        <p:nvSpPr>
          <p:cNvPr id="4" name="Text Placeholder 3">
            <a:extLst>
              <a:ext uri="{FF2B5EF4-FFF2-40B4-BE49-F238E27FC236}">
                <a16:creationId xmlns:a16="http://schemas.microsoft.com/office/drawing/2014/main" id="{681D0D6C-BE33-CE41-B9ED-8D67168FCB47}"/>
              </a:ext>
            </a:extLst>
          </p:cNvPr>
          <p:cNvSpPr>
            <a:spLocks noGrp="1"/>
          </p:cNvSpPr>
          <p:nvPr>
            <p:ph type="body" sz="quarter" idx="13"/>
          </p:nvPr>
        </p:nvSpPr>
        <p:spPr/>
        <p:txBody>
          <a:bodyPr/>
          <a:lstStyle/>
          <a:p>
            <a:endParaRPr lang="en-US" sz="1600" dirty="0">
              <a:latin typeface="+mn-lt"/>
            </a:endParaRPr>
          </a:p>
          <a:p>
            <a:r>
              <a:rPr lang="en-US" sz="1600" dirty="0">
                <a:latin typeface="+mn-lt"/>
              </a:rPr>
              <a:t>Automatically add or remove readers based on workload demand</a:t>
            </a:r>
          </a:p>
          <a:p>
            <a:endParaRPr lang="en-US" sz="1600" dirty="0">
              <a:latin typeface="+mn-lt"/>
            </a:endParaRPr>
          </a:p>
          <a:p>
            <a:r>
              <a:rPr lang="en-US" sz="1600" dirty="0">
                <a:latin typeface="+mn-lt"/>
              </a:rPr>
              <a:t>Leverages an AWS Application Auto Scaling target tracking policy</a:t>
            </a:r>
          </a:p>
          <a:p>
            <a:endParaRPr lang="en-US" sz="1600" dirty="0">
              <a:latin typeface="+mn-lt"/>
            </a:endParaRPr>
          </a:p>
          <a:p>
            <a:r>
              <a:rPr lang="en-US" sz="1600" dirty="0">
                <a:latin typeface="+mn-lt"/>
              </a:rPr>
              <a:t>Concepts:</a:t>
            </a:r>
          </a:p>
          <a:p>
            <a:pPr marL="342900" indent="-342900">
              <a:buFont typeface="Arial" panose="020B0604020202020204" pitchFamily="34" charset="0"/>
              <a:buChar char="•"/>
            </a:pPr>
            <a:r>
              <a:rPr lang="en-US" sz="1600" dirty="0">
                <a:latin typeface="+mn-lt"/>
              </a:rPr>
              <a:t>Scalable Target (DB Cluster, Min/Max Readers)</a:t>
            </a:r>
          </a:p>
          <a:p>
            <a:pPr marL="342900" indent="-342900">
              <a:buFont typeface="Arial" panose="020B0604020202020204" pitchFamily="34" charset="0"/>
              <a:buChar char="•"/>
            </a:pPr>
            <a:r>
              <a:rPr lang="en-US" sz="1600" dirty="0">
                <a:latin typeface="+mn-lt"/>
              </a:rPr>
              <a:t>Scaling Policy (Target, Metric, Value, Cooldown)</a:t>
            </a:r>
          </a:p>
          <a:p>
            <a:pPr marL="342900" indent="-342900">
              <a:buFont typeface="Arial" panose="020B0604020202020204" pitchFamily="34" charset="0"/>
              <a:buChar char="•"/>
            </a:pPr>
            <a:r>
              <a:rPr lang="en-US" sz="1600" dirty="0">
                <a:latin typeface="+mn-lt"/>
              </a:rPr>
              <a:t>Scaling Metric (Avg. CPU Utilization or Avg. DB Connections)</a:t>
            </a:r>
          </a:p>
          <a:p>
            <a:endParaRPr lang="en-US" sz="1600" dirty="0">
              <a:latin typeface="+mn-lt"/>
            </a:endParaRPr>
          </a:p>
          <a:p>
            <a:r>
              <a:rPr lang="en-US" sz="1600" dirty="0">
                <a:latin typeface="+mn-lt"/>
              </a:rPr>
              <a:t>Using Auto Scaling:</a:t>
            </a:r>
          </a:p>
          <a:p>
            <a:pPr marL="285750" indent="-285750">
              <a:buFont typeface="Arial" panose="020B0604020202020204" pitchFamily="34" charset="0"/>
              <a:buChar char="•"/>
            </a:pPr>
            <a:r>
              <a:rPr lang="en-US" sz="1600" dirty="0">
                <a:latin typeface="+mn-lt"/>
              </a:rPr>
              <a:t>Same DB instance class as writer</a:t>
            </a:r>
          </a:p>
          <a:p>
            <a:pPr marL="285750" indent="-285750">
              <a:buFont typeface="Arial" panose="020B0604020202020204" pitchFamily="34" charset="0"/>
              <a:buChar char="•"/>
            </a:pPr>
            <a:r>
              <a:rPr lang="en-US" sz="1600" dirty="0">
                <a:latin typeface="+mn-lt"/>
              </a:rPr>
              <a:t>Some configuration differences apply</a:t>
            </a:r>
          </a:p>
          <a:p>
            <a:pPr marL="285750" indent="-285750">
              <a:buFont typeface="Arial" panose="020B0604020202020204" pitchFamily="34" charset="0"/>
              <a:buChar char="•"/>
            </a:pPr>
            <a:r>
              <a:rPr lang="en-US" sz="1600" dirty="0">
                <a:latin typeface="+mn-lt"/>
              </a:rPr>
              <a:t>Only removes readers it added</a:t>
            </a:r>
          </a:p>
          <a:p>
            <a:pPr marL="285750" indent="-285750">
              <a:buFont typeface="Arial" panose="020B0604020202020204" pitchFamily="34" charset="0"/>
              <a:buChar char="•"/>
            </a:pPr>
            <a:r>
              <a:rPr lang="en-US" sz="1600" dirty="0">
                <a:latin typeface="+mn-lt"/>
              </a:rPr>
              <a:t>Readers get assigned the lowest priority failover tier (15)</a:t>
            </a:r>
          </a:p>
          <a:p>
            <a:pPr marL="285750" indent="-285750">
              <a:buFont typeface="Arial" panose="020B0604020202020204" pitchFamily="34" charset="0"/>
              <a:buChar char="•"/>
            </a:pPr>
            <a:r>
              <a:rPr lang="en-US" sz="1600" dirty="0">
                <a:latin typeface="+mn-lt"/>
              </a:rPr>
              <a:t>Readers are created outside CloudFormation stack resources</a:t>
            </a:r>
          </a:p>
          <a:p>
            <a:pPr marL="285750" indent="-285750">
              <a:buFont typeface="Arial" panose="020B0604020202020204" pitchFamily="34" charset="0"/>
              <a:buChar char="•"/>
            </a:pPr>
            <a:r>
              <a:rPr lang="en-US" sz="1600" dirty="0">
                <a:latin typeface="+mn-lt"/>
              </a:rPr>
              <a:t>Use case pattern: treat all readers the same</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endParaRPr lang="en-US" sz="1600" dirty="0">
              <a:latin typeface="+mn-lt"/>
            </a:endParaRPr>
          </a:p>
          <a:p>
            <a:endParaRPr lang="en-US" sz="1600" dirty="0">
              <a:latin typeface="+mn-lt"/>
            </a:endParaRPr>
          </a:p>
        </p:txBody>
      </p:sp>
      <p:pic>
        <p:nvPicPr>
          <p:cNvPr id="5" name="Picture Placeholder 6">
            <a:extLst>
              <a:ext uri="{FF2B5EF4-FFF2-40B4-BE49-F238E27FC236}">
                <a16:creationId xmlns:a16="http://schemas.microsoft.com/office/drawing/2014/main" id="{80B2EA0C-AA3B-6040-880E-D7C7787BC054}"/>
              </a:ext>
            </a:extLst>
          </p:cNvPr>
          <p:cNvPicPr>
            <a:picLocks noGrp="1" noChangeAspect="1"/>
          </p:cNvPicPr>
          <p:nvPr>
            <p:ph type="pic" sz="quarter" idx="11"/>
          </p:nvPr>
        </p:nvPicPr>
        <p:blipFill rotWithShape="1">
          <a:blip r:embed="rId3"/>
          <a:srcRect t="-2355" b="-2355"/>
          <a:stretch/>
        </p:blipFill>
        <p:spPr>
          <a:prstGeom prst="rect">
            <a:avLst/>
          </a:prstGeom>
          <a:noFill/>
          <a:ln w="76200">
            <a:noFill/>
          </a:ln>
        </p:spPr>
      </p:pic>
    </p:spTree>
    <p:extLst>
      <p:ext uri="{BB962C8B-B14F-4D97-AF65-F5344CB8AC3E}">
        <p14:creationId xmlns:p14="http://schemas.microsoft.com/office/powerpoint/2010/main" val="4085230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56436-5630-9342-B02A-4E21127E555C}"/>
              </a:ext>
            </a:extLst>
          </p:cNvPr>
          <p:cNvSpPr>
            <a:spLocks noGrp="1"/>
          </p:cNvSpPr>
          <p:nvPr>
            <p:ph type="title"/>
          </p:nvPr>
        </p:nvSpPr>
        <p:spPr/>
        <p:txBody>
          <a:bodyPr/>
          <a:lstStyle/>
          <a:p>
            <a:r>
              <a:rPr lang="en-US" dirty="0"/>
              <a:t>Aurora provisioned DB clusters: scaling compute nodes</a:t>
            </a:r>
          </a:p>
        </p:txBody>
      </p:sp>
      <p:sp>
        <p:nvSpPr>
          <p:cNvPr id="3" name="Text Placeholder 2">
            <a:extLst>
              <a:ext uri="{FF2B5EF4-FFF2-40B4-BE49-F238E27FC236}">
                <a16:creationId xmlns:a16="http://schemas.microsoft.com/office/drawing/2014/main" id="{719791C6-D782-984C-AB9D-7E5EBFE3E6F9}"/>
              </a:ext>
            </a:extLst>
          </p:cNvPr>
          <p:cNvSpPr>
            <a:spLocks noGrp="1"/>
          </p:cNvSpPr>
          <p:nvPr>
            <p:ph type="body" sz="quarter" idx="10"/>
          </p:nvPr>
        </p:nvSpPr>
        <p:spPr>
          <a:xfrm>
            <a:off x="548638" y="1645920"/>
            <a:ext cx="7502368" cy="5089616"/>
          </a:xfrm>
        </p:spPr>
        <p:txBody>
          <a:bodyPr/>
          <a:lstStyle/>
          <a:p>
            <a:r>
              <a:rPr lang="en-US" b="1" dirty="0">
                <a:solidFill>
                  <a:schemeClr val="accent6"/>
                </a:solidFill>
              </a:rPr>
              <a:t>Not seamless!</a:t>
            </a:r>
            <a:endParaRPr lang="en-US" dirty="0">
              <a:solidFill>
                <a:schemeClr val="accent6"/>
              </a:solidFill>
            </a:endParaRPr>
          </a:p>
          <a:p>
            <a:endParaRPr lang="en-US" b="1" dirty="0"/>
          </a:p>
          <a:p>
            <a:r>
              <a:rPr lang="en-US" sz="2400" dirty="0"/>
              <a:t>Changing DB instance class requires DB instance replacement</a:t>
            </a:r>
          </a:p>
          <a:p>
            <a:endParaRPr lang="en-US" sz="2400" dirty="0"/>
          </a:p>
          <a:p>
            <a:r>
              <a:rPr lang="en-US" sz="2400" dirty="0"/>
              <a:t>Reduce disruption using manual failover: add or change reader, adjust failover tier, failover manually to it</a:t>
            </a:r>
          </a:p>
          <a:p>
            <a:endParaRPr lang="en-US" sz="2400" dirty="0"/>
          </a:p>
          <a:p>
            <a:r>
              <a:rPr lang="en-US" sz="2400" dirty="0"/>
              <a:t>Manual failover reboots all readers</a:t>
            </a:r>
          </a:p>
        </p:txBody>
      </p:sp>
      <p:pic>
        <p:nvPicPr>
          <p:cNvPr id="6" name="Picture 5">
            <a:extLst>
              <a:ext uri="{FF2B5EF4-FFF2-40B4-BE49-F238E27FC236}">
                <a16:creationId xmlns:a16="http://schemas.microsoft.com/office/drawing/2014/main" id="{1EF67262-6E3F-7140-8E69-547F40703EA1}"/>
              </a:ext>
            </a:extLst>
          </p:cNvPr>
          <p:cNvPicPr>
            <a:picLocks noChangeAspect="1"/>
          </p:cNvPicPr>
          <p:nvPr/>
        </p:nvPicPr>
        <p:blipFill>
          <a:blip r:embed="rId3"/>
          <a:stretch>
            <a:fillRect/>
          </a:stretch>
        </p:blipFill>
        <p:spPr>
          <a:xfrm>
            <a:off x="9538494" y="2920728"/>
            <a:ext cx="2540000" cy="2540000"/>
          </a:xfrm>
          <a:prstGeom prst="rect">
            <a:avLst/>
          </a:prstGeom>
        </p:spPr>
      </p:pic>
    </p:spTree>
    <p:extLst>
      <p:ext uri="{BB962C8B-B14F-4D97-AF65-F5344CB8AC3E}">
        <p14:creationId xmlns:p14="http://schemas.microsoft.com/office/powerpoint/2010/main" val="407628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7A57-E504-8141-908A-7983E9BE4E4F}"/>
              </a:ext>
            </a:extLst>
          </p:cNvPr>
          <p:cNvSpPr>
            <a:spLocks noGrp="1"/>
          </p:cNvSpPr>
          <p:nvPr>
            <p:ph type="title"/>
          </p:nvPr>
        </p:nvSpPr>
        <p:spPr/>
        <p:txBody>
          <a:bodyPr/>
          <a:lstStyle/>
          <a:p>
            <a:r>
              <a:rPr lang="en-US" dirty="0"/>
              <a:t>Amazon Aurora Serverless</a:t>
            </a:r>
          </a:p>
        </p:txBody>
      </p:sp>
      <p:sp>
        <p:nvSpPr>
          <p:cNvPr id="4" name="Text Placeholder 3">
            <a:extLst>
              <a:ext uri="{FF2B5EF4-FFF2-40B4-BE49-F238E27FC236}">
                <a16:creationId xmlns:a16="http://schemas.microsoft.com/office/drawing/2014/main" id="{2E0CF0B0-9D8D-9342-9792-E71881C72B67}"/>
              </a:ext>
            </a:extLst>
          </p:cNvPr>
          <p:cNvSpPr>
            <a:spLocks noGrp="1"/>
          </p:cNvSpPr>
          <p:nvPr>
            <p:ph type="body" sz="quarter" idx="13"/>
          </p:nvPr>
        </p:nvSpPr>
        <p:spPr>
          <a:xfrm>
            <a:off x="538479" y="1645920"/>
            <a:ext cx="7333933" cy="5087619"/>
          </a:xfrm>
        </p:spPr>
        <p:txBody>
          <a:bodyPr/>
          <a:lstStyle/>
          <a:p>
            <a:r>
              <a:rPr lang="en-US" sz="2000" b="1" u="sng" dirty="0">
                <a:solidFill>
                  <a:schemeClr val="accent3"/>
                </a:solidFill>
                <a:latin typeface="+mn-lt"/>
              </a:rPr>
              <a:t>What it is:</a:t>
            </a:r>
          </a:p>
          <a:p>
            <a:r>
              <a:rPr lang="en-US" sz="2000" dirty="0">
                <a:latin typeface="+mn-lt"/>
              </a:rPr>
              <a:t>DB clusters with automatically scalable compute (up/down)</a:t>
            </a:r>
          </a:p>
          <a:p>
            <a:endParaRPr lang="en-US" sz="2000" b="1" dirty="0">
              <a:latin typeface="+mn-lt"/>
            </a:endParaRPr>
          </a:p>
          <a:p>
            <a:r>
              <a:rPr lang="en-US" sz="2000" b="1" u="sng" dirty="0">
                <a:solidFill>
                  <a:schemeClr val="accent3"/>
                </a:solidFill>
                <a:latin typeface="+mn-lt"/>
              </a:rPr>
              <a:t>Fit for purpose:</a:t>
            </a:r>
          </a:p>
          <a:p>
            <a:r>
              <a:rPr lang="en-US" sz="2000" dirty="0">
                <a:latin typeface="+mn-lt"/>
              </a:rPr>
              <a:t>Development and test databases:</a:t>
            </a:r>
          </a:p>
          <a:p>
            <a:pPr marL="342900" indent="-342900">
              <a:buFont typeface="Arial" panose="020B0604020202020204" pitchFamily="34" charset="0"/>
              <a:buChar char="•"/>
            </a:pPr>
            <a:r>
              <a:rPr lang="en-US" sz="2000" dirty="0">
                <a:latin typeface="+mn-lt"/>
              </a:rPr>
              <a:t>Cost savings when DBs are not in use</a:t>
            </a:r>
          </a:p>
          <a:p>
            <a:pPr marL="342900" indent="-342900">
              <a:buFont typeface="Arial" panose="020B0604020202020204" pitchFamily="34" charset="0"/>
              <a:buChar char="•"/>
            </a:pPr>
            <a:r>
              <a:rPr lang="en-US" sz="2000" dirty="0">
                <a:latin typeface="+mn-lt"/>
              </a:rPr>
              <a:t>Simplify dev/test pipelines</a:t>
            </a:r>
          </a:p>
          <a:p>
            <a:endParaRPr lang="en-US" sz="2000" dirty="0">
              <a:latin typeface="+mn-lt"/>
            </a:endParaRPr>
          </a:p>
          <a:p>
            <a:r>
              <a:rPr lang="en-US" sz="2000" dirty="0">
                <a:latin typeface="+mn-lt"/>
              </a:rPr>
              <a:t>Multi-tenant apps with single tenant data stores</a:t>
            </a:r>
          </a:p>
          <a:p>
            <a:pPr marL="342900" indent="-342900">
              <a:buFont typeface="Arial" panose="020B0604020202020204" pitchFamily="34" charset="0"/>
              <a:buChar char="•"/>
            </a:pPr>
            <a:r>
              <a:rPr lang="en-US" sz="2000" dirty="0">
                <a:latin typeface="+mn-lt"/>
              </a:rPr>
              <a:t>Cost savings due to automated capacity management</a:t>
            </a:r>
          </a:p>
          <a:p>
            <a:endParaRPr lang="en-US" sz="2000" dirty="0">
              <a:latin typeface="+mn-lt"/>
            </a:endParaRPr>
          </a:p>
          <a:p>
            <a:r>
              <a:rPr lang="en-US" sz="2000" dirty="0">
                <a:latin typeface="+mn-lt"/>
              </a:rPr>
              <a:t>Applications with variable or infrequent load - peaks of activity that are hard to predict (e.g., news site)</a:t>
            </a:r>
          </a:p>
          <a:p>
            <a:pPr marL="342900" indent="-342900">
              <a:buFont typeface="Arial" panose="020B0604020202020204" pitchFamily="34" charset="0"/>
              <a:buChar char="•"/>
            </a:pPr>
            <a:r>
              <a:rPr lang="en-US" sz="2000" dirty="0">
                <a:latin typeface="+mn-lt"/>
              </a:rPr>
              <a:t>Automated scaling in a short time duration</a:t>
            </a:r>
          </a:p>
          <a:p>
            <a:pPr marL="342900" indent="-342900">
              <a:buFont typeface="Arial" panose="020B0604020202020204" pitchFamily="34" charset="0"/>
              <a:buChar char="•"/>
            </a:pPr>
            <a:r>
              <a:rPr lang="en-US" sz="2000" dirty="0">
                <a:latin typeface="+mn-lt"/>
              </a:rPr>
              <a:t>Cost savings due to variability</a:t>
            </a:r>
          </a:p>
        </p:txBody>
      </p:sp>
      <p:grpSp>
        <p:nvGrpSpPr>
          <p:cNvPr id="5" name="Group 4">
            <a:extLst>
              <a:ext uri="{FF2B5EF4-FFF2-40B4-BE49-F238E27FC236}">
                <a16:creationId xmlns:a16="http://schemas.microsoft.com/office/drawing/2014/main" id="{C9610324-D9DD-5C49-9FDE-50FD961535BF}"/>
              </a:ext>
            </a:extLst>
          </p:cNvPr>
          <p:cNvGrpSpPr/>
          <p:nvPr/>
        </p:nvGrpSpPr>
        <p:grpSpPr>
          <a:xfrm>
            <a:off x="9587218" y="2854619"/>
            <a:ext cx="2937755" cy="2937755"/>
            <a:chOff x="6997699" y="1479177"/>
            <a:chExt cx="2937755" cy="2937755"/>
          </a:xfrm>
        </p:grpSpPr>
        <p:pic>
          <p:nvPicPr>
            <p:cNvPr id="6" name="Picture 5">
              <a:extLst>
                <a:ext uri="{FF2B5EF4-FFF2-40B4-BE49-F238E27FC236}">
                  <a16:creationId xmlns:a16="http://schemas.microsoft.com/office/drawing/2014/main" id="{8E25EFF5-05D6-B040-ADFC-5E0CFB6FCD12}"/>
                </a:ext>
              </a:extLst>
            </p:cNvPr>
            <p:cNvPicPr>
              <a:picLocks noChangeAspect="1"/>
            </p:cNvPicPr>
            <p:nvPr/>
          </p:nvPicPr>
          <p:blipFill>
            <a:blip r:embed="rId3"/>
            <a:stretch>
              <a:fillRect/>
            </a:stretch>
          </p:blipFill>
          <p:spPr>
            <a:xfrm>
              <a:off x="7193641" y="1682205"/>
              <a:ext cx="2538785" cy="2538785"/>
            </a:xfrm>
            <a:prstGeom prst="rect">
              <a:avLst/>
            </a:prstGeom>
          </p:spPr>
        </p:pic>
        <p:pic>
          <p:nvPicPr>
            <p:cNvPr id="7" name="Picture 6">
              <a:extLst>
                <a:ext uri="{FF2B5EF4-FFF2-40B4-BE49-F238E27FC236}">
                  <a16:creationId xmlns:a16="http://schemas.microsoft.com/office/drawing/2014/main" id="{C78CFFE5-D47F-D643-AD37-6EE04CA5871A}"/>
                </a:ext>
              </a:extLst>
            </p:cNvPr>
            <p:cNvPicPr>
              <a:picLocks noChangeAspect="1"/>
            </p:cNvPicPr>
            <p:nvPr/>
          </p:nvPicPr>
          <p:blipFill>
            <a:blip r:embed="rId4"/>
            <a:stretch>
              <a:fillRect/>
            </a:stretch>
          </p:blipFill>
          <p:spPr>
            <a:xfrm>
              <a:off x="6997699" y="1479177"/>
              <a:ext cx="2937755" cy="2937755"/>
            </a:xfrm>
            <a:prstGeom prst="rect">
              <a:avLst/>
            </a:prstGeom>
          </p:spPr>
        </p:pic>
      </p:grpSp>
    </p:spTree>
    <p:extLst>
      <p:ext uri="{BB962C8B-B14F-4D97-AF65-F5344CB8AC3E}">
        <p14:creationId xmlns:p14="http://schemas.microsoft.com/office/powerpoint/2010/main" val="3599200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4187-D580-884C-85D1-FA35BD6B4694}"/>
              </a:ext>
            </a:extLst>
          </p:cNvPr>
          <p:cNvSpPr>
            <a:spLocks noGrp="1"/>
          </p:cNvSpPr>
          <p:nvPr>
            <p:ph type="title"/>
          </p:nvPr>
        </p:nvSpPr>
        <p:spPr/>
        <p:txBody>
          <a:bodyPr/>
          <a:lstStyle/>
          <a:p>
            <a:r>
              <a:rPr lang="en-US" dirty="0"/>
              <a:t>Aurora Serverless architecture</a:t>
            </a:r>
          </a:p>
        </p:txBody>
      </p:sp>
      <p:sp>
        <p:nvSpPr>
          <p:cNvPr id="4" name="Text Placeholder 3">
            <a:extLst>
              <a:ext uri="{FF2B5EF4-FFF2-40B4-BE49-F238E27FC236}">
                <a16:creationId xmlns:a16="http://schemas.microsoft.com/office/drawing/2014/main" id="{3CB298D5-5B15-8D47-B0C3-240FF93F7AAD}"/>
              </a:ext>
            </a:extLst>
          </p:cNvPr>
          <p:cNvSpPr>
            <a:spLocks noGrp="1"/>
          </p:cNvSpPr>
          <p:nvPr>
            <p:ph type="body" sz="quarter" idx="13"/>
          </p:nvPr>
        </p:nvSpPr>
        <p:spPr>
          <a:xfrm>
            <a:off x="538480" y="1867378"/>
            <a:ext cx="6400800" cy="5087619"/>
          </a:xfrm>
        </p:spPr>
        <p:txBody>
          <a:bodyPr/>
          <a:lstStyle/>
          <a:p>
            <a:pPr marL="342900" indent="-342900">
              <a:spcBef>
                <a:spcPts val="1000"/>
              </a:spcBef>
              <a:buFont typeface="Arial" panose="020B0604020202020204" pitchFamily="34" charset="0"/>
              <a:buChar char="•"/>
            </a:pPr>
            <a:r>
              <a:rPr lang="en-US" sz="2000" dirty="0">
                <a:latin typeface="+mn-lt"/>
              </a:rPr>
              <a:t>Application talks to engine compatible endpoint</a:t>
            </a:r>
          </a:p>
          <a:p>
            <a:pPr marL="342900" indent="-342900">
              <a:spcBef>
                <a:spcPts val="1000"/>
              </a:spcBef>
              <a:buFont typeface="Arial" panose="020B0604020202020204" pitchFamily="34" charset="0"/>
              <a:buChar char="•"/>
            </a:pPr>
            <a:r>
              <a:rPr lang="en-US" sz="2000" dirty="0">
                <a:latin typeface="+mn-lt"/>
              </a:rPr>
              <a:t>Fleet of routers manage queue, client connections and route DB traffic</a:t>
            </a:r>
          </a:p>
          <a:p>
            <a:pPr marL="342900" indent="-342900">
              <a:spcBef>
                <a:spcPts val="1000"/>
              </a:spcBef>
              <a:buFont typeface="Arial" panose="020B0604020202020204" pitchFamily="34" charset="0"/>
              <a:buChar char="•"/>
            </a:pPr>
            <a:r>
              <a:rPr lang="en-US" sz="2000" dirty="0">
                <a:latin typeface="+mn-lt"/>
              </a:rPr>
              <a:t>Single tenant DB Instance handles database operations</a:t>
            </a:r>
          </a:p>
          <a:p>
            <a:pPr marL="342900" indent="-342900">
              <a:spcBef>
                <a:spcPts val="1000"/>
              </a:spcBef>
              <a:buFont typeface="Arial" panose="020B0604020202020204" pitchFamily="34" charset="0"/>
              <a:buChar char="•"/>
            </a:pPr>
            <a:r>
              <a:rPr lang="en-US" sz="2000" dirty="0">
                <a:latin typeface="+mn-lt"/>
              </a:rPr>
              <a:t>Data kept durable and highly available on Aurora storage volume</a:t>
            </a:r>
          </a:p>
          <a:p>
            <a:pPr marL="342900" indent="-342900">
              <a:spcBef>
                <a:spcPts val="1000"/>
              </a:spcBef>
              <a:buFont typeface="Arial" panose="020B0604020202020204" pitchFamily="34" charset="0"/>
              <a:buChar char="•"/>
            </a:pPr>
            <a:r>
              <a:rPr lang="en-US" sz="2000" dirty="0">
                <a:latin typeface="+mn-lt"/>
              </a:rPr>
              <a:t>When scaling thresholds are reached we scale the instance substituting with capacity from warm pool</a:t>
            </a:r>
          </a:p>
          <a:p>
            <a:pPr marL="342900" indent="-342900">
              <a:spcBef>
                <a:spcPts val="1000"/>
              </a:spcBef>
              <a:buFont typeface="Arial" panose="020B0604020202020204" pitchFamily="34" charset="0"/>
              <a:buChar char="•"/>
            </a:pPr>
            <a:r>
              <a:rPr lang="en-US" sz="2000" dirty="0">
                <a:latin typeface="+mn-lt"/>
              </a:rPr>
              <a:t>Scaling operations are transparent to applications</a:t>
            </a:r>
          </a:p>
          <a:p>
            <a:pPr marL="342900" indent="-342900">
              <a:spcBef>
                <a:spcPts val="1000"/>
              </a:spcBef>
              <a:buFont typeface="Arial" panose="020B0604020202020204" pitchFamily="34" charset="0"/>
              <a:buChar char="•"/>
            </a:pPr>
            <a:r>
              <a:rPr lang="en-US" sz="2000" dirty="0">
                <a:latin typeface="+mn-lt"/>
              </a:rPr>
              <a:t>You configure min. and max. capacity,  whether and when to pause DB if there’s no activity</a:t>
            </a:r>
          </a:p>
          <a:p>
            <a:endParaRPr lang="en-US" sz="2000" dirty="0">
              <a:latin typeface="+mn-lt"/>
            </a:endParaRPr>
          </a:p>
        </p:txBody>
      </p:sp>
      <p:cxnSp>
        <p:nvCxnSpPr>
          <p:cNvPr id="22" name="Straight Arrow Connector 21">
            <a:extLst>
              <a:ext uri="{FF2B5EF4-FFF2-40B4-BE49-F238E27FC236}">
                <a16:creationId xmlns:a16="http://schemas.microsoft.com/office/drawing/2014/main" id="{E8537D3E-C6FE-4A47-91E8-DA99C2262E01}"/>
              </a:ext>
            </a:extLst>
          </p:cNvPr>
          <p:cNvCxnSpPr>
            <a:cxnSpLocks/>
            <a:stCxn id="47" idx="3"/>
          </p:cNvCxnSpPr>
          <p:nvPr/>
        </p:nvCxnSpPr>
        <p:spPr>
          <a:xfrm>
            <a:off x="10328445" y="5275013"/>
            <a:ext cx="1071672" cy="0"/>
          </a:xfrm>
          <a:prstGeom prst="straightConnector1">
            <a:avLst/>
          </a:prstGeom>
          <a:noFill/>
          <a:ln w="19050" cap="flat" cmpd="sng" algn="ctr">
            <a:solidFill>
              <a:schemeClr val="tx2"/>
            </a:solidFill>
            <a:prstDash val="solid"/>
            <a:headEnd type="arrow" w="lg" len="med"/>
            <a:tailEnd type="none" w="lg" len="med"/>
          </a:ln>
          <a:effectLst/>
        </p:spPr>
      </p:cxnSp>
      <p:sp>
        <p:nvSpPr>
          <p:cNvPr id="23" name="Rectangle: Rounded Corners 2">
            <a:extLst>
              <a:ext uri="{FF2B5EF4-FFF2-40B4-BE49-F238E27FC236}">
                <a16:creationId xmlns:a16="http://schemas.microsoft.com/office/drawing/2014/main" id="{7DFB886D-67D6-134C-A79F-DA2E273D1D1F}"/>
              </a:ext>
            </a:extLst>
          </p:cNvPr>
          <p:cNvSpPr/>
          <p:nvPr/>
        </p:nvSpPr>
        <p:spPr>
          <a:xfrm>
            <a:off x="11067580" y="4538996"/>
            <a:ext cx="2827525" cy="1489982"/>
          </a:xfrm>
          <a:prstGeom prst="roundRect">
            <a:avLst>
              <a:gd name="adj" fmla="val 0"/>
            </a:avLst>
          </a:prstGeom>
          <a:solidFill>
            <a:schemeClr val="tx2"/>
          </a:solidFill>
          <a:ln w="9525" cap="flat" cmpd="sng" algn="ctr">
            <a:no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FFFFFF"/>
              </a:solidFill>
              <a:effectLst/>
              <a:uLnTx/>
              <a:uFillTx/>
              <a:latin typeface="Arial"/>
              <a:ea typeface="+mn-ea"/>
              <a:cs typeface="+mn-cs"/>
            </a:endParaRPr>
          </a:p>
        </p:txBody>
      </p:sp>
      <p:grpSp>
        <p:nvGrpSpPr>
          <p:cNvPr id="24" name="Group 23">
            <a:extLst>
              <a:ext uri="{FF2B5EF4-FFF2-40B4-BE49-F238E27FC236}">
                <a16:creationId xmlns:a16="http://schemas.microsoft.com/office/drawing/2014/main" id="{7058C862-EAFC-7A4A-B56C-D0E54404F117}"/>
              </a:ext>
            </a:extLst>
          </p:cNvPr>
          <p:cNvGrpSpPr/>
          <p:nvPr/>
        </p:nvGrpSpPr>
        <p:grpSpPr>
          <a:xfrm>
            <a:off x="11519211" y="4688539"/>
            <a:ext cx="1924254" cy="726931"/>
            <a:chOff x="7351361" y="2226324"/>
            <a:chExt cx="1549538" cy="657919"/>
          </a:xfrm>
          <a:noFill/>
        </p:grpSpPr>
        <p:sp>
          <p:nvSpPr>
            <p:cNvPr id="25" name="Rectangle 24">
              <a:extLst>
                <a:ext uri="{FF2B5EF4-FFF2-40B4-BE49-F238E27FC236}">
                  <a16:creationId xmlns:a16="http://schemas.microsoft.com/office/drawing/2014/main" id="{A4687DCF-8B02-5B44-88F5-E81B1B396C85}"/>
                </a:ext>
              </a:extLst>
            </p:cNvPr>
            <p:cNvSpPr/>
            <p:nvPr/>
          </p:nvSpPr>
          <p:spPr>
            <a:xfrm>
              <a:off x="7991516" y="2226324"/>
              <a:ext cx="220329" cy="179381"/>
            </a:xfrm>
            <a:prstGeom prst="rect">
              <a:avLst/>
            </a:prstGeom>
            <a:grpFill/>
            <a:ln w="19050" cap="flat" cmpd="sng" algn="ctr">
              <a:solidFill>
                <a:schemeClr val="bg1"/>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a:endParaRPr>
            </a:p>
          </p:txBody>
        </p:sp>
        <p:sp>
          <p:nvSpPr>
            <p:cNvPr id="26" name="Rectangle 25">
              <a:extLst>
                <a:ext uri="{FF2B5EF4-FFF2-40B4-BE49-F238E27FC236}">
                  <a16:creationId xmlns:a16="http://schemas.microsoft.com/office/drawing/2014/main" id="{81682110-E4CB-BA4E-A7C1-EE07564A1BA8}"/>
                </a:ext>
              </a:extLst>
            </p:cNvPr>
            <p:cNvSpPr/>
            <p:nvPr/>
          </p:nvSpPr>
          <p:spPr>
            <a:xfrm>
              <a:off x="8595549" y="2226324"/>
              <a:ext cx="298293" cy="297331"/>
            </a:xfrm>
            <a:prstGeom prst="rect">
              <a:avLst/>
            </a:prstGeom>
            <a:grpFill/>
            <a:ln w="19050" cap="flat" cmpd="sng" algn="ctr">
              <a:solidFill>
                <a:schemeClr val="bg1"/>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a:endParaRPr>
            </a:p>
          </p:txBody>
        </p:sp>
        <p:sp>
          <p:nvSpPr>
            <p:cNvPr id="27" name="Rectangle 26">
              <a:extLst>
                <a:ext uri="{FF2B5EF4-FFF2-40B4-BE49-F238E27FC236}">
                  <a16:creationId xmlns:a16="http://schemas.microsoft.com/office/drawing/2014/main" id="{AEE06544-1884-7D4F-8FB9-82C6BA4394C0}"/>
                </a:ext>
              </a:extLst>
            </p:cNvPr>
            <p:cNvSpPr/>
            <p:nvPr/>
          </p:nvSpPr>
          <p:spPr>
            <a:xfrm>
              <a:off x="7991516" y="2488723"/>
              <a:ext cx="508208" cy="395520"/>
            </a:xfrm>
            <a:prstGeom prst="rect">
              <a:avLst/>
            </a:prstGeom>
            <a:grpFill/>
            <a:ln w="19050" cap="flat" cmpd="sng" algn="ctr">
              <a:solidFill>
                <a:schemeClr val="bg1"/>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a:endParaRPr>
            </a:p>
          </p:txBody>
        </p:sp>
        <p:sp>
          <p:nvSpPr>
            <p:cNvPr id="28" name="Rectangle 27">
              <a:extLst>
                <a:ext uri="{FF2B5EF4-FFF2-40B4-BE49-F238E27FC236}">
                  <a16:creationId xmlns:a16="http://schemas.microsoft.com/office/drawing/2014/main" id="{5E3AE94F-C261-9B45-B1BE-FCFB0B6F52C9}"/>
                </a:ext>
              </a:extLst>
            </p:cNvPr>
            <p:cNvSpPr/>
            <p:nvPr/>
          </p:nvSpPr>
          <p:spPr>
            <a:xfrm>
              <a:off x="7351361" y="2226324"/>
              <a:ext cx="544330" cy="657919"/>
            </a:xfrm>
            <a:prstGeom prst="rect">
              <a:avLst/>
            </a:prstGeom>
            <a:grpFill/>
            <a:ln w="19050" cap="flat" cmpd="sng" algn="ctr">
              <a:solidFill>
                <a:schemeClr val="bg1"/>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a:endParaRPr>
            </a:p>
          </p:txBody>
        </p:sp>
        <p:sp>
          <p:nvSpPr>
            <p:cNvPr id="29" name="Rectangle 28">
              <a:extLst>
                <a:ext uri="{FF2B5EF4-FFF2-40B4-BE49-F238E27FC236}">
                  <a16:creationId xmlns:a16="http://schemas.microsoft.com/office/drawing/2014/main" id="{D092D8DA-9566-674D-B2E1-4971D02A68D0}"/>
                </a:ext>
              </a:extLst>
            </p:cNvPr>
            <p:cNvSpPr/>
            <p:nvPr/>
          </p:nvSpPr>
          <p:spPr>
            <a:xfrm>
              <a:off x="8279395" y="2226324"/>
              <a:ext cx="220329" cy="179381"/>
            </a:xfrm>
            <a:prstGeom prst="rect">
              <a:avLst/>
            </a:prstGeom>
            <a:grpFill/>
            <a:ln w="19050" cap="flat" cmpd="sng" algn="ctr">
              <a:solidFill>
                <a:schemeClr val="bg1"/>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a:endParaRPr>
            </a:p>
          </p:txBody>
        </p:sp>
        <p:sp>
          <p:nvSpPr>
            <p:cNvPr id="30" name="Rectangle 29">
              <a:extLst>
                <a:ext uri="{FF2B5EF4-FFF2-40B4-BE49-F238E27FC236}">
                  <a16:creationId xmlns:a16="http://schemas.microsoft.com/office/drawing/2014/main" id="{FC106610-2D87-8841-955F-F091D5035B68}"/>
                </a:ext>
              </a:extLst>
            </p:cNvPr>
            <p:cNvSpPr/>
            <p:nvPr/>
          </p:nvSpPr>
          <p:spPr>
            <a:xfrm>
              <a:off x="8602606" y="2586912"/>
              <a:ext cx="298293" cy="297331"/>
            </a:xfrm>
            <a:prstGeom prst="rect">
              <a:avLst/>
            </a:prstGeom>
            <a:grpFill/>
            <a:ln w="19050" cap="flat" cmpd="sng" algn="ctr">
              <a:solidFill>
                <a:schemeClr val="bg1"/>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a:endParaRPr>
            </a:p>
          </p:txBody>
        </p:sp>
      </p:grpSp>
      <p:sp>
        <p:nvSpPr>
          <p:cNvPr id="31" name="Rectangle 30">
            <a:extLst>
              <a:ext uri="{FF2B5EF4-FFF2-40B4-BE49-F238E27FC236}">
                <a16:creationId xmlns:a16="http://schemas.microsoft.com/office/drawing/2014/main" id="{FCC88C39-95F0-F541-9B56-4862D42F2537}"/>
              </a:ext>
            </a:extLst>
          </p:cNvPr>
          <p:cNvSpPr/>
          <p:nvPr/>
        </p:nvSpPr>
        <p:spPr>
          <a:xfrm>
            <a:off x="11067576" y="5509024"/>
            <a:ext cx="2827525" cy="341632"/>
          </a:xfrm>
          <a:prstGeom prst="rect">
            <a:avLst/>
          </a:prstGeom>
        </p:spPr>
        <p:txBody>
          <a:bodyPr wrap="square">
            <a:spAutoFit/>
          </a:bodyPr>
          <a:lstStyle/>
          <a:p>
            <a:pPr marL="0" marR="0" lvl="0" indent="0" algn="ctr" defTabSz="146304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0" scaled="1"/>
                </a:gradFill>
                <a:effectLst/>
                <a:uLnTx/>
                <a:uFillTx/>
                <a:latin typeface="Amazon Ember Regular"/>
                <a:ea typeface="Amazon Ember" charset="0"/>
                <a:cs typeface="Amazon Ember" charset="0"/>
              </a:rPr>
              <a:t>Warm pool of instances</a:t>
            </a:r>
            <a:endParaRPr kumimoji="0" lang="en-US" sz="1800" b="0" i="0" u="none" strike="noStrike" kern="0" cap="none" spc="0" normalizeH="0" baseline="0" noProof="0" dirty="0">
              <a:ln>
                <a:noFill/>
              </a:ln>
              <a:gradFill>
                <a:gsLst>
                  <a:gs pos="0">
                    <a:srgbClr val="FFFFFF"/>
                  </a:gs>
                  <a:gs pos="100000">
                    <a:srgbClr val="FFFFFF"/>
                  </a:gs>
                </a:gsLst>
                <a:lin ang="0" scaled="1"/>
              </a:gradFill>
              <a:effectLst/>
              <a:uLnTx/>
              <a:uFillTx/>
              <a:latin typeface="Amazon Ember Regular"/>
            </a:endParaRPr>
          </a:p>
        </p:txBody>
      </p:sp>
      <p:sp>
        <p:nvSpPr>
          <p:cNvPr id="32" name="Rounded Rectangle 20">
            <a:extLst>
              <a:ext uri="{FF2B5EF4-FFF2-40B4-BE49-F238E27FC236}">
                <a16:creationId xmlns:a16="http://schemas.microsoft.com/office/drawing/2014/main" id="{ABBCB238-968D-FB43-9365-09AC06110823}"/>
              </a:ext>
            </a:extLst>
          </p:cNvPr>
          <p:cNvSpPr/>
          <p:nvPr/>
        </p:nvSpPr>
        <p:spPr>
          <a:xfrm>
            <a:off x="7325425" y="6545346"/>
            <a:ext cx="2992797" cy="409651"/>
          </a:xfrm>
          <a:prstGeom prst="roundRect">
            <a:avLst>
              <a:gd name="adj" fmla="val 0"/>
            </a:avLst>
          </a:prstGeom>
          <a:solidFill>
            <a:schemeClr val="accent6"/>
          </a:solidFill>
          <a:ln w="9525" cap="flat" cmpd="sng" algn="ctr">
            <a:noFill/>
            <a:prstDash val="solid"/>
          </a:ln>
          <a:effectLst/>
        </p:spPr>
        <p:txBody>
          <a:bodyPr rtlCol="0" anchor="ctr"/>
          <a:lstStyle/>
          <a:p>
            <a:pPr algn="ctr" defTabSz="1463040">
              <a:lnSpc>
                <a:spcPct val="90000"/>
              </a:lnSpc>
              <a:defRPr/>
            </a:pPr>
            <a:r>
              <a:rPr lang="en-US" sz="1800" kern="0" dirty="0">
                <a:solidFill>
                  <a:schemeClr val="bg1"/>
                </a:solidFill>
                <a:latin typeface="Amazon Ember Regular"/>
                <a:ea typeface="Amazon Ember" charset="0"/>
                <a:cs typeface="Amazon Ember" charset="0"/>
              </a:rPr>
              <a:t>DB storage</a:t>
            </a:r>
          </a:p>
        </p:txBody>
      </p:sp>
      <p:cxnSp>
        <p:nvCxnSpPr>
          <p:cNvPr id="33" name="Straight Arrow Connector 32">
            <a:extLst>
              <a:ext uri="{FF2B5EF4-FFF2-40B4-BE49-F238E27FC236}">
                <a16:creationId xmlns:a16="http://schemas.microsoft.com/office/drawing/2014/main" id="{6A62496F-16F5-4F4B-9D7D-B08EFB9AF4F3}"/>
              </a:ext>
            </a:extLst>
          </p:cNvPr>
          <p:cNvCxnSpPr>
            <a:cxnSpLocks/>
          </p:cNvCxnSpPr>
          <p:nvPr/>
        </p:nvCxnSpPr>
        <p:spPr>
          <a:xfrm>
            <a:off x="8821823" y="2147077"/>
            <a:ext cx="0" cy="512064"/>
          </a:xfrm>
          <a:prstGeom prst="straightConnector1">
            <a:avLst/>
          </a:prstGeom>
          <a:noFill/>
          <a:ln w="19050" cap="flat" cmpd="sng" algn="ctr">
            <a:solidFill>
              <a:schemeClr val="tx2"/>
            </a:solidFill>
            <a:prstDash val="solid"/>
            <a:headEnd type="arrow" w="lg" len="med"/>
            <a:tailEnd type="arrow" w="lg" len="med"/>
          </a:ln>
          <a:effectLst/>
        </p:spPr>
      </p:cxnSp>
      <p:cxnSp>
        <p:nvCxnSpPr>
          <p:cNvPr id="34" name="Straight Arrow Connector 33">
            <a:extLst>
              <a:ext uri="{FF2B5EF4-FFF2-40B4-BE49-F238E27FC236}">
                <a16:creationId xmlns:a16="http://schemas.microsoft.com/office/drawing/2014/main" id="{0B464A0A-102A-C84C-A669-A6294ED4917A}"/>
              </a:ext>
            </a:extLst>
          </p:cNvPr>
          <p:cNvCxnSpPr>
            <a:cxnSpLocks/>
          </p:cNvCxnSpPr>
          <p:nvPr/>
        </p:nvCxnSpPr>
        <p:spPr>
          <a:xfrm>
            <a:off x="8821823" y="3983229"/>
            <a:ext cx="0" cy="503158"/>
          </a:xfrm>
          <a:prstGeom prst="straightConnector1">
            <a:avLst/>
          </a:prstGeom>
          <a:noFill/>
          <a:ln w="19050" cap="flat" cmpd="sng" algn="ctr">
            <a:solidFill>
              <a:schemeClr val="tx2"/>
            </a:solidFill>
            <a:prstDash val="solid"/>
            <a:headEnd type="arrow" w="lg" len="med"/>
            <a:tailEnd type="arrow" w="lg" len="med"/>
          </a:ln>
          <a:effectLst/>
        </p:spPr>
      </p:cxnSp>
      <p:cxnSp>
        <p:nvCxnSpPr>
          <p:cNvPr id="35" name="Straight Arrow Connector 34">
            <a:extLst>
              <a:ext uri="{FF2B5EF4-FFF2-40B4-BE49-F238E27FC236}">
                <a16:creationId xmlns:a16="http://schemas.microsoft.com/office/drawing/2014/main" id="{B1F4C2E7-9B5B-574A-B933-CA78FDFE7F7B}"/>
              </a:ext>
            </a:extLst>
          </p:cNvPr>
          <p:cNvCxnSpPr>
            <a:cxnSpLocks/>
          </p:cNvCxnSpPr>
          <p:nvPr/>
        </p:nvCxnSpPr>
        <p:spPr>
          <a:xfrm>
            <a:off x="8821823" y="6035661"/>
            <a:ext cx="0" cy="512064"/>
          </a:xfrm>
          <a:prstGeom prst="straightConnector1">
            <a:avLst/>
          </a:prstGeom>
          <a:noFill/>
          <a:ln w="19050" cap="flat" cmpd="sng" algn="ctr">
            <a:solidFill>
              <a:schemeClr val="tx2"/>
            </a:solidFill>
            <a:prstDash val="solid"/>
            <a:headEnd type="arrow" w="lg" len="med"/>
            <a:tailEnd type="arrow" w="lg" len="med"/>
          </a:ln>
          <a:effectLst/>
        </p:spPr>
      </p:cxnSp>
      <p:grpSp>
        <p:nvGrpSpPr>
          <p:cNvPr id="36" name="Group 35">
            <a:extLst>
              <a:ext uri="{FF2B5EF4-FFF2-40B4-BE49-F238E27FC236}">
                <a16:creationId xmlns:a16="http://schemas.microsoft.com/office/drawing/2014/main" id="{F80629E2-EAF0-994F-8890-17383AF5321E}"/>
              </a:ext>
            </a:extLst>
          </p:cNvPr>
          <p:cNvGrpSpPr/>
          <p:nvPr/>
        </p:nvGrpSpPr>
        <p:grpSpPr>
          <a:xfrm>
            <a:off x="7321851" y="2676497"/>
            <a:ext cx="3013245" cy="1324088"/>
            <a:chOff x="6552358" y="2679200"/>
            <a:chExt cx="3013245" cy="1324088"/>
          </a:xfrm>
          <a:solidFill>
            <a:schemeClr val="accent2"/>
          </a:solidFill>
        </p:grpSpPr>
        <p:sp>
          <p:nvSpPr>
            <p:cNvPr id="37" name="Rounded Rectangle 18">
              <a:extLst>
                <a:ext uri="{FF2B5EF4-FFF2-40B4-BE49-F238E27FC236}">
                  <a16:creationId xmlns:a16="http://schemas.microsoft.com/office/drawing/2014/main" id="{6A8623A4-FF9C-E349-A59D-1B6AF7ED328A}"/>
                </a:ext>
              </a:extLst>
            </p:cNvPr>
            <p:cNvSpPr/>
            <p:nvPr/>
          </p:nvSpPr>
          <p:spPr>
            <a:xfrm>
              <a:off x="6552358" y="2679200"/>
              <a:ext cx="3013245" cy="1324088"/>
            </a:xfrm>
            <a:prstGeom prst="roundRect">
              <a:avLst>
                <a:gd name="adj" fmla="val 0"/>
              </a:avLst>
            </a:prstGeom>
            <a:grpFill/>
            <a:ln w="9525" cap="flat" cmpd="sng" algn="ctr">
              <a:no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a:ln>
                  <a:noFill/>
                </a:ln>
                <a:solidFill>
                  <a:schemeClr val="bg1"/>
                </a:solidFill>
                <a:effectLst/>
                <a:uLnTx/>
                <a:uFillTx/>
                <a:latin typeface="Arial"/>
                <a:ea typeface="Amazon Ember" charset="0"/>
                <a:cs typeface="Amazon Ember" charset="0"/>
              </a:endParaRPr>
            </a:p>
          </p:txBody>
        </p:sp>
        <p:sp>
          <p:nvSpPr>
            <p:cNvPr id="38" name="Rectangle 37">
              <a:extLst>
                <a:ext uri="{FF2B5EF4-FFF2-40B4-BE49-F238E27FC236}">
                  <a16:creationId xmlns:a16="http://schemas.microsoft.com/office/drawing/2014/main" id="{DE2C2450-6F26-3046-A055-FD64D7FA22A6}"/>
                </a:ext>
              </a:extLst>
            </p:cNvPr>
            <p:cNvSpPr/>
            <p:nvPr/>
          </p:nvSpPr>
          <p:spPr>
            <a:xfrm>
              <a:off x="6620037" y="3482827"/>
              <a:ext cx="2864584" cy="341632"/>
            </a:xfrm>
            <a:prstGeom prst="rect">
              <a:avLst/>
            </a:prstGeom>
            <a:grpFill/>
          </p:spPr>
          <p:txBody>
            <a:bodyPr wrap="square">
              <a:spAutoFit/>
            </a:bodyPr>
            <a:lstStyle/>
            <a:p>
              <a:pPr algn="ctr" defTabSz="1463040">
                <a:lnSpc>
                  <a:spcPct val="90000"/>
                </a:lnSpc>
                <a:defRPr/>
              </a:pPr>
              <a:r>
                <a:rPr lang="en-US" sz="1800" kern="0" dirty="0">
                  <a:solidFill>
                    <a:schemeClr val="bg1"/>
                  </a:solidFill>
                  <a:latin typeface="Amazon Ember Regular"/>
                  <a:ea typeface="Amazon Ember" charset="0"/>
                  <a:cs typeface="Amazon Ember" charset="0"/>
                </a:rPr>
                <a:t>Request routers</a:t>
              </a:r>
            </a:p>
          </p:txBody>
        </p:sp>
        <p:grpSp>
          <p:nvGrpSpPr>
            <p:cNvPr id="39" name="Group 38">
              <a:extLst>
                <a:ext uri="{FF2B5EF4-FFF2-40B4-BE49-F238E27FC236}">
                  <a16:creationId xmlns:a16="http://schemas.microsoft.com/office/drawing/2014/main" id="{8F672255-1CE9-8342-BE9E-D77474778983}"/>
                </a:ext>
              </a:extLst>
            </p:cNvPr>
            <p:cNvGrpSpPr/>
            <p:nvPr/>
          </p:nvGrpSpPr>
          <p:grpSpPr>
            <a:xfrm>
              <a:off x="6704387" y="2999701"/>
              <a:ext cx="2725677" cy="292608"/>
              <a:chOff x="6590948" y="2999701"/>
              <a:chExt cx="2725677" cy="292608"/>
            </a:xfrm>
            <a:grpFill/>
          </p:grpSpPr>
          <p:sp>
            <p:nvSpPr>
              <p:cNvPr id="40" name="Left-Right Arrow Callout 37">
                <a:extLst>
                  <a:ext uri="{FF2B5EF4-FFF2-40B4-BE49-F238E27FC236}">
                    <a16:creationId xmlns:a16="http://schemas.microsoft.com/office/drawing/2014/main" id="{B69C6F2A-9B6E-B84F-88E4-017D08B1D21B}"/>
                  </a:ext>
                </a:extLst>
              </p:cNvPr>
              <p:cNvSpPr/>
              <p:nvPr/>
            </p:nvSpPr>
            <p:spPr>
              <a:xfrm>
                <a:off x="6590948" y="2999701"/>
                <a:ext cx="585216" cy="292608"/>
              </a:xfrm>
              <a:prstGeom prst="leftRightArrowCallout">
                <a:avLst>
                  <a:gd name="adj1" fmla="val 17906"/>
                  <a:gd name="adj2" fmla="val 25000"/>
                  <a:gd name="adj3" fmla="val 25000"/>
                  <a:gd name="adj4" fmla="val 48123"/>
                </a:avLst>
              </a:prstGeom>
              <a:grpFill/>
              <a:ln w="19050" cap="flat" cmpd="sng" algn="ctr">
                <a:solidFill>
                  <a:srgbClr val="FFFFFF"/>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a:ln>
                    <a:noFill/>
                  </a:ln>
                  <a:solidFill>
                    <a:schemeClr val="bg1"/>
                  </a:solidFill>
                  <a:effectLst/>
                  <a:uLnTx/>
                  <a:uFillTx/>
                  <a:latin typeface="Arial"/>
                </a:endParaRPr>
              </a:p>
            </p:txBody>
          </p:sp>
          <p:sp>
            <p:nvSpPr>
              <p:cNvPr id="41" name="Left-Right Arrow Callout 42">
                <a:extLst>
                  <a:ext uri="{FF2B5EF4-FFF2-40B4-BE49-F238E27FC236}">
                    <a16:creationId xmlns:a16="http://schemas.microsoft.com/office/drawing/2014/main" id="{B039D9EC-382D-E34E-9A4D-0C4E2420CEF2}"/>
                  </a:ext>
                </a:extLst>
              </p:cNvPr>
              <p:cNvSpPr/>
              <p:nvPr/>
            </p:nvSpPr>
            <p:spPr>
              <a:xfrm>
                <a:off x="7343262" y="2999701"/>
                <a:ext cx="585216" cy="292608"/>
              </a:xfrm>
              <a:prstGeom prst="leftRightArrowCallout">
                <a:avLst>
                  <a:gd name="adj1" fmla="val 17906"/>
                  <a:gd name="adj2" fmla="val 25000"/>
                  <a:gd name="adj3" fmla="val 25000"/>
                  <a:gd name="adj4" fmla="val 48123"/>
                </a:avLst>
              </a:prstGeom>
              <a:grpFill/>
              <a:ln w="19050" cap="flat" cmpd="sng" algn="ctr">
                <a:solidFill>
                  <a:srgbClr val="FFFFFF"/>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a:ln>
                    <a:noFill/>
                  </a:ln>
                  <a:solidFill>
                    <a:schemeClr val="bg1"/>
                  </a:solidFill>
                  <a:effectLst/>
                  <a:uLnTx/>
                  <a:uFillTx/>
                  <a:latin typeface="Arial"/>
                </a:endParaRPr>
              </a:p>
            </p:txBody>
          </p:sp>
          <p:sp>
            <p:nvSpPr>
              <p:cNvPr id="42" name="Left-Right Arrow Callout 43">
                <a:extLst>
                  <a:ext uri="{FF2B5EF4-FFF2-40B4-BE49-F238E27FC236}">
                    <a16:creationId xmlns:a16="http://schemas.microsoft.com/office/drawing/2014/main" id="{FFEB9FBA-D781-574B-BECF-E8C0AA4E0371}"/>
                  </a:ext>
                </a:extLst>
              </p:cNvPr>
              <p:cNvSpPr/>
              <p:nvPr/>
            </p:nvSpPr>
            <p:spPr>
              <a:xfrm>
                <a:off x="8731409" y="2999701"/>
                <a:ext cx="585216" cy="292608"/>
              </a:xfrm>
              <a:prstGeom prst="leftRightArrowCallout">
                <a:avLst>
                  <a:gd name="adj1" fmla="val 17906"/>
                  <a:gd name="adj2" fmla="val 25000"/>
                  <a:gd name="adj3" fmla="val 25000"/>
                  <a:gd name="adj4" fmla="val 48123"/>
                </a:avLst>
              </a:prstGeom>
              <a:grpFill/>
              <a:ln w="19050" cap="flat" cmpd="sng" algn="ctr">
                <a:solidFill>
                  <a:srgbClr val="FFFFFF"/>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a:ln>
                    <a:noFill/>
                  </a:ln>
                  <a:solidFill>
                    <a:schemeClr val="bg1"/>
                  </a:solidFill>
                  <a:effectLst/>
                  <a:uLnTx/>
                  <a:uFillTx/>
                  <a:latin typeface="Arial"/>
                </a:endParaRPr>
              </a:p>
            </p:txBody>
          </p:sp>
          <p:sp>
            <p:nvSpPr>
              <p:cNvPr id="43" name="Oval 42">
                <a:extLst>
                  <a:ext uri="{FF2B5EF4-FFF2-40B4-BE49-F238E27FC236}">
                    <a16:creationId xmlns:a16="http://schemas.microsoft.com/office/drawing/2014/main" id="{C03E1112-3210-2641-B775-C23CB7ECCD73}"/>
                  </a:ext>
                </a:extLst>
              </p:cNvPr>
              <p:cNvSpPr/>
              <p:nvPr/>
            </p:nvSpPr>
            <p:spPr>
              <a:xfrm>
                <a:off x="8147401" y="3109429"/>
                <a:ext cx="102413" cy="102413"/>
              </a:xfrm>
              <a:prstGeom prst="ellipse">
                <a:avLst/>
              </a:prstGeom>
              <a:grpFill/>
              <a:ln w="19050" cap="flat" cmpd="sng" algn="ctr">
                <a:solidFill>
                  <a:srgbClr val="FFFFFF"/>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a:ln>
                    <a:noFill/>
                  </a:ln>
                  <a:solidFill>
                    <a:schemeClr val="bg1"/>
                  </a:solidFill>
                  <a:effectLst/>
                  <a:uLnTx/>
                  <a:uFillTx/>
                  <a:latin typeface="Arial"/>
                </a:endParaRPr>
              </a:p>
            </p:txBody>
          </p:sp>
          <p:sp>
            <p:nvSpPr>
              <p:cNvPr id="44" name="Oval 43">
                <a:extLst>
                  <a:ext uri="{FF2B5EF4-FFF2-40B4-BE49-F238E27FC236}">
                    <a16:creationId xmlns:a16="http://schemas.microsoft.com/office/drawing/2014/main" id="{F992698A-67F3-1641-A36F-EC72635AB8EB}"/>
                  </a:ext>
                </a:extLst>
              </p:cNvPr>
              <p:cNvSpPr/>
              <p:nvPr/>
            </p:nvSpPr>
            <p:spPr>
              <a:xfrm>
                <a:off x="8302033" y="3109429"/>
                <a:ext cx="102413" cy="102413"/>
              </a:xfrm>
              <a:prstGeom prst="ellipse">
                <a:avLst/>
              </a:prstGeom>
              <a:grpFill/>
              <a:ln w="19050" cap="flat" cmpd="sng" algn="ctr">
                <a:solidFill>
                  <a:srgbClr val="FFFFFF"/>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a:ln>
                    <a:noFill/>
                  </a:ln>
                  <a:solidFill>
                    <a:schemeClr val="bg1"/>
                  </a:solidFill>
                  <a:effectLst/>
                  <a:uLnTx/>
                  <a:uFillTx/>
                  <a:latin typeface="Arial"/>
                </a:endParaRPr>
              </a:p>
            </p:txBody>
          </p:sp>
          <p:sp>
            <p:nvSpPr>
              <p:cNvPr id="45" name="Oval 44">
                <a:extLst>
                  <a:ext uri="{FF2B5EF4-FFF2-40B4-BE49-F238E27FC236}">
                    <a16:creationId xmlns:a16="http://schemas.microsoft.com/office/drawing/2014/main" id="{00475575-BF79-D748-962C-AF21200F59DB}"/>
                  </a:ext>
                </a:extLst>
              </p:cNvPr>
              <p:cNvSpPr/>
              <p:nvPr/>
            </p:nvSpPr>
            <p:spPr>
              <a:xfrm>
                <a:off x="8456665" y="3109429"/>
                <a:ext cx="102413" cy="102413"/>
              </a:xfrm>
              <a:prstGeom prst="ellipse">
                <a:avLst/>
              </a:prstGeom>
              <a:grpFill/>
              <a:ln w="19050" cap="flat" cmpd="sng" algn="ctr">
                <a:solidFill>
                  <a:srgbClr val="FFFFFF"/>
                </a:solid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a:ln>
                    <a:noFill/>
                  </a:ln>
                  <a:solidFill>
                    <a:schemeClr val="bg1"/>
                  </a:solidFill>
                  <a:effectLst/>
                  <a:uLnTx/>
                  <a:uFillTx/>
                  <a:latin typeface="Arial"/>
                </a:endParaRPr>
              </a:p>
            </p:txBody>
          </p:sp>
        </p:grpSp>
      </p:grpSp>
      <p:sp>
        <p:nvSpPr>
          <p:cNvPr id="46" name="Rounded Rectangle 83">
            <a:extLst>
              <a:ext uri="{FF2B5EF4-FFF2-40B4-BE49-F238E27FC236}">
                <a16:creationId xmlns:a16="http://schemas.microsoft.com/office/drawing/2014/main" id="{C3CA7EA7-CD80-664A-B84C-10238625E6B0}"/>
              </a:ext>
            </a:extLst>
          </p:cNvPr>
          <p:cNvSpPr/>
          <p:nvPr/>
        </p:nvSpPr>
        <p:spPr>
          <a:xfrm>
            <a:off x="7774798" y="1743417"/>
            <a:ext cx="2094051" cy="403643"/>
          </a:xfrm>
          <a:prstGeom prst="roundRect">
            <a:avLst>
              <a:gd name="adj" fmla="val 0"/>
            </a:avLst>
          </a:prstGeom>
          <a:solidFill>
            <a:schemeClr val="accent5"/>
          </a:solidFill>
          <a:ln w="9525" cap="flat" cmpd="sng" algn="ctr">
            <a:no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Amazon Ember Regular"/>
                <a:ea typeface="Amazon Ember" charset="0"/>
                <a:cs typeface="Amazon Ember" charset="0"/>
              </a:rPr>
              <a:t>Application</a:t>
            </a:r>
          </a:p>
        </p:txBody>
      </p:sp>
      <p:sp>
        <p:nvSpPr>
          <p:cNvPr id="47" name="Rounded Rectangle 19">
            <a:extLst>
              <a:ext uri="{FF2B5EF4-FFF2-40B4-BE49-F238E27FC236}">
                <a16:creationId xmlns:a16="http://schemas.microsoft.com/office/drawing/2014/main" id="{C9EC8458-86C7-5F4E-BA48-EE79A177374D}"/>
              </a:ext>
            </a:extLst>
          </p:cNvPr>
          <p:cNvSpPr/>
          <p:nvPr/>
        </p:nvSpPr>
        <p:spPr>
          <a:xfrm>
            <a:off x="7315200" y="4530022"/>
            <a:ext cx="3013245" cy="1489982"/>
          </a:xfrm>
          <a:prstGeom prst="roundRect">
            <a:avLst>
              <a:gd name="adj" fmla="val 0"/>
            </a:avLst>
          </a:prstGeom>
          <a:solidFill>
            <a:schemeClr val="accent3"/>
          </a:solidFill>
          <a:ln w="9525" cap="flat" cmpd="sng" algn="ctr">
            <a:noFill/>
            <a:prstDash val="solid"/>
          </a:ln>
          <a:effectLst/>
        </p:spPr>
        <p:txBody>
          <a:bodyPr rtlCol="0" anchor="ctr"/>
          <a:lstStyle/>
          <a:p>
            <a:pPr marL="0" marR="0" lvl="0" indent="0" algn="ctr" defTabSz="1463040" eaLnBrk="1" fontAlgn="auto" latinLnBrk="0" hangingPunct="1">
              <a:lnSpc>
                <a:spcPct val="100000"/>
              </a:lnSpc>
              <a:spcBef>
                <a:spcPts val="0"/>
              </a:spcBef>
              <a:spcAft>
                <a:spcPts val="0"/>
              </a:spcAft>
              <a:buClrTx/>
              <a:buSzTx/>
              <a:buFontTx/>
              <a:buNone/>
              <a:tabLst/>
              <a:defRPr/>
            </a:pPr>
            <a:endParaRPr kumimoji="0" lang="en-US" sz="2240" b="0" i="0" u="none" strike="noStrike" kern="0" cap="none" spc="0" normalizeH="0" baseline="0" noProof="0" dirty="0">
              <a:ln>
                <a:noFill/>
              </a:ln>
              <a:solidFill>
                <a:srgbClr val="FFFFFF">
                  <a:lumMod val="50000"/>
                </a:srgbClr>
              </a:solidFill>
              <a:effectLst/>
              <a:uLnTx/>
              <a:uFillTx/>
              <a:latin typeface="Arial"/>
              <a:ea typeface="Amazon Ember" charset="0"/>
              <a:cs typeface="Amazon Ember" charset="0"/>
            </a:endParaRPr>
          </a:p>
        </p:txBody>
      </p:sp>
      <p:sp>
        <p:nvSpPr>
          <p:cNvPr id="48" name="Rectangle 47">
            <a:extLst>
              <a:ext uri="{FF2B5EF4-FFF2-40B4-BE49-F238E27FC236}">
                <a16:creationId xmlns:a16="http://schemas.microsoft.com/office/drawing/2014/main" id="{726ACD0F-3EB7-474E-817A-AAAE122996AA}"/>
              </a:ext>
            </a:extLst>
          </p:cNvPr>
          <p:cNvSpPr/>
          <p:nvPr/>
        </p:nvSpPr>
        <p:spPr>
          <a:xfrm>
            <a:off x="7315202" y="5509025"/>
            <a:ext cx="3013244" cy="341632"/>
          </a:xfrm>
          <a:prstGeom prst="rect">
            <a:avLst/>
          </a:prstGeom>
          <a:noFill/>
        </p:spPr>
        <p:txBody>
          <a:bodyPr wrap="square">
            <a:spAutoFit/>
          </a:bodyPr>
          <a:lstStyle/>
          <a:p>
            <a:pPr marL="0" marR="0" lvl="0" indent="0" algn="ctr" defTabSz="1463040" eaLnBrk="1" fontAlgn="auto" latinLnBrk="0" hangingPunct="1">
              <a:lnSpc>
                <a:spcPct val="9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bg1"/>
                </a:solidFill>
                <a:effectLst/>
                <a:uLnTx/>
                <a:uFillTx/>
                <a:latin typeface="Amazon Ember Regular"/>
                <a:ea typeface="Amazon Ember" charset="0"/>
                <a:cs typeface="Amazon Ember" charset="0"/>
              </a:rPr>
              <a:t>Scalable DB capacity</a:t>
            </a:r>
          </a:p>
        </p:txBody>
      </p:sp>
      <p:grpSp>
        <p:nvGrpSpPr>
          <p:cNvPr id="49" name="Group 48">
            <a:extLst>
              <a:ext uri="{FF2B5EF4-FFF2-40B4-BE49-F238E27FC236}">
                <a16:creationId xmlns:a16="http://schemas.microsoft.com/office/drawing/2014/main" id="{1DB21647-E4BE-8F45-8411-4C096CB24992}"/>
              </a:ext>
            </a:extLst>
          </p:cNvPr>
          <p:cNvGrpSpPr/>
          <p:nvPr/>
        </p:nvGrpSpPr>
        <p:grpSpPr>
          <a:xfrm>
            <a:off x="7797632" y="4768102"/>
            <a:ext cx="2048380" cy="618140"/>
            <a:chOff x="14939573" y="3762996"/>
            <a:chExt cx="2768183" cy="835355"/>
          </a:xfrm>
        </p:grpSpPr>
        <p:grpSp>
          <p:nvGrpSpPr>
            <p:cNvPr id="50" name="Group 49">
              <a:extLst>
                <a:ext uri="{FF2B5EF4-FFF2-40B4-BE49-F238E27FC236}">
                  <a16:creationId xmlns:a16="http://schemas.microsoft.com/office/drawing/2014/main" id="{0F30B0F5-F12B-064B-AF32-92E3BA8F6A77}"/>
                </a:ext>
              </a:extLst>
            </p:cNvPr>
            <p:cNvGrpSpPr/>
            <p:nvPr/>
          </p:nvGrpSpPr>
          <p:grpSpPr>
            <a:xfrm>
              <a:off x="14939573" y="4215687"/>
              <a:ext cx="332589" cy="382664"/>
              <a:chOff x="786472" y="4572218"/>
              <a:chExt cx="459449" cy="528625"/>
            </a:xfrm>
            <a:noFill/>
          </p:grpSpPr>
          <p:sp>
            <p:nvSpPr>
              <p:cNvPr id="66" name="Freeform 33">
                <a:extLst>
                  <a:ext uri="{FF2B5EF4-FFF2-40B4-BE49-F238E27FC236}">
                    <a16:creationId xmlns:a16="http://schemas.microsoft.com/office/drawing/2014/main" id="{EA294EA9-EA6E-7C4A-A56F-81B3D4B97876}"/>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67" name="Oval 30">
                <a:extLst>
                  <a:ext uri="{FF2B5EF4-FFF2-40B4-BE49-F238E27FC236}">
                    <a16:creationId xmlns:a16="http://schemas.microsoft.com/office/drawing/2014/main" id="{F43504D7-CF6F-F541-81EF-1A8A3852A214}"/>
                  </a:ext>
                </a:extLst>
              </p:cNvPr>
              <p:cNvSpPr>
                <a:spLocks noChangeArrowheads="1"/>
              </p:cNvSpPr>
              <p:nvPr/>
            </p:nvSpPr>
            <p:spPr bwMode="auto">
              <a:xfrm>
                <a:off x="786472" y="4572218"/>
                <a:ext cx="459449" cy="139898"/>
              </a:xfrm>
              <a:prstGeom prst="ellipse">
                <a:avLst/>
              </a:pr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68" name="Freeform 31">
                <a:extLst>
                  <a:ext uri="{FF2B5EF4-FFF2-40B4-BE49-F238E27FC236}">
                    <a16:creationId xmlns:a16="http://schemas.microsoft.com/office/drawing/2014/main" id="{0A92A13E-A005-7948-8A9C-97240C142623}"/>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69" name="Freeform 32">
                <a:extLst>
                  <a:ext uri="{FF2B5EF4-FFF2-40B4-BE49-F238E27FC236}">
                    <a16:creationId xmlns:a16="http://schemas.microsoft.com/office/drawing/2014/main" id="{20DA41DD-E905-464C-BDF4-AECF4C59E179}"/>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grpSp>
        <p:grpSp>
          <p:nvGrpSpPr>
            <p:cNvPr id="51" name="Group 50">
              <a:extLst>
                <a:ext uri="{FF2B5EF4-FFF2-40B4-BE49-F238E27FC236}">
                  <a16:creationId xmlns:a16="http://schemas.microsoft.com/office/drawing/2014/main" id="{DF30D8CF-53C0-2E40-8CDD-58DCFDF0B8AF}"/>
                </a:ext>
              </a:extLst>
            </p:cNvPr>
            <p:cNvGrpSpPr/>
            <p:nvPr/>
          </p:nvGrpSpPr>
          <p:grpSpPr>
            <a:xfrm>
              <a:off x="15489607" y="4077781"/>
              <a:ext cx="452449" cy="520570"/>
              <a:chOff x="786472" y="4572218"/>
              <a:chExt cx="459449" cy="528625"/>
            </a:xfrm>
            <a:noFill/>
          </p:grpSpPr>
          <p:sp>
            <p:nvSpPr>
              <p:cNvPr id="62" name="Freeform 33">
                <a:extLst>
                  <a:ext uri="{FF2B5EF4-FFF2-40B4-BE49-F238E27FC236}">
                    <a16:creationId xmlns:a16="http://schemas.microsoft.com/office/drawing/2014/main" id="{4EE3C5CE-4D01-3B44-BDBC-3B266E6A2C51}"/>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63" name="Oval 30">
                <a:extLst>
                  <a:ext uri="{FF2B5EF4-FFF2-40B4-BE49-F238E27FC236}">
                    <a16:creationId xmlns:a16="http://schemas.microsoft.com/office/drawing/2014/main" id="{DA030556-27D8-4444-A620-7D499AD07078}"/>
                  </a:ext>
                </a:extLst>
              </p:cNvPr>
              <p:cNvSpPr>
                <a:spLocks noChangeArrowheads="1"/>
              </p:cNvSpPr>
              <p:nvPr/>
            </p:nvSpPr>
            <p:spPr bwMode="auto">
              <a:xfrm>
                <a:off x="786472" y="4572218"/>
                <a:ext cx="459449" cy="139898"/>
              </a:xfrm>
              <a:prstGeom prst="ellipse">
                <a:avLst/>
              </a:pr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64" name="Freeform 31">
                <a:extLst>
                  <a:ext uri="{FF2B5EF4-FFF2-40B4-BE49-F238E27FC236}">
                    <a16:creationId xmlns:a16="http://schemas.microsoft.com/office/drawing/2014/main" id="{B7FBC3A5-3259-E843-95F0-05EC6CFB5E47}"/>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65" name="Freeform 32">
                <a:extLst>
                  <a:ext uri="{FF2B5EF4-FFF2-40B4-BE49-F238E27FC236}">
                    <a16:creationId xmlns:a16="http://schemas.microsoft.com/office/drawing/2014/main" id="{77779E10-AB92-A74F-B8BF-3AD4E387F7A7}"/>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grpSp>
        <p:grpSp>
          <p:nvGrpSpPr>
            <p:cNvPr id="52" name="Group 51">
              <a:extLst>
                <a:ext uri="{FF2B5EF4-FFF2-40B4-BE49-F238E27FC236}">
                  <a16:creationId xmlns:a16="http://schemas.microsoft.com/office/drawing/2014/main" id="{DEAE98DA-384E-1345-9623-6691D4EAF31F}"/>
                </a:ext>
              </a:extLst>
            </p:cNvPr>
            <p:cNvGrpSpPr/>
            <p:nvPr/>
          </p:nvGrpSpPr>
          <p:grpSpPr>
            <a:xfrm>
              <a:off x="16159501" y="3902529"/>
              <a:ext cx="604768" cy="695822"/>
              <a:chOff x="786472" y="4572218"/>
              <a:chExt cx="459449" cy="528625"/>
            </a:xfrm>
            <a:noFill/>
          </p:grpSpPr>
          <p:sp>
            <p:nvSpPr>
              <p:cNvPr id="58" name="Freeform 33">
                <a:extLst>
                  <a:ext uri="{FF2B5EF4-FFF2-40B4-BE49-F238E27FC236}">
                    <a16:creationId xmlns:a16="http://schemas.microsoft.com/office/drawing/2014/main" id="{890D40B6-82A2-3945-9DCE-8C0838169B9D}"/>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59" name="Oval 30">
                <a:extLst>
                  <a:ext uri="{FF2B5EF4-FFF2-40B4-BE49-F238E27FC236}">
                    <a16:creationId xmlns:a16="http://schemas.microsoft.com/office/drawing/2014/main" id="{809B4839-ACD0-5042-B7B2-2E2A54F1B672}"/>
                  </a:ext>
                </a:extLst>
              </p:cNvPr>
              <p:cNvSpPr>
                <a:spLocks noChangeArrowheads="1"/>
              </p:cNvSpPr>
              <p:nvPr/>
            </p:nvSpPr>
            <p:spPr bwMode="auto">
              <a:xfrm>
                <a:off x="786472" y="4572218"/>
                <a:ext cx="459449" cy="139898"/>
              </a:xfrm>
              <a:prstGeom prst="ellipse">
                <a:avLst/>
              </a:pr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60" name="Freeform 31">
                <a:extLst>
                  <a:ext uri="{FF2B5EF4-FFF2-40B4-BE49-F238E27FC236}">
                    <a16:creationId xmlns:a16="http://schemas.microsoft.com/office/drawing/2014/main" id="{CCE9811F-676A-6D4A-9BAC-84D12F4E35B5}"/>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61" name="Freeform 32">
                <a:extLst>
                  <a:ext uri="{FF2B5EF4-FFF2-40B4-BE49-F238E27FC236}">
                    <a16:creationId xmlns:a16="http://schemas.microsoft.com/office/drawing/2014/main" id="{0E835801-8CB8-A042-B8EE-1E55348C152B}"/>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grpSp>
        <p:grpSp>
          <p:nvGrpSpPr>
            <p:cNvPr id="53" name="Group 52">
              <a:extLst>
                <a:ext uri="{FF2B5EF4-FFF2-40B4-BE49-F238E27FC236}">
                  <a16:creationId xmlns:a16="http://schemas.microsoft.com/office/drawing/2014/main" id="{E6AB0B39-14C5-F741-B949-73409CA18FEE}"/>
                </a:ext>
              </a:extLst>
            </p:cNvPr>
            <p:cNvGrpSpPr/>
            <p:nvPr/>
          </p:nvGrpSpPr>
          <p:grpSpPr>
            <a:xfrm>
              <a:off x="16981714" y="3762996"/>
              <a:ext cx="726042" cy="835355"/>
              <a:chOff x="786472" y="4572218"/>
              <a:chExt cx="459449" cy="528625"/>
            </a:xfrm>
            <a:noFill/>
          </p:grpSpPr>
          <p:sp>
            <p:nvSpPr>
              <p:cNvPr id="54" name="Freeform 33">
                <a:extLst>
                  <a:ext uri="{FF2B5EF4-FFF2-40B4-BE49-F238E27FC236}">
                    <a16:creationId xmlns:a16="http://schemas.microsoft.com/office/drawing/2014/main" id="{1EDA0F85-854E-0F4B-A311-52313FB6AB66}"/>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55" name="Oval 30">
                <a:extLst>
                  <a:ext uri="{FF2B5EF4-FFF2-40B4-BE49-F238E27FC236}">
                    <a16:creationId xmlns:a16="http://schemas.microsoft.com/office/drawing/2014/main" id="{BE4C2711-5DA6-504C-BBC0-730F0810ADB9}"/>
                  </a:ext>
                </a:extLst>
              </p:cNvPr>
              <p:cNvSpPr>
                <a:spLocks noChangeArrowheads="1"/>
              </p:cNvSpPr>
              <p:nvPr/>
            </p:nvSpPr>
            <p:spPr bwMode="auto">
              <a:xfrm>
                <a:off x="786472" y="4572218"/>
                <a:ext cx="459449" cy="139898"/>
              </a:xfrm>
              <a:prstGeom prst="ellipse">
                <a:avLst/>
              </a:pr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56" name="Freeform 31">
                <a:extLst>
                  <a:ext uri="{FF2B5EF4-FFF2-40B4-BE49-F238E27FC236}">
                    <a16:creationId xmlns:a16="http://schemas.microsoft.com/office/drawing/2014/main" id="{293CBE7A-45D5-5445-9084-58D106BE4CC6}"/>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sp>
            <p:nvSpPr>
              <p:cNvPr id="57" name="Freeform 32">
                <a:extLst>
                  <a:ext uri="{FF2B5EF4-FFF2-40B4-BE49-F238E27FC236}">
                    <a16:creationId xmlns:a16="http://schemas.microsoft.com/office/drawing/2014/main" id="{75551614-FBC6-9C47-A9DC-830AC028A664}"/>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9050" cap="rnd">
                <a:solidFill>
                  <a:schemeClr val="bg1"/>
                </a:solidFill>
                <a:prstDash val="solid"/>
                <a:round/>
                <a:headEnd/>
                <a:tailE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dirty="0">
                  <a:solidFill>
                    <a:prstClr val="white"/>
                  </a:solidFill>
                  <a:latin typeface="Arial"/>
                </a:endParaRPr>
              </a:p>
            </p:txBody>
          </p:sp>
        </p:grpSp>
      </p:grpSp>
    </p:spTree>
    <p:extLst>
      <p:ext uri="{BB962C8B-B14F-4D97-AF65-F5344CB8AC3E}">
        <p14:creationId xmlns:p14="http://schemas.microsoft.com/office/powerpoint/2010/main" val="1405116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2CE7-6D1D-F441-8AC0-3CA035A3FA98}"/>
              </a:ext>
            </a:extLst>
          </p:cNvPr>
          <p:cNvSpPr>
            <a:spLocks noGrp="1"/>
          </p:cNvSpPr>
          <p:nvPr>
            <p:ph type="title"/>
          </p:nvPr>
        </p:nvSpPr>
        <p:spPr/>
        <p:txBody>
          <a:bodyPr/>
          <a:lstStyle/>
          <a:p>
            <a:r>
              <a:rPr lang="en-US" dirty="0"/>
              <a:t>Using Aurora Serverless in practice</a:t>
            </a:r>
          </a:p>
        </p:txBody>
      </p:sp>
      <p:sp>
        <p:nvSpPr>
          <p:cNvPr id="3" name="Content Placeholder 2">
            <a:extLst>
              <a:ext uri="{FF2B5EF4-FFF2-40B4-BE49-F238E27FC236}">
                <a16:creationId xmlns:a16="http://schemas.microsoft.com/office/drawing/2014/main" id="{96B94AD8-B42C-F043-8348-75B925EFC5F0}"/>
              </a:ext>
            </a:extLst>
          </p:cNvPr>
          <p:cNvSpPr>
            <a:spLocks noGrp="1"/>
          </p:cNvSpPr>
          <p:nvPr>
            <p:ph idx="1"/>
          </p:nvPr>
        </p:nvSpPr>
        <p:spPr/>
        <p:txBody>
          <a:bodyPr/>
          <a:lstStyle/>
          <a:p>
            <a:r>
              <a:rPr lang="en-US" sz="2800" b="1" dirty="0"/>
              <a:t>HA considerations:</a:t>
            </a:r>
          </a:p>
          <a:p>
            <a:pPr marL="457200" indent="-457200">
              <a:buFont typeface="Arial" panose="020B0604020202020204" pitchFamily="34" charset="0"/>
              <a:buChar char="•"/>
            </a:pPr>
            <a:r>
              <a:rPr lang="en-US" sz="2400" dirty="0"/>
              <a:t>Equivalent of single node provisioned DB cluster</a:t>
            </a:r>
          </a:p>
          <a:p>
            <a:pPr marL="457200" indent="-457200">
              <a:buFont typeface="Arial" panose="020B0604020202020204" pitchFamily="34" charset="0"/>
              <a:buChar char="•"/>
            </a:pPr>
            <a:r>
              <a:rPr lang="en-US" sz="2400" dirty="0"/>
              <a:t>Compute failure recovery time undefined (best case: substitute from warm pool)</a:t>
            </a:r>
          </a:p>
          <a:p>
            <a:pPr marL="457200" indent="-457200">
              <a:buFont typeface="Arial" panose="020B0604020202020204" pitchFamily="34" charset="0"/>
              <a:buChar char="•"/>
            </a:pPr>
            <a:endParaRPr lang="en-US" sz="2400" dirty="0"/>
          </a:p>
          <a:p>
            <a:r>
              <a:rPr lang="en-US" sz="2800" b="1" dirty="0"/>
              <a:t>Scaling considerations:</a:t>
            </a:r>
          </a:p>
          <a:p>
            <a:pPr marL="457200" indent="-457200">
              <a:buFont typeface="Arial" panose="020B0604020202020204" pitchFamily="34" charset="0"/>
              <a:buChar char="•"/>
            </a:pPr>
            <a:r>
              <a:rPr lang="en-US" sz="2400" dirty="0"/>
              <a:t>Scaling point: point in time between 2 transactions to substitute compute node </a:t>
            </a:r>
          </a:p>
          <a:p>
            <a:pPr marL="457200" indent="-457200">
              <a:buFont typeface="Arial" panose="020B0604020202020204" pitchFamily="34" charset="0"/>
              <a:buChar char="•"/>
            </a:pPr>
            <a:r>
              <a:rPr lang="en-US" sz="2400" dirty="0"/>
              <a:t>Timeout action (force scaling/cancel scaling) vs. long running transactions</a:t>
            </a:r>
            <a:endParaRPr lang="en-US" sz="2400" b="1" dirty="0"/>
          </a:p>
          <a:p>
            <a:pPr marL="457200" indent="-457200">
              <a:buFont typeface="Arial" panose="020B0604020202020204" pitchFamily="34" charset="0"/>
              <a:buChar char="•"/>
            </a:pPr>
            <a:r>
              <a:rPr lang="en-US" sz="2400" dirty="0"/>
              <a:t>Connections are kept open (unless active when forced) during scaling =&gt; 3-5 sec response lag</a:t>
            </a:r>
          </a:p>
          <a:p>
            <a:pPr marL="457200" indent="-457200">
              <a:buFont typeface="Arial" panose="020B0604020202020204" pitchFamily="34" charset="0"/>
              <a:buChar char="•"/>
            </a:pPr>
            <a:endParaRPr lang="en-US" sz="2400" dirty="0"/>
          </a:p>
          <a:p>
            <a:r>
              <a:rPr lang="en-US" sz="2800" b="1" dirty="0"/>
              <a:t>Other considerations:</a:t>
            </a:r>
          </a:p>
          <a:p>
            <a:pPr marL="457200" indent="-457200">
              <a:buFont typeface="Arial" panose="020B0604020202020204" pitchFamily="34" charset="0"/>
              <a:buChar char="•"/>
            </a:pPr>
            <a:r>
              <a:rPr lang="en-US" sz="2000" dirty="0"/>
              <a:t>Lack of CDC support, custom parameters, feature parity, patching model </a:t>
            </a:r>
            <a:endParaRPr lang="en-US" sz="2400" dirty="0"/>
          </a:p>
        </p:txBody>
      </p:sp>
    </p:spTree>
    <p:extLst>
      <p:ext uri="{BB962C8B-B14F-4D97-AF65-F5344CB8AC3E}">
        <p14:creationId xmlns:p14="http://schemas.microsoft.com/office/powerpoint/2010/main" val="385980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solidFill>
                  <a:schemeClr val="tx2">
                    <a:lumMod val="75000"/>
                  </a:schemeClr>
                </a:solidFill>
              </a:rPr>
              <a:t>Aurora</a:t>
            </a:r>
            <a:r>
              <a:rPr lang="en-US" dirty="0"/>
              <a:t> </a:t>
            </a:r>
            <a:r>
              <a:rPr lang="en-US" dirty="0">
                <a:solidFill>
                  <a:schemeClr val="tx2">
                    <a:lumMod val="75000"/>
                  </a:schemeClr>
                </a:solidFill>
              </a:rPr>
              <a:t>Serverless: scale up and down with load</a:t>
            </a:r>
          </a:p>
        </p:txBody>
      </p:sp>
      <p:graphicFrame>
        <p:nvGraphicFramePr>
          <p:cNvPr id="16" name="Chart 15">
            <a:extLst>
              <a:ext uri="{FF2B5EF4-FFF2-40B4-BE49-F238E27FC236}">
                <a16:creationId xmlns:a16="http://schemas.microsoft.com/office/drawing/2014/main" id="{FD1ABF34-5F3C-2D4C-90C3-88D5370046E4}"/>
              </a:ext>
            </a:extLst>
          </p:cNvPr>
          <p:cNvGraphicFramePr/>
          <p:nvPr/>
        </p:nvGraphicFramePr>
        <p:xfrm>
          <a:off x="538163" y="1931859"/>
          <a:ext cx="13576576" cy="5305872"/>
        </p:xfrm>
        <a:graphic>
          <a:graphicData uri="http://schemas.openxmlformats.org/drawingml/2006/chart">
            <c:chart xmlns:c="http://schemas.openxmlformats.org/drawingml/2006/chart" xmlns:r="http://schemas.openxmlformats.org/officeDocument/2006/relationships" r:id="rId3"/>
          </a:graphicData>
        </a:graphic>
      </p:graphicFrame>
      <p:sp>
        <p:nvSpPr>
          <p:cNvPr id="17" name="Content Placeholder 2">
            <a:extLst>
              <a:ext uri="{FF2B5EF4-FFF2-40B4-BE49-F238E27FC236}">
                <a16:creationId xmlns:a16="http://schemas.microsoft.com/office/drawing/2014/main" id="{2F14B657-1130-7047-B39B-D74E86B0BA84}"/>
              </a:ext>
            </a:extLst>
          </p:cNvPr>
          <p:cNvSpPr txBox="1">
            <a:spLocks/>
          </p:cNvSpPr>
          <p:nvPr/>
        </p:nvSpPr>
        <p:spPr>
          <a:xfrm>
            <a:off x="326573" y="1470192"/>
            <a:ext cx="991646" cy="572464"/>
          </a:xfrm>
          <a:prstGeom prst="rect">
            <a:avLst/>
          </a:prstGeom>
        </p:spPr>
        <p:txBody>
          <a:bodyPr vert="horz" wrap="square" lIns="182880" tIns="146304" rIns="182880" bIns="146304" rtlCol="0" anchor="t">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marL="0" marR="0" lvl="0" indent="0" algn="ctr" defTabSz="1755645"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1" i="0" u="none" strike="noStrike" kern="1200" cap="none" spc="0" normalizeH="0" baseline="0" noProof="0" dirty="0">
                <a:ln>
                  <a:noFill/>
                </a:ln>
                <a:solidFill>
                  <a:srgbClr val="474746"/>
                </a:solidFill>
                <a:effectLst/>
                <a:uLnTx/>
                <a:uFillTx/>
                <a:latin typeface="Amazon Ember" panose="020B0603020204020204" pitchFamily="34" charset="0"/>
              </a:rPr>
              <a:t>TPS</a:t>
            </a:r>
          </a:p>
        </p:txBody>
      </p:sp>
      <p:sp>
        <p:nvSpPr>
          <p:cNvPr id="18" name="Content Placeholder 2">
            <a:extLst>
              <a:ext uri="{FF2B5EF4-FFF2-40B4-BE49-F238E27FC236}">
                <a16:creationId xmlns:a16="http://schemas.microsoft.com/office/drawing/2014/main" id="{352A8855-1C6C-AB42-B3B0-E113E0FE86C3}"/>
              </a:ext>
            </a:extLst>
          </p:cNvPr>
          <p:cNvSpPr txBox="1">
            <a:spLocks/>
          </p:cNvSpPr>
          <p:nvPr/>
        </p:nvSpPr>
        <p:spPr>
          <a:xfrm>
            <a:off x="13364537" y="1470191"/>
            <a:ext cx="991646" cy="572464"/>
          </a:xfrm>
          <a:prstGeom prst="rect">
            <a:avLst/>
          </a:prstGeom>
        </p:spPr>
        <p:txBody>
          <a:bodyPr vert="horz" wrap="square" lIns="182880" tIns="146304" rIns="182880" bIns="146304" rtlCol="0" anchor="t">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algn="ctr" defTabSz="1755645">
              <a:defRPr/>
            </a:pPr>
            <a:r>
              <a:rPr lang="en-US" sz="2000" b="1" dirty="0">
                <a:solidFill>
                  <a:srgbClr val="474746"/>
                </a:solidFill>
              </a:rPr>
              <a:t>ACU</a:t>
            </a:r>
          </a:p>
        </p:txBody>
      </p:sp>
      <p:sp>
        <p:nvSpPr>
          <p:cNvPr id="19" name="Line Callout 1 18">
            <a:extLst>
              <a:ext uri="{FF2B5EF4-FFF2-40B4-BE49-F238E27FC236}">
                <a16:creationId xmlns:a16="http://schemas.microsoft.com/office/drawing/2014/main" id="{9C594C1B-0592-2E46-9EFE-0497E6658219}"/>
              </a:ext>
            </a:extLst>
          </p:cNvPr>
          <p:cNvSpPr/>
          <p:nvPr/>
        </p:nvSpPr>
        <p:spPr bwMode="auto">
          <a:xfrm>
            <a:off x="10069739" y="2800254"/>
            <a:ext cx="2114322" cy="764326"/>
          </a:xfrm>
          <a:prstGeom prst="borderCallout1">
            <a:avLst>
              <a:gd name="adj1" fmla="val 1659"/>
              <a:gd name="adj2" fmla="val 934"/>
              <a:gd name="adj3" fmla="val 80063"/>
              <a:gd name="adj4" fmla="val -51893"/>
            </a:avLst>
          </a:prstGeom>
          <a:solidFill>
            <a:schemeClr val="accent3"/>
          </a:solidFill>
          <a:ln w="19050" cap="flat" cmpd="sng" algn="ctr">
            <a:solidFill>
              <a:schemeClr val="accent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Amazon Ember" panose="020B0603020204020204" pitchFamily="34" charset="0"/>
                <a:cs typeface="Amazon Ember" panose="020B0603020204020204" pitchFamily="34" charset="0"/>
              </a:rPr>
              <a:t>Scales down more gradually</a:t>
            </a:r>
          </a:p>
        </p:txBody>
      </p:sp>
      <p:sp>
        <p:nvSpPr>
          <p:cNvPr id="20" name="Line Callout 1 19">
            <a:extLst>
              <a:ext uri="{FF2B5EF4-FFF2-40B4-BE49-F238E27FC236}">
                <a16:creationId xmlns:a16="http://schemas.microsoft.com/office/drawing/2014/main" id="{C8135F6C-CE49-AE42-B551-18F7403CC6C3}"/>
              </a:ext>
            </a:extLst>
          </p:cNvPr>
          <p:cNvSpPr/>
          <p:nvPr/>
        </p:nvSpPr>
        <p:spPr bwMode="auto">
          <a:xfrm>
            <a:off x="3401344" y="5372100"/>
            <a:ext cx="2114322" cy="972304"/>
          </a:xfrm>
          <a:prstGeom prst="borderCallout1">
            <a:avLst>
              <a:gd name="adj1" fmla="val 3796"/>
              <a:gd name="adj2" fmla="val 162"/>
              <a:gd name="adj3" fmla="val -104292"/>
              <a:gd name="adj4" fmla="val -37714"/>
            </a:avLst>
          </a:prstGeom>
          <a:solidFill>
            <a:schemeClr val="accent3"/>
          </a:solidFill>
          <a:ln w="19050" cap="flat" cmpd="sng" algn="ctr">
            <a:solidFill>
              <a:schemeClr val="accent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Amazon Ember" panose="020B0603020204020204" pitchFamily="34" charset="0"/>
                <a:cs typeface="Amazon Ember" panose="020B0603020204020204" pitchFamily="34" charset="0"/>
              </a:rPr>
              <a:t>Scales up quickly as load increases</a:t>
            </a:r>
          </a:p>
        </p:txBody>
      </p:sp>
    </p:spTree>
    <p:extLst>
      <p:ext uri="{BB962C8B-B14F-4D97-AF65-F5344CB8AC3E}">
        <p14:creationId xmlns:p14="http://schemas.microsoft.com/office/powerpoint/2010/main" val="79729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50"/>
                                  </p:stCondLst>
                                  <p:childTnLst>
                                    <p:set>
                                      <p:cBhvr>
                                        <p:cTn id="9" dur="1" fill="hold">
                                          <p:stCondLst>
                                            <p:cond delay="0"/>
                                          </p:stCondLst>
                                        </p:cTn>
                                        <p:tgtEl>
                                          <p:spTgt spid="16">
                                            <p:graphicEl>
                                              <a:chart seriesIdx="-4" categoryIdx="0" bldStep="category"/>
                                            </p:graphicEl>
                                          </p:spTgt>
                                        </p:tgtEl>
                                        <p:attrNameLst>
                                          <p:attrName>style.visibility</p:attrName>
                                        </p:attrNameLst>
                                      </p:cBhvr>
                                      <p:to>
                                        <p:strVal val="visible"/>
                                      </p:to>
                                    </p:set>
                                  </p:childTnLst>
                                </p:cTn>
                              </p:par>
                            </p:childTnLst>
                          </p:cTn>
                        </p:par>
                        <p:par>
                          <p:cTn id="10" fill="hold">
                            <p:stCondLst>
                              <p:cond delay="150"/>
                            </p:stCondLst>
                            <p:childTnLst>
                              <p:par>
                                <p:cTn id="11" presetID="1" presetClass="entr" presetSubtype="0" fill="hold" grpId="0" nodeType="afterEffect">
                                  <p:stCondLst>
                                    <p:cond delay="20"/>
                                  </p:stCondLst>
                                  <p:childTnLst>
                                    <p:set>
                                      <p:cBhvr>
                                        <p:cTn id="12" dur="1" fill="hold">
                                          <p:stCondLst>
                                            <p:cond delay="0"/>
                                          </p:stCondLst>
                                        </p:cTn>
                                        <p:tgtEl>
                                          <p:spTgt spid="16">
                                            <p:graphicEl>
                                              <a:chart seriesIdx="-4" categoryIdx="1" bldStep="category"/>
                                            </p:graphicEl>
                                          </p:spTgt>
                                        </p:tgtEl>
                                        <p:attrNameLst>
                                          <p:attrName>style.visibility</p:attrName>
                                        </p:attrNameLst>
                                      </p:cBhvr>
                                      <p:to>
                                        <p:strVal val="visible"/>
                                      </p:to>
                                    </p:set>
                                  </p:childTnLst>
                                </p:cTn>
                              </p:par>
                            </p:childTnLst>
                          </p:cTn>
                        </p:par>
                        <p:par>
                          <p:cTn id="13" fill="hold">
                            <p:stCondLst>
                              <p:cond delay="170"/>
                            </p:stCondLst>
                            <p:childTnLst>
                              <p:par>
                                <p:cTn id="14" presetID="1" presetClass="entr" presetSubtype="0" fill="hold" grpId="0" nodeType="afterEffect">
                                  <p:stCondLst>
                                    <p:cond delay="20"/>
                                  </p:stCondLst>
                                  <p:childTnLst>
                                    <p:set>
                                      <p:cBhvr>
                                        <p:cTn id="15" dur="1" fill="hold">
                                          <p:stCondLst>
                                            <p:cond delay="0"/>
                                          </p:stCondLst>
                                        </p:cTn>
                                        <p:tgtEl>
                                          <p:spTgt spid="16">
                                            <p:graphicEl>
                                              <a:chart seriesIdx="-4" categoryIdx="2" bldStep="category"/>
                                            </p:graphicEl>
                                          </p:spTgt>
                                        </p:tgtEl>
                                        <p:attrNameLst>
                                          <p:attrName>style.visibility</p:attrName>
                                        </p:attrNameLst>
                                      </p:cBhvr>
                                      <p:to>
                                        <p:strVal val="visible"/>
                                      </p:to>
                                    </p:set>
                                  </p:childTnLst>
                                </p:cTn>
                              </p:par>
                            </p:childTnLst>
                          </p:cTn>
                        </p:par>
                        <p:par>
                          <p:cTn id="16" fill="hold">
                            <p:stCondLst>
                              <p:cond delay="190"/>
                            </p:stCondLst>
                            <p:childTnLst>
                              <p:par>
                                <p:cTn id="17" presetID="1" presetClass="entr" presetSubtype="0" fill="hold" grpId="0" nodeType="afterEffect">
                                  <p:stCondLst>
                                    <p:cond delay="20"/>
                                  </p:stCondLst>
                                  <p:childTnLst>
                                    <p:set>
                                      <p:cBhvr>
                                        <p:cTn id="18" dur="1" fill="hold">
                                          <p:stCondLst>
                                            <p:cond delay="0"/>
                                          </p:stCondLst>
                                        </p:cTn>
                                        <p:tgtEl>
                                          <p:spTgt spid="16">
                                            <p:graphicEl>
                                              <a:chart seriesIdx="-4" categoryIdx="3" bldStep="category"/>
                                            </p:graphicEl>
                                          </p:spTgt>
                                        </p:tgtEl>
                                        <p:attrNameLst>
                                          <p:attrName>style.visibility</p:attrName>
                                        </p:attrNameLst>
                                      </p:cBhvr>
                                      <p:to>
                                        <p:strVal val="visible"/>
                                      </p:to>
                                    </p:set>
                                  </p:childTnLst>
                                </p:cTn>
                              </p:par>
                            </p:childTnLst>
                          </p:cTn>
                        </p:par>
                        <p:par>
                          <p:cTn id="19" fill="hold">
                            <p:stCondLst>
                              <p:cond delay="210"/>
                            </p:stCondLst>
                            <p:childTnLst>
                              <p:par>
                                <p:cTn id="20" presetID="1" presetClass="entr" presetSubtype="0" fill="hold" grpId="0" nodeType="afterEffect">
                                  <p:stCondLst>
                                    <p:cond delay="20"/>
                                  </p:stCondLst>
                                  <p:childTnLst>
                                    <p:set>
                                      <p:cBhvr>
                                        <p:cTn id="21" dur="1" fill="hold">
                                          <p:stCondLst>
                                            <p:cond delay="0"/>
                                          </p:stCondLst>
                                        </p:cTn>
                                        <p:tgtEl>
                                          <p:spTgt spid="16">
                                            <p:graphicEl>
                                              <a:chart seriesIdx="-4" categoryIdx="4" bldStep="category"/>
                                            </p:graphicEl>
                                          </p:spTgt>
                                        </p:tgtEl>
                                        <p:attrNameLst>
                                          <p:attrName>style.visibility</p:attrName>
                                        </p:attrNameLst>
                                      </p:cBhvr>
                                      <p:to>
                                        <p:strVal val="visible"/>
                                      </p:to>
                                    </p:set>
                                  </p:childTnLst>
                                </p:cTn>
                              </p:par>
                            </p:childTnLst>
                          </p:cTn>
                        </p:par>
                        <p:par>
                          <p:cTn id="22" fill="hold">
                            <p:stCondLst>
                              <p:cond delay="230"/>
                            </p:stCondLst>
                            <p:childTnLst>
                              <p:par>
                                <p:cTn id="23" presetID="1" presetClass="entr" presetSubtype="0" fill="hold" grpId="0" nodeType="afterEffect">
                                  <p:stCondLst>
                                    <p:cond delay="20"/>
                                  </p:stCondLst>
                                  <p:childTnLst>
                                    <p:set>
                                      <p:cBhvr>
                                        <p:cTn id="24" dur="1" fill="hold">
                                          <p:stCondLst>
                                            <p:cond delay="0"/>
                                          </p:stCondLst>
                                        </p:cTn>
                                        <p:tgtEl>
                                          <p:spTgt spid="16">
                                            <p:graphicEl>
                                              <a:chart seriesIdx="-4" categoryIdx="5" bldStep="category"/>
                                            </p:graphicEl>
                                          </p:spTgt>
                                        </p:tgtEl>
                                        <p:attrNameLst>
                                          <p:attrName>style.visibility</p:attrName>
                                        </p:attrNameLst>
                                      </p:cBhvr>
                                      <p:to>
                                        <p:strVal val="visible"/>
                                      </p:to>
                                    </p:set>
                                  </p:childTnLst>
                                </p:cTn>
                              </p:par>
                            </p:childTnLst>
                          </p:cTn>
                        </p:par>
                        <p:par>
                          <p:cTn id="25" fill="hold">
                            <p:stCondLst>
                              <p:cond delay="250"/>
                            </p:stCondLst>
                            <p:childTnLst>
                              <p:par>
                                <p:cTn id="26" presetID="1" presetClass="entr" presetSubtype="0" fill="hold" grpId="0" nodeType="afterEffect">
                                  <p:stCondLst>
                                    <p:cond delay="20"/>
                                  </p:stCondLst>
                                  <p:childTnLst>
                                    <p:set>
                                      <p:cBhvr>
                                        <p:cTn id="27" dur="1" fill="hold">
                                          <p:stCondLst>
                                            <p:cond delay="0"/>
                                          </p:stCondLst>
                                        </p:cTn>
                                        <p:tgtEl>
                                          <p:spTgt spid="16">
                                            <p:graphicEl>
                                              <a:chart seriesIdx="-4" categoryIdx="6" bldStep="category"/>
                                            </p:graphicEl>
                                          </p:spTgt>
                                        </p:tgtEl>
                                        <p:attrNameLst>
                                          <p:attrName>style.visibility</p:attrName>
                                        </p:attrNameLst>
                                      </p:cBhvr>
                                      <p:to>
                                        <p:strVal val="visible"/>
                                      </p:to>
                                    </p:set>
                                  </p:childTnLst>
                                </p:cTn>
                              </p:par>
                            </p:childTnLst>
                          </p:cTn>
                        </p:par>
                        <p:par>
                          <p:cTn id="28" fill="hold">
                            <p:stCondLst>
                              <p:cond delay="270"/>
                            </p:stCondLst>
                            <p:childTnLst>
                              <p:par>
                                <p:cTn id="29" presetID="1" presetClass="entr" presetSubtype="0" fill="hold" grpId="0" nodeType="afterEffect">
                                  <p:stCondLst>
                                    <p:cond delay="20"/>
                                  </p:stCondLst>
                                  <p:childTnLst>
                                    <p:set>
                                      <p:cBhvr>
                                        <p:cTn id="30" dur="1" fill="hold">
                                          <p:stCondLst>
                                            <p:cond delay="0"/>
                                          </p:stCondLst>
                                        </p:cTn>
                                        <p:tgtEl>
                                          <p:spTgt spid="16">
                                            <p:graphicEl>
                                              <a:chart seriesIdx="-4" categoryIdx="7" bldStep="category"/>
                                            </p:graphicEl>
                                          </p:spTgt>
                                        </p:tgtEl>
                                        <p:attrNameLst>
                                          <p:attrName>style.visibility</p:attrName>
                                        </p:attrNameLst>
                                      </p:cBhvr>
                                      <p:to>
                                        <p:strVal val="visible"/>
                                      </p:to>
                                    </p:set>
                                  </p:childTnLst>
                                </p:cTn>
                              </p:par>
                            </p:childTnLst>
                          </p:cTn>
                        </p:par>
                        <p:par>
                          <p:cTn id="31" fill="hold">
                            <p:stCondLst>
                              <p:cond delay="290"/>
                            </p:stCondLst>
                            <p:childTnLst>
                              <p:par>
                                <p:cTn id="32" presetID="1" presetClass="entr" presetSubtype="0" fill="hold" grpId="0" nodeType="afterEffect">
                                  <p:stCondLst>
                                    <p:cond delay="20"/>
                                  </p:stCondLst>
                                  <p:childTnLst>
                                    <p:set>
                                      <p:cBhvr>
                                        <p:cTn id="33" dur="1" fill="hold">
                                          <p:stCondLst>
                                            <p:cond delay="0"/>
                                          </p:stCondLst>
                                        </p:cTn>
                                        <p:tgtEl>
                                          <p:spTgt spid="16">
                                            <p:graphicEl>
                                              <a:chart seriesIdx="-4" categoryIdx="8" bldStep="category"/>
                                            </p:graphicEl>
                                          </p:spTgt>
                                        </p:tgtEl>
                                        <p:attrNameLst>
                                          <p:attrName>style.visibility</p:attrName>
                                        </p:attrNameLst>
                                      </p:cBhvr>
                                      <p:to>
                                        <p:strVal val="visible"/>
                                      </p:to>
                                    </p:set>
                                  </p:childTnLst>
                                </p:cTn>
                              </p:par>
                            </p:childTnLst>
                          </p:cTn>
                        </p:par>
                        <p:par>
                          <p:cTn id="34" fill="hold">
                            <p:stCondLst>
                              <p:cond delay="310"/>
                            </p:stCondLst>
                            <p:childTnLst>
                              <p:par>
                                <p:cTn id="35" presetID="1" presetClass="entr" presetSubtype="0" fill="hold" grpId="0" nodeType="afterEffect">
                                  <p:stCondLst>
                                    <p:cond delay="20"/>
                                  </p:stCondLst>
                                  <p:childTnLst>
                                    <p:set>
                                      <p:cBhvr>
                                        <p:cTn id="36" dur="1" fill="hold">
                                          <p:stCondLst>
                                            <p:cond delay="0"/>
                                          </p:stCondLst>
                                        </p:cTn>
                                        <p:tgtEl>
                                          <p:spTgt spid="16">
                                            <p:graphicEl>
                                              <a:chart seriesIdx="-4" categoryIdx="9" bldStep="category"/>
                                            </p:graphicEl>
                                          </p:spTgt>
                                        </p:tgtEl>
                                        <p:attrNameLst>
                                          <p:attrName>style.visibility</p:attrName>
                                        </p:attrNameLst>
                                      </p:cBhvr>
                                      <p:to>
                                        <p:strVal val="visible"/>
                                      </p:to>
                                    </p:set>
                                  </p:childTnLst>
                                </p:cTn>
                              </p:par>
                            </p:childTnLst>
                          </p:cTn>
                        </p:par>
                        <p:par>
                          <p:cTn id="37" fill="hold">
                            <p:stCondLst>
                              <p:cond delay="330"/>
                            </p:stCondLst>
                            <p:childTnLst>
                              <p:par>
                                <p:cTn id="38" presetID="1" presetClass="entr" presetSubtype="0" fill="hold" grpId="0" nodeType="afterEffect">
                                  <p:stCondLst>
                                    <p:cond delay="20"/>
                                  </p:stCondLst>
                                  <p:childTnLst>
                                    <p:set>
                                      <p:cBhvr>
                                        <p:cTn id="39" dur="1" fill="hold">
                                          <p:stCondLst>
                                            <p:cond delay="0"/>
                                          </p:stCondLst>
                                        </p:cTn>
                                        <p:tgtEl>
                                          <p:spTgt spid="16">
                                            <p:graphicEl>
                                              <a:chart seriesIdx="-4" categoryIdx="10" bldStep="category"/>
                                            </p:graphicEl>
                                          </p:spTgt>
                                        </p:tgtEl>
                                        <p:attrNameLst>
                                          <p:attrName>style.visibility</p:attrName>
                                        </p:attrNameLst>
                                      </p:cBhvr>
                                      <p:to>
                                        <p:strVal val="visible"/>
                                      </p:to>
                                    </p:set>
                                  </p:childTnLst>
                                </p:cTn>
                              </p:par>
                            </p:childTnLst>
                          </p:cTn>
                        </p:par>
                        <p:par>
                          <p:cTn id="40" fill="hold">
                            <p:stCondLst>
                              <p:cond delay="350"/>
                            </p:stCondLst>
                            <p:childTnLst>
                              <p:par>
                                <p:cTn id="41" presetID="1" presetClass="entr" presetSubtype="0" fill="hold" grpId="0" nodeType="afterEffect">
                                  <p:stCondLst>
                                    <p:cond delay="20"/>
                                  </p:stCondLst>
                                  <p:childTnLst>
                                    <p:set>
                                      <p:cBhvr>
                                        <p:cTn id="42" dur="1" fill="hold">
                                          <p:stCondLst>
                                            <p:cond delay="0"/>
                                          </p:stCondLst>
                                        </p:cTn>
                                        <p:tgtEl>
                                          <p:spTgt spid="16">
                                            <p:graphicEl>
                                              <a:chart seriesIdx="-4" categoryIdx="11" bldStep="category"/>
                                            </p:graphicEl>
                                          </p:spTgt>
                                        </p:tgtEl>
                                        <p:attrNameLst>
                                          <p:attrName>style.visibility</p:attrName>
                                        </p:attrNameLst>
                                      </p:cBhvr>
                                      <p:to>
                                        <p:strVal val="visible"/>
                                      </p:to>
                                    </p:set>
                                  </p:childTnLst>
                                </p:cTn>
                              </p:par>
                            </p:childTnLst>
                          </p:cTn>
                        </p:par>
                        <p:par>
                          <p:cTn id="43" fill="hold">
                            <p:stCondLst>
                              <p:cond delay="370"/>
                            </p:stCondLst>
                            <p:childTnLst>
                              <p:par>
                                <p:cTn id="44" presetID="1" presetClass="entr" presetSubtype="0" fill="hold" grpId="0" nodeType="afterEffect">
                                  <p:stCondLst>
                                    <p:cond delay="20"/>
                                  </p:stCondLst>
                                  <p:childTnLst>
                                    <p:set>
                                      <p:cBhvr>
                                        <p:cTn id="45" dur="1" fill="hold">
                                          <p:stCondLst>
                                            <p:cond delay="0"/>
                                          </p:stCondLst>
                                        </p:cTn>
                                        <p:tgtEl>
                                          <p:spTgt spid="16">
                                            <p:graphicEl>
                                              <a:chart seriesIdx="-4" categoryIdx="12" bldStep="category"/>
                                            </p:graphicEl>
                                          </p:spTgt>
                                        </p:tgtEl>
                                        <p:attrNameLst>
                                          <p:attrName>style.visibility</p:attrName>
                                        </p:attrNameLst>
                                      </p:cBhvr>
                                      <p:to>
                                        <p:strVal val="visible"/>
                                      </p:to>
                                    </p:set>
                                  </p:childTnLst>
                                </p:cTn>
                              </p:par>
                            </p:childTnLst>
                          </p:cTn>
                        </p:par>
                        <p:par>
                          <p:cTn id="46" fill="hold">
                            <p:stCondLst>
                              <p:cond delay="390"/>
                            </p:stCondLst>
                            <p:childTnLst>
                              <p:par>
                                <p:cTn id="47" presetID="1" presetClass="entr" presetSubtype="0" fill="hold" grpId="0" nodeType="afterEffect">
                                  <p:stCondLst>
                                    <p:cond delay="20"/>
                                  </p:stCondLst>
                                  <p:childTnLst>
                                    <p:set>
                                      <p:cBhvr>
                                        <p:cTn id="48" dur="1" fill="hold">
                                          <p:stCondLst>
                                            <p:cond delay="0"/>
                                          </p:stCondLst>
                                        </p:cTn>
                                        <p:tgtEl>
                                          <p:spTgt spid="16">
                                            <p:graphicEl>
                                              <a:chart seriesIdx="-4" categoryIdx="13" bldStep="category"/>
                                            </p:graphicEl>
                                          </p:spTgt>
                                        </p:tgtEl>
                                        <p:attrNameLst>
                                          <p:attrName>style.visibility</p:attrName>
                                        </p:attrNameLst>
                                      </p:cBhvr>
                                      <p:to>
                                        <p:strVal val="visible"/>
                                      </p:to>
                                    </p:set>
                                  </p:childTnLst>
                                </p:cTn>
                              </p:par>
                            </p:childTnLst>
                          </p:cTn>
                        </p:par>
                        <p:par>
                          <p:cTn id="49" fill="hold">
                            <p:stCondLst>
                              <p:cond delay="410"/>
                            </p:stCondLst>
                            <p:childTnLst>
                              <p:par>
                                <p:cTn id="50" presetID="1" presetClass="entr" presetSubtype="0" fill="hold" grpId="0" nodeType="afterEffect">
                                  <p:stCondLst>
                                    <p:cond delay="20"/>
                                  </p:stCondLst>
                                  <p:childTnLst>
                                    <p:set>
                                      <p:cBhvr>
                                        <p:cTn id="51" dur="1" fill="hold">
                                          <p:stCondLst>
                                            <p:cond delay="0"/>
                                          </p:stCondLst>
                                        </p:cTn>
                                        <p:tgtEl>
                                          <p:spTgt spid="16">
                                            <p:graphicEl>
                                              <a:chart seriesIdx="-4" categoryIdx="14" bldStep="category"/>
                                            </p:graphicEl>
                                          </p:spTgt>
                                        </p:tgtEl>
                                        <p:attrNameLst>
                                          <p:attrName>style.visibility</p:attrName>
                                        </p:attrNameLst>
                                      </p:cBhvr>
                                      <p:to>
                                        <p:strVal val="visible"/>
                                      </p:to>
                                    </p:set>
                                  </p:childTnLst>
                                </p:cTn>
                              </p:par>
                            </p:childTnLst>
                          </p:cTn>
                        </p:par>
                        <p:par>
                          <p:cTn id="52" fill="hold">
                            <p:stCondLst>
                              <p:cond delay="430"/>
                            </p:stCondLst>
                            <p:childTnLst>
                              <p:par>
                                <p:cTn id="53" presetID="1" presetClass="entr" presetSubtype="0" fill="hold" grpId="0" nodeType="afterEffect">
                                  <p:stCondLst>
                                    <p:cond delay="20"/>
                                  </p:stCondLst>
                                  <p:childTnLst>
                                    <p:set>
                                      <p:cBhvr>
                                        <p:cTn id="54" dur="1" fill="hold">
                                          <p:stCondLst>
                                            <p:cond delay="0"/>
                                          </p:stCondLst>
                                        </p:cTn>
                                        <p:tgtEl>
                                          <p:spTgt spid="16">
                                            <p:graphicEl>
                                              <a:chart seriesIdx="-4" categoryIdx="15" bldStep="category"/>
                                            </p:graphicEl>
                                          </p:spTgt>
                                        </p:tgtEl>
                                        <p:attrNameLst>
                                          <p:attrName>style.visibility</p:attrName>
                                        </p:attrNameLst>
                                      </p:cBhvr>
                                      <p:to>
                                        <p:strVal val="visible"/>
                                      </p:to>
                                    </p:set>
                                  </p:childTnLst>
                                </p:cTn>
                              </p:par>
                            </p:childTnLst>
                          </p:cTn>
                        </p:par>
                        <p:par>
                          <p:cTn id="55" fill="hold">
                            <p:stCondLst>
                              <p:cond delay="450"/>
                            </p:stCondLst>
                            <p:childTnLst>
                              <p:par>
                                <p:cTn id="56" presetID="1" presetClass="entr" presetSubtype="0" fill="hold" grpId="0" nodeType="afterEffect">
                                  <p:stCondLst>
                                    <p:cond delay="20"/>
                                  </p:stCondLst>
                                  <p:childTnLst>
                                    <p:set>
                                      <p:cBhvr>
                                        <p:cTn id="57" dur="1" fill="hold">
                                          <p:stCondLst>
                                            <p:cond delay="0"/>
                                          </p:stCondLst>
                                        </p:cTn>
                                        <p:tgtEl>
                                          <p:spTgt spid="16">
                                            <p:graphicEl>
                                              <a:chart seriesIdx="-4" categoryIdx="16" bldStep="category"/>
                                            </p:graphicEl>
                                          </p:spTgt>
                                        </p:tgtEl>
                                        <p:attrNameLst>
                                          <p:attrName>style.visibility</p:attrName>
                                        </p:attrNameLst>
                                      </p:cBhvr>
                                      <p:to>
                                        <p:strVal val="visible"/>
                                      </p:to>
                                    </p:set>
                                  </p:childTnLst>
                                </p:cTn>
                              </p:par>
                            </p:childTnLst>
                          </p:cTn>
                        </p:par>
                        <p:par>
                          <p:cTn id="58" fill="hold">
                            <p:stCondLst>
                              <p:cond delay="470"/>
                            </p:stCondLst>
                            <p:childTnLst>
                              <p:par>
                                <p:cTn id="59" presetID="1" presetClass="entr" presetSubtype="0" fill="hold" grpId="0" nodeType="afterEffect">
                                  <p:stCondLst>
                                    <p:cond delay="20"/>
                                  </p:stCondLst>
                                  <p:childTnLst>
                                    <p:set>
                                      <p:cBhvr>
                                        <p:cTn id="60" dur="1" fill="hold">
                                          <p:stCondLst>
                                            <p:cond delay="0"/>
                                          </p:stCondLst>
                                        </p:cTn>
                                        <p:tgtEl>
                                          <p:spTgt spid="16">
                                            <p:graphicEl>
                                              <a:chart seriesIdx="-4" categoryIdx="17" bldStep="category"/>
                                            </p:graphicEl>
                                          </p:spTgt>
                                        </p:tgtEl>
                                        <p:attrNameLst>
                                          <p:attrName>style.visibility</p:attrName>
                                        </p:attrNameLst>
                                      </p:cBhvr>
                                      <p:to>
                                        <p:strVal val="visible"/>
                                      </p:to>
                                    </p:set>
                                  </p:childTnLst>
                                </p:cTn>
                              </p:par>
                            </p:childTnLst>
                          </p:cTn>
                        </p:par>
                        <p:par>
                          <p:cTn id="61" fill="hold">
                            <p:stCondLst>
                              <p:cond delay="490"/>
                            </p:stCondLst>
                            <p:childTnLst>
                              <p:par>
                                <p:cTn id="62" presetID="1" presetClass="entr" presetSubtype="0" fill="hold" grpId="0" nodeType="afterEffect">
                                  <p:stCondLst>
                                    <p:cond delay="20"/>
                                  </p:stCondLst>
                                  <p:childTnLst>
                                    <p:set>
                                      <p:cBhvr>
                                        <p:cTn id="63" dur="1" fill="hold">
                                          <p:stCondLst>
                                            <p:cond delay="0"/>
                                          </p:stCondLst>
                                        </p:cTn>
                                        <p:tgtEl>
                                          <p:spTgt spid="16">
                                            <p:graphicEl>
                                              <a:chart seriesIdx="-4" categoryIdx="18" bldStep="category"/>
                                            </p:graphicEl>
                                          </p:spTgt>
                                        </p:tgtEl>
                                        <p:attrNameLst>
                                          <p:attrName>style.visibility</p:attrName>
                                        </p:attrNameLst>
                                      </p:cBhvr>
                                      <p:to>
                                        <p:strVal val="visible"/>
                                      </p:to>
                                    </p:set>
                                  </p:childTnLst>
                                </p:cTn>
                              </p:par>
                            </p:childTnLst>
                          </p:cTn>
                        </p:par>
                        <p:par>
                          <p:cTn id="64" fill="hold">
                            <p:stCondLst>
                              <p:cond delay="510"/>
                            </p:stCondLst>
                            <p:childTnLst>
                              <p:par>
                                <p:cTn id="65" presetID="1" presetClass="entr" presetSubtype="0" fill="hold" grpId="0" nodeType="afterEffect">
                                  <p:stCondLst>
                                    <p:cond delay="20"/>
                                  </p:stCondLst>
                                  <p:childTnLst>
                                    <p:set>
                                      <p:cBhvr>
                                        <p:cTn id="66" dur="1" fill="hold">
                                          <p:stCondLst>
                                            <p:cond delay="0"/>
                                          </p:stCondLst>
                                        </p:cTn>
                                        <p:tgtEl>
                                          <p:spTgt spid="16">
                                            <p:graphicEl>
                                              <a:chart seriesIdx="-4" categoryIdx="19" bldStep="category"/>
                                            </p:graphicEl>
                                          </p:spTgt>
                                        </p:tgtEl>
                                        <p:attrNameLst>
                                          <p:attrName>style.visibility</p:attrName>
                                        </p:attrNameLst>
                                      </p:cBhvr>
                                      <p:to>
                                        <p:strVal val="visible"/>
                                      </p:to>
                                    </p:set>
                                  </p:childTnLst>
                                </p:cTn>
                              </p:par>
                            </p:childTnLst>
                          </p:cTn>
                        </p:par>
                        <p:par>
                          <p:cTn id="67" fill="hold">
                            <p:stCondLst>
                              <p:cond delay="530"/>
                            </p:stCondLst>
                            <p:childTnLst>
                              <p:par>
                                <p:cTn id="68" presetID="1" presetClass="entr" presetSubtype="0" fill="hold" grpId="0" nodeType="afterEffect">
                                  <p:stCondLst>
                                    <p:cond delay="20"/>
                                  </p:stCondLst>
                                  <p:childTnLst>
                                    <p:set>
                                      <p:cBhvr>
                                        <p:cTn id="69" dur="1" fill="hold">
                                          <p:stCondLst>
                                            <p:cond delay="0"/>
                                          </p:stCondLst>
                                        </p:cTn>
                                        <p:tgtEl>
                                          <p:spTgt spid="16">
                                            <p:graphicEl>
                                              <a:chart seriesIdx="-4" categoryIdx="20" bldStep="category"/>
                                            </p:graphicEl>
                                          </p:spTgt>
                                        </p:tgtEl>
                                        <p:attrNameLst>
                                          <p:attrName>style.visibility</p:attrName>
                                        </p:attrNameLst>
                                      </p:cBhvr>
                                      <p:to>
                                        <p:strVal val="visible"/>
                                      </p:to>
                                    </p:set>
                                  </p:childTnLst>
                                </p:cTn>
                              </p:par>
                            </p:childTnLst>
                          </p:cTn>
                        </p:par>
                        <p:par>
                          <p:cTn id="70" fill="hold">
                            <p:stCondLst>
                              <p:cond delay="550"/>
                            </p:stCondLst>
                            <p:childTnLst>
                              <p:par>
                                <p:cTn id="71" presetID="1" presetClass="entr" presetSubtype="0" fill="hold" grpId="0" nodeType="afterEffect">
                                  <p:stCondLst>
                                    <p:cond delay="20"/>
                                  </p:stCondLst>
                                  <p:childTnLst>
                                    <p:set>
                                      <p:cBhvr>
                                        <p:cTn id="72" dur="1" fill="hold">
                                          <p:stCondLst>
                                            <p:cond delay="0"/>
                                          </p:stCondLst>
                                        </p:cTn>
                                        <p:tgtEl>
                                          <p:spTgt spid="16">
                                            <p:graphicEl>
                                              <a:chart seriesIdx="-4" categoryIdx="21" bldStep="category"/>
                                            </p:graphicEl>
                                          </p:spTgt>
                                        </p:tgtEl>
                                        <p:attrNameLst>
                                          <p:attrName>style.visibility</p:attrName>
                                        </p:attrNameLst>
                                      </p:cBhvr>
                                      <p:to>
                                        <p:strVal val="visible"/>
                                      </p:to>
                                    </p:set>
                                  </p:childTnLst>
                                </p:cTn>
                              </p:par>
                            </p:childTnLst>
                          </p:cTn>
                        </p:par>
                        <p:par>
                          <p:cTn id="73" fill="hold">
                            <p:stCondLst>
                              <p:cond delay="570"/>
                            </p:stCondLst>
                            <p:childTnLst>
                              <p:par>
                                <p:cTn id="74" presetID="1" presetClass="entr" presetSubtype="0" fill="hold" grpId="0" nodeType="afterEffect">
                                  <p:stCondLst>
                                    <p:cond delay="20"/>
                                  </p:stCondLst>
                                  <p:childTnLst>
                                    <p:set>
                                      <p:cBhvr>
                                        <p:cTn id="75" dur="1" fill="hold">
                                          <p:stCondLst>
                                            <p:cond delay="0"/>
                                          </p:stCondLst>
                                        </p:cTn>
                                        <p:tgtEl>
                                          <p:spTgt spid="16">
                                            <p:graphicEl>
                                              <a:chart seriesIdx="-4" categoryIdx="22" bldStep="category"/>
                                            </p:graphicEl>
                                          </p:spTgt>
                                        </p:tgtEl>
                                        <p:attrNameLst>
                                          <p:attrName>style.visibility</p:attrName>
                                        </p:attrNameLst>
                                      </p:cBhvr>
                                      <p:to>
                                        <p:strVal val="visible"/>
                                      </p:to>
                                    </p:set>
                                  </p:childTnLst>
                                </p:cTn>
                              </p:par>
                            </p:childTnLst>
                          </p:cTn>
                        </p:par>
                        <p:par>
                          <p:cTn id="76" fill="hold">
                            <p:stCondLst>
                              <p:cond delay="590"/>
                            </p:stCondLst>
                            <p:childTnLst>
                              <p:par>
                                <p:cTn id="77" presetID="1" presetClass="entr" presetSubtype="0" fill="hold" grpId="0" nodeType="afterEffect">
                                  <p:stCondLst>
                                    <p:cond delay="20"/>
                                  </p:stCondLst>
                                  <p:childTnLst>
                                    <p:set>
                                      <p:cBhvr>
                                        <p:cTn id="78" dur="1" fill="hold">
                                          <p:stCondLst>
                                            <p:cond delay="0"/>
                                          </p:stCondLst>
                                        </p:cTn>
                                        <p:tgtEl>
                                          <p:spTgt spid="16">
                                            <p:graphicEl>
                                              <a:chart seriesIdx="-4" categoryIdx="23" bldStep="category"/>
                                            </p:graphicEl>
                                          </p:spTgt>
                                        </p:tgtEl>
                                        <p:attrNameLst>
                                          <p:attrName>style.visibility</p:attrName>
                                        </p:attrNameLst>
                                      </p:cBhvr>
                                      <p:to>
                                        <p:strVal val="visible"/>
                                      </p:to>
                                    </p:set>
                                  </p:childTnLst>
                                </p:cTn>
                              </p:par>
                            </p:childTnLst>
                          </p:cTn>
                        </p:par>
                        <p:par>
                          <p:cTn id="79" fill="hold">
                            <p:stCondLst>
                              <p:cond delay="610"/>
                            </p:stCondLst>
                            <p:childTnLst>
                              <p:par>
                                <p:cTn id="80" presetID="1" presetClass="entr" presetSubtype="0" fill="hold" grpId="0" nodeType="afterEffect">
                                  <p:stCondLst>
                                    <p:cond delay="20"/>
                                  </p:stCondLst>
                                  <p:childTnLst>
                                    <p:set>
                                      <p:cBhvr>
                                        <p:cTn id="81" dur="1" fill="hold">
                                          <p:stCondLst>
                                            <p:cond delay="0"/>
                                          </p:stCondLst>
                                        </p:cTn>
                                        <p:tgtEl>
                                          <p:spTgt spid="16">
                                            <p:graphicEl>
                                              <a:chart seriesIdx="-4" categoryIdx="24" bldStep="category"/>
                                            </p:graphicEl>
                                          </p:spTgt>
                                        </p:tgtEl>
                                        <p:attrNameLst>
                                          <p:attrName>style.visibility</p:attrName>
                                        </p:attrNameLst>
                                      </p:cBhvr>
                                      <p:to>
                                        <p:strVal val="visible"/>
                                      </p:to>
                                    </p:set>
                                  </p:childTnLst>
                                </p:cTn>
                              </p:par>
                            </p:childTnLst>
                          </p:cTn>
                        </p:par>
                        <p:par>
                          <p:cTn id="82" fill="hold">
                            <p:stCondLst>
                              <p:cond delay="630"/>
                            </p:stCondLst>
                            <p:childTnLst>
                              <p:par>
                                <p:cTn id="83" presetID="1" presetClass="entr" presetSubtype="0" fill="hold" grpId="0" nodeType="afterEffect">
                                  <p:stCondLst>
                                    <p:cond delay="20"/>
                                  </p:stCondLst>
                                  <p:childTnLst>
                                    <p:set>
                                      <p:cBhvr>
                                        <p:cTn id="84" dur="1" fill="hold">
                                          <p:stCondLst>
                                            <p:cond delay="0"/>
                                          </p:stCondLst>
                                        </p:cTn>
                                        <p:tgtEl>
                                          <p:spTgt spid="16">
                                            <p:graphicEl>
                                              <a:chart seriesIdx="-4" categoryIdx="25" bldStep="category"/>
                                            </p:graphicEl>
                                          </p:spTgt>
                                        </p:tgtEl>
                                        <p:attrNameLst>
                                          <p:attrName>style.visibility</p:attrName>
                                        </p:attrNameLst>
                                      </p:cBhvr>
                                      <p:to>
                                        <p:strVal val="visible"/>
                                      </p:to>
                                    </p:set>
                                  </p:childTnLst>
                                </p:cTn>
                              </p:par>
                            </p:childTnLst>
                          </p:cTn>
                        </p:par>
                        <p:par>
                          <p:cTn id="85" fill="hold">
                            <p:stCondLst>
                              <p:cond delay="650"/>
                            </p:stCondLst>
                            <p:childTnLst>
                              <p:par>
                                <p:cTn id="86" presetID="1" presetClass="entr" presetSubtype="0" fill="hold" grpId="0" nodeType="afterEffect">
                                  <p:stCondLst>
                                    <p:cond delay="20"/>
                                  </p:stCondLst>
                                  <p:childTnLst>
                                    <p:set>
                                      <p:cBhvr>
                                        <p:cTn id="87" dur="1" fill="hold">
                                          <p:stCondLst>
                                            <p:cond delay="0"/>
                                          </p:stCondLst>
                                        </p:cTn>
                                        <p:tgtEl>
                                          <p:spTgt spid="16">
                                            <p:graphicEl>
                                              <a:chart seriesIdx="-4" categoryIdx="26" bldStep="category"/>
                                            </p:graphicEl>
                                          </p:spTgt>
                                        </p:tgtEl>
                                        <p:attrNameLst>
                                          <p:attrName>style.visibility</p:attrName>
                                        </p:attrNameLst>
                                      </p:cBhvr>
                                      <p:to>
                                        <p:strVal val="visible"/>
                                      </p:to>
                                    </p:set>
                                  </p:childTnLst>
                                </p:cTn>
                              </p:par>
                            </p:childTnLst>
                          </p:cTn>
                        </p:par>
                        <p:par>
                          <p:cTn id="88" fill="hold">
                            <p:stCondLst>
                              <p:cond delay="670"/>
                            </p:stCondLst>
                            <p:childTnLst>
                              <p:par>
                                <p:cTn id="89" presetID="1" presetClass="entr" presetSubtype="0" fill="hold" grpId="0" nodeType="afterEffect">
                                  <p:stCondLst>
                                    <p:cond delay="20"/>
                                  </p:stCondLst>
                                  <p:childTnLst>
                                    <p:set>
                                      <p:cBhvr>
                                        <p:cTn id="90" dur="1" fill="hold">
                                          <p:stCondLst>
                                            <p:cond delay="0"/>
                                          </p:stCondLst>
                                        </p:cTn>
                                        <p:tgtEl>
                                          <p:spTgt spid="16">
                                            <p:graphicEl>
                                              <a:chart seriesIdx="-4" categoryIdx="27" bldStep="category"/>
                                            </p:graphicEl>
                                          </p:spTgt>
                                        </p:tgtEl>
                                        <p:attrNameLst>
                                          <p:attrName>style.visibility</p:attrName>
                                        </p:attrNameLst>
                                      </p:cBhvr>
                                      <p:to>
                                        <p:strVal val="visible"/>
                                      </p:to>
                                    </p:set>
                                  </p:childTnLst>
                                </p:cTn>
                              </p:par>
                            </p:childTnLst>
                          </p:cTn>
                        </p:par>
                        <p:par>
                          <p:cTn id="91" fill="hold">
                            <p:stCondLst>
                              <p:cond delay="690"/>
                            </p:stCondLst>
                            <p:childTnLst>
                              <p:par>
                                <p:cTn id="92" presetID="1" presetClass="entr" presetSubtype="0" fill="hold" grpId="0" nodeType="afterEffect">
                                  <p:stCondLst>
                                    <p:cond delay="20"/>
                                  </p:stCondLst>
                                  <p:childTnLst>
                                    <p:set>
                                      <p:cBhvr>
                                        <p:cTn id="93" dur="1" fill="hold">
                                          <p:stCondLst>
                                            <p:cond delay="0"/>
                                          </p:stCondLst>
                                        </p:cTn>
                                        <p:tgtEl>
                                          <p:spTgt spid="16">
                                            <p:graphicEl>
                                              <a:chart seriesIdx="-4" categoryIdx="28" bldStep="category"/>
                                            </p:graphicEl>
                                          </p:spTgt>
                                        </p:tgtEl>
                                        <p:attrNameLst>
                                          <p:attrName>style.visibility</p:attrName>
                                        </p:attrNameLst>
                                      </p:cBhvr>
                                      <p:to>
                                        <p:strVal val="visible"/>
                                      </p:to>
                                    </p:set>
                                  </p:childTnLst>
                                </p:cTn>
                              </p:par>
                            </p:childTnLst>
                          </p:cTn>
                        </p:par>
                        <p:par>
                          <p:cTn id="94" fill="hold">
                            <p:stCondLst>
                              <p:cond delay="710"/>
                            </p:stCondLst>
                            <p:childTnLst>
                              <p:par>
                                <p:cTn id="95" presetID="1" presetClass="entr" presetSubtype="0" fill="hold" grpId="0" nodeType="afterEffect">
                                  <p:stCondLst>
                                    <p:cond delay="20"/>
                                  </p:stCondLst>
                                  <p:childTnLst>
                                    <p:set>
                                      <p:cBhvr>
                                        <p:cTn id="96" dur="1" fill="hold">
                                          <p:stCondLst>
                                            <p:cond delay="0"/>
                                          </p:stCondLst>
                                        </p:cTn>
                                        <p:tgtEl>
                                          <p:spTgt spid="16">
                                            <p:graphicEl>
                                              <a:chart seriesIdx="-4" categoryIdx="29" bldStep="category"/>
                                            </p:graphicEl>
                                          </p:spTgt>
                                        </p:tgtEl>
                                        <p:attrNameLst>
                                          <p:attrName>style.visibility</p:attrName>
                                        </p:attrNameLst>
                                      </p:cBhvr>
                                      <p:to>
                                        <p:strVal val="visible"/>
                                      </p:to>
                                    </p:set>
                                  </p:childTnLst>
                                </p:cTn>
                              </p:par>
                            </p:childTnLst>
                          </p:cTn>
                        </p:par>
                        <p:par>
                          <p:cTn id="97" fill="hold">
                            <p:stCondLst>
                              <p:cond delay="730"/>
                            </p:stCondLst>
                            <p:childTnLst>
                              <p:par>
                                <p:cTn id="98" presetID="1" presetClass="entr" presetSubtype="0" fill="hold" grpId="0" nodeType="afterEffect">
                                  <p:stCondLst>
                                    <p:cond delay="20"/>
                                  </p:stCondLst>
                                  <p:childTnLst>
                                    <p:set>
                                      <p:cBhvr>
                                        <p:cTn id="99" dur="1" fill="hold">
                                          <p:stCondLst>
                                            <p:cond delay="0"/>
                                          </p:stCondLst>
                                        </p:cTn>
                                        <p:tgtEl>
                                          <p:spTgt spid="16">
                                            <p:graphicEl>
                                              <a:chart seriesIdx="-4" categoryIdx="30" bldStep="category"/>
                                            </p:graphicEl>
                                          </p:spTgt>
                                        </p:tgtEl>
                                        <p:attrNameLst>
                                          <p:attrName>style.visibility</p:attrName>
                                        </p:attrNameLst>
                                      </p:cBhvr>
                                      <p:to>
                                        <p:strVal val="visible"/>
                                      </p:to>
                                    </p:set>
                                  </p:childTnLst>
                                </p:cTn>
                              </p:par>
                            </p:childTnLst>
                          </p:cTn>
                        </p:par>
                        <p:par>
                          <p:cTn id="100" fill="hold">
                            <p:stCondLst>
                              <p:cond delay="750"/>
                            </p:stCondLst>
                            <p:childTnLst>
                              <p:par>
                                <p:cTn id="101" presetID="1" presetClass="entr" presetSubtype="0" fill="hold" grpId="0" nodeType="afterEffect">
                                  <p:stCondLst>
                                    <p:cond delay="20"/>
                                  </p:stCondLst>
                                  <p:childTnLst>
                                    <p:set>
                                      <p:cBhvr>
                                        <p:cTn id="102" dur="1" fill="hold">
                                          <p:stCondLst>
                                            <p:cond delay="0"/>
                                          </p:stCondLst>
                                        </p:cTn>
                                        <p:tgtEl>
                                          <p:spTgt spid="16">
                                            <p:graphicEl>
                                              <a:chart seriesIdx="-4" categoryIdx="31" bldStep="category"/>
                                            </p:graphicEl>
                                          </p:spTgt>
                                        </p:tgtEl>
                                        <p:attrNameLst>
                                          <p:attrName>style.visibility</p:attrName>
                                        </p:attrNameLst>
                                      </p:cBhvr>
                                      <p:to>
                                        <p:strVal val="visible"/>
                                      </p:to>
                                    </p:set>
                                  </p:childTnLst>
                                </p:cTn>
                              </p:par>
                            </p:childTnLst>
                          </p:cTn>
                        </p:par>
                        <p:par>
                          <p:cTn id="103" fill="hold">
                            <p:stCondLst>
                              <p:cond delay="770"/>
                            </p:stCondLst>
                            <p:childTnLst>
                              <p:par>
                                <p:cTn id="104" presetID="1" presetClass="entr" presetSubtype="0" fill="hold" grpId="0" nodeType="afterEffect">
                                  <p:stCondLst>
                                    <p:cond delay="20"/>
                                  </p:stCondLst>
                                  <p:childTnLst>
                                    <p:set>
                                      <p:cBhvr>
                                        <p:cTn id="105" dur="1" fill="hold">
                                          <p:stCondLst>
                                            <p:cond delay="0"/>
                                          </p:stCondLst>
                                        </p:cTn>
                                        <p:tgtEl>
                                          <p:spTgt spid="16">
                                            <p:graphicEl>
                                              <a:chart seriesIdx="-4" categoryIdx="32" bldStep="category"/>
                                            </p:graphicEl>
                                          </p:spTgt>
                                        </p:tgtEl>
                                        <p:attrNameLst>
                                          <p:attrName>style.visibility</p:attrName>
                                        </p:attrNameLst>
                                      </p:cBhvr>
                                      <p:to>
                                        <p:strVal val="visible"/>
                                      </p:to>
                                    </p:set>
                                  </p:childTnLst>
                                </p:cTn>
                              </p:par>
                            </p:childTnLst>
                          </p:cTn>
                        </p:par>
                        <p:par>
                          <p:cTn id="106" fill="hold">
                            <p:stCondLst>
                              <p:cond delay="790"/>
                            </p:stCondLst>
                            <p:childTnLst>
                              <p:par>
                                <p:cTn id="107" presetID="1" presetClass="entr" presetSubtype="0" fill="hold" grpId="0" nodeType="afterEffect">
                                  <p:stCondLst>
                                    <p:cond delay="20"/>
                                  </p:stCondLst>
                                  <p:childTnLst>
                                    <p:set>
                                      <p:cBhvr>
                                        <p:cTn id="108" dur="1" fill="hold">
                                          <p:stCondLst>
                                            <p:cond delay="0"/>
                                          </p:stCondLst>
                                        </p:cTn>
                                        <p:tgtEl>
                                          <p:spTgt spid="16">
                                            <p:graphicEl>
                                              <a:chart seriesIdx="-4" categoryIdx="33" bldStep="category"/>
                                            </p:graphicEl>
                                          </p:spTgt>
                                        </p:tgtEl>
                                        <p:attrNameLst>
                                          <p:attrName>style.visibility</p:attrName>
                                        </p:attrNameLst>
                                      </p:cBhvr>
                                      <p:to>
                                        <p:strVal val="visible"/>
                                      </p:to>
                                    </p:set>
                                  </p:childTnLst>
                                </p:cTn>
                              </p:par>
                            </p:childTnLst>
                          </p:cTn>
                        </p:par>
                        <p:par>
                          <p:cTn id="109" fill="hold">
                            <p:stCondLst>
                              <p:cond delay="810"/>
                            </p:stCondLst>
                            <p:childTnLst>
                              <p:par>
                                <p:cTn id="110" presetID="1" presetClass="entr" presetSubtype="0" fill="hold" grpId="0" nodeType="afterEffect">
                                  <p:stCondLst>
                                    <p:cond delay="20"/>
                                  </p:stCondLst>
                                  <p:childTnLst>
                                    <p:set>
                                      <p:cBhvr>
                                        <p:cTn id="111" dur="1" fill="hold">
                                          <p:stCondLst>
                                            <p:cond delay="0"/>
                                          </p:stCondLst>
                                        </p:cTn>
                                        <p:tgtEl>
                                          <p:spTgt spid="16">
                                            <p:graphicEl>
                                              <a:chart seriesIdx="-4" categoryIdx="34" bldStep="category"/>
                                            </p:graphicEl>
                                          </p:spTgt>
                                        </p:tgtEl>
                                        <p:attrNameLst>
                                          <p:attrName>style.visibility</p:attrName>
                                        </p:attrNameLst>
                                      </p:cBhvr>
                                      <p:to>
                                        <p:strVal val="visible"/>
                                      </p:to>
                                    </p:set>
                                  </p:childTnLst>
                                </p:cTn>
                              </p:par>
                            </p:childTnLst>
                          </p:cTn>
                        </p:par>
                        <p:par>
                          <p:cTn id="112" fill="hold">
                            <p:stCondLst>
                              <p:cond delay="830"/>
                            </p:stCondLst>
                            <p:childTnLst>
                              <p:par>
                                <p:cTn id="113" presetID="1" presetClass="entr" presetSubtype="0" fill="hold" grpId="0" nodeType="afterEffect">
                                  <p:stCondLst>
                                    <p:cond delay="20"/>
                                  </p:stCondLst>
                                  <p:childTnLst>
                                    <p:set>
                                      <p:cBhvr>
                                        <p:cTn id="114" dur="1" fill="hold">
                                          <p:stCondLst>
                                            <p:cond delay="0"/>
                                          </p:stCondLst>
                                        </p:cTn>
                                        <p:tgtEl>
                                          <p:spTgt spid="16">
                                            <p:graphicEl>
                                              <a:chart seriesIdx="-4" categoryIdx="35" bldStep="category"/>
                                            </p:graphicEl>
                                          </p:spTgt>
                                        </p:tgtEl>
                                        <p:attrNameLst>
                                          <p:attrName>style.visibility</p:attrName>
                                        </p:attrNameLst>
                                      </p:cBhvr>
                                      <p:to>
                                        <p:strVal val="visible"/>
                                      </p:to>
                                    </p:set>
                                  </p:childTnLst>
                                </p:cTn>
                              </p:par>
                            </p:childTnLst>
                          </p:cTn>
                        </p:par>
                        <p:par>
                          <p:cTn id="115" fill="hold">
                            <p:stCondLst>
                              <p:cond delay="850"/>
                            </p:stCondLst>
                            <p:childTnLst>
                              <p:par>
                                <p:cTn id="116" presetID="1" presetClass="entr" presetSubtype="0" fill="hold" grpId="0" nodeType="afterEffect">
                                  <p:stCondLst>
                                    <p:cond delay="20"/>
                                  </p:stCondLst>
                                  <p:childTnLst>
                                    <p:set>
                                      <p:cBhvr>
                                        <p:cTn id="117" dur="1" fill="hold">
                                          <p:stCondLst>
                                            <p:cond delay="0"/>
                                          </p:stCondLst>
                                        </p:cTn>
                                        <p:tgtEl>
                                          <p:spTgt spid="16">
                                            <p:graphicEl>
                                              <a:chart seriesIdx="-4" categoryIdx="36" bldStep="category"/>
                                            </p:graphicEl>
                                          </p:spTgt>
                                        </p:tgtEl>
                                        <p:attrNameLst>
                                          <p:attrName>style.visibility</p:attrName>
                                        </p:attrNameLst>
                                      </p:cBhvr>
                                      <p:to>
                                        <p:strVal val="visible"/>
                                      </p:to>
                                    </p:set>
                                  </p:childTnLst>
                                </p:cTn>
                              </p:par>
                            </p:childTnLst>
                          </p:cTn>
                        </p:par>
                        <p:par>
                          <p:cTn id="118" fill="hold">
                            <p:stCondLst>
                              <p:cond delay="870"/>
                            </p:stCondLst>
                            <p:childTnLst>
                              <p:par>
                                <p:cTn id="119" presetID="1" presetClass="entr" presetSubtype="0" fill="hold" grpId="0" nodeType="afterEffect">
                                  <p:stCondLst>
                                    <p:cond delay="20"/>
                                  </p:stCondLst>
                                  <p:childTnLst>
                                    <p:set>
                                      <p:cBhvr>
                                        <p:cTn id="120" dur="1" fill="hold">
                                          <p:stCondLst>
                                            <p:cond delay="0"/>
                                          </p:stCondLst>
                                        </p:cTn>
                                        <p:tgtEl>
                                          <p:spTgt spid="16">
                                            <p:graphicEl>
                                              <a:chart seriesIdx="-4" categoryIdx="37" bldStep="category"/>
                                            </p:graphicEl>
                                          </p:spTgt>
                                        </p:tgtEl>
                                        <p:attrNameLst>
                                          <p:attrName>style.visibility</p:attrName>
                                        </p:attrNameLst>
                                      </p:cBhvr>
                                      <p:to>
                                        <p:strVal val="visible"/>
                                      </p:to>
                                    </p:set>
                                  </p:childTnLst>
                                </p:cTn>
                              </p:par>
                            </p:childTnLst>
                          </p:cTn>
                        </p:par>
                        <p:par>
                          <p:cTn id="121" fill="hold">
                            <p:stCondLst>
                              <p:cond delay="890"/>
                            </p:stCondLst>
                            <p:childTnLst>
                              <p:par>
                                <p:cTn id="122" presetID="1" presetClass="entr" presetSubtype="0" fill="hold" grpId="0" nodeType="afterEffect">
                                  <p:stCondLst>
                                    <p:cond delay="20"/>
                                  </p:stCondLst>
                                  <p:childTnLst>
                                    <p:set>
                                      <p:cBhvr>
                                        <p:cTn id="123" dur="1" fill="hold">
                                          <p:stCondLst>
                                            <p:cond delay="0"/>
                                          </p:stCondLst>
                                        </p:cTn>
                                        <p:tgtEl>
                                          <p:spTgt spid="16">
                                            <p:graphicEl>
                                              <a:chart seriesIdx="-4" categoryIdx="38" bldStep="category"/>
                                            </p:graphicEl>
                                          </p:spTgt>
                                        </p:tgtEl>
                                        <p:attrNameLst>
                                          <p:attrName>style.visibility</p:attrName>
                                        </p:attrNameLst>
                                      </p:cBhvr>
                                      <p:to>
                                        <p:strVal val="visible"/>
                                      </p:to>
                                    </p:set>
                                  </p:childTnLst>
                                </p:cTn>
                              </p:par>
                            </p:childTnLst>
                          </p:cTn>
                        </p:par>
                        <p:par>
                          <p:cTn id="124" fill="hold">
                            <p:stCondLst>
                              <p:cond delay="910"/>
                            </p:stCondLst>
                            <p:childTnLst>
                              <p:par>
                                <p:cTn id="125" presetID="1" presetClass="entr" presetSubtype="0" fill="hold" grpId="0" nodeType="afterEffect">
                                  <p:stCondLst>
                                    <p:cond delay="20"/>
                                  </p:stCondLst>
                                  <p:childTnLst>
                                    <p:set>
                                      <p:cBhvr>
                                        <p:cTn id="126" dur="1" fill="hold">
                                          <p:stCondLst>
                                            <p:cond delay="0"/>
                                          </p:stCondLst>
                                        </p:cTn>
                                        <p:tgtEl>
                                          <p:spTgt spid="16">
                                            <p:graphicEl>
                                              <a:chart seriesIdx="-4" categoryIdx="39" bldStep="category"/>
                                            </p:graphicEl>
                                          </p:spTgt>
                                        </p:tgtEl>
                                        <p:attrNameLst>
                                          <p:attrName>style.visibility</p:attrName>
                                        </p:attrNameLst>
                                      </p:cBhvr>
                                      <p:to>
                                        <p:strVal val="visible"/>
                                      </p:to>
                                    </p:set>
                                  </p:childTnLst>
                                </p:cTn>
                              </p:par>
                            </p:childTnLst>
                          </p:cTn>
                        </p:par>
                        <p:par>
                          <p:cTn id="127" fill="hold">
                            <p:stCondLst>
                              <p:cond delay="930"/>
                            </p:stCondLst>
                            <p:childTnLst>
                              <p:par>
                                <p:cTn id="128" presetID="1" presetClass="entr" presetSubtype="0" fill="hold" grpId="0" nodeType="afterEffect">
                                  <p:stCondLst>
                                    <p:cond delay="20"/>
                                  </p:stCondLst>
                                  <p:childTnLst>
                                    <p:set>
                                      <p:cBhvr>
                                        <p:cTn id="129" dur="1" fill="hold">
                                          <p:stCondLst>
                                            <p:cond delay="0"/>
                                          </p:stCondLst>
                                        </p:cTn>
                                        <p:tgtEl>
                                          <p:spTgt spid="16">
                                            <p:graphicEl>
                                              <a:chart seriesIdx="-4" categoryIdx="40" bldStep="category"/>
                                            </p:graphicEl>
                                          </p:spTgt>
                                        </p:tgtEl>
                                        <p:attrNameLst>
                                          <p:attrName>style.visibility</p:attrName>
                                        </p:attrNameLst>
                                      </p:cBhvr>
                                      <p:to>
                                        <p:strVal val="visible"/>
                                      </p:to>
                                    </p:set>
                                  </p:childTnLst>
                                </p:cTn>
                              </p:par>
                            </p:childTnLst>
                          </p:cTn>
                        </p:par>
                        <p:par>
                          <p:cTn id="130" fill="hold">
                            <p:stCondLst>
                              <p:cond delay="950"/>
                            </p:stCondLst>
                            <p:childTnLst>
                              <p:par>
                                <p:cTn id="131" presetID="1" presetClass="entr" presetSubtype="0" fill="hold" grpId="0" nodeType="afterEffect">
                                  <p:stCondLst>
                                    <p:cond delay="20"/>
                                  </p:stCondLst>
                                  <p:childTnLst>
                                    <p:set>
                                      <p:cBhvr>
                                        <p:cTn id="132" dur="1" fill="hold">
                                          <p:stCondLst>
                                            <p:cond delay="0"/>
                                          </p:stCondLst>
                                        </p:cTn>
                                        <p:tgtEl>
                                          <p:spTgt spid="16">
                                            <p:graphicEl>
                                              <a:chart seriesIdx="-4" categoryIdx="41" bldStep="category"/>
                                            </p:graphicEl>
                                          </p:spTgt>
                                        </p:tgtEl>
                                        <p:attrNameLst>
                                          <p:attrName>style.visibility</p:attrName>
                                        </p:attrNameLst>
                                      </p:cBhvr>
                                      <p:to>
                                        <p:strVal val="visible"/>
                                      </p:to>
                                    </p:set>
                                  </p:childTnLst>
                                </p:cTn>
                              </p:par>
                            </p:childTnLst>
                          </p:cTn>
                        </p:par>
                        <p:par>
                          <p:cTn id="133" fill="hold">
                            <p:stCondLst>
                              <p:cond delay="970"/>
                            </p:stCondLst>
                            <p:childTnLst>
                              <p:par>
                                <p:cTn id="134" presetID="1" presetClass="entr" presetSubtype="0" fill="hold" grpId="0" nodeType="afterEffect">
                                  <p:stCondLst>
                                    <p:cond delay="20"/>
                                  </p:stCondLst>
                                  <p:childTnLst>
                                    <p:set>
                                      <p:cBhvr>
                                        <p:cTn id="135" dur="1" fill="hold">
                                          <p:stCondLst>
                                            <p:cond delay="0"/>
                                          </p:stCondLst>
                                        </p:cTn>
                                        <p:tgtEl>
                                          <p:spTgt spid="16">
                                            <p:graphicEl>
                                              <a:chart seriesIdx="-4" categoryIdx="42" bldStep="category"/>
                                            </p:graphicEl>
                                          </p:spTgt>
                                        </p:tgtEl>
                                        <p:attrNameLst>
                                          <p:attrName>style.visibility</p:attrName>
                                        </p:attrNameLst>
                                      </p:cBhvr>
                                      <p:to>
                                        <p:strVal val="visible"/>
                                      </p:to>
                                    </p:set>
                                  </p:childTnLst>
                                </p:cTn>
                              </p:par>
                            </p:childTnLst>
                          </p:cTn>
                        </p:par>
                        <p:par>
                          <p:cTn id="136" fill="hold">
                            <p:stCondLst>
                              <p:cond delay="990"/>
                            </p:stCondLst>
                            <p:childTnLst>
                              <p:par>
                                <p:cTn id="137" presetID="1" presetClass="entr" presetSubtype="0" fill="hold" grpId="0" nodeType="afterEffect">
                                  <p:stCondLst>
                                    <p:cond delay="20"/>
                                  </p:stCondLst>
                                  <p:childTnLst>
                                    <p:set>
                                      <p:cBhvr>
                                        <p:cTn id="138" dur="1" fill="hold">
                                          <p:stCondLst>
                                            <p:cond delay="0"/>
                                          </p:stCondLst>
                                        </p:cTn>
                                        <p:tgtEl>
                                          <p:spTgt spid="16">
                                            <p:graphicEl>
                                              <a:chart seriesIdx="-4" categoryIdx="43" bldStep="category"/>
                                            </p:graphicEl>
                                          </p:spTgt>
                                        </p:tgtEl>
                                        <p:attrNameLst>
                                          <p:attrName>style.visibility</p:attrName>
                                        </p:attrNameLst>
                                      </p:cBhvr>
                                      <p:to>
                                        <p:strVal val="visible"/>
                                      </p:to>
                                    </p:set>
                                  </p:childTnLst>
                                </p:cTn>
                              </p:par>
                            </p:childTnLst>
                          </p:cTn>
                        </p:par>
                        <p:par>
                          <p:cTn id="139" fill="hold">
                            <p:stCondLst>
                              <p:cond delay="1010"/>
                            </p:stCondLst>
                            <p:childTnLst>
                              <p:par>
                                <p:cTn id="140" presetID="1" presetClass="entr" presetSubtype="0" fill="hold" grpId="0" nodeType="afterEffect">
                                  <p:stCondLst>
                                    <p:cond delay="20"/>
                                  </p:stCondLst>
                                  <p:childTnLst>
                                    <p:set>
                                      <p:cBhvr>
                                        <p:cTn id="141" dur="1" fill="hold">
                                          <p:stCondLst>
                                            <p:cond delay="0"/>
                                          </p:stCondLst>
                                        </p:cTn>
                                        <p:tgtEl>
                                          <p:spTgt spid="16">
                                            <p:graphicEl>
                                              <a:chart seriesIdx="-4" categoryIdx="44" bldStep="category"/>
                                            </p:graphicEl>
                                          </p:spTgt>
                                        </p:tgtEl>
                                        <p:attrNameLst>
                                          <p:attrName>style.visibility</p:attrName>
                                        </p:attrNameLst>
                                      </p:cBhvr>
                                      <p:to>
                                        <p:strVal val="visible"/>
                                      </p:to>
                                    </p:set>
                                  </p:childTnLst>
                                </p:cTn>
                              </p:par>
                            </p:childTnLst>
                          </p:cTn>
                        </p:par>
                        <p:par>
                          <p:cTn id="142" fill="hold">
                            <p:stCondLst>
                              <p:cond delay="1030"/>
                            </p:stCondLst>
                            <p:childTnLst>
                              <p:par>
                                <p:cTn id="143" presetID="1" presetClass="entr" presetSubtype="0" fill="hold" grpId="0" nodeType="afterEffect">
                                  <p:stCondLst>
                                    <p:cond delay="20"/>
                                  </p:stCondLst>
                                  <p:childTnLst>
                                    <p:set>
                                      <p:cBhvr>
                                        <p:cTn id="144" dur="1" fill="hold">
                                          <p:stCondLst>
                                            <p:cond delay="0"/>
                                          </p:stCondLst>
                                        </p:cTn>
                                        <p:tgtEl>
                                          <p:spTgt spid="16">
                                            <p:graphicEl>
                                              <a:chart seriesIdx="-4" categoryIdx="45" bldStep="category"/>
                                            </p:graphicEl>
                                          </p:spTgt>
                                        </p:tgtEl>
                                        <p:attrNameLst>
                                          <p:attrName>style.visibility</p:attrName>
                                        </p:attrNameLst>
                                      </p:cBhvr>
                                      <p:to>
                                        <p:strVal val="visible"/>
                                      </p:to>
                                    </p:set>
                                  </p:childTnLst>
                                </p:cTn>
                              </p:par>
                            </p:childTnLst>
                          </p:cTn>
                        </p:par>
                        <p:par>
                          <p:cTn id="145" fill="hold">
                            <p:stCondLst>
                              <p:cond delay="1050"/>
                            </p:stCondLst>
                            <p:childTnLst>
                              <p:par>
                                <p:cTn id="146" presetID="1" presetClass="entr" presetSubtype="0" fill="hold" grpId="0" nodeType="afterEffect">
                                  <p:stCondLst>
                                    <p:cond delay="20"/>
                                  </p:stCondLst>
                                  <p:childTnLst>
                                    <p:set>
                                      <p:cBhvr>
                                        <p:cTn id="147" dur="1" fill="hold">
                                          <p:stCondLst>
                                            <p:cond delay="0"/>
                                          </p:stCondLst>
                                        </p:cTn>
                                        <p:tgtEl>
                                          <p:spTgt spid="16">
                                            <p:graphicEl>
                                              <a:chart seriesIdx="-4" categoryIdx="46" bldStep="category"/>
                                            </p:graphicEl>
                                          </p:spTgt>
                                        </p:tgtEl>
                                        <p:attrNameLst>
                                          <p:attrName>style.visibility</p:attrName>
                                        </p:attrNameLst>
                                      </p:cBhvr>
                                      <p:to>
                                        <p:strVal val="visible"/>
                                      </p:to>
                                    </p:set>
                                  </p:childTnLst>
                                </p:cTn>
                              </p:par>
                            </p:childTnLst>
                          </p:cTn>
                        </p:par>
                        <p:par>
                          <p:cTn id="148" fill="hold">
                            <p:stCondLst>
                              <p:cond delay="1070"/>
                            </p:stCondLst>
                            <p:childTnLst>
                              <p:par>
                                <p:cTn id="149" presetID="1" presetClass="entr" presetSubtype="0" fill="hold" grpId="0" nodeType="afterEffect">
                                  <p:stCondLst>
                                    <p:cond delay="20"/>
                                  </p:stCondLst>
                                  <p:childTnLst>
                                    <p:set>
                                      <p:cBhvr>
                                        <p:cTn id="150" dur="1" fill="hold">
                                          <p:stCondLst>
                                            <p:cond delay="0"/>
                                          </p:stCondLst>
                                        </p:cTn>
                                        <p:tgtEl>
                                          <p:spTgt spid="16">
                                            <p:graphicEl>
                                              <a:chart seriesIdx="-4" categoryIdx="47" bldStep="category"/>
                                            </p:graphicEl>
                                          </p:spTgt>
                                        </p:tgtEl>
                                        <p:attrNameLst>
                                          <p:attrName>style.visibility</p:attrName>
                                        </p:attrNameLst>
                                      </p:cBhvr>
                                      <p:to>
                                        <p:strVal val="visible"/>
                                      </p:to>
                                    </p:set>
                                  </p:childTnLst>
                                </p:cTn>
                              </p:par>
                            </p:childTnLst>
                          </p:cTn>
                        </p:par>
                        <p:par>
                          <p:cTn id="151" fill="hold">
                            <p:stCondLst>
                              <p:cond delay="1090"/>
                            </p:stCondLst>
                            <p:childTnLst>
                              <p:par>
                                <p:cTn id="152" presetID="1" presetClass="entr" presetSubtype="0" fill="hold" grpId="0" nodeType="afterEffect">
                                  <p:stCondLst>
                                    <p:cond delay="20"/>
                                  </p:stCondLst>
                                  <p:childTnLst>
                                    <p:set>
                                      <p:cBhvr>
                                        <p:cTn id="153" dur="1" fill="hold">
                                          <p:stCondLst>
                                            <p:cond delay="0"/>
                                          </p:stCondLst>
                                        </p:cTn>
                                        <p:tgtEl>
                                          <p:spTgt spid="16">
                                            <p:graphicEl>
                                              <a:chart seriesIdx="-4" categoryIdx="48" bldStep="category"/>
                                            </p:graphicEl>
                                          </p:spTgt>
                                        </p:tgtEl>
                                        <p:attrNameLst>
                                          <p:attrName>style.visibility</p:attrName>
                                        </p:attrNameLst>
                                      </p:cBhvr>
                                      <p:to>
                                        <p:strVal val="visible"/>
                                      </p:to>
                                    </p:set>
                                  </p:childTnLst>
                                </p:cTn>
                              </p:par>
                            </p:childTnLst>
                          </p:cTn>
                        </p:par>
                        <p:par>
                          <p:cTn id="154" fill="hold">
                            <p:stCondLst>
                              <p:cond delay="1110"/>
                            </p:stCondLst>
                            <p:childTnLst>
                              <p:par>
                                <p:cTn id="155" presetID="1" presetClass="entr" presetSubtype="0" fill="hold" grpId="0" nodeType="afterEffect">
                                  <p:stCondLst>
                                    <p:cond delay="20"/>
                                  </p:stCondLst>
                                  <p:childTnLst>
                                    <p:set>
                                      <p:cBhvr>
                                        <p:cTn id="156" dur="1" fill="hold">
                                          <p:stCondLst>
                                            <p:cond delay="0"/>
                                          </p:stCondLst>
                                        </p:cTn>
                                        <p:tgtEl>
                                          <p:spTgt spid="16">
                                            <p:graphicEl>
                                              <a:chart seriesIdx="-4" categoryIdx="49" bldStep="category"/>
                                            </p:graphicEl>
                                          </p:spTgt>
                                        </p:tgtEl>
                                        <p:attrNameLst>
                                          <p:attrName>style.visibility</p:attrName>
                                        </p:attrNameLst>
                                      </p:cBhvr>
                                      <p:to>
                                        <p:strVal val="visible"/>
                                      </p:to>
                                    </p:set>
                                  </p:childTnLst>
                                </p:cTn>
                              </p:par>
                            </p:childTnLst>
                          </p:cTn>
                        </p:par>
                        <p:par>
                          <p:cTn id="157" fill="hold">
                            <p:stCondLst>
                              <p:cond delay="1130"/>
                            </p:stCondLst>
                            <p:childTnLst>
                              <p:par>
                                <p:cTn id="158" presetID="1" presetClass="entr" presetSubtype="0" fill="hold" grpId="0" nodeType="afterEffect">
                                  <p:stCondLst>
                                    <p:cond delay="20"/>
                                  </p:stCondLst>
                                  <p:childTnLst>
                                    <p:set>
                                      <p:cBhvr>
                                        <p:cTn id="159" dur="1" fill="hold">
                                          <p:stCondLst>
                                            <p:cond delay="0"/>
                                          </p:stCondLst>
                                        </p:cTn>
                                        <p:tgtEl>
                                          <p:spTgt spid="16">
                                            <p:graphicEl>
                                              <a:chart seriesIdx="-4" categoryIdx="50" bldStep="category"/>
                                            </p:graphicEl>
                                          </p:spTgt>
                                        </p:tgtEl>
                                        <p:attrNameLst>
                                          <p:attrName>style.visibility</p:attrName>
                                        </p:attrNameLst>
                                      </p:cBhvr>
                                      <p:to>
                                        <p:strVal val="visible"/>
                                      </p:to>
                                    </p:set>
                                  </p:childTnLst>
                                </p:cTn>
                              </p:par>
                            </p:childTnLst>
                          </p:cTn>
                        </p:par>
                        <p:par>
                          <p:cTn id="160" fill="hold">
                            <p:stCondLst>
                              <p:cond delay="1150"/>
                            </p:stCondLst>
                            <p:childTnLst>
                              <p:par>
                                <p:cTn id="161" presetID="1" presetClass="entr" presetSubtype="0" fill="hold" grpId="0" nodeType="afterEffect">
                                  <p:stCondLst>
                                    <p:cond delay="20"/>
                                  </p:stCondLst>
                                  <p:childTnLst>
                                    <p:set>
                                      <p:cBhvr>
                                        <p:cTn id="162" dur="1" fill="hold">
                                          <p:stCondLst>
                                            <p:cond delay="0"/>
                                          </p:stCondLst>
                                        </p:cTn>
                                        <p:tgtEl>
                                          <p:spTgt spid="16">
                                            <p:graphicEl>
                                              <a:chart seriesIdx="-4" categoryIdx="51" bldStep="category"/>
                                            </p:graphicEl>
                                          </p:spTgt>
                                        </p:tgtEl>
                                        <p:attrNameLst>
                                          <p:attrName>style.visibility</p:attrName>
                                        </p:attrNameLst>
                                      </p:cBhvr>
                                      <p:to>
                                        <p:strVal val="visible"/>
                                      </p:to>
                                    </p:set>
                                  </p:childTnLst>
                                </p:cTn>
                              </p:par>
                            </p:childTnLst>
                          </p:cTn>
                        </p:par>
                        <p:par>
                          <p:cTn id="163" fill="hold">
                            <p:stCondLst>
                              <p:cond delay="1170"/>
                            </p:stCondLst>
                            <p:childTnLst>
                              <p:par>
                                <p:cTn id="164" presetID="1" presetClass="entr" presetSubtype="0" fill="hold" grpId="0" nodeType="afterEffect">
                                  <p:stCondLst>
                                    <p:cond delay="20"/>
                                  </p:stCondLst>
                                  <p:childTnLst>
                                    <p:set>
                                      <p:cBhvr>
                                        <p:cTn id="165" dur="1" fill="hold">
                                          <p:stCondLst>
                                            <p:cond delay="0"/>
                                          </p:stCondLst>
                                        </p:cTn>
                                        <p:tgtEl>
                                          <p:spTgt spid="16">
                                            <p:graphicEl>
                                              <a:chart seriesIdx="-4" categoryIdx="52" bldStep="category"/>
                                            </p:graphicEl>
                                          </p:spTgt>
                                        </p:tgtEl>
                                        <p:attrNameLst>
                                          <p:attrName>style.visibility</p:attrName>
                                        </p:attrNameLst>
                                      </p:cBhvr>
                                      <p:to>
                                        <p:strVal val="visible"/>
                                      </p:to>
                                    </p:set>
                                  </p:childTnLst>
                                </p:cTn>
                              </p:par>
                            </p:childTnLst>
                          </p:cTn>
                        </p:par>
                        <p:par>
                          <p:cTn id="166" fill="hold">
                            <p:stCondLst>
                              <p:cond delay="1190"/>
                            </p:stCondLst>
                            <p:childTnLst>
                              <p:par>
                                <p:cTn id="167" presetID="1" presetClass="entr" presetSubtype="0" fill="hold" grpId="0" nodeType="afterEffect">
                                  <p:stCondLst>
                                    <p:cond delay="20"/>
                                  </p:stCondLst>
                                  <p:childTnLst>
                                    <p:set>
                                      <p:cBhvr>
                                        <p:cTn id="168" dur="1" fill="hold">
                                          <p:stCondLst>
                                            <p:cond delay="0"/>
                                          </p:stCondLst>
                                        </p:cTn>
                                        <p:tgtEl>
                                          <p:spTgt spid="16">
                                            <p:graphicEl>
                                              <a:chart seriesIdx="-4" categoryIdx="53" bldStep="category"/>
                                            </p:graphicEl>
                                          </p:spTgt>
                                        </p:tgtEl>
                                        <p:attrNameLst>
                                          <p:attrName>style.visibility</p:attrName>
                                        </p:attrNameLst>
                                      </p:cBhvr>
                                      <p:to>
                                        <p:strVal val="visible"/>
                                      </p:to>
                                    </p:set>
                                  </p:childTnLst>
                                </p:cTn>
                              </p:par>
                            </p:childTnLst>
                          </p:cTn>
                        </p:par>
                        <p:par>
                          <p:cTn id="169" fill="hold">
                            <p:stCondLst>
                              <p:cond delay="1210"/>
                            </p:stCondLst>
                            <p:childTnLst>
                              <p:par>
                                <p:cTn id="170" presetID="1" presetClass="entr" presetSubtype="0" fill="hold" grpId="0" nodeType="afterEffect">
                                  <p:stCondLst>
                                    <p:cond delay="20"/>
                                  </p:stCondLst>
                                  <p:childTnLst>
                                    <p:set>
                                      <p:cBhvr>
                                        <p:cTn id="171" dur="1" fill="hold">
                                          <p:stCondLst>
                                            <p:cond delay="0"/>
                                          </p:stCondLst>
                                        </p:cTn>
                                        <p:tgtEl>
                                          <p:spTgt spid="16">
                                            <p:graphicEl>
                                              <a:chart seriesIdx="-4" categoryIdx="54" bldStep="category"/>
                                            </p:graphicEl>
                                          </p:spTgt>
                                        </p:tgtEl>
                                        <p:attrNameLst>
                                          <p:attrName>style.visibility</p:attrName>
                                        </p:attrNameLst>
                                      </p:cBhvr>
                                      <p:to>
                                        <p:strVal val="visible"/>
                                      </p:to>
                                    </p:set>
                                  </p:childTnLst>
                                </p:cTn>
                              </p:par>
                            </p:childTnLst>
                          </p:cTn>
                        </p:par>
                        <p:par>
                          <p:cTn id="172" fill="hold">
                            <p:stCondLst>
                              <p:cond delay="1230"/>
                            </p:stCondLst>
                            <p:childTnLst>
                              <p:par>
                                <p:cTn id="173" presetID="1" presetClass="entr" presetSubtype="0" fill="hold" grpId="0" nodeType="afterEffect">
                                  <p:stCondLst>
                                    <p:cond delay="20"/>
                                  </p:stCondLst>
                                  <p:childTnLst>
                                    <p:set>
                                      <p:cBhvr>
                                        <p:cTn id="174" dur="1" fill="hold">
                                          <p:stCondLst>
                                            <p:cond delay="0"/>
                                          </p:stCondLst>
                                        </p:cTn>
                                        <p:tgtEl>
                                          <p:spTgt spid="16">
                                            <p:graphicEl>
                                              <a:chart seriesIdx="-4" categoryIdx="55" bldStep="category"/>
                                            </p:graphicEl>
                                          </p:spTgt>
                                        </p:tgtEl>
                                        <p:attrNameLst>
                                          <p:attrName>style.visibility</p:attrName>
                                        </p:attrNameLst>
                                      </p:cBhvr>
                                      <p:to>
                                        <p:strVal val="visible"/>
                                      </p:to>
                                    </p:set>
                                  </p:childTnLst>
                                </p:cTn>
                              </p:par>
                            </p:childTnLst>
                          </p:cTn>
                        </p:par>
                        <p:par>
                          <p:cTn id="175" fill="hold">
                            <p:stCondLst>
                              <p:cond delay="1250"/>
                            </p:stCondLst>
                            <p:childTnLst>
                              <p:par>
                                <p:cTn id="176" presetID="1" presetClass="entr" presetSubtype="0" fill="hold" grpId="0" nodeType="afterEffect">
                                  <p:stCondLst>
                                    <p:cond delay="20"/>
                                  </p:stCondLst>
                                  <p:childTnLst>
                                    <p:set>
                                      <p:cBhvr>
                                        <p:cTn id="177" dur="1" fill="hold">
                                          <p:stCondLst>
                                            <p:cond delay="0"/>
                                          </p:stCondLst>
                                        </p:cTn>
                                        <p:tgtEl>
                                          <p:spTgt spid="16">
                                            <p:graphicEl>
                                              <a:chart seriesIdx="-4" categoryIdx="56" bldStep="category"/>
                                            </p:graphicEl>
                                          </p:spTgt>
                                        </p:tgtEl>
                                        <p:attrNameLst>
                                          <p:attrName>style.visibility</p:attrName>
                                        </p:attrNameLst>
                                      </p:cBhvr>
                                      <p:to>
                                        <p:strVal val="visible"/>
                                      </p:to>
                                    </p:set>
                                  </p:childTnLst>
                                </p:cTn>
                              </p:par>
                            </p:childTnLst>
                          </p:cTn>
                        </p:par>
                        <p:par>
                          <p:cTn id="178" fill="hold">
                            <p:stCondLst>
                              <p:cond delay="1270"/>
                            </p:stCondLst>
                            <p:childTnLst>
                              <p:par>
                                <p:cTn id="179" presetID="1" presetClass="entr" presetSubtype="0" fill="hold" grpId="0" nodeType="afterEffect">
                                  <p:stCondLst>
                                    <p:cond delay="20"/>
                                  </p:stCondLst>
                                  <p:childTnLst>
                                    <p:set>
                                      <p:cBhvr>
                                        <p:cTn id="180" dur="1" fill="hold">
                                          <p:stCondLst>
                                            <p:cond delay="0"/>
                                          </p:stCondLst>
                                        </p:cTn>
                                        <p:tgtEl>
                                          <p:spTgt spid="16">
                                            <p:graphicEl>
                                              <a:chart seriesIdx="-4" categoryIdx="57" bldStep="category"/>
                                            </p:graphicEl>
                                          </p:spTgt>
                                        </p:tgtEl>
                                        <p:attrNameLst>
                                          <p:attrName>style.visibility</p:attrName>
                                        </p:attrNameLst>
                                      </p:cBhvr>
                                      <p:to>
                                        <p:strVal val="visible"/>
                                      </p:to>
                                    </p:set>
                                  </p:childTnLst>
                                </p:cTn>
                              </p:par>
                            </p:childTnLst>
                          </p:cTn>
                        </p:par>
                        <p:par>
                          <p:cTn id="181" fill="hold">
                            <p:stCondLst>
                              <p:cond delay="1290"/>
                            </p:stCondLst>
                            <p:childTnLst>
                              <p:par>
                                <p:cTn id="182" presetID="1" presetClass="entr" presetSubtype="0" fill="hold" grpId="0" nodeType="afterEffect">
                                  <p:stCondLst>
                                    <p:cond delay="20"/>
                                  </p:stCondLst>
                                  <p:childTnLst>
                                    <p:set>
                                      <p:cBhvr>
                                        <p:cTn id="183" dur="1" fill="hold">
                                          <p:stCondLst>
                                            <p:cond delay="0"/>
                                          </p:stCondLst>
                                        </p:cTn>
                                        <p:tgtEl>
                                          <p:spTgt spid="16">
                                            <p:graphicEl>
                                              <a:chart seriesIdx="-4" categoryIdx="58" bldStep="category"/>
                                            </p:graphicEl>
                                          </p:spTgt>
                                        </p:tgtEl>
                                        <p:attrNameLst>
                                          <p:attrName>style.visibility</p:attrName>
                                        </p:attrNameLst>
                                      </p:cBhvr>
                                      <p:to>
                                        <p:strVal val="visible"/>
                                      </p:to>
                                    </p:set>
                                  </p:childTnLst>
                                </p:cTn>
                              </p:par>
                            </p:childTnLst>
                          </p:cTn>
                        </p:par>
                        <p:par>
                          <p:cTn id="184" fill="hold">
                            <p:stCondLst>
                              <p:cond delay="1310"/>
                            </p:stCondLst>
                            <p:childTnLst>
                              <p:par>
                                <p:cTn id="185" presetID="1" presetClass="entr" presetSubtype="0" fill="hold" grpId="0" nodeType="afterEffect">
                                  <p:stCondLst>
                                    <p:cond delay="20"/>
                                  </p:stCondLst>
                                  <p:childTnLst>
                                    <p:set>
                                      <p:cBhvr>
                                        <p:cTn id="186" dur="1" fill="hold">
                                          <p:stCondLst>
                                            <p:cond delay="0"/>
                                          </p:stCondLst>
                                        </p:cTn>
                                        <p:tgtEl>
                                          <p:spTgt spid="16">
                                            <p:graphicEl>
                                              <a:chart seriesIdx="-4" categoryIdx="59" bldStep="category"/>
                                            </p:graphicEl>
                                          </p:spTgt>
                                        </p:tgtEl>
                                        <p:attrNameLst>
                                          <p:attrName>style.visibility</p:attrName>
                                        </p:attrNameLst>
                                      </p:cBhvr>
                                      <p:to>
                                        <p:strVal val="visible"/>
                                      </p:to>
                                    </p:set>
                                  </p:childTnLst>
                                </p:cTn>
                              </p:par>
                            </p:childTnLst>
                          </p:cTn>
                        </p:par>
                        <p:par>
                          <p:cTn id="187" fill="hold">
                            <p:stCondLst>
                              <p:cond delay="1330"/>
                            </p:stCondLst>
                            <p:childTnLst>
                              <p:par>
                                <p:cTn id="188" presetID="1" presetClass="entr" presetSubtype="0" fill="hold" grpId="0" nodeType="afterEffect">
                                  <p:stCondLst>
                                    <p:cond delay="20"/>
                                  </p:stCondLst>
                                  <p:childTnLst>
                                    <p:set>
                                      <p:cBhvr>
                                        <p:cTn id="189" dur="1" fill="hold">
                                          <p:stCondLst>
                                            <p:cond delay="0"/>
                                          </p:stCondLst>
                                        </p:cTn>
                                        <p:tgtEl>
                                          <p:spTgt spid="16">
                                            <p:graphicEl>
                                              <a:chart seriesIdx="-4" categoryIdx="60" bldStep="category"/>
                                            </p:graphicEl>
                                          </p:spTgt>
                                        </p:tgtEl>
                                        <p:attrNameLst>
                                          <p:attrName>style.visibility</p:attrName>
                                        </p:attrNameLst>
                                      </p:cBhvr>
                                      <p:to>
                                        <p:strVal val="visible"/>
                                      </p:to>
                                    </p:set>
                                  </p:childTnLst>
                                </p:cTn>
                              </p:par>
                            </p:childTnLst>
                          </p:cTn>
                        </p:par>
                        <p:par>
                          <p:cTn id="190" fill="hold">
                            <p:stCondLst>
                              <p:cond delay="1350"/>
                            </p:stCondLst>
                            <p:childTnLst>
                              <p:par>
                                <p:cTn id="191" presetID="1" presetClass="entr" presetSubtype="0" fill="hold" grpId="0" nodeType="afterEffect">
                                  <p:stCondLst>
                                    <p:cond delay="20"/>
                                  </p:stCondLst>
                                  <p:childTnLst>
                                    <p:set>
                                      <p:cBhvr>
                                        <p:cTn id="192" dur="1" fill="hold">
                                          <p:stCondLst>
                                            <p:cond delay="0"/>
                                          </p:stCondLst>
                                        </p:cTn>
                                        <p:tgtEl>
                                          <p:spTgt spid="16">
                                            <p:graphicEl>
                                              <a:chart seriesIdx="-4" categoryIdx="61" bldStep="category"/>
                                            </p:graphicEl>
                                          </p:spTgt>
                                        </p:tgtEl>
                                        <p:attrNameLst>
                                          <p:attrName>style.visibility</p:attrName>
                                        </p:attrNameLst>
                                      </p:cBhvr>
                                      <p:to>
                                        <p:strVal val="visible"/>
                                      </p:to>
                                    </p:set>
                                  </p:childTnLst>
                                </p:cTn>
                              </p:par>
                            </p:childTnLst>
                          </p:cTn>
                        </p:par>
                        <p:par>
                          <p:cTn id="193" fill="hold">
                            <p:stCondLst>
                              <p:cond delay="1370"/>
                            </p:stCondLst>
                            <p:childTnLst>
                              <p:par>
                                <p:cTn id="194" presetID="1" presetClass="entr" presetSubtype="0" fill="hold" grpId="0" nodeType="afterEffect">
                                  <p:stCondLst>
                                    <p:cond delay="20"/>
                                  </p:stCondLst>
                                  <p:childTnLst>
                                    <p:set>
                                      <p:cBhvr>
                                        <p:cTn id="195" dur="1" fill="hold">
                                          <p:stCondLst>
                                            <p:cond delay="0"/>
                                          </p:stCondLst>
                                        </p:cTn>
                                        <p:tgtEl>
                                          <p:spTgt spid="16">
                                            <p:graphicEl>
                                              <a:chart seriesIdx="-4" categoryIdx="62" bldStep="category"/>
                                            </p:graphicEl>
                                          </p:spTgt>
                                        </p:tgtEl>
                                        <p:attrNameLst>
                                          <p:attrName>style.visibility</p:attrName>
                                        </p:attrNameLst>
                                      </p:cBhvr>
                                      <p:to>
                                        <p:strVal val="visible"/>
                                      </p:to>
                                    </p:set>
                                  </p:childTnLst>
                                </p:cTn>
                              </p:par>
                            </p:childTnLst>
                          </p:cTn>
                        </p:par>
                        <p:par>
                          <p:cTn id="196" fill="hold">
                            <p:stCondLst>
                              <p:cond delay="1390"/>
                            </p:stCondLst>
                            <p:childTnLst>
                              <p:par>
                                <p:cTn id="197" presetID="1" presetClass="entr" presetSubtype="0" fill="hold" grpId="0" nodeType="afterEffect">
                                  <p:stCondLst>
                                    <p:cond delay="20"/>
                                  </p:stCondLst>
                                  <p:childTnLst>
                                    <p:set>
                                      <p:cBhvr>
                                        <p:cTn id="198" dur="1" fill="hold">
                                          <p:stCondLst>
                                            <p:cond delay="0"/>
                                          </p:stCondLst>
                                        </p:cTn>
                                        <p:tgtEl>
                                          <p:spTgt spid="16">
                                            <p:graphicEl>
                                              <a:chart seriesIdx="-4" categoryIdx="63" bldStep="category"/>
                                            </p:graphicEl>
                                          </p:spTgt>
                                        </p:tgtEl>
                                        <p:attrNameLst>
                                          <p:attrName>style.visibility</p:attrName>
                                        </p:attrNameLst>
                                      </p:cBhvr>
                                      <p:to>
                                        <p:strVal val="visible"/>
                                      </p:to>
                                    </p:set>
                                  </p:childTnLst>
                                </p:cTn>
                              </p:par>
                            </p:childTnLst>
                          </p:cTn>
                        </p:par>
                        <p:par>
                          <p:cTn id="199" fill="hold">
                            <p:stCondLst>
                              <p:cond delay="1410"/>
                            </p:stCondLst>
                            <p:childTnLst>
                              <p:par>
                                <p:cTn id="200" presetID="1" presetClass="entr" presetSubtype="0" fill="hold" grpId="0" nodeType="afterEffect">
                                  <p:stCondLst>
                                    <p:cond delay="20"/>
                                  </p:stCondLst>
                                  <p:childTnLst>
                                    <p:set>
                                      <p:cBhvr>
                                        <p:cTn id="201" dur="1" fill="hold">
                                          <p:stCondLst>
                                            <p:cond delay="0"/>
                                          </p:stCondLst>
                                        </p:cTn>
                                        <p:tgtEl>
                                          <p:spTgt spid="16">
                                            <p:graphicEl>
                                              <a:chart seriesIdx="-4" categoryIdx="64" bldStep="category"/>
                                            </p:graphicEl>
                                          </p:spTgt>
                                        </p:tgtEl>
                                        <p:attrNameLst>
                                          <p:attrName>style.visibility</p:attrName>
                                        </p:attrNameLst>
                                      </p:cBhvr>
                                      <p:to>
                                        <p:strVal val="visible"/>
                                      </p:to>
                                    </p:set>
                                  </p:childTnLst>
                                </p:cTn>
                              </p:par>
                            </p:childTnLst>
                          </p:cTn>
                        </p:par>
                        <p:par>
                          <p:cTn id="202" fill="hold">
                            <p:stCondLst>
                              <p:cond delay="1430"/>
                            </p:stCondLst>
                            <p:childTnLst>
                              <p:par>
                                <p:cTn id="203" presetID="1" presetClass="entr" presetSubtype="0" fill="hold" grpId="0" nodeType="afterEffect">
                                  <p:stCondLst>
                                    <p:cond delay="20"/>
                                  </p:stCondLst>
                                  <p:childTnLst>
                                    <p:set>
                                      <p:cBhvr>
                                        <p:cTn id="204" dur="1" fill="hold">
                                          <p:stCondLst>
                                            <p:cond delay="0"/>
                                          </p:stCondLst>
                                        </p:cTn>
                                        <p:tgtEl>
                                          <p:spTgt spid="16">
                                            <p:graphicEl>
                                              <a:chart seriesIdx="-4" categoryIdx="65" bldStep="category"/>
                                            </p:graphicEl>
                                          </p:spTgt>
                                        </p:tgtEl>
                                        <p:attrNameLst>
                                          <p:attrName>style.visibility</p:attrName>
                                        </p:attrNameLst>
                                      </p:cBhvr>
                                      <p:to>
                                        <p:strVal val="visible"/>
                                      </p:to>
                                    </p:set>
                                  </p:childTnLst>
                                </p:cTn>
                              </p:par>
                            </p:childTnLst>
                          </p:cTn>
                        </p:par>
                        <p:par>
                          <p:cTn id="205" fill="hold">
                            <p:stCondLst>
                              <p:cond delay="1450"/>
                            </p:stCondLst>
                            <p:childTnLst>
                              <p:par>
                                <p:cTn id="206" presetID="1" presetClass="entr" presetSubtype="0" fill="hold" grpId="0" nodeType="afterEffect">
                                  <p:stCondLst>
                                    <p:cond delay="20"/>
                                  </p:stCondLst>
                                  <p:childTnLst>
                                    <p:set>
                                      <p:cBhvr>
                                        <p:cTn id="207" dur="1" fill="hold">
                                          <p:stCondLst>
                                            <p:cond delay="0"/>
                                          </p:stCondLst>
                                        </p:cTn>
                                        <p:tgtEl>
                                          <p:spTgt spid="16">
                                            <p:graphicEl>
                                              <a:chart seriesIdx="-4" categoryIdx="66" bldStep="category"/>
                                            </p:graphicEl>
                                          </p:spTgt>
                                        </p:tgtEl>
                                        <p:attrNameLst>
                                          <p:attrName>style.visibility</p:attrName>
                                        </p:attrNameLst>
                                      </p:cBhvr>
                                      <p:to>
                                        <p:strVal val="visible"/>
                                      </p:to>
                                    </p:set>
                                  </p:childTnLst>
                                </p:cTn>
                              </p:par>
                            </p:childTnLst>
                          </p:cTn>
                        </p:par>
                        <p:par>
                          <p:cTn id="208" fill="hold">
                            <p:stCondLst>
                              <p:cond delay="1470"/>
                            </p:stCondLst>
                            <p:childTnLst>
                              <p:par>
                                <p:cTn id="209" presetID="1" presetClass="entr" presetSubtype="0" fill="hold" grpId="0" nodeType="afterEffect">
                                  <p:stCondLst>
                                    <p:cond delay="20"/>
                                  </p:stCondLst>
                                  <p:childTnLst>
                                    <p:set>
                                      <p:cBhvr>
                                        <p:cTn id="210" dur="1" fill="hold">
                                          <p:stCondLst>
                                            <p:cond delay="0"/>
                                          </p:stCondLst>
                                        </p:cTn>
                                        <p:tgtEl>
                                          <p:spTgt spid="16">
                                            <p:graphicEl>
                                              <a:chart seriesIdx="-4" categoryIdx="67" bldStep="category"/>
                                            </p:graphicEl>
                                          </p:spTgt>
                                        </p:tgtEl>
                                        <p:attrNameLst>
                                          <p:attrName>style.visibility</p:attrName>
                                        </p:attrNameLst>
                                      </p:cBhvr>
                                      <p:to>
                                        <p:strVal val="visible"/>
                                      </p:to>
                                    </p:set>
                                  </p:childTnLst>
                                </p:cTn>
                              </p:par>
                            </p:childTnLst>
                          </p:cTn>
                        </p:par>
                        <p:par>
                          <p:cTn id="211" fill="hold">
                            <p:stCondLst>
                              <p:cond delay="1490"/>
                            </p:stCondLst>
                            <p:childTnLst>
                              <p:par>
                                <p:cTn id="212" presetID="1" presetClass="entr" presetSubtype="0" fill="hold" grpId="0" nodeType="afterEffect">
                                  <p:stCondLst>
                                    <p:cond delay="20"/>
                                  </p:stCondLst>
                                  <p:childTnLst>
                                    <p:set>
                                      <p:cBhvr>
                                        <p:cTn id="213" dur="1" fill="hold">
                                          <p:stCondLst>
                                            <p:cond delay="0"/>
                                          </p:stCondLst>
                                        </p:cTn>
                                        <p:tgtEl>
                                          <p:spTgt spid="16">
                                            <p:graphicEl>
                                              <a:chart seriesIdx="-4" categoryIdx="68" bldStep="category"/>
                                            </p:graphicEl>
                                          </p:spTgt>
                                        </p:tgtEl>
                                        <p:attrNameLst>
                                          <p:attrName>style.visibility</p:attrName>
                                        </p:attrNameLst>
                                      </p:cBhvr>
                                      <p:to>
                                        <p:strVal val="visible"/>
                                      </p:to>
                                    </p:set>
                                  </p:childTnLst>
                                </p:cTn>
                              </p:par>
                            </p:childTnLst>
                          </p:cTn>
                        </p:par>
                        <p:par>
                          <p:cTn id="214" fill="hold">
                            <p:stCondLst>
                              <p:cond delay="1510"/>
                            </p:stCondLst>
                            <p:childTnLst>
                              <p:par>
                                <p:cTn id="215" presetID="1" presetClass="entr" presetSubtype="0" fill="hold" grpId="0" nodeType="afterEffect">
                                  <p:stCondLst>
                                    <p:cond delay="20"/>
                                  </p:stCondLst>
                                  <p:childTnLst>
                                    <p:set>
                                      <p:cBhvr>
                                        <p:cTn id="216" dur="1" fill="hold">
                                          <p:stCondLst>
                                            <p:cond delay="0"/>
                                          </p:stCondLst>
                                        </p:cTn>
                                        <p:tgtEl>
                                          <p:spTgt spid="16">
                                            <p:graphicEl>
                                              <a:chart seriesIdx="-4" categoryIdx="69" bldStep="category"/>
                                            </p:graphicEl>
                                          </p:spTgt>
                                        </p:tgtEl>
                                        <p:attrNameLst>
                                          <p:attrName>style.visibility</p:attrName>
                                        </p:attrNameLst>
                                      </p:cBhvr>
                                      <p:to>
                                        <p:strVal val="visible"/>
                                      </p:to>
                                    </p:set>
                                  </p:childTnLst>
                                </p:cTn>
                              </p:par>
                            </p:childTnLst>
                          </p:cTn>
                        </p:par>
                        <p:par>
                          <p:cTn id="217" fill="hold">
                            <p:stCondLst>
                              <p:cond delay="1530"/>
                            </p:stCondLst>
                            <p:childTnLst>
                              <p:par>
                                <p:cTn id="218" presetID="1" presetClass="entr" presetSubtype="0" fill="hold" grpId="0" nodeType="afterEffect">
                                  <p:stCondLst>
                                    <p:cond delay="20"/>
                                  </p:stCondLst>
                                  <p:childTnLst>
                                    <p:set>
                                      <p:cBhvr>
                                        <p:cTn id="219" dur="1" fill="hold">
                                          <p:stCondLst>
                                            <p:cond delay="0"/>
                                          </p:stCondLst>
                                        </p:cTn>
                                        <p:tgtEl>
                                          <p:spTgt spid="16">
                                            <p:graphicEl>
                                              <a:chart seriesIdx="-4" categoryIdx="70" bldStep="category"/>
                                            </p:graphicEl>
                                          </p:spTgt>
                                        </p:tgtEl>
                                        <p:attrNameLst>
                                          <p:attrName>style.visibility</p:attrName>
                                        </p:attrNameLst>
                                      </p:cBhvr>
                                      <p:to>
                                        <p:strVal val="visible"/>
                                      </p:to>
                                    </p:set>
                                  </p:childTnLst>
                                </p:cTn>
                              </p:par>
                            </p:childTnLst>
                          </p:cTn>
                        </p:par>
                        <p:par>
                          <p:cTn id="220" fill="hold">
                            <p:stCondLst>
                              <p:cond delay="1550"/>
                            </p:stCondLst>
                            <p:childTnLst>
                              <p:par>
                                <p:cTn id="221" presetID="1" presetClass="entr" presetSubtype="0" fill="hold" grpId="0" nodeType="afterEffect">
                                  <p:stCondLst>
                                    <p:cond delay="20"/>
                                  </p:stCondLst>
                                  <p:childTnLst>
                                    <p:set>
                                      <p:cBhvr>
                                        <p:cTn id="222" dur="1" fill="hold">
                                          <p:stCondLst>
                                            <p:cond delay="0"/>
                                          </p:stCondLst>
                                        </p:cTn>
                                        <p:tgtEl>
                                          <p:spTgt spid="16">
                                            <p:graphicEl>
                                              <a:chart seriesIdx="-4" categoryIdx="71" bldStep="category"/>
                                            </p:graphicEl>
                                          </p:spTgt>
                                        </p:tgtEl>
                                        <p:attrNameLst>
                                          <p:attrName>style.visibility</p:attrName>
                                        </p:attrNameLst>
                                      </p:cBhvr>
                                      <p:to>
                                        <p:strVal val="visible"/>
                                      </p:to>
                                    </p:set>
                                  </p:childTnLst>
                                </p:cTn>
                              </p:par>
                            </p:childTnLst>
                          </p:cTn>
                        </p:par>
                        <p:par>
                          <p:cTn id="223" fill="hold">
                            <p:stCondLst>
                              <p:cond delay="1570"/>
                            </p:stCondLst>
                            <p:childTnLst>
                              <p:par>
                                <p:cTn id="224" presetID="1" presetClass="entr" presetSubtype="0" fill="hold" grpId="0" nodeType="afterEffect">
                                  <p:stCondLst>
                                    <p:cond delay="20"/>
                                  </p:stCondLst>
                                  <p:childTnLst>
                                    <p:set>
                                      <p:cBhvr>
                                        <p:cTn id="225" dur="1" fill="hold">
                                          <p:stCondLst>
                                            <p:cond delay="0"/>
                                          </p:stCondLst>
                                        </p:cTn>
                                        <p:tgtEl>
                                          <p:spTgt spid="16">
                                            <p:graphicEl>
                                              <a:chart seriesIdx="-4" categoryIdx="72" bldStep="category"/>
                                            </p:graphicEl>
                                          </p:spTgt>
                                        </p:tgtEl>
                                        <p:attrNameLst>
                                          <p:attrName>style.visibility</p:attrName>
                                        </p:attrNameLst>
                                      </p:cBhvr>
                                      <p:to>
                                        <p:strVal val="visible"/>
                                      </p:to>
                                    </p:set>
                                  </p:childTnLst>
                                </p:cTn>
                              </p:par>
                            </p:childTnLst>
                          </p:cTn>
                        </p:par>
                        <p:par>
                          <p:cTn id="226" fill="hold">
                            <p:stCondLst>
                              <p:cond delay="1590"/>
                            </p:stCondLst>
                            <p:childTnLst>
                              <p:par>
                                <p:cTn id="227" presetID="1" presetClass="entr" presetSubtype="0" fill="hold" grpId="0" nodeType="afterEffect">
                                  <p:stCondLst>
                                    <p:cond delay="20"/>
                                  </p:stCondLst>
                                  <p:childTnLst>
                                    <p:set>
                                      <p:cBhvr>
                                        <p:cTn id="228" dur="1" fill="hold">
                                          <p:stCondLst>
                                            <p:cond delay="0"/>
                                          </p:stCondLst>
                                        </p:cTn>
                                        <p:tgtEl>
                                          <p:spTgt spid="16">
                                            <p:graphicEl>
                                              <a:chart seriesIdx="-4" categoryIdx="73" bldStep="category"/>
                                            </p:graphicEl>
                                          </p:spTgt>
                                        </p:tgtEl>
                                        <p:attrNameLst>
                                          <p:attrName>style.visibility</p:attrName>
                                        </p:attrNameLst>
                                      </p:cBhvr>
                                      <p:to>
                                        <p:strVal val="visible"/>
                                      </p:to>
                                    </p:set>
                                  </p:childTnLst>
                                </p:cTn>
                              </p:par>
                            </p:childTnLst>
                          </p:cTn>
                        </p:par>
                        <p:par>
                          <p:cTn id="229" fill="hold">
                            <p:stCondLst>
                              <p:cond delay="1610"/>
                            </p:stCondLst>
                            <p:childTnLst>
                              <p:par>
                                <p:cTn id="230" presetID="1" presetClass="entr" presetSubtype="0" fill="hold" grpId="0" nodeType="afterEffect">
                                  <p:stCondLst>
                                    <p:cond delay="20"/>
                                  </p:stCondLst>
                                  <p:childTnLst>
                                    <p:set>
                                      <p:cBhvr>
                                        <p:cTn id="231" dur="1" fill="hold">
                                          <p:stCondLst>
                                            <p:cond delay="0"/>
                                          </p:stCondLst>
                                        </p:cTn>
                                        <p:tgtEl>
                                          <p:spTgt spid="16">
                                            <p:graphicEl>
                                              <a:chart seriesIdx="-4" categoryIdx="74" bldStep="category"/>
                                            </p:graphicEl>
                                          </p:spTgt>
                                        </p:tgtEl>
                                        <p:attrNameLst>
                                          <p:attrName>style.visibility</p:attrName>
                                        </p:attrNameLst>
                                      </p:cBhvr>
                                      <p:to>
                                        <p:strVal val="visible"/>
                                      </p:to>
                                    </p:set>
                                  </p:childTnLst>
                                </p:cTn>
                              </p:par>
                            </p:childTnLst>
                          </p:cTn>
                        </p:par>
                        <p:par>
                          <p:cTn id="232" fill="hold">
                            <p:stCondLst>
                              <p:cond delay="1630"/>
                            </p:stCondLst>
                            <p:childTnLst>
                              <p:par>
                                <p:cTn id="233" presetID="1" presetClass="entr" presetSubtype="0" fill="hold" grpId="0" nodeType="afterEffect">
                                  <p:stCondLst>
                                    <p:cond delay="20"/>
                                  </p:stCondLst>
                                  <p:childTnLst>
                                    <p:set>
                                      <p:cBhvr>
                                        <p:cTn id="234" dur="1" fill="hold">
                                          <p:stCondLst>
                                            <p:cond delay="0"/>
                                          </p:stCondLst>
                                        </p:cTn>
                                        <p:tgtEl>
                                          <p:spTgt spid="16">
                                            <p:graphicEl>
                                              <a:chart seriesIdx="-4" categoryIdx="75" bldStep="category"/>
                                            </p:graphicEl>
                                          </p:spTgt>
                                        </p:tgtEl>
                                        <p:attrNameLst>
                                          <p:attrName>style.visibility</p:attrName>
                                        </p:attrNameLst>
                                      </p:cBhvr>
                                      <p:to>
                                        <p:strVal val="visible"/>
                                      </p:to>
                                    </p:set>
                                  </p:childTnLst>
                                </p:cTn>
                              </p:par>
                            </p:childTnLst>
                          </p:cTn>
                        </p:par>
                        <p:par>
                          <p:cTn id="235" fill="hold">
                            <p:stCondLst>
                              <p:cond delay="1650"/>
                            </p:stCondLst>
                            <p:childTnLst>
                              <p:par>
                                <p:cTn id="236" presetID="1" presetClass="entr" presetSubtype="0" fill="hold" grpId="0" nodeType="afterEffect">
                                  <p:stCondLst>
                                    <p:cond delay="20"/>
                                  </p:stCondLst>
                                  <p:childTnLst>
                                    <p:set>
                                      <p:cBhvr>
                                        <p:cTn id="237" dur="1" fill="hold">
                                          <p:stCondLst>
                                            <p:cond delay="0"/>
                                          </p:stCondLst>
                                        </p:cTn>
                                        <p:tgtEl>
                                          <p:spTgt spid="16">
                                            <p:graphicEl>
                                              <a:chart seriesIdx="-4" categoryIdx="76" bldStep="category"/>
                                            </p:graphicEl>
                                          </p:spTgt>
                                        </p:tgtEl>
                                        <p:attrNameLst>
                                          <p:attrName>style.visibility</p:attrName>
                                        </p:attrNameLst>
                                      </p:cBhvr>
                                      <p:to>
                                        <p:strVal val="visible"/>
                                      </p:to>
                                    </p:set>
                                  </p:childTnLst>
                                </p:cTn>
                              </p:par>
                            </p:childTnLst>
                          </p:cTn>
                        </p:par>
                        <p:par>
                          <p:cTn id="238" fill="hold">
                            <p:stCondLst>
                              <p:cond delay="1670"/>
                            </p:stCondLst>
                            <p:childTnLst>
                              <p:par>
                                <p:cTn id="239" presetID="1" presetClass="entr" presetSubtype="0" fill="hold" grpId="0" nodeType="afterEffect">
                                  <p:stCondLst>
                                    <p:cond delay="20"/>
                                  </p:stCondLst>
                                  <p:childTnLst>
                                    <p:set>
                                      <p:cBhvr>
                                        <p:cTn id="240" dur="1" fill="hold">
                                          <p:stCondLst>
                                            <p:cond delay="0"/>
                                          </p:stCondLst>
                                        </p:cTn>
                                        <p:tgtEl>
                                          <p:spTgt spid="16">
                                            <p:graphicEl>
                                              <a:chart seriesIdx="-4" categoryIdx="77" bldStep="category"/>
                                            </p:graphicEl>
                                          </p:spTgt>
                                        </p:tgtEl>
                                        <p:attrNameLst>
                                          <p:attrName>style.visibility</p:attrName>
                                        </p:attrNameLst>
                                      </p:cBhvr>
                                      <p:to>
                                        <p:strVal val="visible"/>
                                      </p:to>
                                    </p:set>
                                  </p:childTnLst>
                                </p:cTn>
                              </p:par>
                            </p:childTnLst>
                          </p:cTn>
                        </p:par>
                        <p:par>
                          <p:cTn id="241" fill="hold">
                            <p:stCondLst>
                              <p:cond delay="1690"/>
                            </p:stCondLst>
                            <p:childTnLst>
                              <p:par>
                                <p:cTn id="242" presetID="1" presetClass="entr" presetSubtype="0" fill="hold" grpId="0" nodeType="afterEffect">
                                  <p:stCondLst>
                                    <p:cond delay="20"/>
                                  </p:stCondLst>
                                  <p:childTnLst>
                                    <p:set>
                                      <p:cBhvr>
                                        <p:cTn id="243" dur="1" fill="hold">
                                          <p:stCondLst>
                                            <p:cond delay="0"/>
                                          </p:stCondLst>
                                        </p:cTn>
                                        <p:tgtEl>
                                          <p:spTgt spid="16">
                                            <p:graphicEl>
                                              <a:chart seriesIdx="-4" categoryIdx="78" bldStep="category"/>
                                            </p:graphicEl>
                                          </p:spTgt>
                                        </p:tgtEl>
                                        <p:attrNameLst>
                                          <p:attrName>style.visibility</p:attrName>
                                        </p:attrNameLst>
                                      </p:cBhvr>
                                      <p:to>
                                        <p:strVal val="visible"/>
                                      </p:to>
                                    </p:set>
                                  </p:childTnLst>
                                </p:cTn>
                              </p:par>
                            </p:childTnLst>
                          </p:cTn>
                        </p:par>
                        <p:par>
                          <p:cTn id="244" fill="hold">
                            <p:stCondLst>
                              <p:cond delay="1710"/>
                            </p:stCondLst>
                            <p:childTnLst>
                              <p:par>
                                <p:cTn id="245" presetID="1" presetClass="entr" presetSubtype="0" fill="hold" grpId="0" nodeType="afterEffect">
                                  <p:stCondLst>
                                    <p:cond delay="20"/>
                                  </p:stCondLst>
                                  <p:childTnLst>
                                    <p:set>
                                      <p:cBhvr>
                                        <p:cTn id="246" dur="1" fill="hold">
                                          <p:stCondLst>
                                            <p:cond delay="0"/>
                                          </p:stCondLst>
                                        </p:cTn>
                                        <p:tgtEl>
                                          <p:spTgt spid="16">
                                            <p:graphicEl>
                                              <a:chart seriesIdx="-4" categoryIdx="79" bldStep="category"/>
                                            </p:graphicEl>
                                          </p:spTgt>
                                        </p:tgtEl>
                                        <p:attrNameLst>
                                          <p:attrName>style.visibility</p:attrName>
                                        </p:attrNameLst>
                                      </p:cBhvr>
                                      <p:to>
                                        <p:strVal val="visible"/>
                                      </p:to>
                                    </p:set>
                                  </p:childTnLst>
                                </p:cTn>
                              </p:par>
                            </p:childTnLst>
                          </p:cTn>
                        </p:par>
                        <p:par>
                          <p:cTn id="247" fill="hold">
                            <p:stCondLst>
                              <p:cond delay="1730"/>
                            </p:stCondLst>
                            <p:childTnLst>
                              <p:par>
                                <p:cTn id="248" presetID="1" presetClass="entr" presetSubtype="0" fill="hold" grpId="0" nodeType="afterEffect">
                                  <p:stCondLst>
                                    <p:cond delay="20"/>
                                  </p:stCondLst>
                                  <p:childTnLst>
                                    <p:set>
                                      <p:cBhvr>
                                        <p:cTn id="249" dur="1" fill="hold">
                                          <p:stCondLst>
                                            <p:cond delay="0"/>
                                          </p:stCondLst>
                                        </p:cTn>
                                        <p:tgtEl>
                                          <p:spTgt spid="16">
                                            <p:graphicEl>
                                              <a:chart seriesIdx="-4" categoryIdx="80" bldStep="category"/>
                                            </p:graphicEl>
                                          </p:spTgt>
                                        </p:tgtEl>
                                        <p:attrNameLst>
                                          <p:attrName>style.visibility</p:attrName>
                                        </p:attrNameLst>
                                      </p:cBhvr>
                                      <p:to>
                                        <p:strVal val="visible"/>
                                      </p:to>
                                    </p:set>
                                  </p:childTnLst>
                                </p:cTn>
                              </p:par>
                            </p:childTnLst>
                          </p:cTn>
                        </p:par>
                        <p:par>
                          <p:cTn id="250" fill="hold">
                            <p:stCondLst>
                              <p:cond delay="1750"/>
                            </p:stCondLst>
                            <p:childTnLst>
                              <p:par>
                                <p:cTn id="251" presetID="1" presetClass="entr" presetSubtype="0" fill="hold" grpId="0" nodeType="afterEffect">
                                  <p:stCondLst>
                                    <p:cond delay="20"/>
                                  </p:stCondLst>
                                  <p:childTnLst>
                                    <p:set>
                                      <p:cBhvr>
                                        <p:cTn id="252" dur="1" fill="hold">
                                          <p:stCondLst>
                                            <p:cond delay="0"/>
                                          </p:stCondLst>
                                        </p:cTn>
                                        <p:tgtEl>
                                          <p:spTgt spid="16">
                                            <p:graphicEl>
                                              <a:chart seriesIdx="-4" categoryIdx="81" bldStep="category"/>
                                            </p:graphicEl>
                                          </p:spTgt>
                                        </p:tgtEl>
                                        <p:attrNameLst>
                                          <p:attrName>style.visibility</p:attrName>
                                        </p:attrNameLst>
                                      </p:cBhvr>
                                      <p:to>
                                        <p:strVal val="visible"/>
                                      </p:to>
                                    </p:set>
                                  </p:childTnLst>
                                </p:cTn>
                              </p:par>
                            </p:childTnLst>
                          </p:cTn>
                        </p:par>
                        <p:par>
                          <p:cTn id="253" fill="hold">
                            <p:stCondLst>
                              <p:cond delay="1770"/>
                            </p:stCondLst>
                            <p:childTnLst>
                              <p:par>
                                <p:cTn id="254" presetID="1" presetClass="entr" presetSubtype="0" fill="hold" grpId="0" nodeType="afterEffect">
                                  <p:stCondLst>
                                    <p:cond delay="20"/>
                                  </p:stCondLst>
                                  <p:childTnLst>
                                    <p:set>
                                      <p:cBhvr>
                                        <p:cTn id="255" dur="1" fill="hold">
                                          <p:stCondLst>
                                            <p:cond delay="0"/>
                                          </p:stCondLst>
                                        </p:cTn>
                                        <p:tgtEl>
                                          <p:spTgt spid="16">
                                            <p:graphicEl>
                                              <a:chart seriesIdx="-4" categoryIdx="82" bldStep="category"/>
                                            </p:graphicEl>
                                          </p:spTgt>
                                        </p:tgtEl>
                                        <p:attrNameLst>
                                          <p:attrName>style.visibility</p:attrName>
                                        </p:attrNameLst>
                                      </p:cBhvr>
                                      <p:to>
                                        <p:strVal val="visible"/>
                                      </p:to>
                                    </p:set>
                                  </p:childTnLst>
                                </p:cTn>
                              </p:par>
                            </p:childTnLst>
                          </p:cTn>
                        </p:par>
                        <p:par>
                          <p:cTn id="256" fill="hold">
                            <p:stCondLst>
                              <p:cond delay="1790"/>
                            </p:stCondLst>
                            <p:childTnLst>
                              <p:par>
                                <p:cTn id="257" presetID="1" presetClass="entr" presetSubtype="0" fill="hold" grpId="0" nodeType="afterEffect">
                                  <p:stCondLst>
                                    <p:cond delay="20"/>
                                  </p:stCondLst>
                                  <p:childTnLst>
                                    <p:set>
                                      <p:cBhvr>
                                        <p:cTn id="258" dur="1" fill="hold">
                                          <p:stCondLst>
                                            <p:cond delay="0"/>
                                          </p:stCondLst>
                                        </p:cTn>
                                        <p:tgtEl>
                                          <p:spTgt spid="16">
                                            <p:graphicEl>
                                              <a:chart seriesIdx="-4" categoryIdx="83" bldStep="category"/>
                                            </p:graphicEl>
                                          </p:spTgt>
                                        </p:tgtEl>
                                        <p:attrNameLst>
                                          <p:attrName>style.visibility</p:attrName>
                                        </p:attrNameLst>
                                      </p:cBhvr>
                                      <p:to>
                                        <p:strVal val="visible"/>
                                      </p:to>
                                    </p:set>
                                  </p:childTnLst>
                                </p:cTn>
                              </p:par>
                            </p:childTnLst>
                          </p:cTn>
                        </p:par>
                        <p:par>
                          <p:cTn id="259" fill="hold">
                            <p:stCondLst>
                              <p:cond delay="1810"/>
                            </p:stCondLst>
                            <p:childTnLst>
                              <p:par>
                                <p:cTn id="260" presetID="10" presetClass="entr" presetSubtype="0" fill="hold" grpId="0" nodeType="afterEffect">
                                  <p:stCondLst>
                                    <p:cond delay="150"/>
                                  </p:stCondLst>
                                  <p:childTnLst>
                                    <p:set>
                                      <p:cBhvr>
                                        <p:cTn id="261" dur="1" fill="hold">
                                          <p:stCondLst>
                                            <p:cond delay="0"/>
                                          </p:stCondLst>
                                        </p:cTn>
                                        <p:tgtEl>
                                          <p:spTgt spid="20"/>
                                        </p:tgtEl>
                                        <p:attrNameLst>
                                          <p:attrName>style.visibility</p:attrName>
                                        </p:attrNameLst>
                                      </p:cBhvr>
                                      <p:to>
                                        <p:strVal val="visible"/>
                                      </p:to>
                                    </p:set>
                                    <p:animEffect transition="in" filter="fade">
                                      <p:cBhvr>
                                        <p:cTn id="262" dur="150"/>
                                        <p:tgtEl>
                                          <p:spTgt spid="20"/>
                                        </p:tgtEl>
                                      </p:cBhvr>
                                    </p:animEffect>
                                  </p:childTnLst>
                                </p:cTn>
                              </p:par>
                            </p:childTnLst>
                          </p:cTn>
                        </p:par>
                        <p:par>
                          <p:cTn id="263" fill="hold">
                            <p:stCondLst>
                              <p:cond delay="2110"/>
                            </p:stCondLst>
                            <p:childTnLst>
                              <p:par>
                                <p:cTn id="264" presetID="1" presetClass="entr" presetSubtype="0" fill="hold" grpId="0" nodeType="afterEffect">
                                  <p:stCondLst>
                                    <p:cond delay="20"/>
                                  </p:stCondLst>
                                  <p:childTnLst>
                                    <p:set>
                                      <p:cBhvr>
                                        <p:cTn id="265" dur="1" fill="hold">
                                          <p:stCondLst>
                                            <p:cond delay="0"/>
                                          </p:stCondLst>
                                        </p:cTn>
                                        <p:tgtEl>
                                          <p:spTgt spid="16">
                                            <p:graphicEl>
                                              <a:chart seriesIdx="-4" categoryIdx="84" bldStep="category"/>
                                            </p:graphicEl>
                                          </p:spTgt>
                                        </p:tgtEl>
                                        <p:attrNameLst>
                                          <p:attrName>style.visibility</p:attrName>
                                        </p:attrNameLst>
                                      </p:cBhvr>
                                      <p:to>
                                        <p:strVal val="visible"/>
                                      </p:to>
                                    </p:set>
                                  </p:childTnLst>
                                </p:cTn>
                              </p:par>
                            </p:childTnLst>
                          </p:cTn>
                        </p:par>
                        <p:par>
                          <p:cTn id="266" fill="hold">
                            <p:stCondLst>
                              <p:cond delay="2130"/>
                            </p:stCondLst>
                            <p:childTnLst>
                              <p:par>
                                <p:cTn id="267" presetID="1" presetClass="entr" presetSubtype="0" fill="hold" grpId="0" nodeType="afterEffect">
                                  <p:stCondLst>
                                    <p:cond delay="20"/>
                                  </p:stCondLst>
                                  <p:childTnLst>
                                    <p:set>
                                      <p:cBhvr>
                                        <p:cTn id="268" dur="1" fill="hold">
                                          <p:stCondLst>
                                            <p:cond delay="0"/>
                                          </p:stCondLst>
                                        </p:cTn>
                                        <p:tgtEl>
                                          <p:spTgt spid="16">
                                            <p:graphicEl>
                                              <a:chart seriesIdx="-4" categoryIdx="85" bldStep="category"/>
                                            </p:graphicEl>
                                          </p:spTgt>
                                        </p:tgtEl>
                                        <p:attrNameLst>
                                          <p:attrName>style.visibility</p:attrName>
                                        </p:attrNameLst>
                                      </p:cBhvr>
                                      <p:to>
                                        <p:strVal val="visible"/>
                                      </p:to>
                                    </p:set>
                                  </p:childTnLst>
                                </p:cTn>
                              </p:par>
                            </p:childTnLst>
                          </p:cTn>
                        </p:par>
                        <p:par>
                          <p:cTn id="269" fill="hold">
                            <p:stCondLst>
                              <p:cond delay="2150"/>
                            </p:stCondLst>
                            <p:childTnLst>
                              <p:par>
                                <p:cTn id="270" presetID="1" presetClass="entr" presetSubtype="0" fill="hold" grpId="0" nodeType="afterEffect">
                                  <p:stCondLst>
                                    <p:cond delay="20"/>
                                  </p:stCondLst>
                                  <p:childTnLst>
                                    <p:set>
                                      <p:cBhvr>
                                        <p:cTn id="271" dur="1" fill="hold">
                                          <p:stCondLst>
                                            <p:cond delay="0"/>
                                          </p:stCondLst>
                                        </p:cTn>
                                        <p:tgtEl>
                                          <p:spTgt spid="16">
                                            <p:graphicEl>
                                              <a:chart seriesIdx="-4" categoryIdx="86" bldStep="category"/>
                                            </p:graphicEl>
                                          </p:spTgt>
                                        </p:tgtEl>
                                        <p:attrNameLst>
                                          <p:attrName>style.visibility</p:attrName>
                                        </p:attrNameLst>
                                      </p:cBhvr>
                                      <p:to>
                                        <p:strVal val="visible"/>
                                      </p:to>
                                    </p:set>
                                  </p:childTnLst>
                                </p:cTn>
                              </p:par>
                            </p:childTnLst>
                          </p:cTn>
                        </p:par>
                        <p:par>
                          <p:cTn id="272" fill="hold">
                            <p:stCondLst>
                              <p:cond delay="2170"/>
                            </p:stCondLst>
                            <p:childTnLst>
                              <p:par>
                                <p:cTn id="273" presetID="1" presetClass="entr" presetSubtype="0" fill="hold" grpId="0" nodeType="afterEffect">
                                  <p:stCondLst>
                                    <p:cond delay="20"/>
                                  </p:stCondLst>
                                  <p:childTnLst>
                                    <p:set>
                                      <p:cBhvr>
                                        <p:cTn id="274" dur="1" fill="hold">
                                          <p:stCondLst>
                                            <p:cond delay="0"/>
                                          </p:stCondLst>
                                        </p:cTn>
                                        <p:tgtEl>
                                          <p:spTgt spid="16">
                                            <p:graphicEl>
                                              <a:chart seriesIdx="-4" categoryIdx="87" bldStep="category"/>
                                            </p:graphicEl>
                                          </p:spTgt>
                                        </p:tgtEl>
                                        <p:attrNameLst>
                                          <p:attrName>style.visibility</p:attrName>
                                        </p:attrNameLst>
                                      </p:cBhvr>
                                      <p:to>
                                        <p:strVal val="visible"/>
                                      </p:to>
                                    </p:set>
                                  </p:childTnLst>
                                </p:cTn>
                              </p:par>
                            </p:childTnLst>
                          </p:cTn>
                        </p:par>
                        <p:par>
                          <p:cTn id="275" fill="hold">
                            <p:stCondLst>
                              <p:cond delay="2190"/>
                            </p:stCondLst>
                            <p:childTnLst>
                              <p:par>
                                <p:cTn id="276" presetID="1" presetClass="entr" presetSubtype="0" fill="hold" grpId="0" nodeType="afterEffect">
                                  <p:stCondLst>
                                    <p:cond delay="20"/>
                                  </p:stCondLst>
                                  <p:childTnLst>
                                    <p:set>
                                      <p:cBhvr>
                                        <p:cTn id="277" dur="1" fill="hold">
                                          <p:stCondLst>
                                            <p:cond delay="0"/>
                                          </p:stCondLst>
                                        </p:cTn>
                                        <p:tgtEl>
                                          <p:spTgt spid="16">
                                            <p:graphicEl>
                                              <a:chart seriesIdx="-4" categoryIdx="88" bldStep="category"/>
                                            </p:graphicEl>
                                          </p:spTgt>
                                        </p:tgtEl>
                                        <p:attrNameLst>
                                          <p:attrName>style.visibility</p:attrName>
                                        </p:attrNameLst>
                                      </p:cBhvr>
                                      <p:to>
                                        <p:strVal val="visible"/>
                                      </p:to>
                                    </p:set>
                                  </p:childTnLst>
                                </p:cTn>
                              </p:par>
                            </p:childTnLst>
                          </p:cTn>
                        </p:par>
                        <p:par>
                          <p:cTn id="278" fill="hold">
                            <p:stCondLst>
                              <p:cond delay="2210"/>
                            </p:stCondLst>
                            <p:childTnLst>
                              <p:par>
                                <p:cTn id="279" presetID="1" presetClass="entr" presetSubtype="0" fill="hold" grpId="0" nodeType="afterEffect">
                                  <p:stCondLst>
                                    <p:cond delay="20"/>
                                  </p:stCondLst>
                                  <p:childTnLst>
                                    <p:set>
                                      <p:cBhvr>
                                        <p:cTn id="280" dur="1" fill="hold">
                                          <p:stCondLst>
                                            <p:cond delay="0"/>
                                          </p:stCondLst>
                                        </p:cTn>
                                        <p:tgtEl>
                                          <p:spTgt spid="16">
                                            <p:graphicEl>
                                              <a:chart seriesIdx="-4" categoryIdx="89" bldStep="category"/>
                                            </p:graphicEl>
                                          </p:spTgt>
                                        </p:tgtEl>
                                        <p:attrNameLst>
                                          <p:attrName>style.visibility</p:attrName>
                                        </p:attrNameLst>
                                      </p:cBhvr>
                                      <p:to>
                                        <p:strVal val="visible"/>
                                      </p:to>
                                    </p:set>
                                  </p:childTnLst>
                                </p:cTn>
                              </p:par>
                            </p:childTnLst>
                          </p:cTn>
                        </p:par>
                        <p:par>
                          <p:cTn id="281" fill="hold">
                            <p:stCondLst>
                              <p:cond delay="2230"/>
                            </p:stCondLst>
                            <p:childTnLst>
                              <p:par>
                                <p:cTn id="282" presetID="1" presetClass="entr" presetSubtype="0" fill="hold" grpId="0" nodeType="afterEffect">
                                  <p:stCondLst>
                                    <p:cond delay="20"/>
                                  </p:stCondLst>
                                  <p:childTnLst>
                                    <p:set>
                                      <p:cBhvr>
                                        <p:cTn id="283" dur="1" fill="hold">
                                          <p:stCondLst>
                                            <p:cond delay="0"/>
                                          </p:stCondLst>
                                        </p:cTn>
                                        <p:tgtEl>
                                          <p:spTgt spid="16">
                                            <p:graphicEl>
                                              <a:chart seriesIdx="-4" categoryIdx="90" bldStep="category"/>
                                            </p:graphicEl>
                                          </p:spTgt>
                                        </p:tgtEl>
                                        <p:attrNameLst>
                                          <p:attrName>style.visibility</p:attrName>
                                        </p:attrNameLst>
                                      </p:cBhvr>
                                      <p:to>
                                        <p:strVal val="visible"/>
                                      </p:to>
                                    </p:set>
                                  </p:childTnLst>
                                </p:cTn>
                              </p:par>
                            </p:childTnLst>
                          </p:cTn>
                        </p:par>
                        <p:par>
                          <p:cTn id="284" fill="hold">
                            <p:stCondLst>
                              <p:cond delay="2250"/>
                            </p:stCondLst>
                            <p:childTnLst>
                              <p:par>
                                <p:cTn id="285" presetID="1" presetClass="entr" presetSubtype="0" fill="hold" grpId="0" nodeType="afterEffect">
                                  <p:stCondLst>
                                    <p:cond delay="20"/>
                                  </p:stCondLst>
                                  <p:childTnLst>
                                    <p:set>
                                      <p:cBhvr>
                                        <p:cTn id="286" dur="1" fill="hold">
                                          <p:stCondLst>
                                            <p:cond delay="0"/>
                                          </p:stCondLst>
                                        </p:cTn>
                                        <p:tgtEl>
                                          <p:spTgt spid="16">
                                            <p:graphicEl>
                                              <a:chart seriesIdx="-4" categoryIdx="91" bldStep="category"/>
                                            </p:graphicEl>
                                          </p:spTgt>
                                        </p:tgtEl>
                                        <p:attrNameLst>
                                          <p:attrName>style.visibility</p:attrName>
                                        </p:attrNameLst>
                                      </p:cBhvr>
                                      <p:to>
                                        <p:strVal val="visible"/>
                                      </p:to>
                                    </p:set>
                                  </p:childTnLst>
                                </p:cTn>
                              </p:par>
                            </p:childTnLst>
                          </p:cTn>
                        </p:par>
                        <p:par>
                          <p:cTn id="287" fill="hold">
                            <p:stCondLst>
                              <p:cond delay="2270"/>
                            </p:stCondLst>
                            <p:childTnLst>
                              <p:par>
                                <p:cTn id="288" presetID="1" presetClass="entr" presetSubtype="0" fill="hold" grpId="0" nodeType="afterEffect">
                                  <p:stCondLst>
                                    <p:cond delay="20"/>
                                  </p:stCondLst>
                                  <p:childTnLst>
                                    <p:set>
                                      <p:cBhvr>
                                        <p:cTn id="289" dur="1" fill="hold">
                                          <p:stCondLst>
                                            <p:cond delay="0"/>
                                          </p:stCondLst>
                                        </p:cTn>
                                        <p:tgtEl>
                                          <p:spTgt spid="16">
                                            <p:graphicEl>
                                              <a:chart seriesIdx="-4" categoryIdx="92" bldStep="category"/>
                                            </p:graphicEl>
                                          </p:spTgt>
                                        </p:tgtEl>
                                        <p:attrNameLst>
                                          <p:attrName>style.visibility</p:attrName>
                                        </p:attrNameLst>
                                      </p:cBhvr>
                                      <p:to>
                                        <p:strVal val="visible"/>
                                      </p:to>
                                    </p:set>
                                  </p:childTnLst>
                                </p:cTn>
                              </p:par>
                            </p:childTnLst>
                          </p:cTn>
                        </p:par>
                        <p:par>
                          <p:cTn id="290" fill="hold">
                            <p:stCondLst>
                              <p:cond delay="2290"/>
                            </p:stCondLst>
                            <p:childTnLst>
                              <p:par>
                                <p:cTn id="291" presetID="1" presetClass="entr" presetSubtype="0" fill="hold" grpId="0" nodeType="afterEffect">
                                  <p:stCondLst>
                                    <p:cond delay="20"/>
                                  </p:stCondLst>
                                  <p:childTnLst>
                                    <p:set>
                                      <p:cBhvr>
                                        <p:cTn id="292" dur="1" fill="hold">
                                          <p:stCondLst>
                                            <p:cond delay="0"/>
                                          </p:stCondLst>
                                        </p:cTn>
                                        <p:tgtEl>
                                          <p:spTgt spid="16">
                                            <p:graphicEl>
                                              <a:chart seriesIdx="-4" categoryIdx="93" bldStep="category"/>
                                            </p:graphicEl>
                                          </p:spTgt>
                                        </p:tgtEl>
                                        <p:attrNameLst>
                                          <p:attrName>style.visibility</p:attrName>
                                        </p:attrNameLst>
                                      </p:cBhvr>
                                      <p:to>
                                        <p:strVal val="visible"/>
                                      </p:to>
                                    </p:set>
                                  </p:childTnLst>
                                </p:cTn>
                              </p:par>
                            </p:childTnLst>
                          </p:cTn>
                        </p:par>
                        <p:par>
                          <p:cTn id="293" fill="hold">
                            <p:stCondLst>
                              <p:cond delay="2310"/>
                            </p:stCondLst>
                            <p:childTnLst>
                              <p:par>
                                <p:cTn id="294" presetID="1" presetClass="entr" presetSubtype="0" fill="hold" grpId="0" nodeType="afterEffect">
                                  <p:stCondLst>
                                    <p:cond delay="20"/>
                                  </p:stCondLst>
                                  <p:childTnLst>
                                    <p:set>
                                      <p:cBhvr>
                                        <p:cTn id="295" dur="1" fill="hold">
                                          <p:stCondLst>
                                            <p:cond delay="0"/>
                                          </p:stCondLst>
                                        </p:cTn>
                                        <p:tgtEl>
                                          <p:spTgt spid="16">
                                            <p:graphicEl>
                                              <a:chart seriesIdx="-4" categoryIdx="94" bldStep="category"/>
                                            </p:graphicEl>
                                          </p:spTgt>
                                        </p:tgtEl>
                                        <p:attrNameLst>
                                          <p:attrName>style.visibility</p:attrName>
                                        </p:attrNameLst>
                                      </p:cBhvr>
                                      <p:to>
                                        <p:strVal val="visible"/>
                                      </p:to>
                                    </p:set>
                                  </p:childTnLst>
                                </p:cTn>
                              </p:par>
                            </p:childTnLst>
                          </p:cTn>
                        </p:par>
                        <p:par>
                          <p:cTn id="296" fill="hold">
                            <p:stCondLst>
                              <p:cond delay="2330"/>
                            </p:stCondLst>
                            <p:childTnLst>
                              <p:par>
                                <p:cTn id="297" presetID="1" presetClass="entr" presetSubtype="0" fill="hold" grpId="0" nodeType="afterEffect">
                                  <p:stCondLst>
                                    <p:cond delay="20"/>
                                  </p:stCondLst>
                                  <p:childTnLst>
                                    <p:set>
                                      <p:cBhvr>
                                        <p:cTn id="298" dur="1" fill="hold">
                                          <p:stCondLst>
                                            <p:cond delay="0"/>
                                          </p:stCondLst>
                                        </p:cTn>
                                        <p:tgtEl>
                                          <p:spTgt spid="16">
                                            <p:graphicEl>
                                              <a:chart seriesIdx="-4" categoryIdx="95" bldStep="category"/>
                                            </p:graphicEl>
                                          </p:spTgt>
                                        </p:tgtEl>
                                        <p:attrNameLst>
                                          <p:attrName>style.visibility</p:attrName>
                                        </p:attrNameLst>
                                      </p:cBhvr>
                                      <p:to>
                                        <p:strVal val="visible"/>
                                      </p:to>
                                    </p:set>
                                  </p:childTnLst>
                                </p:cTn>
                              </p:par>
                            </p:childTnLst>
                          </p:cTn>
                        </p:par>
                        <p:par>
                          <p:cTn id="299" fill="hold">
                            <p:stCondLst>
                              <p:cond delay="2350"/>
                            </p:stCondLst>
                            <p:childTnLst>
                              <p:par>
                                <p:cTn id="300" presetID="1" presetClass="entr" presetSubtype="0" fill="hold" grpId="0" nodeType="afterEffect">
                                  <p:stCondLst>
                                    <p:cond delay="20"/>
                                  </p:stCondLst>
                                  <p:childTnLst>
                                    <p:set>
                                      <p:cBhvr>
                                        <p:cTn id="301" dur="1" fill="hold">
                                          <p:stCondLst>
                                            <p:cond delay="0"/>
                                          </p:stCondLst>
                                        </p:cTn>
                                        <p:tgtEl>
                                          <p:spTgt spid="16">
                                            <p:graphicEl>
                                              <a:chart seriesIdx="-4" categoryIdx="96" bldStep="category"/>
                                            </p:graphicEl>
                                          </p:spTgt>
                                        </p:tgtEl>
                                        <p:attrNameLst>
                                          <p:attrName>style.visibility</p:attrName>
                                        </p:attrNameLst>
                                      </p:cBhvr>
                                      <p:to>
                                        <p:strVal val="visible"/>
                                      </p:to>
                                    </p:set>
                                  </p:childTnLst>
                                </p:cTn>
                              </p:par>
                            </p:childTnLst>
                          </p:cTn>
                        </p:par>
                        <p:par>
                          <p:cTn id="302" fill="hold">
                            <p:stCondLst>
                              <p:cond delay="2370"/>
                            </p:stCondLst>
                            <p:childTnLst>
                              <p:par>
                                <p:cTn id="303" presetID="1" presetClass="entr" presetSubtype="0" fill="hold" grpId="0" nodeType="afterEffect">
                                  <p:stCondLst>
                                    <p:cond delay="20"/>
                                  </p:stCondLst>
                                  <p:childTnLst>
                                    <p:set>
                                      <p:cBhvr>
                                        <p:cTn id="304" dur="1" fill="hold">
                                          <p:stCondLst>
                                            <p:cond delay="0"/>
                                          </p:stCondLst>
                                        </p:cTn>
                                        <p:tgtEl>
                                          <p:spTgt spid="16">
                                            <p:graphicEl>
                                              <a:chart seriesIdx="-4" categoryIdx="97" bldStep="category"/>
                                            </p:graphicEl>
                                          </p:spTgt>
                                        </p:tgtEl>
                                        <p:attrNameLst>
                                          <p:attrName>style.visibility</p:attrName>
                                        </p:attrNameLst>
                                      </p:cBhvr>
                                      <p:to>
                                        <p:strVal val="visible"/>
                                      </p:to>
                                    </p:set>
                                  </p:childTnLst>
                                </p:cTn>
                              </p:par>
                            </p:childTnLst>
                          </p:cTn>
                        </p:par>
                        <p:par>
                          <p:cTn id="305" fill="hold">
                            <p:stCondLst>
                              <p:cond delay="2390"/>
                            </p:stCondLst>
                            <p:childTnLst>
                              <p:par>
                                <p:cTn id="306" presetID="1" presetClass="entr" presetSubtype="0" fill="hold" grpId="0" nodeType="afterEffect">
                                  <p:stCondLst>
                                    <p:cond delay="20"/>
                                  </p:stCondLst>
                                  <p:childTnLst>
                                    <p:set>
                                      <p:cBhvr>
                                        <p:cTn id="307" dur="1" fill="hold">
                                          <p:stCondLst>
                                            <p:cond delay="0"/>
                                          </p:stCondLst>
                                        </p:cTn>
                                        <p:tgtEl>
                                          <p:spTgt spid="16">
                                            <p:graphicEl>
                                              <a:chart seriesIdx="-4" categoryIdx="98" bldStep="category"/>
                                            </p:graphicEl>
                                          </p:spTgt>
                                        </p:tgtEl>
                                        <p:attrNameLst>
                                          <p:attrName>style.visibility</p:attrName>
                                        </p:attrNameLst>
                                      </p:cBhvr>
                                      <p:to>
                                        <p:strVal val="visible"/>
                                      </p:to>
                                    </p:set>
                                  </p:childTnLst>
                                </p:cTn>
                              </p:par>
                            </p:childTnLst>
                          </p:cTn>
                        </p:par>
                        <p:par>
                          <p:cTn id="308" fill="hold">
                            <p:stCondLst>
                              <p:cond delay="2410"/>
                            </p:stCondLst>
                            <p:childTnLst>
                              <p:par>
                                <p:cTn id="309" presetID="1" presetClass="entr" presetSubtype="0" fill="hold" grpId="0" nodeType="afterEffect">
                                  <p:stCondLst>
                                    <p:cond delay="20"/>
                                  </p:stCondLst>
                                  <p:childTnLst>
                                    <p:set>
                                      <p:cBhvr>
                                        <p:cTn id="310" dur="1" fill="hold">
                                          <p:stCondLst>
                                            <p:cond delay="0"/>
                                          </p:stCondLst>
                                        </p:cTn>
                                        <p:tgtEl>
                                          <p:spTgt spid="16">
                                            <p:graphicEl>
                                              <a:chart seriesIdx="-4" categoryIdx="99" bldStep="category"/>
                                            </p:graphicEl>
                                          </p:spTgt>
                                        </p:tgtEl>
                                        <p:attrNameLst>
                                          <p:attrName>style.visibility</p:attrName>
                                        </p:attrNameLst>
                                      </p:cBhvr>
                                      <p:to>
                                        <p:strVal val="visible"/>
                                      </p:to>
                                    </p:set>
                                  </p:childTnLst>
                                </p:cTn>
                              </p:par>
                            </p:childTnLst>
                          </p:cTn>
                        </p:par>
                        <p:par>
                          <p:cTn id="311" fill="hold">
                            <p:stCondLst>
                              <p:cond delay="2430"/>
                            </p:stCondLst>
                            <p:childTnLst>
                              <p:par>
                                <p:cTn id="312" presetID="1" presetClass="entr" presetSubtype="0" fill="hold" grpId="0" nodeType="afterEffect">
                                  <p:stCondLst>
                                    <p:cond delay="20"/>
                                  </p:stCondLst>
                                  <p:childTnLst>
                                    <p:set>
                                      <p:cBhvr>
                                        <p:cTn id="313" dur="1" fill="hold">
                                          <p:stCondLst>
                                            <p:cond delay="0"/>
                                          </p:stCondLst>
                                        </p:cTn>
                                        <p:tgtEl>
                                          <p:spTgt spid="16">
                                            <p:graphicEl>
                                              <a:chart seriesIdx="-4" categoryIdx="100" bldStep="category"/>
                                            </p:graphicEl>
                                          </p:spTgt>
                                        </p:tgtEl>
                                        <p:attrNameLst>
                                          <p:attrName>style.visibility</p:attrName>
                                        </p:attrNameLst>
                                      </p:cBhvr>
                                      <p:to>
                                        <p:strVal val="visible"/>
                                      </p:to>
                                    </p:set>
                                  </p:childTnLst>
                                </p:cTn>
                              </p:par>
                            </p:childTnLst>
                          </p:cTn>
                        </p:par>
                        <p:par>
                          <p:cTn id="314" fill="hold">
                            <p:stCondLst>
                              <p:cond delay="2450"/>
                            </p:stCondLst>
                            <p:childTnLst>
                              <p:par>
                                <p:cTn id="315" presetID="1" presetClass="entr" presetSubtype="0" fill="hold" grpId="0" nodeType="afterEffect">
                                  <p:stCondLst>
                                    <p:cond delay="20"/>
                                  </p:stCondLst>
                                  <p:childTnLst>
                                    <p:set>
                                      <p:cBhvr>
                                        <p:cTn id="316" dur="1" fill="hold">
                                          <p:stCondLst>
                                            <p:cond delay="0"/>
                                          </p:stCondLst>
                                        </p:cTn>
                                        <p:tgtEl>
                                          <p:spTgt spid="16">
                                            <p:graphicEl>
                                              <a:chart seriesIdx="-4" categoryIdx="101" bldStep="category"/>
                                            </p:graphicEl>
                                          </p:spTgt>
                                        </p:tgtEl>
                                        <p:attrNameLst>
                                          <p:attrName>style.visibility</p:attrName>
                                        </p:attrNameLst>
                                      </p:cBhvr>
                                      <p:to>
                                        <p:strVal val="visible"/>
                                      </p:to>
                                    </p:set>
                                  </p:childTnLst>
                                </p:cTn>
                              </p:par>
                            </p:childTnLst>
                          </p:cTn>
                        </p:par>
                        <p:par>
                          <p:cTn id="317" fill="hold">
                            <p:stCondLst>
                              <p:cond delay="2470"/>
                            </p:stCondLst>
                            <p:childTnLst>
                              <p:par>
                                <p:cTn id="318" presetID="1" presetClass="entr" presetSubtype="0" fill="hold" grpId="0" nodeType="afterEffect">
                                  <p:stCondLst>
                                    <p:cond delay="20"/>
                                  </p:stCondLst>
                                  <p:childTnLst>
                                    <p:set>
                                      <p:cBhvr>
                                        <p:cTn id="319" dur="1" fill="hold">
                                          <p:stCondLst>
                                            <p:cond delay="0"/>
                                          </p:stCondLst>
                                        </p:cTn>
                                        <p:tgtEl>
                                          <p:spTgt spid="16">
                                            <p:graphicEl>
                                              <a:chart seriesIdx="-4" categoryIdx="102" bldStep="category"/>
                                            </p:graphicEl>
                                          </p:spTgt>
                                        </p:tgtEl>
                                        <p:attrNameLst>
                                          <p:attrName>style.visibility</p:attrName>
                                        </p:attrNameLst>
                                      </p:cBhvr>
                                      <p:to>
                                        <p:strVal val="visible"/>
                                      </p:to>
                                    </p:set>
                                  </p:childTnLst>
                                </p:cTn>
                              </p:par>
                            </p:childTnLst>
                          </p:cTn>
                        </p:par>
                        <p:par>
                          <p:cTn id="320" fill="hold">
                            <p:stCondLst>
                              <p:cond delay="2490"/>
                            </p:stCondLst>
                            <p:childTnLst>
                              <p:par>
                                <p:cTn id="321" presetID="1" presetClass="entr" presetSubtype="0" fill="hold" grpId="0" nodeType="afterEffect">
                                  <p:stCondLst>
                                    <p:cond delay="20"/>
                                  </p:stCondLst>
                                  <p:childTnLst>
                                    <p:set>
                                      <p:cBhvr>
                                        <p:cTn id="322" dur="1" fill="hold">
                                          <p:stCondLst>
                                            <p:cond delay="0"/>
                                          </p:stCondLst>
                                        </p:cTn>
                                        <p:tgtEl>
                                          <p:spTgt spid="16">
                                            <p:graphicEl>
                                              <a:chart seriesIdx="-4" categoryIdx="103" bldStep="category"/>
                                            </p:graphicEl>
                                          </p:spTgt>
                                        </p:tgtEl>
                                        <p:attrNameLst>
                                          <p:attrName>style.visibility</p:attrName>
                                        </p:attrNameLst>
                                      </p:cBhvr>
                                      <p:to>
                                        <p:strVal val="visible"/>
                                      </p:to>
                                    </p:set>
                                  </p:childTnLst>
                                </p:cTn>
                              </p:par>
                            </p:childTnLst>
                          </p:cTn>
                        </p:par>
                        <p:par>
                          <p:cTn id="323" fill="hold">
                            <p:stCondLst>
                              <p:cond delay="2510"/>
                            </p:stCondLst>
                            <p:childTnLst>
                              <p:par>
                                <p:cTn id="324" presetID="1" presetClass="entr" presetSubtype="0" fill="hold" grpId="0" nodeType="afterEffect">
                                  <p:stCondLst>
                                    <p:cond delay="20"/>
                                  </p:stCondLst>
                                  <p:childTnLst>
                                    <p:set>
                                      <p:cBhvr>
                                        <p:cTn id="325" dur="1" fill="hold">
                                          <p:stCondLst>
                                            <p:cond delay="0"/>
                                          </p:stCondLst>
                                        </p:cTn>
                                        <p:tgtEl>
                                          <p:spTgt spid="16">
                                            <p:graphicEl>
                                              <a:chart seriesIdx="-4" categoryIdx="104" bldStep="category"/>
                                            </p:graphicEl>
                                          </p:spTgt>
                                        </p:tgtEl>
                                        <p:attrNameLst>
                                          <p:attrName>style.visibility</p:attrName>
                                        </p:attrNameLst>
                                      </p:cBhvr>
                                      <p:to>
                                        <p:strVal val="visible"/>
                                      </p:to>
                                    </p:set>
                                  </p:childTnLst>
                                </p:cTn>
                              </p:par>
                            </p:childTnLst>
                          </p:cTn>
                        </p:par>
                        <p:par>
                          <p:cTn id="326" fill="hold">
                            <p:stCondLst>
                              <p:cond delay="2530"/>
                            </p:stCondLst>
                            <p:childTnLst>
                              <p:par>
                                <p:cTn id="327" presetID="1" presetClass="entr" presetSubtype="0" fill="hold" grpId="0" nodeType="afterEffect">
                                  <p:stCondLst>
                                    <p:cond delay="20"/>
                                  </p:stCondLst>
                                  <p:childTnLst>
                                    <p:set>
                                      <p:cBhvr>
                                        <p:cTn id="328" dur="1" fill="hold">
                                          <p:stCondLst>
                                            <p:cond delay="0"/>
                                          </p:stCondLst>
                                        </p:cTn>
                                        <p:tgtEl>
                                          <p:spTgt spid="16">
                                            <p:graphicEl>
                                              <a:chart seriesIdx="-4" categoryIdx="105" bldStep="category"/>
                                            </p:graphicEl>
                                          </p:spTgt>
                                        </p:tgtEl>
                                        <p:attrNameLst>
                                          <p:attrName>style.visibility</p:attrName>
                                        </p:attrNameLst>
                                      </p:cBhvr>
                                      <p:to>
                                        <p:strVal val="visible"/>
                                      </p:to>
                                    </p:set>
                                  </p:childTnLst>
                                </p:cTn>
                              </p:par>
                            </p:childTnLst>
                          </p:cTn>
                        </p:par>
                        <p:par>
                          <p:cTn id="329" fill="hold">
                            <p:stCondLst>
                              <p:cond delay="2550"/>
                            </p:stCondLst>
                            <p:childTnLst>
                              <p:par>
                                <p:cTn id="330" presetID="1" presetClass="entr" presetSubtype="0" fill="hold" grpId="0" nodeType="afterEffect">
                                  <p:stCondLst>
                                    <p:cond delay="20"/>
                                  </p:stCondLst>
                                  <p:childTnLst>
                                    <p:set>
                                      <p:cBhvr>
                                        <p:cTn id="331" dur="1" fill="hold">
                                          <p:stCondLst>
                                            <p:cond delay="0"/>
                                          </p:stCondLst>
                                        </p:cTn>
                                        <p:tgtEl>
                                          <p:spTgt spid="16">
                                            <p:graphicEl>
                                              <a:chart seriesIdx="-4" categoryIdx="106" bldStep="category"/>
                                            </p:graphicEl>
                                          </p:spTgt>
                                        </p:tgtEl>
                                        <p:attrNameLst>
                                          <p:attrName>style.visibility</p:attrName>
                                        </p:attrNameLst>
                                      </p:cBhvr>
                                      <p:to>
                                        <p:strVal val="visible"/>
                                      </p:to>
                                    </p:set>
                                  </p:childTnLst>
                                </p:cTn>
                              </p:par>
                            </p:childTnLst>
                          </p:cTn>
                        </p:par>
                        <p:par>
                          <p:cTn id="332" fill="hold">
                            <p:stCondLst>
                              <p:cond delay="2570"/>
                            </p:stCondLst>
                            <p:childTnLst>
                              <p:par>
                                <p:cTn id="333" presetID="1" presetClass="entr" presetSubtype="0" fill="hold" grpId="0" nodeType="afterEffect">
                                  <p:stCondLst>
                                    <p:cond delay="20"/>
                                  </p:stCondLst>
                                  <p:childTnLst>
                                    <p:set>
                                      <p:cBhvr>
                                        <p:cTn id="334" dur="1" fill="hold">
                                          <p:stCondLst>
                                            <p:cond delay="0"/>
                                          </p:stCondLst>
                                        </p:cTn>
                                        <p:tgtEl>
                                          <p:spTgt spid="16">
                                            <p:graphicEl>
                                              <a:chart seriesIdx="-4" categoryIdx="107" bldStep="category"/>
                                            </p:graphicEl>
                                          </p:spTgt>
                                        </p:tgtEl>
                                        <p:attrNameLst>
                                          <p:attrName>style.visibility</p:attrName>
                                        </p:attrNameLst>
                                      </p:cBhvr>
                                      <p:to>
                                        <p:strVal val="visible"/>
                                      </p:to>
                                    </p:set>
                                  </p:childTnLst>
                                </p:cTn>
                              </p:par>
                            </p:childTnLst>
                          </p:cTn>
                        </p:par>
                        <p:par>
                          <p:cTn id="335" fill="hold">
                            <p:stCondLst>
                              <p:cond delay="2590"/>
                            </p:stCondLst>
                            <p:childTnLst>
                              <p:par>
                                <p:cTn id="336" presetID="1" presetClass="entr" presetSubtype="0" fill="hold" grpId="0" nodeType="afterEffect">
                                  <p:stCondLst>
                                    <p:cond delay="20"/>
                                  </p:stCondLst>
                                  <p:childTnLst>
                                    <p:set>
                                      <p:cBhvr>
                                        <p:cTn id="337" dur="1" fill="hold">
                                          <p:stCondLst>
                                            <p:cond delay="0"/>
                                          </p:stCondLst>
                                        </p:cTn>
                                        <p:tgtEl>
                                          <p:spTgt spid="16">
                                            <p:graphicEl>
                                              <a:chart seriesIdx="-4" categoryIdx="108" bldStep="category"/>
                                            </p:graphicEl>
                                          </p:spTgt>
                                        </p:tgtEl>
                                        <p:attrNameLst>
                                          <p:attrName>style.visibility</p:attrName>
                                        </p:attrNameLst>
                                      </p:cBhvr>
                                      <p:to>
                                        <p:strVal val="visible"/>
                                      </p:to>
                                    </p:set>
                                  </p:childTnLst>
                                </p:cTn>
                              </p:par>
                            </p:childTnLst>
                          </p:cTn>
                        </p:par>
                        <p:par>
                          <p:cTn id="338" fill="hold">
                            <p:stCondLst>
                              <p:cond delay="2610"/>
                            </p:stCondLst>
                            <p:childTnLst>
                              <p:par>
                                <p:cTn id="339" presetID="1" presetClass="entr" presetSubtype="0" fill="hold" grpId="0" nodeType="afterEffect">
                                  <p:stCondLst>
                                    <p:cond delay="20"/>
                                  </p:stCondLst>
                                  <p:childTnLst>
                                    <p:set>
                                      <p:cBhvr>
                                        <p:cTn id="340" dur="1" fill="hold">
                                          <p:stCondLst>
                                            <p:cond delay="0"/>
                                          </p:stCondLst>
                                        </p:cTn>
                                        <p:tgtEl>
                                          <p:spTgt spid="16">
                                            <p:graphicEl>
                                              <a:chart seriesIdx="-4" categoryIdx="109" bldStep="category"/>
                                            </p:graphicEl>
                                          </p:spTgt>
                                        </p:tgtEl>
                                        <p:attrNameLst>
                                          <p:attrName>style.visibility</p:attrName>
                                        </p:attrNameLst>
                                      </p:cBhvr>
                                      <p:to>
                                        <p:strVal val="visible"/>
                                      </p:to>
                                    </p:set>
                                  </p:childTnLst>
                                </p:cTn>
                              </p:par>
                            </p:childTnLst>
                          </p:cTn>
                        </p:par>
                        <p:par>
                          <p:cTn id="341" fill="hold">
                            <p:stCondLst>
                              <p:cond delay="2630"/>
                            </p:stCondLst>
                            <p:childTnLst>
                              <p:par>
                                <p:cTn id="342" presetID="1" presetClass="entr" presetSubtype="0" fill="hold" grpId="0" nodeType="afterEffect">
                                  <p:stCondLst>
                                    <p:cond delay="20"/>
                                  </p:stCondLst>
                                  <p:childTnLst>
                                    <p:set>
                                      <p:cBhvr>
                                        <p:cTn id="343" dur="1" fill="hold">
                                          <p:stCondLst>
                                            <p:cond delay="0"/>
                                          </p:stCondLst>
                                        </p:cTn>
                                        <p:tgtEl>
                                          <p:spTgt spid="16">
                                            <p:graphicEl>
                                              <a:chart seriesIdx="-4" categoryIdx="110" bldStep="category"/>
                                            </p:graphicEl>
                                          </p:spTgt>
                                        </p:tgtEl>
                                        <p:attrNameLst>
                                          <p:attrName>style.visibility</p:attrName>
                                        </p:attrNameLst>
                                      </p:cBhvr>
                                      <p:to>
                                        <p:strVal val="visible"/>
                                      </p:to>
                                    </p:set>
                                  </p:childTnLst>
                                </p:cTn>
                              </p:par>
                            </p:childTnLst>
                          </p:cTn>
                        </p:par>
                        <p:par>
                          <p:cTn id="344" fill="hold">
                            <p:stCondLst>
                              <p:cond delay="2650"/>
                            </p:stCondLst>
                            <p:childTnLst>
                              <p:par>
                                <p:cTn id="345" presetID="1" presetClass="entr" presetSubtype="0" fill="hold" grpId="0" nodeType="afterEffect">
                                  <p:stCondLst>
                                    <p:cond delay="20"/>
                                  </p:stCondLst>
                                  <p:childTnLst>
                                    <p:set>
                                      <p:cBhvr>
                                        <p:cTn id="346" dur="1" fill="hold">
                                          <p:stCondLst>
                                            <p:cond delay="0"/>
                                          </p:stCondLst>
                                        </p:cTn>
                                        <p:tgtEl>
                                          <p:spTgt spid="16">
                                            <p:graphicEl>
                                              <a:chart seriesIdx="-4" categoryIdx="111" bldStep="category"/>
                                            </p:graphicEl>
                                          </p:spTgt>
                                        </p:tgtEl>
                                        <p:attrNameLst>
                                          <p:attrName>style.visibility</p:attrName>
                                        </p:attrNameLst>
                                      </p:cBhvr>
                                      <p:to>
                                        <p:strVal val="visible"/>
                                      </p:to>
                                    </p:set>
                                  </p:childTnLst>
                                </p:cTn>
                              </p:par>
                            </p:childTnLst>
                          </p:cTn>
                        </p:par>
                        <p:par>
                          <p:cTn id="347" fill="hold">
                            <p:stCondLst>
                              <p:cond delay="2670"/>
                            </p:stCondLst>
                            <p:childTnLst>
                              <p:par>
                                <p:cTn id="348" presetID="1" presetClass="entr" presetSubtype="0" fill="hold" grpId="0" nodeType="afterEffect">
                                  <p:stCondLst>
                                    <p:cond delay="20"/>
                                  </p:stCondLst>
                                  <p:childTnLst>
                                    <p:set>
                                      <p:cBhvr>
                                        <p:cTn id="349" dur="1" fill="hold">
                                          <p:stCondLst>
                                            <p:cond delay="0"/>
                                          </p:stCondLst>
                                        </p:cTn>
                                        <p:tgtEl>
                                          <p:spTgt spid="16">
                                            <p:graphicEl>
                                              <a:chart seriesIdx="-4" categoryIdx="112" bldStep="category"/>
                                            </p:graphicEl>
                                          </p:spTgt>
                                        </p:tgtEl>
                                        <p:attrNameLst>
                                          <p:attrName>style.visibility</p:attrName>
                                        </p:attrNameLst>
                                      </p:cBhvr>
                                      <p:to>
                                        <p:strVal val="visible"/>
                                      </p:to>
                                    </p:set>
                                  </p:childTnLst>
                                </p:cTn>
                              </p:par>
                            </p:childTnLst>
                          </p:cTn>
                        </p:par>
                        <p:par>
                          <p:cTn id="350" fill="hold">
                            <p:stCondLst>
                              <p:cond delay="2690"/>
                            </p:stCondLst>
                            <p:childTnLst>
                              <p:par>
                                <p:cTn id="351" presetID="1" presetClass="entr" presetSubtype="0" fill="hold" grpId="0" nodeType="afterEffect">
                                  <p:stCondLst>
                                    <p:cond delay="20"/>
                                  </p:stCondLst>
                                  <p:childTnLst>
                                    <p:set>
                                      <p:cBhvr>
                                        <p:cTn id="352" dur="1" fill="hold">
                                          <p:stCondLst>
                                            <p:cond delay="0"/>
                                          </p:stCondLst>
                                        </p:cTn>
                                        <p:tgtEl>
                                          <p:spTgt spid="16">
                                            <p:graphicEl>
                                              <a:chart seriesIdx="-4" categoryIdx="113" bldStep="category"/>
                                            </p:graphicEl>
                                          </p:spTgt>
                                        </p:tgtEl>
                                        <p:attrNameLst>
                                          <p:attrName>style.visibility</p:attrName>
                                        </p:attrNameLst>
                                      </p:cBhvr>
                                      <p:to>
                                        <p:strVal val="visible"/>
                                      </p:to>
                                    </p:set>
                                  </p:childTnLst>
                                </p:cTn>
                              </p:par>
                            </p:childTnLst>
                          </p:cTn>
                        </p:par>
                        <p:par>
                          <p:cTn id="353" fill="hold">
                            <p:stCondLst>
                              <p:cond delay="2710"/>
                            </p:stCondLst>
                            <p:childTnLst>
                              <p:par>
                                <p:cTn id="354" presetID="1" presetClass="entr" presetSubtype="0" fill="hold" grpId="0" nodeType="afterEffect">
                                  <p:stCondLst>
                                    <p:cond delay="20"/>
                                  </p:stCondLst>
                                  <p:childTnLst>
                                    <p:set>
                                      <p:cBhvr>
                                        <p:cTn id="355" dur="1" fill="hold">
                                          <p:stCondLst>
                                            <p:cond delay="0"/>
                                          </p:stCondLst>
                                        </p:cTn>
                                        <p:tgtEl>
                                          <p:spTgt spid="16">
                                            <p:graphicEl>
                                              <a:chart seriesIdx="-4" categoryIdx="114" bldStep="category"/>
                                            </p:graphicEl>
                                          </p:spTgt>
                                        </p:tgtEl>
                                        <p:attrNameLst>
                                          <p:attrName>style.visibility</p:attrName>
                                        </p:attrNameLst>
                                      </p:cBhvr>
                                      <p:to>
                                        <p:strVal val="visible"/>
                                      </p:to>
                                    </p:set>
                                  </p:childTnLst>
                                </p:cTn>
                              </p:par>
                            </p:childTnLst>
                          </p:cTn>
                        </p:par>
                        <p:par>
                          <p:cTn id="356" fill="hold">
                            <p:stCondLst>
                              <p:cond delay="2730"/>
                            </p:stCondLst>
                            <p:childTnLst>
                              <p:par>
                                <p:cTn id="357" presetID="1" presetClass="entr" presetSubtype="0" fill="hold" grpId="0" nodeType="afterEffect">
                                  <p:stCondLst>
                                    <p:cond delay="20"/>
                                  </p:stCondLst>
                                  <p:childTnLst>
                                    <p:set>
                                      <p:cBhvr>
                                        <p:cTn id="358" dur="1" fill="hold">
                                          <p:stCondLst>
                                            <p:cond delay="0"/>
                                          </p:stCondLst>
                                        </p:cTn>
                                        <p:tgtEl>
                                          <p:spTgt spid="16">
                                            <p:graphicEl>
                                              <a:chart seriesIdx="-4" categoryIdx="115" bldStep="category"/>
                                            </p:graphicEl>
                                          </p:spTgt>
                                        </p:tgtEl>
                                        <p:attrNameLst>
                                          <p:attrName>style.visibility</p:attrName>
                                        </p:attrNameLst>
                                      </p:cBhvr>
                                      <p:to>
                                        <p:strVal val="visible"/>
                                      </p:to>
                                    </p:set>
                                  </p:childTnLst>
                                </p:cTn>
                              </p:par>
                            </p:childTnLst>
                          </p:cTn>
                        </p:par>
                        <p:par>
                          <p:cTn id="359" fill="hold">
                            <p:stCondLst>
                              <p:cond delay="2750"/>
                            </p:stCondLst>
                            <p:childTnLst>
                              <p:par>
                                <p:cTn id="360" presetID="1" presetClass="entr" presetSubtype="0" fill="hold" grpId="0" nodeType="afterEffect">
                                  <p:stCondLst>
                                    <p:cond delay="20"/>
                                  </p:stCondLst>
                                  <p:childTnLst>
                                    <p:set>
                                      <p:cBhvr>
                                        <p:cTn id="361" dur="1" fill="hold">
                                          <p:stCondLst>
                                            <p:cond delay="0"/>
                                          </p:stCondLst>
                                        </p:cTn>
                                        <p:tgtEl>
                                          <p:spTgt spid="16">
                                            <p:graphicEl>
                                              <a:chart seriesIdx="-4" categoryIdx="116" bldStep="category"/>
                                            </p:graphicEl>
                                          </p:spTgt>
                                        </p:tgtEl>
                                        <p:attrNameLst>
                                          <p:attrName>style.visibility</p:attrName>
                                        </p:attrNameLst>
                                      </p:cBhvr>
                                      <p:to>
                                        <p:strVal val="visible"/>
                                      </p:to>
                                    </p:set>
                                  </p:childTnLst>
                                </p:cTn>
                              </p:par>
                            </p:childTnLst>
                          </p:cTn>
                        </p:par>
                        <p:par>
                          <p:cTn id="362" fill="hold">
                            <p:stCondLst>
                              <p:cond delay="2770"/>
                            </p:stCondLst>
                            <p:childTnLst>
                              <p:par>
                                <p:cTn id="363" presetID="1" presetClass="entr" presetSubtype="0" fill="hold" grpId="0" nodeType="afterEffect">
                                  <p:stCondLst>
                                    <p:cond delay="20"/>
                                  </p:stCondLst>
                                  <p:childTnLst>
                                    <p:set>
                                      <p:cBhvr>
                                        <p:cTn id="364" dur="1" fill="hold">
                                          <p:stCondLst>
                                            <p:cond delay="0"/>
                                          </p:stCondLst>
                                        </p:cTn>
                                        <p:tgtEl>
                                          <p:spTgt spid="16">
                                            <p:graphicEl>
                                              <a:chart seriesIdx="-4" categoryIdx="117" bldStep="category"/>
                                            </p:graphicEl>
                                          </p:spTgt>
                                        </p:tgtEl>
                                        <p:attrNameLst>
                                          <p:attrName>style.visibility</p:attrName>
                                        </p:attrNameLst>
                                      </p:cBhvr>
                                      <p:to>
                                        <p:strVal val="visible"/>
                                      </p:to>
                                    </p:set>
                                  </p:childTnLst>
                                </p:cTn>
                              </p:par>
                            </p:childTnLst>
                          </p:cTn>
                        </p:par>
                        <p:par>
                          <p:cTn id="365" fill="hold">
                            <p:stCondLst>
                              <p:cond delay="2790"/>
                            </p:stCondLst>
                            <p:childTnLst>
                              <p:par>
                                <p:cTn id="366" presetID="1" presetClass="entr" presetSubtype="0" fill="hold" grpId="0" nodeType="afterEffect">
                                  <p:stCondLst>
                                    <p:cond delay="20"/>
                                  </p:stCondLst>
                                  <p:childTnLst>
                                    <p:set>
                                      <p:cBhvr>
                                        <p:cTn id="367" dur="1" fill="hold">
                                          <p:stCondLst>
                                            <p:cond delay="0"/>
                                          </p:stCondLst>
                                        </p:cTn>
                                        <p:tgtEl>
                                          <p:spTgt spid="16">
                                            <p:graphicEl>
                                              <a:chart seriesIdx="-4" categoryIdx="118" bldStep="category"/>
                                            </p:graphicEl>
                                          </p:spTgt>
                                        </p:tgtEl>
                                        <p:attrNameLst>
                                          <p:attrName>style.visibility</p:attrName>
                                        </p:attrNameLst>
                                      </p:cBhvr>
                                      <p:to>
                                        <p:strVal val="visible"/>
                                      </p:to>
                                    </p:set>
                                  </p:childTnLst>
                                </p:cTn>
                              </p:par>
                            </p:childTnLst>
                          </p:cTn>
                        </p:par>
                        <p:par>
                          <p:cTn id="368" fill="hold">
                            <p:stCondLst>
                              <p:cond delay="2810"/>
                            </p:stCondLst>
                            <p:childTnLst>
                              <p:par>
                                <p:cTn id="369" presetID="1" presetClass="entr" presetSubtype="0" fill="hold" grpId="0" nodeType="afterEffect">
                                  <p:stCondLst>
                                    <p:cond delay="20"/>
                                  </p:stCondLst>
                                  <p:childTnLst>
                                    <p:set>
                                      <p:cBhvr>
                                        <p:cTn id="370" dur="1" fill="hold">
                                          <p:stCondLst>
                                            <p:cond delay="0"/>
                                          </p:stCondLst>
                                        </p:cTn>
                                        <p:tgtEl>
                                          <p:spTgt spid="16">
                                            <p:graphicEl>
                                              <a:chart seriesIdx="-4" categoryIdx="119" bldStep="category"/>
                                            </p:graphicEl>
                                          </p:spTgt>
                                        </p:tgtEl>
                                        <p:attrNameLst>
                                          <p:attrName>style.visibility</p:attrName>
                                        </p:attrNameLst>
                                      </p:cBhvr>
                                      <p:to>
                                        <p:strVal val="visible"/>
                                      </p:to>
                                    </p:set>
                                  </p:childTnLst>
                                </p:cTn>
                              </p:par>
                            </p:childTnLst>
                          </p:cTn>
                        </p:par>
                        <p:par>
                          <p:cTn id="371" fill="hold">
                            <p:stCondLst>
                              <p:cond delay="2830"/>
                            </p:stCondLst>
                            <p:childTnLst>
                              <p:par>
                                <p:cTn id="372" presetID="1" presetClass="entr" presetSubtype="0" fill="hold" grpId="0" nodeType="afterEffect">
                                  <p:stCondLst>
                                    <p:cond delay="20"/>
                                  </p:stCondLst>
                                  <p:childTnLst>
                                    <p:set>
                                      <p:cBhvr>
                                        <p:cTn id="373" dur="1" fill="hold">
                                          <p:stCondLst>
                                            <p:cond delay="0"/>
                                          </p:stCondLst>
                                        </p:cTn>
                                        <p:tgtEl>
                                          <p:spTgt spid="16">
                                            <p:graphicEl>
                                              <a:chart seriesIdx="-4" categoryIdx="120" bldStep="category"/>
                                            </p:graphicEl>
                                          </p:spTgt>
                                        </p:tgtEl>
                                        <p:attrNameLst>
                                          <p:attrName>style.visibility</p:attrName>
                                        </p:attrNameLst>
                                      </p:cBhvr>
                                      <p:to>
                                        <p:strVal val="visible"/>
                                      </p:to>
                                    </p:set>
                                  </p:childTnLst>
                                </p:cTn>
                              </p:par>
                            </p:childTnLst>
                          </p:cTn>
                        </p:par>
                        <p:par>
                          <p:cTn id="374" fill="hold">
                            <p:stCondLst>
                              <p:cond delay="2850"/>
                            </p:stCondLst>
                            <p:childTnLst>
                              <p:par>
                                <p:cTn id="375" presetID="1" presetClass="entr" presetSubtype="0" fill="hold" grpId="0" nodeType="afterEffect">
                                  <p:stCondLst>
                                    <p:cond delay="20"/>
                                  </p:stCondLst>
                                  <p:childTnLst>
                                    <p:set>
                                      <p:cBhvr>
                                        <p:cTn id="376" dur="1" fill="hold">
                                          <p:stCondLst>
                                            <p:cond delay="0"/>
                                          </p:stCondLst>
                                        </p:cTn>
                                        <p:tgtEl>
                                          <p:spTgt spid="16">
                                            <p:graphicEl>
                                              <a:chart seriesIdx="-4" categoryIdx="121" bldStep="category"/>
                                            </p:graphicEl>
                                          </p:spTgt>
                                        </p:tgtEl>
                                        <p:attrNameLst>
                                          <p:attrName>style.visibility</p:attrName>
                                        </p:attrNameLst>
                                      </p:cBhvr>
                                      <p:to>
                                        <p:strVal val="visible"/>
                                      </p:to>
                                    </p:set>
                                  </p:childTnLst>
                                </p:cTn>
                              </p:par>
                            </p:childTnLst>
                          </p:cTn>
                        </p:par>
                        <p:par>
                          <p:cTn id="377" fill="hold">
                            <p:stCondLst>
                              <p:cond delay="2870"/>
                            </p:stCondLst>
                            <p:childTnLst>
                              <p:par>
                                <p:cTn id="378" presetID="1" presetClass="entr" presetSubtype="0" fill="hold" grpId="0" nodeType="afterEffect">
                                  <p:stCondLst>
                                    <p:cond delay="20"/>
                                  </p:stCondLst>
                                  <p:childTnLst>
                                    <p:set>
                                      <p:cBhvr>
                                        <p:cTn id="379" dur="1" fill="hold">
                                          <p:stCondLst>
                                            <p:cond delay="0"/>
                                          </p:stCondLst>
                                        </p:cTn>
                                        <p:tgtEl>
                                          <p:spTgt spid="16">
                                            <p:graphicEl>
                                              <a:chart seriesIdx="-4" categoryIdx="122" bldStep="category"/>
                                            </p:graphicEl>
                                          </p:spTgt>
                                        </p:tgtEl>
                                        <p:attrNameLst>
                                          <p:attrName>style.visibility</p:attrName>
                                        </p:attrNameLst>
                                      </p:cBhvr>
                                      <p:to>
                                        <p:strVal val="visible"/>
                                      </p:to>
                                    </p:set>
                                  </p:childTnLst>
                                </p:cTn>
                              </p:par>
                            </p:childTnLst>
                          </p:cTn>
                        </p:par>
                        <p:par>
                          <p:cTn id="380" fill="hold">
                            <p:stCondLst>
                              <p:cond delay="2890"/>
                            </p:stCondLst>
                            <p:childTnLst>
                              <p:par>
                                <p:cTn id="381" presetID="1" presetClass="entr" presetSubtype="0" fill="hold" grpId="0" nodeType="afterEffect">
                                  <p:stCondLst>
                                    <p:cond delay="20"/>
                                  </p:stCondLst>
                                  <p:childTnLst>
                                    <p:set>
                                      <p:cBhvr>
                                        <p:cTn id="382" dur="1" fill="hold">
                                          <p:stCondLst>
                                            <p:cond delay="0"/>
                                          </p:stCondLst>
                                        </p:cTn>
                                        <p:tgtEl>
                                          <p:spTgt spid="16">
                                            <p:graphicEl>
                                              <a:chart seriesIdx="-4" categoryIdx="123" bldStep="category"/>
                                            </p:graphicEl>
                                          </p:spTgt>
                                        </p:tgtEl>
                                        <p:attrNameLst>
                                          <p:attrName>style.visibility</p:attrName>
                                        </p:attrNameLst>
                                      </p:cBhvr>
                                      <p:to>
                                        <p:strVal val="visible"/>
                                      </p:to>
                                    </p:set>
                                  </p:childTnLst>
                                </p:cTn>
                              </p:par>
                            </p:childTnLst>
                          </p:cTn>
                        </p:par>
                        <p:par>
                          <p:cTn id="383" fill="hold">
                            <p:stCondLst>
                              <p:cond delay="2910"/>
                            </p:stCondLst>
                            <p:childTnLst>
                              <p:par>
                                <p:cTn id="384" presetID="1" presetClass="entr" presetSubtype="0" fill="hold" grpId="0" nodeType="afterEffect">
                                  <p:stCondLst>
                                    <p:cond delay="20"/>
                                  </p:stCondLst>
                                  <p:childTnLst>
                                    <p:set>
                                      <p:cBhvr>
                                        <p:cTn id="385" dur="1" fill="hold">
                                          <p:stCondLst>
                                            <p:cond delay="0"/>
                                          </p:stCondLst>
                                        </p:cTn>
                                        <p:tgtEl>
                                          <p:spTgt spid="16">
                                            <p:graphicEl>
                                              <a:chart seriesIdx="-4" categoryIdx="124" bldStep="category"/>
                                            </p:graphicEl>
                                          </p:spTgt>
                                        </p:tgtEl>
                                        <p:attrNameLst>
                                          <p:attrName>style.visibility</p:attrName>
                                        </p:attrNameLst>
                                      </p:cBhvr>
                                      <p:to>
                                        <p:strVal val="visible"/>
                                      </p:to>
                                    </p:set>
                                  </p:childTnLst>
                                </p:cTn>
                              </p:par>
                            </p:childTnLst>
                          </p:cTn>
                        </p:par>
                        <p:par>
                          <p:cTn id="386" fill="hold">
                            <p:stCondLst>
                              <p:cond delay="2930"/>
                            </p:stCondLst>
                            <p:childTnLst>
                              <p:par>
                                <p:cTn id="387" presetID="1" presetClass="entr" presetSubtype="0" fill="hold" grpId="0" nodeType="afterEffect">
                                  <p:stCondLst>
                                    <p:cond delay="20"/>
                                  </p:stCondLst>
                                  <p:childTnLst>
                                    <p:set>
                                      <p:cBhvr>
                                        <p:cTn id="388" dur="1" fill="hold">
                                          <p:stCondLst>
                                            <p:cond delay="0"/>
                                          </p:stCondLst>
                                        </p:cTn>
                                        <p:tgtEl>
                                          <p:spTgt spid="16">
                                            <p:graphicEl>
                                              <a:chart seriesIdx="-4" categoryIdx="125" bldStep="category"/>
                                            </p:graphicEl>
                                          </p:spTgt>
                                        </p:tgtEl>
                                        <p:attrNameLst>
                                          <p:attrName>style.visibility</p:attrName>
                                        </p:attrNameLst>
                                      </p:cBhvr>
                                      <p:to>
                                        <p:strVal val="visible"/>
                                      </p:to>
                                    </p:set>
                                  </p:childTnLst>
                                </p:cTn>
                              </p:par>
                            </p:childTnLst>
                          </p:cTn>
                        </p:par>
                        <p:par>
                          <p:cTn id="389" fill="hold">
                            <p:stCondLst>
                              <p:cond delay="2950"/>
                            </p:stCondLst>
                            <p:childTnLst>
                              <p:par>
                                <p:cTn id="390" presetID="1" presetClass="entr" presetSubtype="0" fill="hold" grpId="0" nodeType="afterEffect">
                                  <p:stCondLst>
                                    <p:cond delay="20"/>
                                  </p:stCondLst>
                                  <p:childTnLst>
                                    <p:set>
                                      <p:cBhvr>
                                        <p:cTn id="391" dur="1" fill="hold">
                                          <p:stCondLst>
                                            <p:cond delay="0"/>
                                          </p:stCondLst>
                                        </p:cTn>
                                        <p:tgtEl>
                                          <p:spTgt spid="16">
                                            <p:graphicEl>
                                              <a:chart seriesIdx="-4" categoryIdx="126" bldStep="category"/>
                                            </p:graphicEl>
                                          </p:spTgt>
                                        </p:tgtEl>
                                        <p:attrNameLst>
                                          <p:attrName>style.visibility</p:attrName>
                                        </p:attrNameLst>
                                      </p:cBhvr>
                                      <p:to>
                                        <p:strVal val="visible"/>
                                      </p:to>
                                    </p:set>
                                  </p:childTnLst>
                                </p:cTn>
                              </p:par>
                            </p:childTnLst>
                          </p:cTn>
                        </p:par>
                        <p:par>
                          <p:cTn id="392" fill="hold">
                            <p:stCondLst>
                              <p:cond delay="2970"/>
                            </p:stCondLst>
                            <p:childTnLst>
                              <p:par>
                                <p:cTn id="393" presetID="1" presetClass="entr" presetSubtype="0" fill="hold" grpId="0" nodeType="afterEffect">
                                  <p:stCondLst>
                                    <p:cond delay="20"/>
                                  </p:stCondLst>
                                  <p:childTnLst>
                                    <p:set>
                                      <p:cBhvr>
                                        <p:cTn id="394" dur="1" fill="hold">
                                          <p:stCondLst>
                                            <p:cond delay="0"/>
                                          </p:stCondLst>
                                        </p:cTn>
                                        <p:tgtEl>
                                          <p:spTgt spid="16">
                                            <p:graphicEl>
                                              <a:chart seriesIdx="-4" categoryIdx="127" bldStep="category"/>
                                            </p:graphicEl>
                                          </p:spTgt>
                                        </p:tgtEl>
                                        <p:attrNameLst>
                                          <p:attrName>style.visibility</p:attrName>
                                        </p:attrNameLst>
                                      </p:cBhvr>
                                      <p:to>
                                        <p:strVal val="visible"/>
                                      </p:to>
                                    </p:set>
                                  </p:childTnLst>
                                </p:cTn>
                              </p:par>
                            </p:childTnLst>
                          </p:cTn>
                        </p:par>
                        <p:par>
                          <p:cTn id="395" fill="hold">
                            <p:stCondLst>
                              <p:cond delay="2990"/>
                            </p:stCondLst>
                            <p:childTnLst>
                              <p:par>
                                <p:cTn id="396" presetID="1" presetClass="entr" presetSubtype="0" fill="hold" grpId="0" nodeType="afterEffect">
                                  <p:stCondLst>
                                    <p:cond delay="20"/>
                                  </p:stCondLst>
                                  <p:childTnLst>
                                    <p:set>
                                      <p:cBhvr>
                                        <p:cTn id="397" dur="1" fill="hold">
                                          <p:stCondLst>
                                            <p:cond delay="0"/>
                                          </p:stCondLst>
                                        </p:cTn>
                                        <p:tgtEl>
                                          <p:spTgt spid="16">
                                            <p:graphicEl>
                                              <a:chart seriesIdx="-4" categoryIdx="128" bldStep="category"/>
                                            </p:graphicEl>
                                          </p:spTgt>
                                        </p:tgtEl>
                                        <p:attrNameLst>
                                          <p:attrName>style.visibility</p:attrName>
                                        </p:attrNameLst>
                                      </p:cBhvr>
                                      <p:to>
                                        <p:strVal val="visible"/>
                                      </p:to>
                                    </p:set>
                                  </p:childTnLst>
                                </p:cTn>
                              </p:par>
                            </p:childTnLst>
                          </p:cTn>
                        </p:par>
                        <p:par>
                          <p:cTn id="398" fill="hold">
                            <p:stCondLst>
                              <p:cond delay="3010"/>
                            </p:stCondLst>
                            <p:childTnLst>
                              <p:par>
                                <p:cTn id="399" presetID="1" presetClass="entr" presetSubtype="0" fill="hold" grpId="0" nodeType="afterEffect">
                                  <p:stCondLst>
                                    <p:cond delay="20"/>
                                  </p:stCondLst>
                                  <p:childTnLst>
                                    <p:set>
                                      <p:cBhvr>
                                        <p:cTn id="400" dur="1" fill="hold">
                                          <p:stCondLst>
                                            <p:cond delay="0"/>
                                          </p:stCondLst>
                                        </p:cTn>
                                        <p:tgtEl>
                                          <p:spTgt spid="16">
                                            <p:graphicEl>
                                              <a:chart seriesIdx="-4" categoryIdx="129" bldStep="category"/>
                                            </p:graphicEl>
                                          </p:spTgt>
                                        </p:tgtEl>
                                        <p:attrNameLst>
                                          <p:attrName>style.visibility</p:attrName>
                                        </p:attrNameLst>
                                      </p:cBhvr>
                                      <p:to>
                                        <p:strVal val="visible"/>
                                      </p:to>
                                    </p:set>
                                  </p:childTnLst>
                                </p:cTn>
                              </p:par>
                            </p:childTnLst>
                          </p:cTn>
                        </p:par>
                        <p:par>
                          <p:cTn id="401" fill="hold">
                            <p:stCondLst>
                              <p:cond delay="3030"/>
                            </p:stCondLst>
                            <p:childTnLst>
                              <p:par>
                                <p:cTn id="402" presetID="1" presetClass="entr" presetSubtype="0" fill="hold" grpId="0" nodeType="afterEffect">
                                  <p:stCondLst>
                                    <p:cond delay="20"/>
                                  </p:stCondLst>
                                  <p:childTnLst>
                                    <p:set>
                                      <p:cBhvr>
                                        <p:cTn id="403" dur="1" fill="hold">
                                          <p:stCondLst>
                                            <p:cond delay="0"/>
                                          </p:stCondLst>
                                        </p:cTn>
                                        <p:tgtEl>
                                          <p:spTgt spid="16">
                                            <p:graphicEl>
                                              <a:chart seriesIdx="-4" categoryIdx="130" bldStep="category"/>
                                            </p:graphicEl>
                                          </p:spTgt>
                                        </p:tgtEl>
                                        <p:attrNameLst>
                                          <p:attrName>style.visibility</p:attrName>
                                        </p:attrNameLst>
                                      </p:cBhvr>
                                      <p:to>
                                        <p:strVal val="visible"/>
                                      </p:to>
                                    </p:set>
                                  </p:childTnLst>
                                </p:cTn>
                              </p:par>
                            </p:childTnLst>
                          </p:cTn>
                        </p:par>
                        <p:par>
                          <p:cTn id="404" fill="hold">
                            <p:stCondLst>
                              <p:cond delay="3050"/>
                            </p:stCondLst>
                            <p:childTnLst>
                              <p:par>
                                <p:cTn id="405" presetID="1" presetClass="entr" presetSubtype="0" fill="hold" grpId="0" nodeType="afterEffect">
                                  <p:stCondLst>
                                    <p:cond delay="20"/>
                                  </p:stCondLst>
                                  <p:childTnLst>
                                    <p:set>
                                      <p:cBhvr>
                                        <p:cTn id="406" dur="1" fill="hold">
                                          <p:stCondLst>
                                            <p:cond delay="0"/>
                                          </p:stCondLst>
                                        </p:cTn>
                                        <p:tgtEl>
                                          <p:spTgt spid="16">
                                            <p:graphicEl>
                                              <a:chart seriesIdx="-4" categoryIdx="131" bldStep="category"/>
                                            </p:graphicEl>
                                          </p:spTgt>
                                        </p:tgtEl>
                                        <p:attrNameLst>
                                          <p:attrName>style.visibility</p:attrName>
                                        </p:attrNameLst>
                                      </p:cBhvr>
                                      <p:to>
                                        <p:strVal val="visible"/>
                                      </p:to>
                                    </p:set>
                                  </p:childTnLst>
                                </p:cTn>
                              </p:par>
                            </p:childTnLst>
                          </p:cTn>
                        </p:par>
                        <p:par>
                          <p:cTn id="407" fill="hold">
                            <p:stCondLst>
                              <p:cond delay="3070"/>
                            </p:stCondLst>
                            <p:childTnLst>
                              <p:par>
                                <p:cTn id="408" presetID="1" presetClass="entr" presetSubtype="0" fill="hold" grpId="0" nodeType="afterEffect">
                                  <p:stCondLst>
                                    <p:cond delay="20"/>
                                  </p:stCondLst>
                                  <p:childTnLst>
                                    <p:set>
                                      <p:cBhvr>
                                        <p:cTn id="409" dur="1" fill="hold">
                                          <p:stCondLst>
                                            <p:cond delay="0"/>
                                          </p:stCondLst>
                                        </p:cTn>
                                        <p:tgtEl>
                                          <p:spTgt spid="16">
                                            <p:graphicEl>
                                              <a:chart seriesIdx="-4" categoryIdx="132" bldStep="category"/>
                                            </p:graphicEl>
                                          </p:spTgt>
                                        </p:tgtEl>
                                        <p:attrNameLst>
                                          <p:attrName>style.visibility</p:attrName>
                                        </p:attrNameLst>
                                      </p:cBhvr>
                                      <p:to>
                                        <p:strVal val="visible"/>
                                      </p:to>
                                    </p:set>
                                  </p:childTnLst>
                                </p:cTn>
                              </p:par>
                            </p:childTnLst>
                          </p:cTn>
                        </p:par>
                        <p:par>
                          <p:cTn id="410" fill="hold">
                            <p:stCondLst>
                              <p:cond delay="3090"/>
                            </p:stCondLst>
                            <p:childTnLst>
                              <p:par>
                                <p:cTn id="411" presetID="1" presetClass="entr" presetSubtype="0" fill="hold" grpId="0" nodeType="afterEffect">
                                  <p:stCondLst>
                                    <p:cond delay="20"/>
                                  </p:stCondLst>
                                  <p:childTnLst>
                                    <p:set>
                                      <p:cBhvr>
                                        <p:cTn id="412" dur="1" fill="hold">
                                          <p:stCondLst>
                                            <p:cond delay="0"/>
                                          </p:stCondLst>
                                        </p:cTn>
                                        <p:tgtEl>
                                          <p:spTgt spid="16">
                                            <p:graphicEl>
                                              <a:chart seriesIdx="-4" categoryIdx="133" bldStep="category"/>
                                            </p:graphicEl>
                                          </p:spTgt>
                                        </p:tgtEl>
                                        <p:attrNameLst>
                                          <p:attrName>style.visibility</p:attrName>
                                        </p:attrNameLst>
                                      </p:cBhvr>
                                      <p:to>
                                        <p:strVal val="visible"/>
                                      </p:to>
                                    </p:set>
                                  </p:childTnLst>
                                </p:cTn>
                              </p:par>
                            </p:childTnLst>
                          </p:cTn>
                        </p:par>
                        <p:par>
                          <p:cTn id="413" fill="hold">
                            <p:stCondLst>
                              <p:cond delay="3110"/>
                            </p:stCondLst>
                            <p:childTnLst>
                              <p:par>
                                <p:cTn id="414" presetID="1" presetClass="entr" presetSubtype="0" fill="hold" grpId="0" nodeType="afterEffect">
                                  <p:stCondLst>
                                    <p:cond delay="20"/>
                                  </p:stCondLst>
                                  <p:childTnLst>
                                    <p:set>
                                      <p:cBhvr>
                                        <p:cTn id="415" dur="1" fill="hold">
                                          <p:stCondLst>
                                            <p:cond delay="0"/>
                                          </p:stCondLst>
                                        </p:cTn>
                                        <p:tgtEl>
                                          <p:spTgt spid="16">
                                            <p:graphicEl>
                                              <a:chart seriesIdx="-4" categoryIdx="134" bldStep="category"/>
                                            </p:graphicEl>
                                          </p:spTgt>
                                        </p:tgtEl>
                                        <p:attrNameLst>
                                          <p:attrName>style.visibility</p:attrName>
                                        </p:attrNameLst>
                                      </p:cBhvr>
                                      <p:to>
                                        <p:strVal val="visible"/>
                                      </p:to>
                                    </p:set>
                                  </p:childTnLst>
                                </p:cTn>
                              </p:par>
                            </p:childTnLst>
                          </p:cTn>
                        </p:par>
                        <p:par>
                          <p:cTn id="416" fill="hold">
                            <p:stCondLst>
                              <p:cond delay="3130"/>
                            </p:stCondLst>
                            <p:childTnLst>
                              <p:par>
                                <p:cTn id="417" presetID="1" presetClass="entr" presetSubtype="0" fill="hold" grpId="0" nodeType="afterEffect">
                                  <p:stCondLst>
                                    <p:cond delay="20"/>
                                  </p:stCondLst>
                                  <p:childTnLst>
                                    <p:set>
                                      <p:cBhvr>
                                        <p:cTn id="418" dur="1" fill="hold">
                                          <p:stCondLst>
                                            <p:cond delay="0"/>
                                          </p:stCondLst>
                                        </p:cTn>
                                        <p:tgtEl>
                                          <p:spTgt spid="16">
                                            <p:graphicEl>
                                              <a:chart seriesIdx="-4" categoryIdx="135" bldStep="category"/>
                                            </p:graphicEl>
                                          </p:spTgt>
                                        </p:tgtEl>
                                        <p:attrNameLst>
                                          <p:attrName>style.visibility</p:attrName>
                                        </p:attrNameLst>
                                      </p:cBhvr>
                                      <p:to>
                                        <p:strVal val="visible"/>
                                      </p:to>
                                    </p:set>
                                  </p:childTnLst>
                                </p:cTn>
                              </p:par>
                            </p:childTnLst>
                          </p:cTn>
                        </p:par>
                        <p:par>
                          <p:cTn id="419" fill="hold">
                            <p:stCondLst>
                              <p:cond delay="3150"/>
                            </p:stCondLst>
                            <p:childTnLst>
                              <p:par>
                                <p:cTn id="420" presetID="1" presetClass="entr" presetSubtype="0" fill="hold" grpId="0" nodeType="afterEffect">
                                  <p:stCondLst>
                                    <p:cond delay="20"/>
                                  </p:stCondLst>
                                  <p:childTnLst>
                                    <p:set>
                                      <p:cBhvr>
                                        <p:cTn id="421" dur="1" fill="hold">
                                          <p:stCondLst>
                                            <p:cond delay="0"/>
                                          </p:stCondLst>
                                        </p:cTn>
                                        <p:tgtEl>
                                          <p:spTgt spid="16">
                                            <p:graphicEl>
                                              <a:chart seriesIdx="-4" categoryIdx="136" bldStep="category"/>
                                            </p:graphicEl>
                                          </p:spTgt>
                                        </p:tgtEl>
                                        <p:attrNameLst>
                                          <p:attrName>style.visibility</p:attrName>
                                        </p:attrNameLst>
                                      </p:cBhvr>
                                      <p:to>
                                        <p:strVal val="visible"/>
                                      </p:to>
                                    </p:set>
                                  </p:childTnLst>
                                </p:cTn>
                              </p:par>
                            </p:childTnLst>
                          </p:cTn>
                        </p:par>
                        <p:par>
                          <p:cTn id="422" fill="hold">
                            <p:stCondLst>
                              <p:cond delay="3170"/>
                            </p:stCondLst>
                            <p:childTnLst>
                              <p:par>
                                <p:cTn id="423" presetID="1" presetClass="entr" presetSubtype="0" fill="hold" grpId="0" nodeType="afterEffect">
                                  <p:stCondLst>
                                    <p:cond delay="20"/>
                                  </p:stCondLst>
                                  <p:childTnLst>
                                    <p:set>
                                      <p:cBhvr>
                                        <p:cTn id="424" dur="1" fill="hold">
                                          <p:stCondLst>
                                            <p:cond delay="0"/>
                                          </p:stCondLst>
                                        </p:cTn>
                                        <p:tgtEl>
                                          <p:spTgt spid="16">
                                            <p:graphicEl>
                                              <a:chart seriesIdx="-4" categoryIdx="137" bldStep="category"/>
                                            </p:graphicEl>
                                          </p:spTgt>
                                        </p:tgtEl>
                                        <p:attrNameLst>
                                          <p:attrName>style.visibility</p:attrName>
                                        </p:attrNameLst>
                                      </p:cBhvr>
                                      <p:to>
                                        <p:strVal val="visible"/>
                                      </p:to>
                                    </p:set>
                                  </p:childTnLst>
                                </p:cTn>
                              </p:par>
                            </p:childTnLst>
                          </p:cTn>
                        </p:par>
                        <p:par>
                          <p:cTn id="425" fill="hold">
                            <p:stCondLst>
                              <p:cond delay="3190"/>
                            </p:stCondLst>
                            <p:childTnLst>
                              <p:par>
                                <p:cTn id="426" presetID="1" presetClass="entr" presetSubtype="0" fill="hold" grpId="0" nodeType="afterEffect">
                                  <p:stCondLst>
                                    <p:cond delay="20"/>
                                  </p:stCondLst>
                                  <p:childTnLst>
                                    <p:set>
                                      <p:cBhvr>
                                        <p:cTn id="427" dur="1" fill="hold">
                                          <p:stCondLst>
                                            <p:cond delay="0"/>
                                          </p:stCondLst>
                                        </p:cTn>
                                        <p:tgtEl>
                                          <p:spTgt spid="16">
                                            <p:graphicEl>
                                              <a:chart seriesIdx="-4" categoryIdx="138" bldStep="category"/>
                                            </p:graphicEl>
                                          </p:spTgt>
                                        </p:tgtEl>
                                        <p:attrNameLst>
                                          <p:attrName>style.visibility</p:attrName>
                                        </p:attrNameLst>
                                      </p:cBhvr>
                                      <p:to>
                                        <p:strVal val="visible"/>
                                      </p:to>
                                    </p:set>
                                  </p:childTnLst>
                                </p:cTn>
                              </p:par>
                            </p:childTnLst>
                          </p:cTn>
                        </p:par>
                        <p:par>
                          <p:cTn id="428" fill="hold">
                            <p:stCondLst>
                              <p:cond delay="3210"/>
                            </p:stCondLst>
                            <p:childTnLst>
                              <p:par>
                                <p:cTn id="429" presetID="1" presetClass="entr" presetSubtype="0" fill="hold" grpId="0" nodeType="afterEffect">
                                  <p:stCondLst>
                                    <p:cond delay="20"/>
                                  </p:stCondLst>
                                  <p:childTnLst>
                                    <p:set>
                                      <p:cBhvr>
                                        <p:cTn id="430" dur="1" fill="hold">
                                          <p:stCondLst>
                                            <p:cond delay="0"/>
                                          </p:stCondLst>
                                        </p:cTn>
                                        <p:tgtEl>
                                          <p:spTgt spid="16">
                                            <p:graphicEl>
                                              <a:chart seriesIdx="-4" categoryIdx="139" bldStep="category"/>
                                            </p:graphicEl>
                                          </p:spTgt>
                                        </p:tgtEl>
                                        <p:attrNameLst>
                                          <p:attrName>style.visibility</p:attrName>
                                        </p:attrNameLst>
                                      </p:cBhvr>
                                      <p:to>
                                        <p:strVal val="visible"/>
                                      </p:to>
                                    </p:set>
                                  </p:childTnLst>
                                </p:cTn>
                              </p:par>
                            </p:childTnLst>
                          </p:cTn>
                        </p:par>
                        <p:par>
                          <p:cTn id="431" fill="hold">
                            <p:stCondLst>
                              <p:cond delay="3230"/>
                            </p:stCondLst>
                            <p:childTnLst>
                              <p:par>
                                <p:cTn id="432" presetID="1" presetClass="entr" presetSubtype="0" fill="hold" grpId="0" nodeType="afterEffect">
                                  <p:stCondLst>
                                    <p:cond delay="20"/>
                                  </p:stCondLst>
                                  <p:childTnLst>
                                    <p:set>
                                      <p:cBhvr>
                                        <p:cTn id="433" dur="1" fill="hold">
                                          <p:stCondLst>
                                            <p:cond delay="0"/>
                                          </p:stCondLst>
                                        </p:cTn>
                                        <p:tgtEl>
                                          <p:spTgt spid="16">
                                            <p:graphicEl>
                                              <a:chart seriesIdx="-4" categoryIdx="140" bldStep="category"/>
                                            </p:graphicEl>
                                          </p:spTgt>
                                        </p:tgtEl>
                                        <p:attrNameLst>
                                          <p:attrName>style.visibility</p:attrName>
                                        </p:attrNameLst>
                                      </p:cBhvr>
                                      <p:to>
                                        <p:strVal val="visible"/>
                                      </p:to>
                                    </p:set>
                                  </p:childTnLst>
                                </p:cTn>
                              </p:par>
                            </p:childTnLst>
                          </p:cTn>
                        </p:par>
                        <p:par>
                          <p:cTn id="434" fill="hold">
                            <p:stCondLst>
                              <p:cond delay="3250"/>
                            </p:stCondLst>
                            <p:childTnLst>
                              <p:par>
                                <p:cTn id="435" presetID="1" presetClass="entr" presetSubtype="0" fill="hold" grpId="0" nodeType="afterEffect">
                                  <p:stCondLst>
                                    <p:cond delay="20"/>
                                  </p:stCondLst>
                                  <p:childTnLst>
                                    <p:set>
                                      <p:cBhvr>
                                        <p:cTn id="436" dur="1" fill="hold">
                                          <p:stCondLst>
                                            <p:cond delay="0"/>
                                          </p:stCondLst>
                                        </p:cTn>
                                        <p:tgtEl>
                                          <p:spTgt spid="16">
                                            <p:graphicEl>
                                              <a:chart seriesIdx="-4" categoryIdx="141" bldStep="category"/>
                                            </p:graphicEl>
                                          </p:spTgt>
                                        </p:tgtEl>
                                        <p:attrNameLst>
                                          <p:attrName>style.visibility</p:attrName>
                                        </p:attrNameLst>
                                      </p:cBhvr>
                                      <p:to>
                                        <p:strVal val="visible"/>
                                      </p:to>
                                    </p:set>
                                  </p:childTnLst>
                                </p:cTn>
                              </p:par>
                            </p:childTnLst>
                          </p:cTn>
                        </p:par>
                        <p:par>
                          <p:cTn id="437" fill="hold">
                            <p:stCondLst>
                              <p:cond delay="3270"/>
                            </p:stCondLst>
                            <p:childTnLst>
                              <p:par>
                                <p:cTn id="438" presetID="1" presetClass="entr" presetSubtype="0" fill="hold" grpId="0" nodeType="afterEffect">
                                  <p:stCondLst>
                                    <p:cond delay="20"/>
                                  </p:stCondLst>
                                  <p:childTnLst>
                                    <p:set>
                                      <p:cBhvr>
                                        <p:cTn id="439" dur="1" fill="hold">
                                          <p:stCondLst>
                                            <p:cond delay="0"/>
                                          </p:stCondLst>
                                        </p:cTn>
                                        <p:tgtEl>
                                          <p:spTgt spid="16">
                                            <p:graphicEl>
                                              <a:chart seriesIdx="-4" categoryIdx="142" bldStep="category"/>
                                            </p:graphicEl>
                                          </p:spTgt>
                                        </p:tgtEl>
                                        <p:attrNameLst>
                                          <p:attrName>style.visibility</p:attrName>
                                        </p:attrNameLst>
                                      </p:cBhvr>
                                      <p:to>
                                        <p:strVal val="visible"/>
                                      </p:to>
                                    </p:set>
                                  </p:childTnLst>
                                </p:cTn>
                              </p:par>
                            </p:childTnLst>
                          </p:cTn>
                        </p:par>
                        <p:par>
                          <p:cTn id="440" fill="hold">
                            <p:stCondLst>
                              <p:cond delay="3290"/>
                            </p:stCondLst>
                            <p:childTnLst>
                              <p:par>
                                <p:cTn id="441" presetID="1" presetClass="entr" presetSubtype="0" fill="hold" grpId="0" nodeType="afterEffect">
                                  <p:stCondLst>
                                    <p:cond delay="20"/>
                                  </p:stCondLst>
                                  <p:childTnLst>
                                    <p:set>
                                      <p:cBhvr>
                                        <p:cTn id="442" dur="1" fill="hold">
                                          <p:stCondLst>
                                            <p:cond delay="0"/>
                                          </p:stCondLst>
                                        </p:cTn>
                                        <p:tgtEl>
                                          <p:spTgt spid="16">
                                            <p:graphicEl>
                                              <a:chart seriesIdx="-4" categoryIdx="143" bldStep="category"/>
                                            </p:graphicEl>
                                          </p:spTgt>
                                        </p:tgtEl>
                                        <p:attrNameLst>
                                          <p:attrName>style.visibility</p:attrName>
                                        </p:attrNameLst>
                                      </p:cBhvr>
                                      <p:to>
                                        <p:strVal val="visible"/>
                                      </p:to>
                                    </p:set>
                                  </p:childTnLst>
                                </p:cTn>
                              </p:par>
                            </p:childTnLst>
                          </p:cTn>
                        </p:par>
                        <p:par>
                          <p:cTn id="443" fill="hold">
                            <p:stCondLst>
                              <p:cond delay="3310"/>
                            </p:stCondLst>
                            <p:childTnLst>
                              <p:par>
                                <p:cTn id="444" presetID="1" presetClass="entr" presetSubtype="0" fill="hold" grpId="0" nodeType="afterEffect">
                                  <p:stCondLst>
                                    <p:cond delay="20"/>
                                  </p:stCondLst>
                                  <p:childTnLst>
                                    <p:set>
                                      <p:cBhvr>
                                        <p:cTn id="445" dur="1" fill="hold">
                                          <p:stCondLst>
                                            <p:cond delay="0"/>
                                          </p:stCondLst>
                                        </p:cTn>
                                        <p:tgtEl>
                                          <p:spTgt spid="16">
                                            <p:graphicEl>
                                              <a:chart seriesIdx="-4" categoryIdx="144" bldStep="category"/>
                                            </p:graphicEl>
                                          </p:spTgt>
                                        </p:tgtEl>
                                        <p:attrNameLst>
                                          <p:attrName>style.visibility</p:attrName>
                                        </p:attrNameLst>
                                      </p:cBhvr>
                                      <p:to>
                                        <p:strVal val="visible"/>
                                      </p:to>
                                    </p:set>
                                  </p:childTnLst>
                                </p:cTn>
                              </p:par>
                            </p:childTnLst>
                          </p:cTn>
                        </p:par>
                        <p:par>
                          <p:cTn id="446" fill="hold">
                            <p:stCondLst>
                              <p:cond delay="3330"/>
                            </p:stCondLst>
                            <p:childTnLst>
                              <p:par>
                                <p:cTn id="447" presetID="1" presetClass="entr" presetSubtype="0" fill="hold" grpId="0" nodeType="afterEffect">
                                  <p:stCondLst>
                                    <p:cond delay="20"/>
                                  </p:stCondLst>
                                  <p:childTnLst>
                                    <p:set>
                                      <p:cBhvr>
                                        <p:cTn id="448" dur="1" fill="hold">
                                          <p:stCondLst>
                                            <p:cond delay="0"/>
                                          </p:stCondLst>
                                        </p:cTn>
                                        <p:tgtEl>
                                          <p:spTgt spid="16">
                                            <p:graphicEl>
                                              <a:chart seriesIdx="-4" categoryIdx="145" bldStep="category"/>
                                            </p:graphicEl>
                                          </p:spTgt>
                                        </p:tgtEl>
                                        <p:attrNameLst>
                                          <p:attrName>style.visibility</p:attrName>
                                        </p:attrNameLst>
                                      </p:cBhvr>
                                      <p:to>
                                        <p:strVal val="visible"/>
                                      </p:to>
                                    </p:set>
                                  </p:childTnLst>
                                </p:cTn>
                              </p:par>
                            </p:childTnLst>
                          </p:cTn>
                        </p:par>
                        <p:par>
                          <p:cTn id="449" fill="hold">
                            <p:stCondLst>
                              <p:cond delay="3350"/>
                            </p:stCondLst>
                            <p:childTnLst>
                              <p:par>
                                <p:cTn id="450" presetID="1" presetClass="entr" presetSubtype="0" fill="hold" grpId="0" nodeType="afterEffect">
                                  <p:stCondLst>
                                    <p:cond delay="20"/>
                                  </p:stCondLst>
                                  <p:childTnLst>
                                    <p:set>
                                      <p:cBhvr>
                                        <p:cTn id="451" dur="1" fill="hold">
                                          <p:stCondLst>
                                            <p:cond delay="0"/>
                                          </p:stCondLst>
                                        </p:cTn>
                                        <p:tgtEl>
                                          <p:spTgt spid="16">
                                            <p:graphicEl>
                                              <a:chart seriesIdx="-4" categoryIdx="146" bldStep="category"/>
                                            </p:graphicEl>
                                          </p:spTgt>
                                        </p:tgtEl>
                                        <p:attrNameLst>
                                          <p:attrName>style.visibility</p:attrName>
                                        </p:attrNameLst>
                                      </p:cBhvr>
                                      <p:to>
                                        <p:strVal val="visible"/>
                                      </p:to>
                                    </p:set>
                                  </p:childTnLst>
                                </p:cTn>
                              </p:par>
                            </p:childTnLst>
                          </p:cTn>
                        </p:par>
                        <p:par>
                          <p:cTn id="452" fill="hold">
                            <p:stCondLst>
                              <p:cond delay="3370"/>
                            </p:stCondLst>
                            <p:childTnLst>
                              <p:par>
                                <p:cTn id="453" presetID="1" presetClass="entr" presetSubtype="0" fill="hold" grpId="0" nodeType="afterEffect">
                                  <p:stCondLst>
                                    <p:cond delay="20"/>
                                  </p:stCondLst>
                                  <p:childTnLst>
                                    <p:set>
                                      <p:cBhvr>
                                        <p:cTn id="454" dur="1" fill="hold">
                                          <p:stCondLst>
                                            <p:cond delay="0"/>
                                          </p:stCondLst>
                                        </p:cTn>
                                        <p:tgtEl>
                                          <p:spTgt spid="16">
                                            <p:graphicEl>
                                              <a:chart seriesIdx="-4" categoryIdx="147" bldStep="category"/>
                                            </p:graphicEl>
                                          </p:spTgt>
                                        </p:tgtEl>
                                        <p:attrNameLst>
                                          <p:attrName>style.visibility</p:attrName>
                                        </p:attrNameLst>
                                      </p:cBhvr>
                                      <p:to>
                                        <p:strVal val="visible"/>
                                      </p:to>
                                    </p:set>
                                  </p:childTnLst>
                                </p:cTn>
                              </p:par>
                            </p:childTnLst>
                          </p:cTn>
                        </p:par>
                        <p:par>
                          <p:cTn id="455" fill="hold">
                            <p:stCondLst>
                              <p:cond delay="3390"/>
                            </p:stCondLst>
                            <p:childTnLst>
                              <p:par>
                                <p:cTn id="456" presetID="1" presetClass="entr" presetSubtype="0" fill="hold" grpId="0" nodeType="afterEffect">
                                  <p:stCondLst>
                                    <p:cond delay="20"/>
                                  </p:stCondLst>
                                  <p:childTnLst>
                                    <p:set>
                                      <p:cBhvr>
                                        <p:cTn id="457" dur="1" fill="hold">
                                          <p:stCondLst>
                                            <p:cond delay="0"/>
                                          </p:stCondLst>
                                        </p:cTn>
                                        <p:tgtEl>
                                          <p:spTgt spid="16">
                                            <p:graphicEl>
                                              <a:chart seriesIdx="-4" categoryIdx="148" bldStep="category"/>
                                            </p:graphicEl>
                                          </p:spTgt>
                                        </p:tgtEl>
                                        <p:attrNameLst>
                                          <p:attrName>style.visibility</p:attrName>
                                        </p:attrNameLst>
                                      </p:cBhvr>
                                      <p:to>
                                        <p:strVal val="visible"/>
                                      </p:to>
                                    </p:set>
                                  </p:childTnLst>
                                </p:cTn>
                              </p:par>
                            </p:childTnLst>
                          </p:cTn>
                        </p:par>
                        <p:par>
                          <p:cTn id="458" fill="hold">
                            <p:stCondLst>
                              <p:cond delay="3410"/>
                            </p:stCondLst>
                            <p:childTnLst>
                              <p:par>
                                <p:cTn id="459" presetID="1" presetClass="entr" presetSubtype="0" fill="hold" grpId="0" nodeType="afterEffect">
                                  <p:stCondLst>
                                    <p:cond delay="20"/>
                                  </p:stCondLst>
                                  <p:childTnLst>
                                    <p:set>
                                      <p:cBhvr>
                                        <p:cTn id="460" dur="1" fill="hold">
                                          <p:stCondLst>
                                            <p:cond delay="0"/>
                                          </p:stCondLst>
                                        </p:cTn>
                                        <p:tgtEl>
                                          <p:spTgt spid="16">
                                            <p:graphicEl>
                                              <a:chart seriesIdx="-4" categoryIdx="149" bldStep="category"/>
                                            </p:graphicEl>
                                          </p:spTgt>
                                        </p:tgtEl>
                                        <p:attrNameLst>
                                          <p:attrName>style.visibility</p:attrName>
                                        </p:attrNameLst>
                                      </p:cBhvr>
                                      <p:to>
                                        <p:strVal val="visible"/>
                                      </p:to>
                                    </p:set>
                                  </p:childTnLst>
                                </p:cTn>
                              </p:par>
                            </p:childTnLst>
                          </p:cTn>
                        </p:par>
                        <p:par>
                          <p:cTn id="461" fill="hold">
                            <p:stCondLst>
                              <p:cond delay="3430"/>
                            </p:stCondLst>
                            <p:childTnLst>
                              <p:par>
                                <p:cTn id="462" presetID="1" presetClass="entr" presetSubtype="0" fill="hold" grpId="0" nodeType="afterEffect">
                                  <p:stCondLst>
                                    <p:cond delay="20"/>
                                  </p:stCondLst>
                                  <p:childTnLst>
                                    <p:set>
                                      <p:cBhvr>
                                        <p:cTn id="463" dur="1" fill="hold">
                                          <p:stCondLst>
                                            <p:cond delay="0"/>
                                          </p:stCondLst>
                                        </p:cTn>
                                        <p:tgtEl>
                                          <p:spTgt spid="16">
                                            <p:graphicEl>
                                              <a:chart seriesIdx="-4" categoryIdx="150" bldStep="category"/>
                                            </p:graphicEl>
                                          </p:spTgt>
                                        </p:tgtEl>
                                        <p:attrNameLst>
                                          <p:attrName>style.visibility</p:attrName>
                                        </p:attrNameLst>
                                      </p:cBhvr>
                                      <p:to>
                                        <p:strVal val="visible"/>
                                      </p:to>
                                    </p:set>
                                  </p:childTnLst>
                                </p:cTn>
                              </p:par>
                            </p:childTnLst>
                          </p:cTn>
                        </p:par>
                        <p:par>
                          <p:cTn id="464" fill="hold">
                            <p:stCondLst>
                              <p:cond delay="3450"/>
                            </p:stCondLst>
                            <p:childTnLst>
                              <p:par>
                                <p:cTn id="465" presetID="1" presetClass="entr" presetSubtype="0" fill="hold" grpId="0" nodeType="afterEffect">
                                  <p:stCondLst>
                                    <p:cond delay="20"/>
                                  </p:stCondLst>
                                  <p:childTnLst>
                                    <p:set>
                                      <p:cBhvr>
                                        <p:cTn id="466" dur="1" fill="hold">
                                          <p:stCondLst>
                                            <p:cond delay="0"/>
                                          </p:stCondLst>
                                        </p:cTn>
                                        <p:tgtEl>
                                          <p:spTgt spid="16">
                                            <p:graphicEl>
                                              <a:chart seriesIdx="-4" categoryIdx="151" bldStep="category"/>
                                            </p:graphicEl>
                                          </p:spTgt>
                                        </p:tgtEl>
                                        <p:attrNameLst>
                                          <p:attrName>style.visibility</p:attrName>
                                        </p:attrNameLst>
                                      </p:cBhvr>
                                      <p:to>
                                        <p:strVal val="visible"/>
                                      </p:to>
                                    </p:set>
                                  </p:childTnLst>
                                </p:cTn>
                              </p:par>
                            </p:childTnLst>
                          </p:cTn>
                        </p:par>
                        <p:par>
                          <p:cTn id="467" fill="hold">
                            <p:stCondLst>
                              <p:cond delay="3470"/>
                            </p:stCondLst>
                            <p:childTnLst>
                              <p:par>
                                <p:cTn id="468" presetID="1" presetClass="entr" presetSubtype="0" fill="hold" grpId="0" nodeType="afterEffect">
                                  <p:stCondLst>
                                    <p:cond delay="20"/>
                                  </p:stCondLst>
                                  <p:childTnLst>
                                    <p:set>
                                      <p:cBhvr>
                                        <p:cTn id="469" dur="1" fill="hold">
                                          <p:stCondLst>
                                            <p:cond delay="0"/>
                                          </p:stCondLst>
                                        </p:cTn>
                                        <p:tgtEl>
                                          <p:spTgt spid="16">
                                            <p:graphicEl>
                                              <a:chart seriesIdx="-4" categoryIdx="152" bldStep="category"/>
                                            </p:graphicEl>
                                          </p:spTgt>
                                        </p:tgtEl>
                                        <p:attrNameLst>
                                          <p:attrName>style.visibility</p:attrName>
                                        </p:attrNameLst>
                                      </p:cBhvr>
                                      <p:to>
                                        <p:strVal val="visible"/>
                                      </p:to>
                                    </p:set>
                                  </p:childTnLst>
                                </p:cTn>
                              </p:par>
                            </p:childTnLst>
                          </p:cTn>
                        </p:par>
                        <p:par>
                          <p:cTn id="470" fill="hold">
                            <p:stCondLst>
                              <p:cond delay="3490"/>
                            </p:stCondLst>
                            <p:childTnLst>
                              <p:par>
                                <p:cTn id="471" presetID="1" presetClass="entr" presetSubtype="0" fill="hold" grpId="0" nodeType="afterEffect">
                                  <p:stCondLst>
                                    <p:cond delay="20"/>
                                  </p:stCondLst>
                                  <p:childTnLst>
                                    <p:set>
                                      <p:cBhvr>
                                        <p:cTn id="472" dur="1" fill="hold">
                                          <p:stCondLst>
                                            <p:cond delay="0"/>
                                          </p:stCondLst>
                                        </p:cTn>
                                        <p:tgtEl>
                                          <p:spTgt spid="16">
                                            <p:graphicEl>
                                              <a:chart seriesIdx="-4" categoryIdx="153" bldStep="category"/>
                                            </p:graphicEl>
                                          </p:spTgt>
                                        </p:tgtEl>
                                        <p:attrNameLst>
                                          <p:attrName>style.visibility</p:attrName>
                                        </p:attrNameLst>
                                      </p:cBhvr>
                                      <p:to>
                                        <p:strVal val="visible"/>
                                      </p:to>
                                    </p:set>
                                  </p:childTnLst>
                                </p:cTn>
                              </p:par>
                            </p:childTnLst>
                          </p:cTn>
                        </p:par>
                        <p:par>
                          <p:cTn id="473" fill="hold">
                            <p:stCondLst>
                              <p:cond delay="3510"/>
                            </p:stCondLst>
                            <p:childTnLst>
                              <p:par>
                                <p:cTn id="474" presetID="1" presetClass="entr" presetSubtype="0" fill="hold" grpId="0" nodeType="afterEffect">
                                  <p:stCondLst>
                                    <p:cond delay="20"/>
                                  </p:stCondLst>
                                  <p:childTnLst>
                                    <p:set>
                                      <p:cBhvr>
                                        <p:cTn id="475" dur="1" fill="hold">
                                          <p:stCondLst>
                                            <p:cond delay="0"/>
                                          </p:stCondLst>
                                        </p:cTn>
                                        <p:tgtEl>
                                          <p:spTgt spid="16">
                                            <p:graphicEl>
                                              <a:chart seriesIdx="-4" categoryIdx="154" bldStep="category"/>
                                            </p:graphicEl>
                                          </p:spTgt>
                                        </p:tgtEl>
                                        <p:attrNameLst>
                                          <p:attrName>style.visibility</p:attrName>
                                        </p:attrNameLst>
                                      </p:cBhvr>
                                      <p:to>
                                        <p:strVal val="visible"/>
                                      </p:to>
                                    </p:set>
                                  </p:childTnLst>
                                </p:cTn>
                              </p:par>
                            </p:childTnLst>
                          </p:cTn>
                        </p:par>
                        <p:par>
                          <p:cTn id="476" fill="hold">
                            <p:stCondLst>
                              <p:cond delay="3530"/>
                            </p:stCondLst>
                            <p:childTnLst>
                              <p:par>
                                <p:cTn id="477" presetID="1" presetClass="entr" presetSubtype="0" fill="hold" grpId="0" nodeType="afterEffect">
                                  <p:stCondLst>
                                    <p:cond delay="20"/>
                                  </p:stCondLst>
                                  <p:childTnLst>
                                    <p:set>
                                      <p:cBhvr>
                                        <p:cTn id="478" dur="1" fill="hold">
                                          <p:stCondLst>
                                            <p:cond delay="0"/>
                                          </p:stCondLst>
                                        </p:cTn>
                                        <p:tgtEl>
                                          <p:spTgt spid="16">
                                            <p:graphicEl>
                                              <a:chart seriesIdx="-4" categoryIdx="155" bldStep="category"/>
                                            </p:graphicEl>
                                          </p:spTgt>
                                        </p:tgtEl>
                                        <p:attrNameLst>
                                          <p:attrName>style.visibility</p:attrName>
                                        </p:attrNameLst>
                                      </p:cBhvr>
                                      <p:to>
                                        <p:strVal val="visible"/>
                                      </p:to>
                                    </p:set>
                                  </p:childTnLst>
                                </p:cTn>
                              </p:par>
                            </p:childTnLst>
                          </p:cTn>
                        </p:par>
                        <p:par>
                          <p:cTn id="479" fill="hold">
                            <p:stCondLst>
                              <p:cond delay="3550"/>
                            </p:stCondLst>
                            <p:childTnLst>
                              <p:par>
                                <p:cTn id="480" presetID="1" presetClass="entr" presetSubtype="0" fill="hold" grpId="0" nodeType="afterEffect">
                                  <p:stCondLst>
                                    <p:cond delay="20"/>
                                  </p:stCondLst>
                                  <p:childTnLst>
                                    <p:set>
                                      <p:cBhvr>
                                        <p:cTn id="481" dur="1" fill="hold">
                                          <p:stCondLst>
                                            <p:cond delay="0"/>
                                          </p:stCondLst>
                                        </p:cTn>
                                        <p:tgtEl>
                                          <p:spTgt spid="16">
                                            <p:graphicEl>
                                              <a:chart seriesIdx="-4" categoryIdx="156" bldStep="category"/>
                                            </p:graphicEl>
                                          </p:spTgt>
                                        </p:tgtEl>
                                        <p:attrNameLst>
                                          <p:attrName>style.visibility</p:attrName>
                                        </p:attrNameLst>
                                      </p:cBhvr>
                                      <p:to>
                                        <p:strVal val="visible"/>
                                      </p:to>
                                    </p:set>
                                  </p:childTnLst>
                                </p:cTn>
                              </p:par>
                            </p:childTnLst>
                          </p:cTn>
                        </p:par>
                        <p:par>
                          <p:cTn id="482" fill="hold">
                            <p:stCondLst>
                              <p:cond delay="3570"/>
                            </p:stCondLst>
                            <p:childTnLst>
                              <p:par>
                                <p:cTn id="483" presetID="1" presetClass="entr" presetSubtype="0" fill="hold" grpId="0" nodeType="afterEffect">
                                  <p:stCondLst>
                                    <p:cond delay="20"/>
                                  </p:stCondLst>
                                  <p:childTnLst>
                                    <p:set>
                                      <p:cBhvr>
                                        <p:cTn id="484" dur="1" fill="hold">
                                          <p:stCondLst>
                                            <p:cond delay="0"/>
                                          </p:stCondLst>
                                        </p:cTn>
                                        <p:tgtEl>
                                          <p:spTgt spid="16">
                                            <p:graphicEl>
                                              <a:chart seriesIdx="-4" categoryIdx="157" bldStep="category"/>
                                            </p:graphicEl>
                                          </p:spTgt>
                                        </p:tgtEl>
                                        <p:attrNameLst>
                                          <p:attrName>style.visibility</p:attrName>
                                        </p:attrNameLst>
                                      </p:cBhvr>
                                      <p:to>
                                        <p:strVal val="visible"/>
                                      </p:to>
                                    </p:set>
                                  </p:childTnLst>
                                </p:cTn>
                              </p:par>
                            </p:childTnLst>
                          </p:cTn>
                        </p:par>
                        <p:par>
                          <p:cTn id="485" fill="hold">
                            <p:stCondLst>
                              <p:cond delay="3590"/>
                            </p:stCondLst>
                            <p:childTnLst>
                              <p:par>
                                <p:cTn id="486" presetID="1" presetClass="entr" presetSubtype="0" fill="hold" grpId="0" nodeType="afterEffect">
                                  <p:stCondLst>
                                    <p:cond delay="20"/>
                                  </p:stCondLst>
                                  <p:childTnLst>
                                    <p:set>
                                      <p:cBhvr>
                                        <p:cTn id="487" dur="1" fill="hold">
                                          <p:stCondLst>
                                            <p:cond delay="0"/>
                                          </p:stCondLst>
                                        </p:cTn>
                                        <p:tgtEl>
                                          <p:spTgt spid="16">
                                            <p:graphicEl>
                                              <a:chart seriesIdx="-4" categoryIdx="158" bldStep="category"/>
                                            </p:graphicEl>
                                          </p:spTgt>
                                        </p:tgtEl>
                                        <p:attrNameLst>
                                          <p:attrName>style.visibility</p:attrName>
                                        </p:attrNameLst>
                                      </p:cBhvr>
                                      <p:to>
                                        <p:strVal val="visible"/>
                                      </p:to>
                                    </p:set>
                                  </p:childTnLst>
                                </p:cTn>
                              </p:par>
                            </p:childTnLst>
                          </p:cTn>
                        </p:par>
                        <p:par>
                          <p:cTn id="488" fill="hold">
                            <p:stCondLst>
                              <p:cond delay="3610"/>
                            </p:stCondLst>
                            <p:childTnLst>
                              <p:par>
                                <p:cTn id="489" presetID="1" presetClass="entr" presetSubtype="0" fill="hold" grpId="0" nodeType="afterEffect">
                                  <p:stCondLst>
                                    <p:cond delay="20"/>
                                  </p:stCondLst>
                                  <p:childTnLst>
                                    <p:set>
                                      <p:cBhvr>
                                        <p:cTn id="490" dur="1" fill="hold">
                                          <p:stCondLst>
                                            <p:cond delay="0"/>
                                          </p:stCondLst>
                                        </p:cTn>
                                        <p:tgtEl>
                                          <p:spTgt spid="16">
                                            <p:graphicEl>
                                              <a:chart seriesIdx="-4" categoryIdx="159" bldStep="category"/>
                                            </p:graphicEl>
                                          </p:spTgt>
                                        </p:tgtEl>
                                        <p:attrNameLst>
                                          <p:attrName>style.visibility</p:attrName>
                                        </p:attrNameLst>
                                      </p:cBhvr>
                                      <p:to>
                                        <p:strVal val="visible"/>
                                      </p:to>
                                    </p:set>
                                  </p:childTnLst>
                                </p:cTn>
                              </p:par>
                            </p:childTnLst>
                          </p:cTn>
                        </p:par>
                        <p:par>
                          <p:cTn id="491" fill="hold">
                            <p:stCondLst>
                              <p:cond delay="3630"/>
                            </p:stCondLst>
                            <p:childTnLst>
                              <p:par>
                                <p:cTn id="492" presetID="1" presetClass="entr" presetSubtype="0" fill="hold" grpId="0" nodeType="afterEffect">
                                  <p:stCondLst>
                                    <p:cond delay="20"/>
                                  </p:stCondLst>
                                  <p:childTnLst>
                                    <p:set>
                                      <p:cBhvr>
                                        <p:cTn id="493" dur="1" fill="hold">
                                          <p:stCondLst>
                                            <p:cond delay="0"/>
                                          </p:stCondLst>
                                        </p:cTn>
                                        <p:tgtEl>
                                          <p:spTgt spid="16">
                                            <p:graphicEl>
                                              <a:chart seriesIdx="-4" categoryIdx="160" bldStep="category"/>
                                            </p:graphicEl>
                                          </p:spTgt>
                                        </p:tgtEl>
                                        <p:attrNameLst>
                                          <p:attrName>style.visibility</p:attrName>
                                        </p:attrNameLst>
                                      </p:cBhvr>
                                      <p:to>
                                        <p:strVal val="visible"/>
                                      </p:to>
                                    </p:set>
                                  </p:childTnLst>
                                </p:cTn>
                              </p:par>
                            </p:childTnLst>
                          </p:cTn>
                        </p:par>
                        <p:par>
                          <p:cTn id="494" fill="hold">
                            <p:stCondLst>
                              <p:cond delay="3650"/>
                            </p:stCondLst>
                            <p:childTnLst>
                              <p:par>
                                <p:cTn id="495" presetID="1" presetClass="entr" presetSubtype="0" fill="hold" grpId="0" nodeType="afterEffect">
                                  <p:stCondLst>
                                    <p:cond delay="20"/>
                                  </p:stCondLst>
                                  <p:childTnLst>
                                    <p:set>
                                      <p:cBhvr>
                                        <p:cTn id="496" dur="1" fill="hold">
                                          <p:stCondLst>
                                            <p:cond delay="0"/>
                                          </p:stCondLst>
                                        </p:cTn>
                                        <p:tgtEl>
                                          <p:spTgt spid="16">
                                            <p:graphicEl>
                                              <a:chart seriesIdx="-4" categoryIdx="161" bldStep="category"/>
                                            </p:graphicEl>
                                          </p:spTgt>
                                        </p:tgtEl>
                                        <p:attrNameLst>
                                          <p:attrName>style.visibility</p:attrName>
                                        </p:attrNameLst>
                                      </p:cBhvr>
                                      <p:to>
                                        <p:strVal val="visible"/>
                                      </p:to>
                                    </p:set>
                                  </p:childTnLst>
                                </p:cTn>
                              </p:par>
                            </p:childTnLst>
                          </p:cTn>
                        </p:par>
                        <p:par>
                          <p:cTn id="497" fill="hold">
                            <p:stCondLst>
                              <p:cond delay="3670"/>
                            </p:stCondLst>
                            <p:childTnLst>
                              <p:par>
                                <p:cTn id="498" presetID="1" presetClass="entr" presetSubtype="0" fill="hold" grpId="0" nodeType="afterEffect">
                                  <p:stCondLst>
                                    <p:cond delay="20"/>
                                  </p:stCondLst>
                                  <p:childTnLst>
                                    <p:set>
                                      <p:cBhvr>
                                        <p:cTn id="499" dur="1" fill="hold">
                                          <p:stCondLst>
                                            <p:cond delay="0"/>
                                          </p:stCondLst>
                                        </p:cTn>
                                        <p:tgtEl>
                                          <p:spTgt spid="16">
                                            <p:graphicEl>
                                              <a:chart seriesIdx="-4" categoryIdx="162" bldStep="category"/>
                                            </p:graphicEl>
                                          </p:spTgt>
                                        </p:tgtEl>
                                        <p:attrNameLst>
                                          <p:attrName>style.visibility</p:attrName>
                                        </p:attrNameLst>
                                      </p:cBhvr>
                                      <p:to>
                                        <p:strVal val="visible"/>
                                      </p:to>
                                    </p:set>
                                  </p:childTnLst>
                                </p:cTn>
                              </p:par>
                            </p:childTnLst>
                          </p:cTn>
                        </p:par>
                        <p:par>
                          <p:cTn id="500" fill="hold">
                            <p:stCondLst>
                              <p:cond delay="3690"/>
                            </p:stCondLst>
                            <p:childTnLst>
                              <p:par>
                                <p:cTn id="501" presetID="1" presetClass="entr" presetSubtype="0" fill="hold" grpId="0" nodeType="afterEffect">
                                  <p:stCondLst>
                                    <p:cond delay="20"/>
                                  </p:stCondLst>
                                  <p:childTnLst>
                                    <p:set>
                                      <p:cBhvr>
                                        <p:cTn id="502" dur="1" fill="hold">
                                          <p:stCondLst>
                                            <p:cond delay="0"/>
                                          </p:stCondLst>
                                        </p:cTn>
                                        <p:tgtEl>
                                          <p:spTgt spid="16">
                                            <p:graphicEl>
                                              <a:chart seriesIdx="-4" categoryIdx="163" bldStep="category"/>
                                            </p:graphicEl>
                                          </p:spTgt>
                                        </p:tgtEl>
                                        <p:attrNameLst>
                                          <p:attrName>style.visibility</p:attrName>
                                        </p:attrNameLst>
                                      </p:cBhvr>
                                      <p:to>
                                        <p:strVal val="visible"/>
                                      </p:to>
                                    </p:set>
                                  </p:childTnLst>
                                </p:cTn>
                              </p:par>
                            </p:childTnLst>
                          </p:cTn>
                        </p:par>
                        <p:par>
                          <p:cTn id="503" fill="hold">
                            <p:stCondLst>
                              <p:cond delay="3710"/>
                            </p:stCondLst>
                            <p:childTnLst>
                              <p:par>
                                <p:cTn id="504" presetID="1" presetClass="entr" presetSubtype="0" fill="hold" grpId="0" nodeType="afterEffect">
                                  <p:stCondLst>
                                    <p:cond delay="20"/>
                                  </p:stCondLst>
                                  <p:childTnLst>
                                    <p:set>
                                      <p:cBhvr>
                                        <p:cTn id="505" dur="1" fill="hold">
                                          <p:stCondLst>
                                            <p:cond delay="0"/>
                                          </p:stCondLst>
                                        </p:cTn>
                                        <p:tgtEl>
                                          <p:spTgt spid="16">
                                            <p:graphicEl>
                                              <a:chart seriesIdx="-4" categoryIdx="164" bldStep="category"/>
                                            </p:graphicEl>
                                          </p:spTgt>
                                        </p:tgtEl>
                                        <p:attrNameLst>
                                          <p:attrName>style.visibility</p:attrName>
                                        </p:attrNameLst>
                                      </p:cBhvr>
                                      <p:to>
                                        <p:strVal val="visible"/>
                                      </p:to>
                                    </p:set>
                                  </p:childTnLst>
                                </p:cTn>
                              </p:par>
                            </p:childTnLst>
                          </p:cTn>
                        </p:par>
                        <p:par>
                          <p:cTn id="506" fill="hold">
                            <p:stCondLst>
                              <p:cond delay="3730"/>
                            </p:stCondLst>
                            <p:childTnLst>
                              <p:par>
                                <p:cTn id="507" presetID="1" presetClass="entr" presetSubtype="0" fill="hold" grpId="0" nodeType="afterEffect">
                                  <p:stCondLst>
                                    <p:cond delay="20"/>
                                  </p:stCondLst>
                                  <p:childTnLst>
                                    <p:set>
                                      <p:cBhvr>
                                        <p:cTn id="508" dur="1" fill="hold">
                                          <p:stCondLst>
                                            <p:cond delay="0"/>
                                          </p:stCondLst>
                                        </p:cTn>
                                        <p:tgtEl>
                                          <p:spTgt spid="16">
                                            <p:graphicEl>
                                              <a:chart seriesIdx="-4" categoryIdx="165" bldStep="category"/>
                                            </p:graphicEl>
                                          </p:spTgt>
                                        </p:tgtEl>
                                        <p:attrNameLst>
                                          <p:attrName>style.visibility</p:attrName>
                                        </p:attrNameLst>
                                      </p:cBhvr>
                                      <p:to>
                                        <p:strVal val="visible"/>
                                      </p:to>
                                    </p:set>
                                  </p:childTnLst>
                                </p:cTn>
                              </p:par>
                            </p:childTnLst>
                          </p:cTn>
                        </p:par>
                        <p:par>
                          <p:cTn id="509" fill="hold">
                            <p:stCondLst>
                              <p:cond delay="3750"/>
                            </p:stCondLst>
                            <p:childTnLst>
                              <p:par>
                                <p:cTn id="510" presetID="1" presetClass="entr" presetSubtype="0" fill="hold" grpId="0" nodeType="afterEffect">
                                  <p:stCondLst>
                                    <p:cond delay="20"/>
                                  </p:stCondLst>
                                  <p:childTnLst>
                                    <p:set>
                                      <p:cBhvr>
                                        <p:cTn id="511" dur="1" fill="hold">
                                          <p:stCondLst>
                                            <p:cond delay="0"/>
                                          </p:stCondLst>
                                        </p:cTn>
                                        <p:tgtEl>
                                          <p:spTgt spid="16">
                                            <p:graphicEl>
                                              <a:chart seriesIdx="-4" categoryIdx="166" bldStep="category"/>
                                            </p:graphicEl>
                                          </p:spTgt>
                                        </p:tgtEl>
                                        <p:attrNameLst>
                                          <p:attrName>style.visibility</p:attrName>
                                        </p:attrNameLst>
                                      </p:cBhvr>
                                      <p:to>
                                        <p:strVal val="visible"/>
                                      </p:to>
                                    </p:set>
                                  </p:childTnLst>
                                </p:cTn>
                              </p:par>
                            </p:childTnLst>
                          </p:cTn>
                        </p:par>
                        <p:par>
                          <p:cTn id="512" fill="hold">
                            <p:stCondLst>
                              <p:cond delay="3770"/>
                            </p:stCondLst>
                            <p:childTnLst>
                              <p:par>
                                <p:cTn id="513" presetID="1" presetClass="entr" presetSubtype="0" fill="hold" grpId="0" nodeType="afterEffect">
                                  <p:stCondLst>
                                    <p:cond delay="20"/>
                                  </p:stCondLst>
                                  <p:childTnLst>
                                    <p:set>
                                      <p:cBhvr>
                                        <p:cTn id="514" dur="1" fill="hold">
                                          <p:stCondLst>
                                            <p:cond delay="0"/>
                                          </p:stCondLst>
                                        </p:cTn>
                                        <p:tgtEl>
                                          <p:spTgt spid="16">
                                            <p:graphicEl>
                                              <a:chart seriesIdx="-4" categoryIdx="167" bldStep="category"/>
                                            </p:graphicEl>
                                          </p:spTgt>
                                        </p:tgtEl>
                                        <p:attrNameLst>
                                          <p:attrName>style.visibility</p:attrName>
                                        </p:attrNameLst>
                                      </p:cBhvr>
                                      <p:to>
                                        <p:strVal val="visible"/>
                                      </p:to>
                                    </p:set>
                                  </p:childTnLst>
                                </p:cTn>
                              </p:par>
                            </p:childTnLst>
                          </p:cTn>
                        </p:par>
                        <p:par>
                          <p:cTn id="515" fill="hold">
                            <p:stCondLst>
                              <p:cond delay="3790"/>
                            </p:stCondLst>
                            <p:childTnLst>
                              <p:par>
                                <p:cTn id="516" presetID="1" presetClass="entr" presetSubtype="0" fill="hold" grpId="0" nodeType="afterEffect">
                                  <p:stCondLst>
                                    <p:cond delay="20"/>
                                  </p:stCondLst>
                                  <p:childTnLst>
                                    <p:set>
                                      <p:cBhvr>
                                        <p:cTn id="517" dur="1" fill="hold">
                                          <p:stCondLst>
                                            <p:cond delay="0"/>
                                          </p:stCondLst>
                                        </p:cTn>
                                        <p:tgtEl>
                                          <p:spTgt spid="16">
                                            <p:graphicEl>
                                              <a:chart seriesIdx="-4" categoryIdx="168" bldStep="category"/>
                                            </p:graphicEl>
                                          </p:spTgt>
                                        </p:tgtEl>
                                        <p:attrNameLst>
                                          <p:attrName>style.visibility</p:attrName>
                                        </p:attrNameLst>
                                      </p:cBhvr>
                                      <p:to>
                                        <p:strVal val="visible"/>
                                      </p:to>
                                    </p:set>
                                  </p:childTnLst>
                                </p:cTn>
                              </p:par>
                            </p:childTnLst>
                          </p:cTn>
                        </p:par>
                        <p:par>
                          <p:cTn id="518" fill="hold">
                            <p:stCondLst>
                              <p:cond delay="3810"/>
                            </p:stCondLst>
                            <p:childTnLst>
                              <p:par>
                                <p:cTn id="519" presetID="1" presetClass="entr" presetSubtype="0" fill="hold" grpId="0" nodeType="afterEffect">
                                  <p:stCondLst>
                                    <p:cond delay="20"/>
                                  </p:stCondLst>
                                  <p:childTnLst>
                                    <p:set>
                                      <p:cBhvr>
                                        <p:cTn id="520" dur="1" fill="hold">
                                          <p:stCondLst>
                                            <p:cond delay="0"/>
                                          </p:stCondLst>
                                        </p:cTn>
                                        <p:tgtEl>
                                          <p:spTgt spid="16">
                                            <p:graphicEl>
                                              <a:chart seriesIdx="-4" categoryIdx="169" bldStep="category"/>
                                            </p:graphicEl>
                                          </p:spTgt>
                                        </p:tgtEl>
                                        <p:attrNameLst>
                                          <p:attrName>style.visibility</p:attrName>
                                        </p:attrNameLst>
                                      </p:cBhvr>
                                      <p:to>
                                        <p:strVal val="visible"/>
                                      </p:to>
                                    </p:set>
                                  </p:childTnLst>
                                </p:cTn>
                              </p:par>
                            </p:childTnLst>
                          </p:cTn>
                        </p:par>
                        <p:par>
                          <p:cTn id="521" fill="hold">
                            <p:stCondLst>
                              <p:cond delay="3830"/>
                            </p:stCondLst>
                            <p:childTnLst>
                              <p:par>
                                <p:cTn id="522" presetID="1" presetClass="entr" presetSubtype="0" fill="hold" grpId="0" nodeType="afterEffect">
                                  <p:stCondLst>
                                    <p:cond delay="20"/>
                                  </p:stCondLst>
                                  <p:childTnLst>
                                    <p:set>
                                      <p:cBhvr>
                                        <p:cTn id="523" dur="1" fill="hold">
                                          <p:stCondLst>
                                            <p:cond delay="0"/>
                                          </p:stCondLst>
                                        </p:cTn>
                                        <p:tgtEl>
                                          <p:spTgt spid="16">
                                            <p:graphicEl>
                                              <a:chart seriesIdx="-4" categoryIdx="170" bldStep="category"/>
                                            </p:graphicEl>
                                          </p:spTgt>
                                        </p:tgtEl>
                                        <p:attrNameLst>
                                          <p:attrName>style.visibility</p:attrName>
                                        </p:attrNameLst>
                                      </p:cBhvr>
                                      <p:to>
                                        <p:strVal val="visible"/>
                                      </p:to>
                                    </p:set>
                                  </p:childTnLst>
                                </p:cTn>
                              </p:par>
                            </p:childTnLst>
                          </p:cTn>
                        </p:par>
                        <p:par>
                          <p:cTn id="524" fill="hold">
                            <p:stCondLst>
                              <p:cond delay="3850"/>
                            </p:stCondLst>
                            <p:childTnLst>
                              <p:par>
                                <p:cTn id="525" presetID="1" presetClass="entr" presetSubtype="0" fill="hold" grpId="0" nodeType="afterEffect">
                                  <p:stCondLst>
                                    <p:cond delay="20"/>
                                  </p:stCondLst>
                                  <p:childTnLst>
                                    <p:set>
                                      <p:cBhvr>
                                        <p:cTn id="526" dur="1" fill="hold">
                                          <p:stCondLst>
                                            <p:cond delay="0"/>
                                          </p:stCondLst>
                                        </p:cTn>
                                        <p:tgtEl>
                                          <p:spTgt spid="16">
                                            <p:graphicEl>
                                              <a:chart seriesIdx="-4" categoryIdx="171" bldStep="category"/>
                                            </p:graphicEl>
                                          </p:spTgt>
                                        </p:tgtEl>
                                        <p:attrNameLst>
                                          <p:attrName>style.visibility</p:attrName>
                                        </p:attrNameLst>
                                      </p:cBhvr>
                                      <p:to>
                                        <p:strVal val="visible"/>
                                      </p:to>
                                    </p:set>
                                  </p:childTnLst>
                                </p:cTn>
                              </p:par>
                            </p:childTnLst>
                          </p:cTn>
                        </p:par>
                        <p:par>
                          <p:cTn id="527" fill="hold">
                            <p:stCondLst>
                              <p:cond delay="3870"/>
                            </p:stCondLst>
                            <p:childTnLst>
                              <p:par>
                                <p:cTn id="528" presetID="1" presetClass="entr" presetSubtype="0" fill="hold" grpId="0" nodeType="afterEffect">
                                  <p:stCondLst>
                                    <p:cond delay="20"/>
                                  </p:stCondLst>
                                  <p:childTnLst>
                                    <p:set>
                                      <p:cBhvr>
                                        <p:cTn id="529" dur="1" fill="hold">
                                          <p:stCondLst>
                                            <p:cond delay="0"/>
                                          </p:stCondLst>
                                        </p:cTn>
                                        <p:tgtEl>
                                          <p:spTgt spid="16">
                                            <p:graphicEl>
                                              <a:chart seriesIdx="-4" categoryIdx="172" bldStep="category"/>
                                            </p:graphicEl>
                                          </p:spTgt>
                                        </p:tgtEl>
                                        <p:attrNameLst>
                                          <p:attrName>style.visibility</p:attrName>
                                        </p:attrNameLst>
                                      </p:cBhvr>
                                      <p:to>
                                        <p:strVal val="visible"/>
                                      </p:to>
                                    </p:set>
                                  </p:childTnLst>
                                </p:cTn>
                              </p:par>
                            </p:childTnLst>
                          </p:cTn>
                        </p:par>
                        <p:par>
                          <p:cTn id="530" fill="hold">
                            <p:stCondLst>
                              <p:cond delay="3890"/>
                            </p:stCondLst>
                            <p:childTnLst>
                              <p:par>
                                <p:cTn id="531" presetID="1" presetClass="entr" presetSubtype="0" fill="hold" grpId="0" nodeType="afterEffect">
                                  <p:stCondLst>
                                    <p:cond delay="20"/>
                                  </p:stCondLst>
                                  <p:childTnLst>
                                    <p:set>
                                      <p:cBhvr>
                                        <p:cTn id="532" dur="1" fill="hold">
                                          <p:stCondLst>
                                            <p:cond delay="0"/>
                                          </p:stCondLst>
                                        </p:cTn>
                                        <p:tgtEl>
                                          <p:spTgt spid="16">
                                            <p:graphicEl>
                                              <a:chart seriesIdx="-4" categoryIdx="173" bldStep="category"/>
                                            </p:graphicEl>
                                          </p:spTgt>
                                        </p:tgtEl>
                                        <p:attrNameLst>
                                          <p:attrName>style.visibility</p:attrName>
                                        </p:attrNameLst>
                                      </p:cBhvr>
                                      <p:to>
                                        <p:strVal val="visible"/>
                                      </p:to>
                                    </p:set>
                                  </p:childTnLst>
                                </p:cTn>
                              </p:par>
                            </p:childTnLst>
                          </p:cTn>
                        </p:par>
                        <p:par>
                          <p:cTn id="533" fill="hold">
                            <p:stCondLst>
                              <p:cond delay="3910"/>
                            </p:stCondLst>
                            <p:childTnLst>
                              <p:par>
                                <p:cTn id="534" presetID="1" presetClass="entr" presetSubtype="0" fill="hold" grpId="0" nodeType="afterEffect">
                                  <p:stCondLst>
                                    <p:cond delay="20"/>
                                  </p:stCondLst>
                                  <p:childTnLst>
                                    <p:set>
                                      <p:cBhvr>
                                        <p:cTn id="535" dur="1" fill="hold">
                                          <p:stCondLst>
                                            <p:cond delay="0"/>
                                          </p:stCondLst>
                                        </p:cTn>
                                        <p:tgtEl>
                                          <p:spTgt spid="16">
                                            <p:graphicEl>
                                              <a:chart seriesIdx="-4" categoryIdx="174" bldStep="category"/>
                                            </p:graphicEl>
                                          </p:spTgt>
                                        </p:tgtEl>
                                        <p:attrNameLst>
                                          <p:attrName>style.visibility</p:attrName>
                                        </p:attrNameLst>
                                      </p:cBhvr>
                                      <p:to>
                                        <p:strVal val="visible"/>
                                      </p:to>
                                    </p:set>
                                  </p:childTnLst>
                                </p:cTn>
                              </p:par>
                            </p:childTnLst>
                          </p:cTn>
                        </p:par>
                        <p:par>
                          <p:cTn id="536" fill="hold">
                            <p:stCondLst>
                              <p:cond delay="3930"/>
                            </p:stCondLst>
                            <p:childTnLst>
                              <p:par>
                                <p:cTn id="537" presetID="1" presetClass="entr" presetSubtype="0" fill="hold" grpId="0" nodeType="afterEffect">
                                  <p:stCondLst>
                                    <p:cond delay="20"/>
                                  </p:stCondLst>
                                  <p:childTnLst>
                                    <p:set>
                                      <p:cBhvr>
                                        <p:cTn id="538" dur="1" fill="hold">
                                          <p:stCondLst>
                                            <p:cond delay="0"/>
                                          </p:stCondLst>
                                        </p:cTn>
                                        <p:tgtEl>
                                          <p:spTgt spid="16">
                                            <p:graphicEl>
                                              <a:chart seriesIdx="-4" categoryIdx="175" bldStep="category"/>
                                            </p:graphicEl>
                                          </p:spTgt>
                                        </p:tgtEl>
                                        <p:attrNameLst>
                                          <p:attrName>style.visibility</p:attrName>
                                        </p:attrNameLst>
                                      </p:cBhvr>
                                      <p:to>
                                        <p:strVal val="visible"/>
                                      </p:to>
                                    </p:set>
                                  </p:childTnLst>
                                </p:cTn>
                              </p:par>
                            </p:childTnLst>
                          </p:cTn>
                        </p:par>
                        <p:par>
                          <p:cTn id="539" fill="hold">
                            <p:stCondLst>
                              <p:cond delay="3950"/>
                            </p:stCondLst>
                            <p:childTnLst>
                              <p:par>
                                <p:cTn id="540" presetID="1" presetClass="entr" presetSubtype="0" fill="hold" grpId="0" nodeType="afterEffect">
                                  <p:stCondLst>
                                    <p:cond delay="20"/>
                                  </p:stCondLst>
                                  <p:childTnLst>
                                    <p:set>
                                      <p:cBhvr>
                                        <p:cTn id="541" dur="1" fill="hold">
                                          <p:stCondLst>
                                            <p:cond delay="0"/>
                                          </p:stCondLst>
                                        </p:cTn>
                                        <p:tgtEl>
                                          <p:spTgt spid="16">
                                            <p:graphicEl>
                                              <a:chart seriesIdx="-4" categoryIdx="176" bldStep="category"/>
                                            </p:graphicEl>
                                          </p:spTgt>
                                        </p:tgtEl>
                                        <p:attrNameLst>
                                          <p:attrName>style.visibility</p:attrName>
                                        </p:attrNameLst>
                                      </p:cBhvr>
                                      <p:to>
                                        <p:strVal val="visible"/>
                                      </p:to>
                                    </p:set>
                                  </p:childTnLst>
                                </p:cTn>
                              </p:par>
                            </p:childTnLst>
                          </p:cTn>
                        </p:par>
                        <p:par>
                          <p:cTn id="542" fill="hold">
                            <p:stCondLst>
                              <p:cond delay="3970"/>
                            </p:stCondLst>
                            <p:childTnLst>
                              <p:par>
                                <p:cTn id="543" presetID="1" presetClass="entr" presetSubtype="0" fill="hold" grpId="0" nodeType="afterEffect">
                                  <p:stCondLst>
                                    <p:cond delay="20"/>
                                  </p:stCondLst>
                                  <p:childTnLst>
                                    <p:set>
                                      <p:cBhvr>
                                        <p:cTn id="544" dur="1" fill="hold">
                                          <p:stCondLst>
                                            <p:cond delay="0"/>
                                          </p:stCondLst>
                                        </p:cTn>
                                        <p:tgtEl>
                                          <p:spTgt spid="16">
                                            <p:graphicEl>
                                              <a:chart seriesIdx="-4" categoryIdx="177" bldStep="category"/>
                                            </p:graphicEl>
                                          </p:spTgt>
                                        </p:tgtEl>
                                        <p:attrNameLst>
                                          <p:attrName>style.visibility</p:attrName>
                                        </p:attrNameLst>
                                      </p:cBhvr>
                                      <p:to>
                                        <p:strVal val="visible"/>
                                      </p:to>
                                    </p:set>
                                  </p:childTnLst>
                                </p:cTn>
                              </p:par>
                            </p:childTnLst>
                          </p:cTn>
                        </p:par>
                        <p:par>
                          <p:cTn id="545" fill="hold">
                            <p:stCondLst>
                              <p:cond delay="3990"/>
                            </p:stCondLst>
                            <p:childTnLst>
                              <p:par>
                                <p:cTn id="546" presetID="1" presetClass="entr" presetSubtype="0" fill="hold" grpId="0" nodeType="afterEffect">
                                  <p:stCondLst>
                                    <p:cond delay="20"/>
                                  </p:stCondLst>
                                  <p:childTnLst>
                                    <p:set>
                                      <p:cBhvr>
                                        <p:cTn id="547" dur="1" fill="hold">
                                          <p:stCondLst>
                                            <p:cond delay="0"/>
                                          </p:stCondLst>
                                        </p:cTn>
                                        <p:tgtEl>
                                          <p:spTgt spid="16">
                                            <p:graphicEl>
                                              <a:chart seriesIdx="-4" categoryIdx="178" bldStep="category"/>
                                            </p:graphicEl>
                                          </p:spTgt>
                                        </p:tgtEl>
                                        <p:attrNameLst>
                                          <p:attrName>style.visibility</p:attrName>
                                        </p:attrNameLst>
                                      </p:cBhvr>
                                      <p:to>
                                        <p:strVal val="visible"/>
                                      </p:to>
                                    </p:set>
                                  </p:childTnLst>
                                </p:cTn>
                              </p:par>
                            </p:childTnLst>
                          </p:cTn>
                        </p:par>
                        <p:par>
                          <p:cTn id="548" fill="hold">
                            <p:stCondLst>
                              <p:cond delay="4010"/>
                            </p:stCondLst>
                            <p:childTnLst>
                              <p:par>
                                <p:cTn id="549" presetID="1" presetClass="entr" presetSubtype="0" fill="hold" grpId="0" nodeType="afterEffect">
                                  <p:stCondLst>
                                    <p:cond delay="20"/>
                                  </p:stCondLst>
                                  <p:childTnLst>
                                    <p:set>
                                      <p:cBhvr>
                                        <p:cTn id="550" dur="1" fill="hold">
                                          <p:stCondLst>
                                            <p:cond delay="0"/>
                                          </p:stCondLst>
                                        </p:cTn>
                                        <p:tgtEl>
                                          <p:spTgt spid="16">
                                            <p:graphicEl>
                                              <a:chart seriesIdx="-4" categoryIdx="179" bldStep="category"/>
                                            </p:graphicEl>
                                          </p:spTgt>
                                        </p:tgtEl>
                                        <p:attrNameLst>
                                          <p:attrName>style.visibility</p:attrName>
                                        </p:attrNameLst>
                                      </p:cBhvr>
                                      <p:to>
                                        <p:strVal val="visible"/>
                                      </p:to>
                                    </p:set>
                                  </p:childTnLst>
                                </p:cTn>
                              </p:par>
                            </p:childTnLst>
                          </p:cTn>
                        </p:par>
                        <p:par>
                          <p:cTn id="551" fill="hold">
                            <p:stCondLst>
                              <p:cond delay="4030"/>
                            </p:stCondLst>
                            <p:childTnLst>
                              <p:par>
                                <p:cTn id="552" presetID="1" presetClass="entr" presetSubtype="0" fill="hold" grpId="0" nodeType="afterEffect">
                                  <p:stCondLst>
                                    <p:cond delay="20"/>
                                  </p:stCondLst>
                                  <p:childTnLst>
                                    <p:set>
                                      <p:cBhvr>
                                        <p:cTn id="553" dur="1" fill="hold">
                                          <p:stCondLst>
                                            <p:cond delay="0"/>
                                          </p:stCondLst>
                                        </p:cTn>
                                        <p:tgtEl>
                                          <p:spTgt spid="16">
                                            <p:graphicEl>
                                              <a:chart seriesIdx="-4" categoryIdx="180" bldStep="category"/>
                                            </p:graphicEl>
                                          </p:spTgt>
                                        </p:tgtEl>
                                        <p:attrNameLst>
                                          <p:attrName>style.visibility</p:attrName>
                                        </p:attrNameLst>
                                      </p:cBhvr>
                                      <p:to>
                                        <p:strVal val="visible"/>
                                      </p:to>
                                    </p:set>
                                  </p:childTnLst>
                                </p:cTn>
                              </p:par>
                            </p:childTnLst>
                          </p:cTn>
                        </p:par>
                        <p:par>
                          <p:cTn id="554" fill="hold">
                            <p:stCondLst>
                              <p:cond delay="4050"/>
                            </p:stCondLst>
                            <p:childTnLst>
                              <p:par>
                                <p:cTn id="555" presetID="1" presetClass="entr" presetSubtype="0" fill="hold" grpId="0" nodeType="afterEffect">
                                  <p:stCondLst>
                                    <p:cond delay="20"/>
                                  </p:stCondLst>
                                  <p:childTnLst>
                                    <p:set>
                                      <p:cBhvr>
                                        <p:cTn id="556" dur="1" fill="hold">
                                          <p:stCondLst>
                                            <p:cond delay="0"/>
                                          </p:stCondLst>
                                        </p:cTn>
                                        <p:tgtEl>
                                          <p:spTgt spid="16">
                                            <p:graphicEl>
                                              <a:chart seriesIdx="-4" categoryIdx="181" bldStep="category"/>
                                            </p:graphicEl>
                                          </p:spTgt>
                                        </p:tgtEl>
                                        <p:attrNameLst>
                                          <p:attrName>style.visibility</p:attrName>
                                        </p:attrNameLst>
                                      </p:cBhvr>
                                      <p:to>
                                        <p:strVal val="visible"/>
                                      </p:to>
                                    </p:set>
                                  </p:childTnLst>
                                </p:cTn>
                              </p:par>
                            </p:childTnLst>
                          </p:cTn>
                        </p:par>
                        <p:par>
                          <p:cTn id="557" fill="hold">
                            <p:stCondLst>
                              <p:cond delay="4070"/>
                            </p:stCondLst>
                            <p:childTnLst>
                              <p:par>
                                <p:cTn id="558" presetID="1" presetClass="entr" presetSubtype="0" fill="hold" grpId="0" nodeType="afterEffect">
                                  <p:stCondLst>
                                    <p:cond delay="20"/>
                                  </p:stCondLst>
                                  <p:childTnLst>
                                    <p:set>
                                      <p:cBhvr>
                                        <p:cTn id="559" dur="1" fill="hold">
                                          <p:stCondLst>
                                            <p:cond delay="0"/>
                                          </p:stCondLst>
                                        </p:cTn>
                                        <p:tgtEl>
                                          <p:spTgt spid="16">
                                            <p:graphicEl>
                                              <a:chart seriesIdx="-4" categoryIdx="182" bldStep="category"/>
                                            </p:graphicEl>
                                          </p:spTgt>
                                        </p:tgtEl>
                                        <p:attrNameLst>
                                          <p:attrName>style.visibility</p:attrName>
                                        </p:attrNameLst>
                                      </p:cBhvr>
                                      <p:to>
                                        <p:strVal val="visible"/>
                                      </p:to>
                                    </p:set>
                                  </p:childTnLst>
                                </p:cTn>
                              </p:par>
                            </p:childTnLst>
                          </p:cTn>
                        </p:par>
                        <p:par>
                          <p:cTn id="560" fill="hold">
                            <p:stCondLst>
                              <p:cond delay="4090"/>
                            </p:stCondLst>
                            <p:childTnLst>
                              <p:par>
                                <p:cTn id="561" presetID="1" presetClass="entr" presetSubtype="0" fill="hold" grpId="0" nodeType="afterEffect">
                                  <p:stCondLst>
                                    <p:cond delay="20"/>
                                  </p:stCondLst>
                                  <p:childTnLst>
                                    <p:set>
                                      <p:cBhvr>
                                        <p:cTn id="562" dur="1" fill="hold">
                                          <p:stCondLst>
                                            <p:cond delay="0"/>
                                          </p:stCondLst>
                                        </p:cTn>
                                        <p:tgtEl>
                                          <p:spTgt spid="16">
                                            <p:graphicEl>
                                              <a:chart seriesIdx="-4" categoryIdx="183" bldStep="category"/>
                                            </p:graphicEl>
                                          </p:spTgt>
                                        </p:tgtEl>
                                        <p:attrNameLst>
                                          <p:attrName>style.visibility</p:attrName>
                                        </p:attrNameLst>
                                      </p:cBhvr>
                                      <p:to>
                                        <p:strVal val="visible"/>
                                      </p:to>
                                    </p:set>
                                  </p:childTnLst>
                                </p:cTn>
                              </p:par>
                            </p:childTnLst>
                          </p:cTn>
                        </p:par>
                        <p:par>
                          <p:cTn id="563" fill="hold">
                            <p:stCondLst>
                              <p:cond delay="4110"/>
                            </p:stCondLst>
                            <p:childTnLst>
                              <p:par>
                                <p:cTn id="564" presetID="1" presetClass="entr" presetSubtype="0" fill="hold" grpId="0" nodeType="afterEffect">
                                  <p:stCondLst>
                                    <p:cond delay="20"/>
                                  </p:stCondLst>
                                  <p:childTnLst>
                                    <p:set>
                                      <p:cBhvr>
                                        <p:cTn id="565" dur="1" fill="hold">
                                          <p:stCondLst>
                                            <p:cond delay="0"/>
                                          </p:stCondLst>
                                        </p:cTn>
                                        <p:tgtEl>
                                          <p:spTgt spid="16">
                                            <p:graphicEl>
                                              <a:chart seriesIdx="-4" categoryIdx="184" bldStep="category"/>
                                            </p:graphicEl>
                                          </p:spTgt>
                                        </p:tgtEl>
                                        <p:attrNameLst>
                                          <p:attrName>style.visibility</p:attrName>
                                        </p:attrNameLst>
                                      </p:cBhvr>
                                      <p:to>
                                        <p:strVal val="visible"/>
                                      </p:to>
                                    </p:set>
                                  </p:childTnLst>
                                </p:cTn>
                              </p:par>
                            </p:childTnLst>
                          </p:cTn>
                        </p:par>
                        <p:par>
                          <p:cTn id="566" fill="hold">
                            <p:stCondLst>
                              <p:cond delay="4130"/>
                            </p:stCondLst>
                            <p:childTnLst>
                              <p:par>
                                <p:cTn id="567" presetID="1" presetClass="entr" presetSubtype="0" fill="hold" grpId="0" nodeType="afterEffect">
                                  <p:stCondLst>
                                    <p:cond delay="20"/>
                                  </p:stCondLst>
                                  <p:childTnLst>
                                    <p:set>
                                      <p:cBhvr>
                                        <p:cTn id="568" dur="1" fill="hold">
                                          <p:stCondLst>
                                            <p:cond delay="0"/>
                                          </p:stCondLst>
                                        </p:cTn>
                                        <p:tgtEl>
                                          <p:spTgt spid="16">
                                            <p:graphicEl>
                                              <a:chart seriesIdx="-4" categoryIdx="185" bldStep="category"/>
                                            </p:graphicEl>
                                          </p:spTgt>
                                        </p:tgtEl>
                                        <p:attrNameLst>
                                          <p:attrName>style.visibility</p:attrName>
                                        </p:attrNameLst>
                                      </p:cBhvr>
                                      <p:to>
                                        <p:strVal val="visible"/>
                                      </p:to>
                                    </p:set>
                                  </p:childTnLst>
                                </p:cTn>
                              </p:par>
                            </p:childTnLst>
                          </p:cTn>
                        </p:par>
                        <p:par>
                          <p:cTn id="569" fill="hold">
                            <p:stCondLst>
                              <p:cond delay="4150"/>
                            </p:stCondLst>
                            <p:childTnLst>
                              <p:par>
                                <p:cTn id="570" presetID="1" presetClass="entr" presetSubtype="0" fill="hold" grpId="0" nodeType="afterEffect">
                                  <p:stCondLst>
                                    <p:cond delay="20"/>
                                  </p:stCondLst>
                                  <p:childTnLst>
                                    <p:set>
                                      <p:cBhvr>
                                        <p:cTn id="571" dur="1" fill="hold">
                                          <p:stCondLst>
                                            <p:cond delay="0"/>
                                          </p:stCondLst>
                                        </p:cTn>
                                        <p:tgtEl>
                                          <p:spTgt spid="16">
                                            <p:graphicEl>
                                              <a:chart seriesIdx="-4" categoryIdx="186" bldStep="category"/>
                                            </p:graphicEl>
                                          </p:spTgt>
                                        </p:tgtEl>
                                        <p:attrNameLst>
                                          <p:attrName>style.visibility</p:attrName>
                                        </p:attrNameLst>
                                      </p:cBhvr>
                                      <p:to>
                                        <p:strVal val="visible"/>
                                      </p:to>
                                    </p:set>
                                  </p:childTnLst>
                                </p:cTn>
                              </p:par>
                            </p:childTnLst>
                          </p:cTn>
                        </p:par>
                        <p:par>
                          <p:cTn id="572" fill="hold">
                            <p:stCondLst>
                              <p:cond delay="4170"/>
                            </p:stCondLst>
                            <p:childTnLst>
                              <p:par>
                                <p:cTn id="573" presetID="1" presetClass="entr" presetSubtype="0" fill="hold" grpId="0" nodeType="afterEffect">
                                  <p:stCondLst>
                                    <p:cond delay="20"/>
                                  </p:stCondLst>
                                  <p:childTnLst>
                                    <p:set>
                                      <p:cBhvr>
                                        <p:cTn id="574" dur="1" fill="hold">
                                          <p:stCondLst>
                                            <p:cond delay="0"/>
                                          </p:stCondLst>
                                        </p:cTn>
                                        <p:tgtEl>
                                          <p:spTgt spid="16">
                                            <p:graphicEl>
                                              <a:chart seriesIdx="-4" categoryIdx="187" bldStep="category"/>
                                            </p:graphicEl>
                                          </p:spTgt>
                                        </p:tgtEl>
                                        <p:attrNameLst>
                                          <p:attrName>style.visibility</p:attrName>
                                        </p:attrNameLst>
                                      </p:cBhvr>
                                      <p:to>
                                        <p:strVal val="visible"/>
                                      </p:to>
                                    </p:set>
                                  </p:childTnLst>
                                </p:cTn>
                              </p:par>
                            </p:childTnLst>
                          </p:cTn>
                        </p:par>
                        <p:par>
                          <p:cTn id="575" fill="hold">
                            <p:stCondLst>
                              <p:cond delay="4190"/>
                            </p:stCondLst>
                            <p:childTnLst>
                              <p:par>
                                <p:cTn id="576" presetID="1" presetClass="entr" presetSubtype="0" fill="hold" grpId="0" nodeType="afterEffect">
                                  <p:stCondLst>
                                    <p:cond delay="20"/>
                                  </p:stCondLst>
                                  <p:childTnLst>
                                    <p:set>
                                      <p:cBhvr>
                                        <p:cTn id="577" dur="1" fill="hold">
                                          <p:stCondLst>
                                            <p:cond delay="0"/>
                                          </p:stCondLst>
                                        </p:cTn>
                                        <p:tgtEl>
                                          <p:spTgt spid="16">
                                            <p:graphicEl>
                                              <a:chart seriesIdx="-4" categoryIdx="188" bldStep="category"/>
                                            </p:graphicEl>
                                          </p:spTgt>
                                        </p:tgtEl>
                                        <p:attrNameLst>
                                          <p:attrName>style.visibility</p:attrName>
                                        </p:attrNameLst>
                                      </p:cBhvr>
                                      <p:to>
                                        <p:strVal val="visible"/>
                                      </p:to>
                                    </p:set>
                                  </p:childTnLst>
                                </p:cTn>
                              </p:par>
                            </p:childTnLst>
                          </p:cTn>
                        </p:par>
                        <p:par>
                          <p:cTn id="578" fill="hold">
                            <p:stCondLst>
                              <p:cond delay="4210"/>
                            </p:stCondLst>
                            <p:childTnLst>
                              <p:par>
                                <p:cTn id="579" presetID="1" presetClass="entr" presetSubtype="0" fill="hold" grpId="0" nodeType="afterEffect">
                                  <p:stCondLst>
                                    <p:cond delay="20"/>
                                  </p:stCondLst>
                                  <p:childTnLst>
                                    <p:set>
                                      <p:cBhvr>
                                        <p:cTn id="580" dur="1" fill="hold">
                                          <p:stCondLst>
                                            <p:cond delay="0"/>
                                          </p:stCondLst>
                                        </p:cTn>
                                        <p:tgtEl>
                                          <p:spTgt spid="16">
                                            <p:graphicEl>
                                              <a:chart seriesIdx="-4" categoryIdx="189" bldStep="category"/>
                                            </p:graphicEl>
                                          </p:spTgt>
                                        </p:tgtEl>
                                        <p:attrNameLst>
                                          <p:attrName>style.visibility</p:attrName>
                                        </p:attrNameLst>
                                      </p:cBhvr>
                                      <p:to>
                                        <p:strVal val="visible"/>
                                      </p:to>
                                    </p:set>
                                  </p:childTnLst>
                                </p:cTn>
                              </p:par>
                            </p:childTnLst>
                          </p:cTn>
                        </p:par>
                        <p:par>
                          <p:cTn id="581" fill="hold">
                            <p:stCondLst>
                              <p:cond delay="4230"/>
                            </p:stCondLst>
                            <p:childTnLst>
                              <p:par>
                                <p:cTn id="582" presetID="1" presetClass="entr" presetSubtype="0" fill="hold" grpId="0" nodeType="afterEffect">
                                  <p:stCondLst>
                                    <p:cond delay="20"/>
                                  </p:stCondLst>
                                  <p:childTnLst>
                                    <p:set>
                                      <p:cBhvr>
                                        <p:cTn id="583" dur="1" fill="hold">
                                          <p:stCondLst>
                                            <p:cond delay="0"/>
                                          </p:stCondLst>
                                        </p:cTn>
                                        <p:tgtEl>
                                          <p:spTgt spid="16">
                                            <p:graphicEl>
                                              <a:chart seriesIdx="-4" categoryIdx="190" bldStep="category"/>
                                            </p:graphicEl>
                                          </p:spTgt>
                                        </p:tgtEl>
                                        <p:attrNameLst>
                                          <p:attrName>style.visibility</p:attrName>
                                        </p:attrNameLst>
                                      </p:cBhvr>
                                      <p:to>
                                        <p:strVal val="visible"/>
                                      </p:to>
                                    </p:set>
                                  </p:childTnLst>
                                </p:cTn>
                              </p:par>
                            </p:childTnLst>
                          </p:cTn>
                        </p:par>
                        <p:par>
                          <p:cTn id="584" fill="hold">
                            <p:stCondLst>
                              <p:cond delay="4250"/>
                            </p:stCondLst>
                            <p:childTnLst>
                              <p:par>
                                <p:cTn id="585" presetID="1" presetClass="entr" presetSubtype="0" fill="hold" grpId="0" nodeType="afterEffect">
                                  <p:stCondLst>
                                    <p:cond delay="20"/>
                                  </p:stCondLst>
                                  <p:childTnLst>
                                    <p:set>
                                      <p:cBhvr>
                                        <p:cTn id="586" dur="1" fill="hold">
                                          <p:stCondLst>
                                            <p:cond delay="0"/>
                                          </p:stCondLst>
                                        </p:cTn>
                                        <p:tgtEl>
                                          <p:spTgt spid="16">
                                            <p:graphicEl>
                                              <a:chart seriesIdx="-4" categoryIdx="191" bldStep="category"/>
                                            </p:graphicEl>
                                          </p:spTgt>
                                        </p:tgtEl>
                                        <p:attrNameLst>
                                          <p:attrName>style.visibility</p:attrName>
                                        </p:attrNameLst>
                                      </p:cBhvr>
                                      <p:to>
                                        <p:strVal val="visible"/>
                                      </p:to>
                                    </p:set>
                                  </p:childTnLst>
                                </p:cTn>
                              </p:par>
                            </p:childTnLst>
                          </p:cTn>
                        </p:par>
                        <p:par>
                          <p:cTn id="587" fill="hold">
                            <p:stCondLst>
                              <p:cond delay="4270"/>
                            </p:stCondLst>
                            <p:childTnLst>
                              <p:par>
                                <p:cTn id="588" presetID="1" presetClass="entr" presetSubtype="0" fill="hold" grpId="0" nodeType="afterEffect">
                                  <p:stCondLst>
                                    <p:cond delay="20"/>
                                  </p:stCondLst>
                                  <p:childTnLst>
                                    <p:set>
                                      <p:cBhvr>
                                        <p:cTn id="589" dur="1" fill="hold">
                                          <p:stCondLst>
                                            <p:cond delay="0"/>
                                          </p:stCondLst>
                                        </p:cTn>
                                        <p:tgtEl>
                                          <p:spTgt spid="16">
                                            <p:graphicEl>
                                              <a:chart seriesIdx="-4" categoryIdx="192" bldStep="category"/>
                                            </p:graphicEl>
                                          </p:spTgt>
                                        </p:tgtEl>
                                        <p:attrNameLst>
                                          <p:attrName>style.visibility</p:attrName>
                                        </p:attrNameLst>
                                      </p:cBhvr>
                                      <p:to>
                                        <p:strVal val="visible"/>
                                      </p:to>
                                    </p:set>
                                  </p:childTnLst>
                                </p:cTn>
                              </p:par>
                            </p:childTnLst>
                          </p:cTn>
                        </p:par>
                        <p:par>
                          <p:cTn id="590" fill="hold">
                            <p:stCondLst>
                              <p:cond delay="4290"/>
                            </p:stCondLst>
                            <p:childTnLst>
                              <p:par>
                                <p:cTn id="591" presetID="1" presetClass="entr" presetSubtype="0" fill="hold" grpId="0" nodeType="afterEffect">
                                  <p:stCondLst>
                                    <p:cond delay="20"/>
                                  </p:stCondLst>
                                  <p:childTnLst>
                                    <p:set>
                                      <p:cBhvr>
                                        <p:cTn id="592" dur="1" fill="hold">
                                          <p:stCondLst>
                                            <p:cond delay="0"/>
                                          </p:stCondLst>
                                        </p:cTn>
                                        <p:tgtEl>
                                          <p:spTgt spid="16">
                                            <p:graphicEl>
                                              <a:chart seriesIdx="-4" categoryIdx="193" bldStep="category"/>
                                            </p:graphicEl>
                                          </p:spTgt>
                                        </p:tgtEl>
                                        <p:attrNameLst>
                                          <p:attrName>style.visibility</p:attrName>
                                        </p:attrNameLst>
                                      </p:cBhvr>
                                      <p:to>
                                        <p:strVal val="visible"/>
                                      </p:to>
                                    </p:set>
                                  </p:childTnLst>
                                </p:cTn>
                              </p:par>
                            </p:childTnLst>
                          </p:cTn>
                        </p:par>
                        <p:par>
                          <p:cTn id="593" fill="hold">
                            <p:stCondLst>
                              <p:cond delay="4310"/>
                            </p:stCondLst>
                            <p:childTnLst>
                              <p:par>
                                <p:cTn id="594" presetID="1" presetClass="entr" presetSubtype="0" fill="hold" grpId="0" nodeType="afterEffect">
                                  <p:stCondLst>
                                    <p:cond delay="20"/>
                                  </p:stCondLst>
                                  <p:childTnLst>
                                    <p:set>
                                      <p:cBhvr>
                                        <p:cTn id="595" dur="1" fill="hold">
                                          <p:stCondLst>
                                            <p:cond delay="0"/>
                                          </p:stCondLst>
                                        </p:cTn>
                                        <p:tgtEl>
                                          <p:spTgt spid="16">
                                            <p:graphicEl>
                                              <a:chart seriesIdx="-4" categoryIdx="194" bldStep="category"/>
                                            </p:graphicEl>
                                          </p:spTgt>
                                        </p:tgtEl>
                                        <p:attrNameLst>
                                          <p:attrName>style.visibility</p:attrName>
                                        </p:attrNameLst>
                                      </p:cBhvr>
                                      <p:to>
                                        <p:strVal val="visible"/>
                                      </p:to>
                                    </p:set>
                                  </p:childTnLst>
                                </p:cTn>
                              </p:par>
                            </p:childTnLst>
                          </p:cTn>
                        </p:par>
                        <p:par>
                          <p:cTn id="596" fill="hold">
                            <p:stCondLst>
                              <p:cond delay="4330"/>
                            </p:stCondLst>
                            <p:childTnLst>
                              <p:par>
                                <p:cTn id="597" presetID="1" presetClass="entr" presetSubtype="0" fill="hold" grpId="0" nodeType="afterEffect">
                                  <p:stCondLst>
                                    <p:cond delay="20"/>
                                  </p:stCondLst>
                                  <p:childTnLst>
                                    <p:set>
                                      <p:cBhvr>
                                        <p:cTn id="598" dur="1" fill="hold">
                                          <p:stCondLst>
                                            <p:cond delay="0"/>
                                          </p:stCondLst>
                                        </p:cTn>
                                        <p:tgtEl>
                                          <p:spTgt spid="16">
                                            <p:graphicEl>
                                              <a:chart seriesIdx="-4" categoryIdx="195" bldStep="category"/>
                                            </p:graphicEl>
                                          </p:spTgt>
                                        </p:tgtEl>
                                        <p:attrNameLst>
                                          <p:attrName>style.visibility</p:attrName>
                                        </p:attrNameLst>
                                      </p:cBhvr>
                                      <p:to>
                                        <p:strVal val="visible"/>
                                      </p:to>
                                    </p:set>
                                  </p:childTnLst>
                                </p:cTn>
                              </p:par>
                            </p:childTnLst>
                          </p:cTn>
                        </p:par>
                        <p:par>
                          <p:cTn id="599" fill="hold">
                            <p:stCondLst>
                              <p:cond delay="4350"/>
                            </p:stCondLst>
                            <p:childTnLst>
                              <p:par>
                                <p:cTn id="600" presetID="1" presetClass="entr" presetSubtype="0" fill="hold" grpId="0" nodeType="afterEffect">
                                  <p:stCondLst>
                                    <p:cond delay="20"/>
                                  </p:stCondLst>
                                  <p:childTnLst>
                                    <p:set>
                                      <p:cBhvr>
                                        <p:cTn id="601" dur="1" fill="hold">
                                          <p:stCondLst>
                                            <p:cond delay="0"/>
                                          </p:stCondLst>
                                        </p:cTn>
                                        <p:tgtEl>
                                          <p:spTgt spid="16">
                                            <p:graphicEl>
                                              <a:chart seriesIdx="-4" categoryIdx="196" bldStep="category"/>
                                            </p:graphicEl>
                                          </p:spTgt>
                                        </p:tgtEl>
                                        <p:attrNameLst>
                                          <p:attrName>style.visibility</p:attrName>
                                        </p:attrNameLst>
                                      </p:cBhvr>
                                      <p:to>
                                        <p:strVal val="visible"/>
                                      </p:to>
                                    </p:set>
                                  </p:childTnLst>
                                </p:cTn>
                              </p:par>
                            </p:childTnLst>
                          </p:cTn>
                        </p:par>
                        <p:par>
                          <p:cTn id="602" fill="hold">
                            <p:stCondLst>
                              <p:cond delay="4370"/>
                            </p:stCondLst>
                            <p:childTnLst>
                              <p:par>
                                <p:cTn id="603" presetID="1" presetClass="entr" presetSubtype="0" fill="hold" grpId="0" nodeType="afterEffect">
                                  <p:stCondLst>
                                    <p:cond delay="20"/>
                                  </p:stCondLst>
                                  <p:childTnLst>
                                    <p:set>
                                      <p:cBhvr>
                                        <p:cTn id="604" dur="1" fill="hold">
                                          <p:stCondLst>
                                            <p:cond delay="0"/>
                                          </p:stCondLst>
                                        </p:cTn>
                                        <p:tgtEl>
                                          <p:spTgt spid="16">
                                            <p:graphicEl>
                                              <a:chart seriesIdx="-4" categoryIdx="197" bldStep="category"/>
                                            </p:graphicEl>
                                          </p:spTgt>
                                        </p:tgtEl>
                                        <p:attrNameLst>
                                          <p:attrName>style.visibility</p:attrName>
                                        </p:attrNameLst>
                                      </p:cBhvr>
                                      <p:to>
                                        <p:strVal val="visible"/>
                                      </p:to>
                                    </p:set>
                                  </p:childTnLst>
                                </p:cTn>
                              </p:par>
                            </p:childTnLst>
                          </p:cTn>
                        </p:par>
                        <p:par>
                          <p:cTn id="605" fill="hold">
                            <p:stCondLst>
                              <p:cond delay="4390"/>
                            </p:stCondLst>
                            <p:childTnLst>
                              <p:par>
                                <p:cTn id="606" presetID="1" presetClass="entr" presetSubtype="0" fill="hold" grpId="0" nodeType="afterEffect">
                                  <p:stCondLst>
                                    <p:cond delay="20"/>
                                  </p:stCondLst>
                                  <p:childTnLst>
                                    <p:set>
                                      <p:cBhvr>
                                        <p:cTn id="607" dur="1" fill="hold">
                                          <p:stCondLst>
                                            <p:cond delay="0"/>
                                          </p:stCondLst>
                                        </p:cTn>
                                        <p:tgtEl>
                                          <p:spTgt spid="16">
                                            <p:graphicEl>
                                              <a:chart seriesIdx="-4" categoryIdx="198" bldStep="category"/>
                                            </p:graphicEl>
                                          </p:spTgt>
                                        </p:tgtEl>
                                        <p:attrNameLst>
                                          <p:attrName>style.visibility</p:attrName>
                                        </p:attrNameLst>
                                      </p:cBhvr>
                                      <p:to>
                                        <p:strVal val="visible"/>
                                      </p:to>
                                    </p:set>
                                  </p:childTnLst>
                                </p:cTn>
                              </p:par>
                            </p:childTnLst>
                          </p:cTn>
                        </p:par>
                        <p:par>
                          <p:cTn id="608" fill="hold">
                            <p:stCondLst>
                              <p:cond delay="4410"/>
                            </p:stCondLst>
                            <p:childTnLst>
                              <p:par>
                                <p:cTn id="609" presetID="1" presetClass="entr" presetSubtype="0" fill="hold" grpId="0" nodeType="afterEffect">
                                  <p:stCondLst>
                                    <p:cond delay="20"/>
                                  </p:stCondLst>
                                  <p:childTnLst>
                                    <p:set>
                                      <p:cBhvr>
                                        <p:cTn id="610" dur="1" fill="hold">
                                          <p:stCondLst>
                                            <p:cond delay="0"/>
                                          </p:stCondLst>
                                        </p:cTn>
                                        <p:tgtEl>
                                          <p:spTgt spid="16">
                                            <p:graphicEl>
                                              <a:chart seriesIdx="-4" categoryIdx="199" bldStep="category"/>
                                            </p:graphicEl>
                                          </p:spTgt>
                                        </p:tgtEl>
                                        <p:attrNameLst>
                                          <p:attrName>style.visibility</p:attrName>
                                        </p:attrNameLst>
                                      </p:cBhvr>
                                      <p:to>
                                        <p:strVal val="visible"/>
                                      </p:to>
                                    </p:set>
                                  </p:childTnLst>
                                </p:cTn>
                              </p:par>
                            </p:childTnLst>
                          </p:cTn>
                        </p:par>
                        <p:par>
                          <p:cTn id="611" fill="hold">
                            <p:stCondLst>
                              <p:cond delay="4430"/>
                            </p:stCondLst>
                            <p:childTnLst>
                              <p:par>
                                <p:cTn id="612" presetID="1" presetClass="entr" presetSubtype="0" fill="hold" grpId="0" nodeType="afterEffect">
                                  <p:stCondLst>
                                    <p:cond delay="20"/>
                                  </p:stCondLst>
                                  <p:childTnLst>
                                    <p:set>
                                      <p:cBhvr>
                                        <p:cTn id="613" dur="1" fill="hold">
                                          <p:stCondLst>
                                            <p:cond delay="0"/>
                                          </p:stCondLst>
                                        </p:cTn>
                                        <p:tgtEl>
                                          <p:spTgt spid="16">
                                            <p:graphicEl>
                                              <a:chart seriesIdx="-4" categoryIdx="200" bldStep="category"/>
                                            </p:graphicEl>
                                          </p:spTgt>
                                        </p:tgtEl>
                                        <p:attrNameLst>
                                          <p:attrName>style.visibility</p:attrName>
                                        </p:attrNameLst>
                                      </p:cBhvr>
                                      <p:to>
                                        <p:strVal val="visible"/>
                                      </p:to>
                                    </p:set>
                                  </p:childTnLst>
                                </p:cTn>
                              </p:par>
                            </p:childTnLst>
                          </p:cTn>
                        </p:par>
                        <p:par>
                          <p:cTn id="614" fill="hold">
                            <p:stCondLst>
                              <p:cond delay="4450"/>
                            </p:stCondLst>
                            <p:childTnLst>
                              <p:par>
                                <p:cTn id="615" presetID="1" presetClass="entr" presetSubtype="0" fill="hold" grpId="0" nodeType="afterEffect">
                                  <p:stCondLst>
                                    <p:cond delay="20"/>
                                  </p:stCondLst>
                                  <p:childTnLst>
                                    <p:set>
                                      <p:cBhvr>
                                        <p:cTn id="616" dur="1" fill="hold">
                                          <p:stCondLst>
                                            <p:cond delay="0"/>
                                          </p:stCondLst>
                                        </p:cTn>
                                        <p:tgtEl>
                                          <p:spTgt spid="16">
                                            <p:graphicEl>
                                              <a:chart seriesIdx="-4" categoryIdx="201" bldStep="category"/>
                                            </p:graphicEl>
                                          </p:spTgt>
                                        </p:tgtEl>
                                        <p:attrNameLst>
                                          <p:attrName>style.visibility</p:attrName>
                                        </p:attrNameLst>
                                      </p:cBhvr>
                                      <p:to>
                                        <p:strVal val="visible"/>
                                      </p:to>
                                    </p:set>
                                  </p:childTnLst>
                                </p:cTn>
                              </p:par>
                            </p:childTnLst>
                          </p:cTn>
                        </p:par>
                        <p:par>
                          <p:cTn id="617" fill="hold">
                            <p:stCondLst>
                              <p:cond delay="4470"/>
                            </p:stCondLst>
                            <p:childTnLst>
                              <p:par>
                                <p:cTn id="618" presetID="1" presetClass="entr" presetSubtype="0" fill="hold" grpId="0" nodeType="afterEffect">
                                  <p:stCondLst>
                                    <p:cond delay="20"/>
                                  </p:stCondLst>
                                  <p:childTnLst>
                                    <p:set>
                                      <p:cBhvr>
                                        <p:cTn id="619" dur="1" fill="hold">
                                          <p:stCondLst>
                                            <p:cond delay="0"/>
                                          </p:stCondLst>
                                        </p:cTn>
                                        <p:tgtEl>
                                          <p:spTgt spid="16">
                                            <p:graphicEl>
                                              <a:chart seriesIdx="-4" categoryIdx="202" bldStep="category"/>
                                            </p:graphicEl>
                                          </p:spTgt>
                                        </p:tgtEl>
                                        <p:attrNameLst>
                                          <p:attrName>style.visibility</p:attrName>
                                        </p:attrNameLst>
                                      </p:cBhvr>
                                      <p:to>
                                        <p:strVal val="visible"/>
                                      </p:to>
                                    </p:set>
                                  </p:childTnLst>
                                </p:cTn>
                              </p:par>
                            </p:childTnLst>
                          </p:cTn>
                        </p:par>
                        <p:par>
                          <p:cTn id="620" fill="hold">
                            <p:stCondLst>
                              <p:cond delay="4490"/>
                            </p:stCondLst>
                            <p:childTnLst>
                              <p:par>
                                <p:cTn id="621" presetID="1" presetClass="entr" presetSubtype="0" fill="hold" grpId="0" nodeType="afterEffect">
                                  <p:stCondLst>
                                    <p:cond delay="20"/>
                                  </p:stCondLst>
                                  <p:childTnLst>
                                    <p:set>
                                      <p:cBhvr>
                                        <p:cTn id="622" dur="1" fill="hold">
                                          <p:stCondLst>
                                            <p:cond delay="0"/>
                                          </p:stCondLst>
                                        </p:cTn>
                                        <p:tgtEl>
                                          <p:spTgt spid="16">
                                            <p:graphicEl>
                                              <a:chart seriesIdx="-4" categoryIdx="203" bldStep="category"/>
                                            </p:graphicEl>
                                          </p:spTgt>
                                        </p:tgtEl>
                                        <p:attrNameLst>
                                          <p:attrName>style.visibility</p:attrName>
                                        </p:attrNameLst>
                                      </p:cBhvr>
                                      <p:to>
                                        <p:strVal val="visible"/>
                                      </p:to>
                                    </p:set>
                                  </p:childTnLst>
                                </p:cTn>
                              </p:par>
                            </p:childTnLst>
                          </p:cTn>
                        </p:par>
                        <p:par>
                          <p:cTn id="623" fill="hold">
                            <p:stCondLst>
                              <p:cond delay="4510"/>
                            </p:stCondLst>
                            <p:childTnLst>
                              <p:par>
                                <p:cTn id="624" presetID="1" presetClass="entr" presetSubtype="0" fill="hold" grpId="0" nodeType="afterEffect">
                                  <p:stCondLst>
                                    <p:cond delay="20"/>
                                  </p:stCondLst>
                                  <p:childTnLst>
                                    <p:set>
                                      <p:cBhvr>
                                        <p:cTn id="625" dur="1" fill="hold">
                                          <p:stCondLst>
                                            <p:cond delay="0"/>
                                          </p:stCondLst>
                                        </p:cTn>
                                        <p:tgtEl>
                                          <p:spTgt spid="16">
                                            <p:graphicEl>
                                              <a:chart seriesIdx="-4" categoryIdx="204" bldStep="category"/>
                                            </p:graphicEl>
                                          </p:spTgt>
                                        </p:tgtEl>
                                        <p:attrNameLst>
                                          <p:attrName>style.visibility</p:attrName>
                                        </p:attrNameLst>
                                      </p:cBhvr>
                                      <p:to>
                                        <p:strVal val="visible"/>
                                      </p:to>
                                    </p:set>
                                  </p:childTnLst>
                                </p:cTn>
                              </p:par>
                            </p:childTnLst>
                          </p:cTn>
                        </p:par>
                        <p:par>
                          <p:cTn id="626" fill="hold">
                            <p:stCondLst>
                              <p:cond delay="4530"/>
                            </p:stCondLst>
                            <p:childTnLst>
                              <p:par>
                                <p:cTn id="627" presetID="1" presetClass="entr" presetSubtype="0" fill="hold" grpId="0" nodeType="afterEffect">
                                  <p:stCondLst>
                                    <p:cond delay="20"/>
                                  </p:stCondLst>
                                  <p:childTnLst>
                                    <p:set>
                                      <p:cBhvr>
                                        <p:cTn id="628" dur="1" fill="hold">
                                          <p:stCondLst>
                                            <p:cond delay="0"/>
                                          </p:stCondLst>
                                        </p:cTn>
                                        <p:tgtEl>
                                          <p:spTgt spid="16">
                                            <p:graphicEl>
                                              <a:chart seriesIdx="-4" categoryIdx="205" bldStep="category"/>
                                            </p:graphicEl>
                                          </p:spTgt>
                                        </p:tgtEl>
                                        <p:attrNameLst>
                                          <p:attrName>style.visibility</p:attrName>
                                        </p:attrNameLst>
                                      </p:cBhvr>
                                      <p:to>
                                        <p:strVal val="visible"/>
                                      </p:to>
                                    </p:set>
                                  </p:childTnLst>
                                </p:cTn>
                              </p:par>
                            </p:childTnLst>
                          </p:cTn>
                        </p:par>
                        <p:par>
                          <p:cTn id="629" fill="hold">
                            <p:stCondLst>
                              <p:cond delay="4550"/>
                            </p:stCondLst>
                            <p:childTnLst>
                              <p:par>
                                <p:cTn id="630" presetID="1" presetClass="entr" presetSubtype="0" fill="hold" grpId="0" nodeType="afterEffect">
                                  <p:stCondLst>
                                    <p:cond delay="20"/>
                                  </p:stCondLst>
                                  <p:childTnLst>
                                    <p:set>
                                      <p:cBhvr>
                                        <p:cTn id="631" dur="1" fill="hold">
                                          <p:stCondLst>
                                            <p:cond delay="0"/>
                                          </p:stCondLst>
                                        </p:cTn>
                                        <p:tgtEl>
                                          <p:spTgt spid="16">
                                            <p:graphicEl>
                                              <a:chart seriesIdx="-4" categoryIdx="206" bldStep="category"/>
                                            </p:graphicEl>
                                          </p:spTgt>
                                        </p:tgtEl>
                                        <p:attrNameLst>
                                          <p:attrName>style.visibility</p:attrName>
                                        </p:attrNameLst>
                                      </p:cBhvr>
                                      <p:to>
                                        <p:strVal val="visible"/>
                                      </p:to>
                                    </p:set>
                                  </p:childTnLst>
                                </p:cTn>
                              </p:par>
                            </p:childTnLst>
                          </p:cTn>
                        </p:par>
                        <p:par>
                          <p:cTn id="632" fill="hold">
                            <p:stCondLst>
                              <p:cond delay="4570"/>
                            </p:stCondLst>
                            <p:childTnLst>
                              <p:par>
                                <p:cTn id="633" presetID="1" presetClass="entr" presetSubtype="0" fill="hold" grpId="0" nodeType="afterEffect">
                                  <p:stCondLst>
                                    <p:cond delay="20"/>
                                  </p:stCondLst>
                                  <p:childTnLst>
                                    <p:set>
                                      <p:cBhvr>
                                        <p:cTn id="634" dur="1" fill="hold">
                                          <p:stCondLst>
                                            <p:cond delay="0"/>
                                          </p:stCondLst>
                                        </p:cTn>
                                        <p:tgtEl>
                                          <p:spTgt spid="16">
                                            <p:graphicEl>
                                              <a:chart seriesIdx="-4" categoryIdx="207" bldStep="category"/>
                                            </p:graphicEl>
                                          </p:spTgt>
                                        </p:tgtEl>
                                        <p:attrNameLst>
                                          <p:attrName>style.visibility</p:attrName>
                                        </p:attrNameLst>
                                      </p:cBhvr>
                                      <p:to>
                                        <p:strVal val="visible"/>
                                      </p:to>
                                    </p:set>
                                  </p:childTnLst>
                                </p:cTn>
                              </p:par>
                            </p:childTnLst>
                          </p:cTn>
                        </p:par>
                        <p:par>
                          <p:cTn id="635" fill="hold">
                            <p:stCondLst>
                              <p:cond delay="4590"/>
                            </p:stCondLst>
                            <p:childTnLst>
                              <p:par>
                                <p:cTn id="636" presetID="1" presetClass="entr" presetSubtype="0" fill="hold" grpId="0" nodeType="afterEffect">
                                  <p:stCondLst>
                                    <p:cond delay="20"/>
                                  </p:stCondLst>
                                  <p:childTnLst>
                                    <p:set>
                                      <p:cBhvr>
                                        <p:cTn id="637" dur="1" fill="hold">
                                          <p:stCondLst>
                                            <p:cond delay="0"/>
                                          </p:stCondLst>
                                        </p:cTn>
                                        <p:tgtEl>
                                          <p:spTgt spid="16">
                                            <p:graphicEl>
                                              <a:chart seriesIdx="-4" categoryIdx="208" bldStep="category"/>
                                            </p:graphicEl>
                                          </p:spTgt>
                                        </p:tgtEl>
                                        <p:attrNameLst>
                                          <p:attrName>style.visibility</p:attrName>
                                        </p:attrNameLst>
                                      </p:cBhvr>
                                      <p:to>
                                        <p:strVal val="visible"/>
                                      </p:to>
                                    </p:set>
                                  </p:childTnLst>
                                </p:cTn>
                              </p:par>
                            </p:childTnLst>
                          </p:cTn>
                        </p:par>
                        <p:par>
                          <p:cTn id="638" fill="hold">
                            <p:stCondLst>
                              <p:cond delay="4610"/>
                            </p:stCondLst>
                            <p:childTnLst>
                              <p:par>
                                <p:cTn id="639" presetID="1" presetClass="entr" presetSubtype="0" fill="hold" grpId="0" nodeType="afterEffect">
                                  <p:stCondLst>
                                    <p:cond delay="20"/>
                                  </p:stCondLst>
                                  <p:childTnLst>
                                    <p:set>
                                      <p:cBhvr>
                                        <p:cTn id="640" dur="1" fill="hold">
                                          <p:stCondLst>
                                            <p:cond delay="0"/>
                                          </p:stCondLst>
                                        </p:cTn>
                                        <p:tgtEl>
                                          <p:spTgt spid="16">
                                            <p:graphicEl>
                                              <a:chart seriesIdx="-4" categoryIdx="209" bldStep="category"/>
                                            </p:graphicEl>
                                          </p:spTgt>
                                        </p:tgtEl>
                                        <p:attrNameLst>
                                          <p:attrName>style.visibility</p:attrName>
                                        </p:attrNameLst>
                                      </p:cBhvr>
                                      <p:to>
                                        <p:strVal val="visible"/>
                                      </p:to>
                                    </p:set>
                                  </p:childTnLst>
                                </p:cTn>
                              </p:par>
                            </p:childTnLst>
                          </p:cTn>
                        </p:par>
                        <p:par>
                          <p:cTn id="641" fill="hold">
                            <p:stCondLst>
                              <p:cond delay="4630"/>
                            </p:stCondLst>
                            <p:childTnLst>
                              <p:par>
                                <p:cTn id="642" presetID="1" presetClass="entr" presetSubtype="0" fill="hold" grpId="0" nodeType="afterEffect">
                                  <p:stCondLst>
                                    <p:cond delay="20"/>
                                  </p:stCondLst>
                                  <p:childTnLst>
                                    <p:set>
                                      <p:cBhvr>
                                        <p:cTn id="643" dur="1" fill="hold">
                                          <p:stCondLst>
                                            <p:cond delay="0"/>
                                          </p:stCondLst>
                                        </p:cTn>
                                        <p:tgtEl>
                                          <p:spTgt spid="16">
                                            <p:graphicEl>
                                              <a:chart seriesIdx="-4" categoryIdx="210" bldStep="category"/>
                                            </p:graphicEl>
                                          </p:spTgt>
                                        </p:tgtEl>
                                        <p:attrNameLst>
                                          <p:attrName>style.visibility</p:attrName>
                                        </p:attrNameLst>
                                      </p:cBhvr>
                                      <p:to>
                                        <p:strVal val="visible"/>
                                      </p:to>
                                    </p:set>
                                  </p:childTnLst>
                                </p:cTn>
                              </p:par>
                            </p:childTnLst>
                          </p:cTn>
                        </p:par>
                        <p:par>
                          <p:cTn id="644" fill="hold">
                            <p:stCondLst>
                              <p:cond delay="4650"/>
                            </p:stCondLst>
                            <p:childTnLst>
                              <p:par>
                                <p:cTn id="645" presetID="1" presetClass="entr" presetSubtype="0" fill="hold" grpId="0" nodeType="afterEffect">
                                  <p:stCondLst>
                                    <p:cond delay="20"/>
                                  </p:stCondLst>
                                  <p:childTnLst>
                                    <p:set>
                                      <p:cBhvr>
                                        <p:cTn id="646" dur="1" fill="hold">
                                          <p:stCondLst>
                                            <p:cond delay="0"/>
                                          </p:stCondLst>
                                        </p:cTn>
                                        <p:tgtEl>
                                          <p:spTgt spid="16">
                                            <p:graphicEl>
                                              <a:chart seriesIdx="-4" categoryIdx="211" bldStep="category"/>
                                            </p:graphicEl>
                                          </p:spTgt>
                                        </p:tgtEl>
                                        <p:attrNameLst>
                                          <p:attrName>style.visibility</p:attrName>
                                        </p:attrNameLst>
                                      </p:cBhvr>
                                      <p:to>
                                        <p:strVal val="visible"/>
                                      </p:to>
                                    </p:set>
                                  </p:childTnLst>
                                </p:cTn>
                              </p:par>
                            </p:childTnLst>
                          </p:cTn>
                        </p:par>
                        <p:par>
                          <p:cTn id="647" fill="hold">
                            <p:stCondLst>
                              <p:cond delay="4670"/>
                            </p:stCondLst>
                            <p:childTnLst>
                              <p:par>
                                <p:cTn id="648" presetID="1" presetClass="entr" presetSubtype="0" fill="hold" grpId="0" nodeType="afterEffect">
                                  <p:stCondLst>
                                    <p:cond delay="20"/>
                                  </p:stCondLst>
                                  <p:childTnLst>
                                    <p:set>
                                      <p:cBhvr>
                                        <p:cTn id="649" dur="1" fill="hold">
                                          <p:stCondLst>
                                            <p:cond delay="0"/>
                                          </p:stCondLst>
                                        </p:cTn>
                                        <p:tgtEl>
                                          <p:spTgt spid="16">
                                            <p:graphicEl>
                                              <a:chart seriesIdx="-4" categoryIdx="212" bldStep="category"/>
                                            </p:graphicEl>
                                          </p:spTgt>
                                        </p:tgtEl>
                                        <p:attrNameLst>
                                          <p:attrName>style.visibility</p:attrName>
                                        </p:attrNameLst>
                                      </p:cBhvr>
                                      <p:to>
                                        <p:strVal val="visible"/>
                                      </p:to>
                                    </p:set>
                                  </p:childTnLst>
                                </p:cTn>
                              </p:par>
                            </p:childTnLst>
                          </p:cTn>
                        </p:par>
                        <p:par>
                          <p:cTn id="650" fill="hold">
                            <p:stCondLst>
                              <p:cond delay="4690"/>
                            </p:stCondLst>
                            <p:childTnLst>
                              <p:par>
                                <p:cTn id="651" presetID="1" presetClass="entr" presetSubtype="0" fill="hold" grpId="0" nodeType="afterEffect">
                                  <p:stCondLst>
                                    <p:cond delay="20"/>
                                  </p:stCondLst>
                                  <p:childTnLst>
                                    <p:set>
                                      <p:cBhvr>
                                        <p:cTn id="652" dur="1" fill="hold">
                                          <p:stCondLst>
                                            <p:cond delay="0"/>
                                          </p:stCondLst>
                                        </p:cTn>
                                        <p:tgtEl>
                                          <p:spTgt spid="16">
                                            <p:graphicEl>
                                              <a:chart seriesIdx="-4" categoryIdx="213" bldStep="category"/>
                                            </p:graphicEl>
                                          </p:spTgt>
                                        </p:tgtEl>
                                        <p:attrNameLst>
                                          <p:attrName>style.visibility</p:attrName>
                                        </p:attrNameLst>
                                      </p:cBhvr>
                                      <p:to>
                                        <p:strVal val="visible"/>
                                      </p:to>
                                    </p:set>
                                  </p:childTnLst>
                                </p:cTn>
                              </p:par>
                            </p:childTnLst>
                          </p:cTn>
                        </p:par>
                        <p:par>
                          <p:cTn id="653" fill="hold">
                            <p:stCondLst>
                              <p:cond delay="4710"/>
                            </p:stCondLst>
                            <p:childTnLst>
                              <p:par>
                                <p:cTn id="654" presetID="1" presetClass="entr" presetSubtype="0" fill="hold" grpId="0" nodeType="afterEffect">
                                  <p:stCondLst>
                                    <p:cond delay="20"/>
                                  </p:stCondLst>
                                  <p:childTnLst>
                                    <p:set>
                                      <p:cBhvr>
                                        <p:cTn id="655" dur="1" fill="hold">
                                          <p:stCondLst>
                                            <p:cond delay="0"/>
                                          </p:stCondLst>
                                        </p:cTn>
                                        <p:tgtEl>
                                          <p:spTgt spid="16">
                                            <p:graphicEl>
                                              <a:chart seriesIdx="-4" categoryIdx="214" bldStep="category"/>
                                            </p:graphicEl>
                                          </p:spTgt>
                                        </p:tgtEl>
                                        <p:attrNameLst>
                                          <p:attrName>style.visibility</p:attrName>
                                        </p:attrNameLst>
                                      </p:cBhvr>
                                      <p:to>
                                        <p:strVal val="visible"/>
                                      </p:to>
                                    </p:set>
                                  </p:childTnLst>
                                </p:cTn>
                              </p:par>
                            </p:childTnLst>
                          </p:cTn>
                        </p:par>
                        <p:par>
                          <p:cTn id="656" fill="hold">
                            <p:stCondLst>
                              <p:cond delay="4730"/>
                            </p:stCondLst>
                            <p:childTnLst>
                              <p:par>
                                <p:cTn id="657" presetID="1" presetClass="entr" presetSubtype="0" fill="hold" grpId="0" nodeType="afterEffect">
                                  <p:stCondLst>
                                    <p:cond delay="20"/>
                                  </p:stCondLst>
                                  <p:childTnLst>
                                    <p:set>
                                      <p:cBhvr>
                                        <p:cTn id="658" dur="1" fill="hold">
                                          <p:stCondLst>
                                            <p:cond delay="0"/>
                                          </p:stCondLst>
                                        </p:cTn>
                                        <p:tgtEl>
                                          <p:spTgt spid="16">
                                            <p:graphicEl>
                                              <a:chart seriesIdx="-4" categoryIdx="215" bldStep="category"/>
                                            </p:graphicEl>
                                          </p:spTgt>
                                        </p:tgtEl>
                                        <p:attrNameLst>
                                          <p:attrName>style.visibility</p:attrName>
                                        </p:attrNameLst>
                                      </p:cBhvr>
                                      <p:to>
                                        <p:strVal val="visible"/>
                                      </p:to>
                                    </p:set>
                                  </p:childTnLst>
                                </p:cTn>
                              </p:par>
                            </p:childTnLst>
                          </p:cTn>
                        </p:par>
                        <p:par>
                          <p:cTn id="659" fill="hold">
                            <p:stCondLst>
                              <p:cond delay="4750"/>
                            </p:stCondLst>
                            <p:childTnLst>
                              <p:par>
                                <p:cTn id="660" presetID="1" presetClass="entr" presetSubtype="0" fill="hold" grpId="0" nodeType="afterEffect">
                                  <p:stCondLst>
                                    <p:cond delay="20"/>
                                  </p:stCondLst>
                                  <p:childTnLst>
                                    <p:set>
                                      <p:cBhvr>
                                        <p:cTn id="661" dur="1" fill="hold">
                                          <p:stCondLst>
                                            <p:cond delay="0"/>
                                          </p:stCondLst>
                                        </p:cTn>
                                        <p:tgtEl>
                                          <p:spTgt spid="16">
                                            <p:graphicEl>
                                              <a:chart seriesIdx="-4" categoryIdx="216" bldStep="category"/>
                                            </p:graphicEl>
                                          </p:spTgt>
                                        </p:tgtEl>
                                        <p:attrNameLst>
                                          <p:attrName>style.visibility</p:attrName>
                                        </p:attrNameLst>
                                      </p:cBhvr>
                                      <p:to>
                                        <p:strVal val="visible"/>
                                      </p:to>
                                    </p:set>
                                  </p:childTnLst>
                                </p:cTn>
                              </p:par>
                            </p:childTnLst>
                          </p:cTn>
                        </p:par>
                        <p:par>
                          <p:cTn id="662" fill="hold">
                            <p:stCondLst>
                              <p:cond delay="4770"/>
                            </p:stCondLst>
                            <p:childTnLst>
                              <p:par>
                                <p:cTn id="663" presetID="1" presetClass="entr" presetSubtype="0" fill="hold" grpId="0" nodeType="afterEffect">
                                  <p:stCondLst>
                                    <p:cond delay="20"/>
                                  </p:stCondLst>
                                  <p:childTnLst>
                                    <p:set>
                                      <p:cBhvr>
                                        <p:cTn id="664" dur="1" fill="hold">
                                          <p:stCondLst>
                                            <p:cond delay="0"/>
                                          </p:stCondLst>
                                        </p:cTn>
                                        <p:tgtEl>
                                          <p:spTgt spid="16">
                                            <p:graphicEl>
                                              <a:chart seriesIdx="-4" categoryIdx="217" bldStep="category"/>
                                            </p:graphicEl>
                                          </p:spTgt>
                                        </p:tgtEl>
                                        <p:attrNameLst>
                                          <p:attrName>style.visibility</p:attrName>
                                        </p:attrNameLst>
                                      </p:cBhvr>
                                      <p:to>
                                        <p:strVal val="visible"/>
                                      </p:to>
                                    </p:set>
                                  </p:childTnLst>
                                </p:cTn>
                              </p:par>
                            </p:childTnLst>
                          </p:cTn>
                        </p:par>
                        <p:par>
                          <p:cTn id="665" fill="hold">
                            <p:stCondLst>
                              <p:cond delay="4790"/>
                            </p:stCondLst>
                            <p:childTnLst>
                              <p:par>
                                <p:cTn id="666" presetID="1" presetClass="entr" presetSubtype="0" fill="hold" grpId="0" nodeType="afterEffect">
                                  <p:stCondLst>
                                    <p:cond delay="20"/>
                                  </p:stCondLst>
                                  <p:childTnLst>
                                    <p:set>
                                      <p:cBhvr>
                                        <p:cTn id="667" dur="1" fill="hold">
                                          <p:stCondLst>
                                            <p:cond delay="0"/>
                                          </p:stCondLst>
                                        </p:cTn>
                                        <p:tgtEl>
                                          <p:spTgt spid="16">
                                            <p:graphicEl>
                                              <a:chart seriesIdx="-4" categoryIdx="218" bldStep="category"/>
                                            </p:graphicEl>
                                          </p:spTgt>
                                        </p:tgtEl>
                                        <p:attrNameLst>
                                          <p:attrName>style.visibility</p:attrName>
                                        </p:attrNameLst>
                                      </p:cBhvr>
                                      <p:to>
                                        <p:strVal val="visible"/>
                                      </p:to>
                                    </p:set>
                                  </p:childTnLst>
                                </p:cTn>
                              </p:par>
                            </p:childTnLst>
                          </p:cTn>
                        </p:par>
                        <p:par>
                          <p:cTn id="668" fill="hold">
                            <p:stCondLst>
                              <p:cond delay="4810"/>
                            </p:stCondLst>
                            <p:childTnLst>
                              <p:par>
                                <p:cTn id="669" presetID="1" presetClass="entr" presetSubtype="0" fill="hold" grpId="0" nodeType="afterEffect">
                                  <p:stCondLst>
                                    <p:cond delay="20"/>
                                  </p:stCondLst>
                                  <p:childTnLst>
                                    <p:set>
                                      <p:cBhvr>
                                        <p:cTn id="670" dur="1" fill="hold">
                                          <p:stCondLst>
                                            <p:cond delay="0"/>
                                          </p:stCondLst>
                                        </p:cTn>
                                        <p:tgtEl>
                                          <p:spTgt spid="16">
                                            <p:graphicEl>
                                              <a:chart seriesIdx="-4" categoryIdx="219" bldStep="category"/>
                                            </p:graphicEl>
                                          </p:spTgt>
                                        </p:tgtEl>
                                        <p:attrNameLst>
                                          <p:attrName>style.visibility</p:attrName>
                                        </p:attrNameLst>
                                      </p:cBhvr>
                                      <p:to>
                                        <p:strVal val="visible"/>
                                      </p:to>
                                    </p:set>
                                  </p:childTnLst>
                                </p:cTn>
                              </p:par>
                            </p:childTnLst>
                          </p:cTn>
                        </p:par>
                        <p:par>
                          <p:cTn id="671" fill="hold">
                            <p:stCondLst>
                              <p:cond delay="4830"/>
                            </p:stCondLst>
                            <p:childTnLst>
                              <p:par>
                                <p:cTn id="672" presetID="1" presetClass="entr" presetSubtype="0" fill="hold" grpId="0" nodeType="afterEffect">
                                  <p:stCondLst>
                                    <p:cond delay="20"/>
                                  </p:stCondLst>
                                  <p:childTnLst>
                                    <p:set>
                                      <p:cBhvr>
                                        <p:cTn id="673" dur="1" fill="hold">
                                          <p:stCondLst>
                                            <p:cond delay="0"/>
                                          </p:stCondLst>
                                        </p:cTn>
                                        <p:tgtEl>
                                          <p:spTgt spid="16">
                                            <p:graphicEl>
                                              <a:chart seriesIdx="-4" categoryIdx="220" bldStep="category"/>
                                            </p:graphicEl>
                                          </p:spTgt>
                                        </p:tgtEl>
                                        <p:attrNameLst>
                                          <p:attrName>style.visibility</p:attrName>
                                        </p:attrNameLst>
                                      </p:cBhvr>
                                      <p:to>
                                        <p:strVal val="visible"/>
                                      </p:to>
                                    </p:set>
                                  </p:childTnLst>
                                </p:cTn>
                              </p:par>
                            </p:childTnLst>
                          </p:cTn>
                        </p:par>
                        <p:par>
                          <p:cTn id="674" fill="hold">
                            <p:stCondLst>
                              <p:cond delay="4850"/>
                            </p:stCondLst>
                            <p:childTnLst>
                              <p:par>
                                <p:cTn id="675" presetID="1" presetClass="entr" presetSubtype="0" fill="hold" grpId="0" nodeType="afterEffect">
                                  <p:stCondLst>
                                    <p:cond delay="20"/>
                                  </p:stCondLst>
                                  <p:childTnLst>
                                    <p:set>
                                      <p:cBhvr>
                                        <p:cTn id="676" dur="1" fill="hold">
                                          <p:stCondLst>
                                            <p:cond delay="0"/>
                                          </p:stCondLst>
                                        </p:cTn>
                                        <p:tgtEl>
                                          <p:spTgt spid="16">
                                            <p:graphicEl>
                                              <a:chart seriesIdx="-4" categoryIdx="221" bldStep="category"/>
                                            </p:graphicEl>
                                          </p:spTgt>
                                        </p:tgtEl>
                                        <p:attrNameLst>
                                          <p:attrName>style.visibility</p:attrName>
                                        </p:attrNameLst>
                                      </p:cBhvr>
                                      <p:to>
                                        <p:strVal val="visible"/>
                                      </p:to>
                                    </p:set>
                                  </p:childTnLst>
                                </p:cTn>
                              </p:par>
                            </p:childTnLst>
                          </p:cTn>
                        </p:par>
                        <p:par>
                          <p:cTn id="677" fill="hold">
                            <p:stCondLst>
                              <p:cond delay="4870"/>
                            </p:stCondLst>
                            <p:childTnLst>
                              <p:par>
                                <p:cTn id="678" presetID="1" presetClass="entr" presetSubtype="0" fill="hold" grpId="0" nodeType="afterEffect">
                                  <p:stCondLst>
                                    <p:cond delay="20"/>
                                  </p:stCondLst>
                                  <p:childTnLst>
                                    <p:set>
                                      <p:cBhvr>
                                        <p:cTn id="679" dur="1" fill="hold">
                                          <p:stCondLst>
                                            <p:cond delay="0"/>
                                          </p:stCondLst>
                                        </p:cTn>
                                        <p:tgtEl>
                                          <p:spTgt spid="16">
                                            <p:graphicEl>
                                              <a:chart seriesIdx="-4" categoryIdx="222" bldStep="category"/>
                                            </p:graphicEl>
                                          </p:spTgt>
                                        </p:tgtEl>
                                        <p:attrNameLst>
                                          <p:attrName>style.visibility</p:attrName>
                                        </p:attrNameLst>
                                      </p:cBhvr>
                                      <p:to>
                                        <p:strVal val="visible"/>
                                      </p:to>
                                    </p:set>
                                  </p:childTnLst>
                                </p:cTn>
                              </p:par>
                            </p:childTnLst>
                          </p:cTn>
                        </p:par>
                        <p:par>
                          <p:cTn id="680" fill="hold">
                            <p:stCondLst>
                              <p:cond delay="4890"/>
                            </p:stCondLst>
                            <p:childTnLst>
                              <p:par>
                                <p:cTn id="681" presetID="1" presetClass="entr" presetSubtype="0" fill="hold" grpId="0" nodeType="afterEffect">
                                  <p:stCondLst>
                                    <p:cond delay="20"/>
                                  </p:stCondLst>
                                  <p:childTnLst>
                                    <p:set>
                                      <p:cBhvr>
                                        <p:cTn id="682" dur="1" fill="hold">
                                          <p:stCondLst>
                                            <p:cond delay="0"/>
                                          </p:stCondLst>
                                        </p:cTn>
                                        <p:tgtEl>
                                          <p:spTgt spid="16">
                                            <p:graphicEl>
                                              <a:chart seriesIdx="-4" categoryIdx="223" bldStep="category"/>
                                            </p:graphicEl>
                                          </p:spTgt>
                                        </p:tgtEl>
                                        <p:attrNameLst>
                                          <p:attrName>style.visibility</p:attrName>
                                        </p:attrNameLst>
                                      </p:cBhvr>
                                      <p:to>
                                        <p:strVal val="visible"/>
                                      </p:to>
                                    </p:set>
                                  </p:childTnLst>
                                </p:cTn>
                              </p:par>
                            </p:childTnLst>
                          </p:cTn>
                        </p:par>
                        <p:par>
                          <p:cTn id="683" fill="hold">
                            <p:stCondLst>
                              <p:cond delay="4910"/>
                            </p:stCondLst>
                            <p:childTnLst>
                              <p:par>
                                <p:cTn id="684" presetID="1" presetClass="entr" presetSubtype="0" fill="hold" grpId="0" nodeType="afterEffect">
                                  <p:stCondLst>
                                    <p:cond delay="20"/>
                                  </p:stCondLst>
                                  <p:childTnLst>
                                    <p:set>
                                      <p:cBhvr>
                                        <p:cTn id="685" dur="1" fill="hold">
                                          <p:stCondLst>
                                            <p:cond delay="0"/>
                                          </p:stCondLst>
                                        </p:cTn>
                                        <p:tgtEl>
                                          <p:spTgt spid="16">
                                            <p:graphicEl>
                                              <a:chart seriesIdx="-4" categoryIdx="224" bldStep="category"/>
                                            </p:graphicEl>
                                          </p:spTgt>
                                        </p:tgtEl>
                                        <p:attrNameLst>
                                          <p:attrName>style.visibility</p:attrName>
                                        </p:attrNameLst>
                                      </p:cBhvr>
                                      <p:to>
                                        <p:strVal val="visible"/>
                                      </p:to>
                                    </p:set>
                                  </p:childTnLst>
                                </p:cTn>
                              </p:par>
                            </p:childTnLst>
                          </p:cTn>
                        </p:par>
                        <p:par>
                          <p:cTn id="686" fill="hold">
                            <p:stCondLst>
                              <p:cond delay="4930"/>
                            </p:stCondLst>
                            <p:childTnLst>
                              <p:par>
                                <p:cTn id="687" presetID="1" presetClass="entr" presetSubtype="0" fill="hold" grpId="0" nodeType="afterEffect">
                                  <p:stCondLst>
                                    <p:cond delay="20"/>
                                  </p:stCondLst>
                                  <p:childTnLst>
                                    <p:set>
                                      <p:cBhvr>
                                        <p:cTn id="688" dur="1" fill="hold">
                                          <p:stCondLst>
                                            <p:cond delay="0"/>
                                          </p:stCondLst>
                                        </p:cTn>
                                        <p:tgtEl>
                                          <p:spTgt spid="16">
                                            <p:graphicEl>
                                              <a:chart seriesIdx="-4" categoryIdx="225" bldStep="category"/>
                                            </p:graphicEl>
                                          </p:spTgt>
                                        </p:tgtEl>
                                        <p:attrNameLst>
                                          <p:attrName>style.visibility</p:attrName>
                                        </p:attrNameLst>
                                      </p:cBhvr>
                                      <p:to>
                                        <p:strVal val="visible"/>
                                      </p:to>
                                    </p:set>
                                  </p:childTnLst>
                                </p:cTn>
                              </p:par>
                            </p:childTnLst>
                          </p:cTn>
                        </p:par>
                        <p:par>
                          <p:cTn id="689" fill="hold">
                            <p:stCondLst>
                              <p:cond delay="4950"/>
                            </p:stCondLst>
                            <p:childTnLst>
                              <p:par>
                                <p:cTn id="690" presetID="1" presetClass="entr" presetSubtype="0" fill="hold" grpId="0" nodeType="afterEffect">
                                  <p:stCondLst>
                                    <p:cond delay="20"/>
                                  </p:stCondLst>
                                  <p:childTnLst>
                                    <p:set>
                                      <p:cBhvr>
                                        <p:cTn id="691" dur="1" fill="hold">
                                          <p:stCondLst>
                                            <p:cond delay="0"/>
                                          </p:stCondLst>
                                        </p:cTn>
                                        <p:tgtEl>
                                          <p:spTgt spid="16">
                                            <p:graphicEl>
                                              <a:chart seriesIdx="-4" categoryIdx="226" bldStep="category"/>
                                            </p:graphicEl>
                                          </p:spTgt>
                                        </p:tgtEl>
                                        <p:attrNameLst>
                                          <p:attrName>style.visibility</p:attrName>
                                        </p:attrNameLst>
                                      </p:cBhvr>
                                      <p:to>
                                        <p:strVal val="visible"/>
                                      </p:to>
                                    </p:set>
                                  </p:childTnLst>
                                </p:cTn>
                              </p:par>
                            </p:childTnLst>
                          </p:cTn>
                        </p:par>
                        <p:par>
                          <p:cTn id="692" fill="hold">
                            <p:stCondLst>
                              <p:cond delay="4970"/>
                            </p:stCondLst>
                            <p:childTnLst>
                              <p:par>
                                <p:cTn id="693" presetID="1" presetClass="entr" presetSubtype="0" fill="hold" grpId="0" nodeType="afterEffect">
                                  <p:stCondLst>
                                    <p:cond delay="20"/>
                                  </p:stCondLst>
                                  <p:childTnLst>
                                    <p:set>
                                      <p:cBhvr>
                                        <p:cTn id="694" dur="1" fill="hold">
                                          <p:stCondLst>
                                            <p:cond delay="0"/>
                                          </p:stCondLst>
                                        </p:cTn>
                                        <p:tgtEl>
                                          <p:spTgt spid="16">
                                            <p:graphicEl>
                                              <a:chart seriesIdx="-4" categoryIdx="227" bldStep="category"/>
                                            </p:graphicEl>
                                          </p:spTgt>
                                        </p:tgtEl>
                                        <p:attrNameLst>
                                          <p:attrName>style.visibility</p:attrName>
                                        </p:attrNameLst>
                                      </p:cBhvr>
                                      <p:to>
                                        <p:strVal val="visible"/>
                                      </p:to>
                                    </p:set>
                                  </p:childTnLst>
                                </p:cTn>
                              </p:par>
                            </p:childTnLst>
                          </p:cTn>
                        </p:par>
                        <p:par>
                          <p:cTn id="695" fill="hold">
                            <p:stCondLst>
                              <p:cond delay="4990"/>
                            </p:stCondLst>
                            <p:childTnLst>
                              <p:par>
                                <p:cTn id="696" presetID="1" presetClass="entr" presetSubtype="0" fill="hold" grpId="0" nodeType="afterEffect">
                                  <p:stCondLst>
                                    <p:cond delay="20"/>
                                  </p:stCondLst>
                                  <p:childTnLst>
                                    <p:set>
                                      <p:cBhvr>
                                        <p:cTn id="697" dur="1" fill="hold">
                                          <p:stCondLst>
                                            <p:cond delay="0"/>
                                          </p:stCondLst>
                                        </p:cTn>
                                        <p:tgtEl>
                                          <p:spTgt spid="16">
                                            <p:graphicEl>
                                              <a:chart seriesIdx="-4" categoryIdx="228" bldStep="category"/>
                                            </p:graphicEl>
                                          </p:spTgt>
                                        </p:tgtEl>
                                        <p:attrNameLst>
                                          <p:attrName>style.visibility</p:attrName>
                                        </p:attrNameLst>
                                      </p:cBhvr>
                                      <p:to>
                                        <p:strVal val="visible"/>
                                      </p:to>
                                    </p:set>
                                  </p:childTnLst>
                                </p:cTn>
                              </p:par>
                            </p:childTnLst>
                          </p:cTn>
                        </p:par>
                        <p:par>
                          <p:cTn id="698" fill="hold">
                            <p:stCondLst>
                              <p:cond delay="5010"/>
                            </p:stCondLst>
                            <p:childTnLst>
                              <p:par>
                                <p:cTn id="699" presetID="1" presetClass="entr" presetSubtype="0" fill="hold" grpId="0" nodeType="afterEffect">
                                  <p:stCondLst>
                                    <p:cond delay="20"/>
                                  </p:stCondLst>
                                  <p:childTnLst>
                                    <p:set>
                                      <p:cBhvr>
                                        <p:cTn id="700" dur="1" fill="hold">
                                          <p:stCondLst>
                                            <p:cond delay="0"/>
                                          </p:stCondLst>
                                        </p:cTn>
                                        <p:tgtEl>
                                          <p:spTgt spid="16">
                                            <p:graphicEl>
                                              <a:chart seriesIdx="-4" categoryIdx="229" bldStep="category"/>
                                            </p:graphicEl>
                                          </p:spTgt>
                                        </p:tgtEl>
                                        <p:attrNameLst>
                                          <p:attrName>style.visibility</p:attrName>
                                        </p:attrNameLst>
                                      </p:cBhvr>
                                      <p:to>
                                        <p:strVal val="visible"/>
                                      </p:to>
                                    </p:set>
                                  </p:childTnLst>
                                </p:cTn>
                              </p:par>
                            </p:childTnLst>
                          </p:cTn>
                        </p:par>
                        <p:par>
                          <p:cTn id="701" fill="hold">
                            <p:stCondLst>
                              <p:cond delay="5030"/>
                            </p:stCondLst>
                            <p:childTnLst>
                              <p:par>
                                <p:cTn id="702" presetID="1" presetClass="entr" presetSubtype="0" fill="hold" grpId="0" nodeType="afterEffect">
                                  <p:stCondLst>
                                    <p:cond delay="20"/>
                                  </p:stCondLst>
                                  <p:childTnLst>
                                    <p:set>
                                      <p:cBhvr>
                                        <p:cTn id="703" dur="1" fill="hold">
                                          <p:stCondLst>
                                            <p:cond delay="0"/>
                                          </p:stCondLst>
                                        </p:cTn>
                                        <p:tgtEl>
                                          <p:spTgt spid="16">
                                            <p:graphicEl>
                                              <a:chart seriesIdx="-4" categoryIdx="230" bldStep="category"/>
                                            </p:graphicEl>
                                          </p:spTgt>
                                        </p:tgtEl>
                                        <p:attrNameLst>
                                          <p:attrName>style.visibility</p:attrName>
                                        </p:attrNameLst>
                                      </p:cBhvr>
                                      <p:to>
                                        <p:strVal val="visible"/>
                                      </p:to>
                                    </p:set>
                                  </p:childTnLst>
                                </p:cTn>
                              </p:par>
                            </p:childTnLst>
                          </p:cTn>
                        </p:par>
                        <p:par>
                          <p:cTn id="704" fill="hold">
                            <p:stCondLst>
                              <p:cond delay="5050"/>
                            </p:stCondLst>
                            <p:childTnLst>
                              <p:par>
                                <p:cTn id="705" presetID="1" presetClass="entr" presetSubtype="0" fill="hold" grpId="0" nodeType="afterEffect">
                                  <p:stCondLst>
                                    <p:cond delay="20"/>
                                  </p:stCondLst>
                                  <p:childTnLst>
                                    <p:set>
                                      <p:cBhvr>
                                        <p:cTn id="706" dur="1" fill="hold">
                                          <p:stCondLst>
                                            <p:cond delay="0"/>
                                          </p:stCondLst>
                                        </p:cTn>
                                        <p:tgtEl>
                                          <p:spTgt spid="16">
                                            <p:graphicEl>
                                              <a:chart seriesIdx="-4" categoryIdx="231" bldStep="category"/>
                                            </p:graphicEl>
                                          </p:spTgt>
                                        </p:tgtEl>
                                        <p:attrNameLst>
                                          <p:attrName>style.visibility</p:attrName>
                                        </p:attrNameLst>
                                      </p:cBhvr>
                                      <p:to>
                                        <p:strVal val="visible"/>
                                      </p:to>
                                    </p:set>
                                  </p:childTnLst>
                                </p:cTn>
                              </p:par>
                            </p:childTnLst>
                          </p:cTn>
                        </p:par>
                        <p:par>
                          <p:cTn id="707" fill="hold">
                            <p:stCondLst>
                              <p:cond delay="5070"/>
                            </p:stCondLst>
                            <p:childTnLst>
                              <p:par>
                                <p:cTn id="708" presetID="1" presetClass="entr" presetSubtype="0" fill="hold" grpId="0" nodeType="afterEffect">
                                  <p:stCondLst>
                                    <p:cond delay="20"/>
                                  </p:stCondLst>
                                  <p:childTnLst>
                                    <p:set>
                                      <p:cBhvr>
                                        <p:cTn id="709" dur="1" fill="hold">
                                          <p:stCondLst>
                                            <p:cond delay="0"/>
                                          </p:stCondLst>
                                        </p:cTn>
                                        <p:tgtEl>
                                          <p:spTgt spid="16">
                                            <p:graphicEl>
                                              <a:chart seriesIdx="-4" categoryIdx="232" bldStep="category"/>
                                            </p:graphicEl>
                                          </p:spTgt>
                                        </p:tgtEl>
                                        <p:attrNameLst>
                                          <p:attrName>style.visibility</p:attrName>
                                        </p:attrNameLst>
                                      </p:cBhvr>
                                      <p:to>
                                        <p:strVal val="visible"/>
                                      </p:to>
                                    </p:set>
                                  </p:childTnLst>
                                </p:cTn>
                              </p:par>
                            </p:childTnLst>
                          </p:cTn>
                        </p:par>
                        <p:par>
                          <p:cTn id="710" fill="hold">
                            <p:stCondLst>
                              <p:cond delay="5090"/>
                            </p:stCondLst>
                            <p:childTnLst>
                              <p:par>
                                <p:cTn id="711" presetID="1" presetClass="entr" presetSubtype="0" fill="hold" grpId="0" nodeType="afterEffect">
                                  <p:stCondLst>
                                    <p:cond delay="20"/>
                                  </p:stCondLst>
                                  <p:childTnLst>
                                    <p:set>
                                      <p:cBhvr>
                                        <p:cTn id="712" dur="1" fill="hold">
                                          <p:stCondLst>
                                            <p:cond delay="0"/>
                                          </p:stCondLst>
                                        </p:cTn>
                                        <p:tgtEl>
                                          <p:spTgt spid="16">
                                            <p:graphicEl>
                                              <a:chart seriesIdx="-4" categoryIdx="233" bldStep="category"/>
                                            </p:graphicEl>
                                          </p:spTgt>
                                        </p:tgtEl>
                                        <p:attrNameLst>
                                          <p:attrName>style.visibility</p:attrName>
                                        </p:attrNameLst>
                                      </p:cBhvr>
                                      <p:to>
                                        <p:strVal val="visible"/>
                                      </p:to>
                                    </p:set>
                                  </p:childTnLst>
                                </p:cTn>
                              </p:par>
                            </p:childTnLst>
                          </p:cTn>
                        </p:par>
                        <p:par>
                          <p:cTn id="713" fill="hold">
                            <p:stCondLst>
                              <p:cond delay="5110"/>
                            </p:stCondLst>
                            <p:childTnLst>
                              <p:par>
                                <p:cTn id="714" presetID="1" presetClass="entr" presetSubtype="0" fill="hold" grpId="0" nodeType="afterEffect">
                                  <p:stCondLst>
                                    <p:cond delay="20"/>
                                  </p:stCondLst>
                                  <p:childTnLst>
                                    <p:set>
                                      <p:cBhvr>
                                        <p:cTn id="715" dur="1" fill="hold">
                                          <p:stCondLst>
                                            <p:cond delay="0"/>
                                          </p:stCondLst>
                                        </p:cTn>
                                        <p:tgtEl>
                                          <p:spTgt spid="16">
                                            <p:graphicEl>
                                              <a:chart seriesIdx="-4" categoryIdx="234" bldStep="category"/>
                                            </p:graphicEl>
                                          </p:spTgt>
                                        </p:tgtEl>
                                        <p:attrNameLst>
                                          <p:attrName>style.visibility</p:attrName>
                                        </p:attrNameLst>
                                      </p:cBhvr>
                                      <p:to>
                                        <p:strVal val="visible"/>
                                      </p:to>
                                    </p:set>
                                  </p:childTnLst>
                                </p:cTn>
                              </p:par>
                            </p:childTnLst>
                          </p:cTn>
                        </p:par>
                        <p:par>
                          <p:cTn id="716" fill="hold">
                            <p:stCondLst>
                              <p:cond delay="5130"/>
                            </p:stCondLst>
                            <p:childTnLst>
                              <p:par>
                                <p:cTn id="717" presetID="1" presetClass="entr" presetSubtype="0" fill="hold" grpId="0" nodeType="afterEffect">
                                  <p:stCondLst>
                                    <p:cond delay="20"/>
                                  </p:stCondLst>
                                  <p:childTnLst>
                                    <p:set>
                                      <p:cBhvr>
                                        <p:cTn id="718" dur="1" fill="hold">
                                          <p:stCondLst>
                                            <p:cond delay="0"/>
                                          </p:stCondLst>
                                        </p:cTn>
                                        <p:tgtEl>
                                          <p:spTgt spid="16">
                                            <p:graphicEl>
                                              <a:chart seriesIdx="-4" categoryIdx="235" bldStep="category"/>
                                            </p:graphicEl>
                                          </p:spTgt>
                                        </p:tgtEl>
                                        <p:attrNameLst>
                                          <p:attrName>style.visibility</p:attrName>
                                        </p:attrNameLst>
                                      </p:cBhvr>
                                      <p:to>
                                        <p:strVal val="visible"/>
                                      </p:to>
                                    </p:set>
                                  </p:childTnLst>
                                </p:cTn>
                              </p:par>
                            </p:childTnLst>
                          </p:cTn>
                        </p:par>
                        <p:par>
                          <p:cTn id="719" fill="hold">
                            <p:stCondLst>
                              <p:cond delay="5150"/>
                            </p:stCondLst>
                            <p:childTnLst>
                              <p:par>
                                <p:cTn id="720" presetID="1" presetClass="entr" presetSubtype="0" fill="hold" grpId="0" nodeType="afterEffect">
                                  <p:stCondLst>
                                    <p:cond delay="20"/>
                                  </p:stCondLst>
                                  <p:childTnLst>
                                    <p:set>
                                      <p:cBhvr>
                                        <p:cTn id="721" dur="1" fill="hold">
                                          <p:stCondLst>
                                            <p:cond delay="0"/>
                                          </p:stCondLst>
                                        </p:cTn>
                                        <p:tgtEl>
                                          <p:spTgt spid="16">
                                            <p:graphicEl>
                                              <a:chart seriesIdx="-4" categoryIdx="236" bldStep="category"/>
                                            </p:graphicEl>
                                          </p:spTgt>
                                        </p:tgtEl>
                                        <p:attrNameLst>
                                          <p:attrName>style.visibility</p:attrName>
                                        </p:attrNameLst>
                                      </p:cBhvr>
                                      <p:to>
                                        <p:strVal val="visible"/>
                                      </p:to>
                                    </p:set>
                                  </p:childTnLst>
                                </p:cTn>
                              </p:par>
                            </p:childTnLst>
                          </p:cTn>
                        </p:par>
                        <p:par>
                          <p:cTn id="722" fill="hold">
                            <p:stCondLst>
                              <p:cond delay="5170"/>
                            </p:stCondLst>
                            <p:childTnLst>
                              <p:par>
                                <p:cTn id="723" presetID="1" presetClass="entr" presetSubtype="0" fill="hold" grpId="0" nodeType="afterEffect">
                                  <p:stCondLst>
                                    <p:cond delay="20"/>
                                  </p:stCondLst>
                                  <p:childTnLst>
                                    <p:set>
                                      <p:cBhvr>
                                        <p:cTn id="724" dur="1" fill="hold">
                                          <p:stCondLst>
                                            <p:cond delay="0"/>
                                          </p:stCondLst>
                                        </p:cTn>
                                        <p:tgtEl>
                                          <p:spTgt spid="16">
                                            <p:graphicEl>
                                              <a:chart seriesIdx="-4" categoryIdx="237" bldStep="category"/>
                                            </p:graphicEl>
                                          </p:spTgt>
                                        </p:tgtEl>
                                        <p:attrNameLst>
                                          <p:attrName>style.visibility</p:attrName>
                                        </p:attrNameLst>
                                      </p:cBhvr>
                                      <p:to>
                                        <p:strVal val="visible"/>
                                      </p:to>
                                    </p:set>
                                  </p:childTnLst>
                                </p:cTn>
                              </p:par>
                            </p:childTnLst>
                          </p:cTn>
                        </p:par>
                        <p:par>
                          <p:cTn id="725" fill="hold">
                            <p:stCondLst>
                              <p:cond delay="5190"/>
                            </p:stCondLst>
                            <p:childTnLst>
                              <p:par>
                                <p:cTn id="726" presetID="1" presetClass="entr" presetSubtype="0" fill="hold" grpId="0" nodeType="afterEffect">
                                  <p:stCondLst>
                                    <p:cond delay="20"/>
                                  </p:stCondLst>
                                  <p:childTnLst>
                                    <p:set>
                                      <p:cBhvr>
                                        <p:cTn id="727" dur="1" fill="hold">
                                          <p:stCondLst>
                                            <p:cond delay="0"/>
                                          </p:stCondLst>
                                        </p:cTn>
                                        <p:tgtEl>
                                          <p:spTgt spid="16">
                                            <p:graphicEl>
                                              <a:chart seriesIdx="-4" categoryIdx="238" bldStep="category"/>
                                            </p:graphicEl>
                                          </p:spTgt>
                                        </p:tgtEl>
                                        <p:attrNameLst>
                                          <p:attrName>style.visibility</p:attrName>
                                        </p:attrNameLst>
                                      </p:cBhvr>
                                      <p:to>
                                        <p:strVal val="visible"/>
                                      </p:to>
                                    </p:set>
                                  </p:childTnLst>
                                </p:cTn>
                              </p:par>
                            </p:childTnLst>
                          </p:cTn>
                        </p:par>
                        <p:par>
                          <p:cTn id="728" fill="hold">
                            <p:stCondLst>
                              <p:cond delay="5210"/>
                            </p:stCondLst>
                            <p:childTnLst>
                              <p:par>
                                <p:cTn id="729" presetID="1" presetClass="entr" presetSubtype="0" fill="hold" grpId="0" nodeType="afterEffect">
                                  <p:stCondLst>
                                    <p:cond delay="20"/>
                                  </p:stCondLst>
                                  <p:childTnLst>
                                    <p:set>
                                      <p:cBhvr>
                                        <p:cTn id="730" dur="1" fill="hold">
                                          <p:stCondLst>
                                            <p:cond delay="0"/>
                                          </p:stCondLst>
                                        </p:cTn>
                                        <p:tgtEl>
                                          <p:spTgt spid="16">
                                            <p:graphicEl>
                                              <a:chart seriesIdx="-4" categoryIdx="239" bldStep="category"/>
                                            </p:graphicEl>
                                          </p:spTgt>
                                        </p:tgtEl>
                                        <p:attrNameLst>
                                          <p:attrName>style.visibility</p:attrName>
                                        </p:attrNameLst>
                                      </p:cBhvr>
                                      <p:to>
                                        <p:strVal val="visible"/>
                                      </p:to>
                                    </p:set>
                                  </p:childTnLst>
                                </p:cTn>
                              </p:par>
                            </p:childTnLst>
                          </p:cTn>
                        </p:par>
                        <p:par>
                          <p:cTn id="731" fill="hold">
                            <p:stCondLst>
                              <p:cond delay="5230"/>
                            </p:stCondLst>
                            <p:childTnLst>
                              <p:par>
                                <p:cTn id="732" presetID="1" presetClass="entr" presetSubtype="0" fill="hold" grpId="0" nodeType="afterEffect">
                                  <p:stCondLst>
                                    <p:cond delay="20"/>
                                  </p:stCondLst>
                                  <p:childTnLst>
                                    <p:set>
                                      <p:cBhvr>
                                        <p:cTn id="733" dur="1" fill="hold">
                                          <p:stCondLst>
                                            <p:cond delay="0"/>
                                          </p:stCondLst>
                                        </p:cTn>
                                        <p:tgtEl>
                                          <p:spTgt spid="16">
                                            <p:graphicEl>
                                              <a:chart seriesIdx="-4" categoryIdx="240" bldStep="category"/>
                                            </p:graphicEl>
                                          </p:spTgt>
                                        </p:tgtEl>
                                        <p:attrNameLst>
                                          <p:attrName>style.visibility</p:attrName>
                                        </p:attrNameLst>
                                      </p:cBhvr>
                                      <p:to>
                                        <p:strVal val="visible"/>
                                      </p:to>
                                    </p:set>
                                  </p:childTnLst>
                                </p:cTn>
                              </p:par>
                            </p:childTnLst>
                          </p:cTn>
                        </p:par>
                        <p:par>
                          <p:cTn id="734" fill="hold">
                            <p:stCondLst>
                              <p:cond delay="5250"/>
                            </p:stCondLst>
                            <p:childTnLst>
                              <p:par>
                                <p:cTn id="735" presetID="1" presetClass="entr" presetSubtype="0" fill="hold" grpId="0" nodeType="afterEffect">
                                  <p:stCondLst>
                                    <p:cond delay="20"/>
                                  </p:stCondLst>
                                  <p:childTnLst>
                                    <p:set>
                                      <p:cBhvr>
                                        <p:cTn id="736" dur="1" fill="hold">
                                          <p:stCondLst>
                                            <p:cond delay="0"/>
                                          </p:stCondLst>
                                        </p:cTn>
                                        <p:tgtEl>
                                          <p:spTgt spid="16">
                                            <p:graphicEl>
                                              <a:chart seriesIdx="-4" categoryIdx="241" bldStep="category"/>
                                            </p:graphicEl>
                                          </p:spTgt>
                                        </p:tgtEl>
                                        <p:attrNameLst>
                                          <p:attrName>style.visibility</p:attrName>
                                        </p:attrNameLst>
                                      </p:cBhvr>
                                      <p:to>
                                        <p:strVal val="visible"/>
                                      </p:to>
                                    </p:set>
                                  </p:childTnLst>
                                </p:cTn>
                              </p:par>
                            </p:childTnLst>
                          </p:cTn>
                        </p:par>
                        <p:par>
                          <p:cTn id="737" fill="hold">
                            <p:stCondLst>
                              <p:cond delay="5270"/>
                            </p:stCondLst>
                            <p:childTnLst>
                              <p:par>
                                <p:cTn id="738" presetID="1" presetClass="entr" presetSubtype="0" fill="hold" grpId="0" nodeType="afterEffect">
                                  <p:stCondLst>
                                    <p:cond delay="20"/>
                                  </p:stCondLst>
                                  <p:childTnLst>
                                    <p:set>
                                      <p:cBhvr>
                                        <p:cTn id="739" dur="1" fill="hold">
                                          <p:stCondLst>
                                            <p:cond delay="0"/>
                                          </p:stCondLst>
                                        </p:cTn>
                                        <p:tgtEl>
                                          <p:spTgt spid="16">
                                            <p:graphicEl>
                                              <a:chart seriesIdx="-4" categoryIdx="242" bldStep="category"/>
                                            </p:graphicEl>
                                          </p:spTgt>
                                        </p:tgtEl>
                                        <p:attrNameLst>
                                          <p:attrName>style.visibility</p:attrName>
                                        </p:attrNameLst>
                                      </p:cBhvr>
                                      <p:to>
                                        <p:strVal val="visible"/>
                                      </p:to>
                                    </p:set>
                                  </p:childTnLst>
                                </p:cTn>
                              </p:par>
                            </p:childTnLst>
                          </p:cTn>
                        </p:par>
                        <p:par>
                          <p:cTn id="740" fill="hold">
                            <p:stCondLst>
                              <p:cond delay="5290"/>
                            </p:stCondLst>
                            <p:childTnLst>
                              <p:par>
                                <p:cTn id="741" presetID="1" presetClass="entr" presetSubtype="0" fill="hold" grpId="0" nodeType="afterEffect">
                                  <p:stCondLst>
                                    <p:cond delay="20"/>
                                  </p:stCondLst>
                                  <p:childTnLst>
                                    <p:set>
                                      <p:cBhvr>
                                        <p:cTn id="742" dur="1" fill="hold">
                                          <p:stCondLst>
                                            <p:cond delay="0"/>
                                          </p:stCondLst>
                                        </p:cTn>
                                        <p:tgtEl>
                                          <p:spTgt spid="16">
                                            <p:graphicEl>
                                              <a:chart seriesIdx="-4" categoryIdx="243" bldStep="category"/>
                                            </p:graphicEl>
                                          </p:spTgt>
                                        </p:tgtEl>
                                        <p:attrNameLst>
                                          <p:attrName>style.visibility</p:attrName>
                                        </p:attrNameLst>
                                      </p:cBhvr>
                                      <p:to>
                                        <p:strVal val="visible"/>
                                      </p:to>
                                    </p:set>
                                  </p:childTnLst>
                                </p:cTn>
                              </p:par>
                            </p:childTnLst>
                          </p:cTn>
                        </p:par>
                        <p:par>
                          <p:cTn id="743" fill="hold">
                            <p:stCondLst>
                              <p:cond delay="5310"/>
                            </p:stCondLst>
                            <p:childTnLst>
                              <p:par>
                                <p:cTn id="744" presetID="1" presetClass="entr" presetSubtype="0" fill="hold" grpId="0" nodeType="afterEffect">
                                  <p:stCondLst>
                                    <p:cond delay="20"/>
                                  </p:stCondLst>
                                  <p:childTnLst>
                                    <p:set>
                                      <p:cBhvr>
                                        <p:cTn id="745" dur="1" fill="hold">
                                          <p:stCondLst>
                                            <p:cond delay="0"/>
                                          </p:stCondLst>
                                        </p:cTn>
                                        <p:tgtEl>
                                          <p:spTgt spid="16">
                                            <p:graphicEl>
                                              <a:chart seriesIdx="-4" categoryIdx="244" bldStep="category"/>
                                            </p:graphicEl>
                                          </p:spTgt>
                                        </p:tgtEl>
                                        <p:attrNameLst>
                                          <p:attrName>style.visibility</p:attrName>
                                        </p:attrNameLst>
                                      </p:cBhvr>
                                      <p:to>
                                        <p:strVal val="visible"/>
                                      </p:to>
                                    </p:set>
                                  </p:childTnLst>
                                </p:cTn>
                              </p:par>
                            </p:childTnLst>
                          </p:cTn>
                        </p:par>
                        <p:par>
                          <p:cTn id="746" fill="hold">
                            <p:stCondLst>
                              <p:cond delay="5330"/>
                            </p:stCondLst>
                            <p:childTnLst>
                              <p:par>
                                <p:cTn id="747" presetID="1" presetClass="entr" presetSubtype="0" fill="hold" grpId="0" nodeType="afterEffect">
                                  <p:stCondLst>
                                    <p:cond delay="20"/>
                                  </p:stCondLst>
                                  <p:childTnLst>
                                    <p:set>
                                      <p:cBhvr>
                                        <p:cTn id="748" dur="1" fill="hold">
                                          <p:stCondLst>
                                            <p:cond delay="0"/>
                                          </p:stCondLst>
                                        </p:cTn>
                                        <p:tgtEl>
                                          <p:spTgt spid="16">
                                            <p:graphicEl>
                                              <a:chart seriesIdx="-4" categoryIdx="245" bldStep="category"/>
                                            </p:graphicEl>
                                          </p:spTgt>
                                        </p:tgtEl>
                                        <p:attrNameLst>
                                          <p:attrName>style.visibility</p:attrName>
                                        </p:attrNameLst>
                                      </p:cBhvr>
                                      <p:to>
                                        <p:strVal val="visible"/>
                                      </p:to>
                                    </p:set>
                                  </p:childTnLst>
                                </p:cTn>
                              </p:par>
                            </p:childTnLst>
                          </p:cTn>
                        </p:par>
                        <p:par>
                          <p:cTn id="749" fill="hold">
                            <p:stCondLst>
                              <p:cond delay="5350"/>
                            </p:stCondLst>
                            <p:childTnLst>
                              <p:par>
                                <p:cTn id="750" presetID="1" presetClass="entr" presetSubtype="0" fill="hold" grpId="0" nodeType="afterEffect">
                                  <p:stCondLst>
                                    <p:cond delay="20"/>
                                  </p:stCondLst>
                                  <p:childTnLst>
                                    <p:set>
                                      <p:cBhvr>
                                        <p:cTn id="751" dur="1" fill="hold">
                                          <p:stCondLst>
                                            <p:cond delay="0"/>
                                          </p:stCondLst>
                                        </p:cTn>
                                        <p:tgtEl>
                                          <p:spTgt spid="16">
                                            <p:graphicEl>
                                              <a:chart seriesIdx="-4" categoryIdx="246" bldStep="category"/>
                                            </p:graphicEl>
                                          </p:spTgt>
                                        </p:tgtEl>
                                        <p:attrNameLst>
                                          <p:attrName>style.visibility</p:attrName>
                                        </p:attrNameLst>
                                      </p:cBhvr>
                                      <p:to>
                                        <p:strVal val="visible"/>
                                      </p:to>
                                    </p:set>
                                  </p:childTnLst>
                                </p:cTn>
                              </p:par>
                            </p:childTnLst>
                          </p:cTn>
                        </p:par>
                        <p:par>
                          <p:cTn id="752" fill="hold">
                            <p:stCondLst>
                              <p:cond delay="5370"/>
                            </p:stCondLst>
                            <p:childTnLst>
                              <p:par>
                                <p:cTn id="753" presetID="1" presetClass="entr" presetSubtype="0" fill="hold" grpId="0" nodeType="afterEffect">
                                  <p:stCondLst>
                                    <p:cond delay="20"/>
                                  </p:stCondLst>
                                  <p:childTnLst>
                                    <p:set>
                                      <p:cBhvr>
                                        <p:cTn id="754" dur="1" fill="hold">
                                          <p:stCondLst>
                                            <p:cond delay="0"/>
                                          </p:stCondLst>
                                        </p:cTn>
                                        <p:tgtEl>
                                          <p:spTgt spid="16">
                                            <p:graphicEl>
                                              <a:chart seriesIdx="-4" categoryIdx="247" bldStep="category"/>
                                            </p:graphicEl>
                                          </p:spTgt>
                                        </p:tgtEl>
                                        <p:attrNameLst>
                                          <p:attrName>style.visibility</p:attrName>
                                        </p:attrNameLst>
                                      </p:cBhvr>
                                      <p:to>
                                        <p:strVal val="visible"/>
                                      </p:to>
                                    </p:set>
                                  </p:childTnLst>
                                </p:cTn>
                              </p:par>
                            </p:childTnLst>
                          </p:cTn>
                        </p:par>
                        <p:par>
                          <p:cTn id="755" fill="hold">
                            <p:stCondLst>
                              <p:cond delay="5390"/>
                            </p:stCondLst>
                            <p:childTnLst>
                              <p:par>
                                <p:cTn id="756" presetID="1" presetClass="entr" presetSubtype="0" fill="hold" grpId="0" nodeType="afterEffect">
                                  <p:stCondLst>
                                    <p:cond delay="20"/>
                                  </p:stCondLst>
                                  <p:childTnLst>
                                    <p:set>
                                      <p:cBhvr>
                                        <p:cTn id="757" dur="1" fill="hold">
                                          <p:stCondLst>
                                            <p:cond delay="0"/>
                                          </p:stCondLst>
                                        </p:cTn>
                                        <p:tgtEl>
                                          <p:spTgt spid="16">
                                            <p:graphicEl>
                                              <a:chart seriesIdx="-4" categoryIdx="248" bldStep="category"/>
                                            </p:graphicEl>
                                          </p:spTgt>
                                        </p:tgtEl>
                                        <p:attrNameLst>
                                          <p:attrName>style.visibility</p:attrName>
                                        </p:attrNameLst>
                                      </p:cBhvr>
                                      <p:to>
                                        <p:strVal val="visible"/>
                                      </p:to>
                                    </p:set>
                                  </p:childTnLst>
                                </p:cTn>
                              </p:par>
                            </p:childTnLst>
                          </p:cTn>
                        </p:par>
                        <p:par>
                          <p:cTn id="758" fill="hold">
                            <p:stCondLst>
                              <p:cond delay="5410"/>
                            </p:stCondLst>
                            <p:childTnLst>
                              <p:par>
                                <p:cTn id="759" presetID="1" presetClass="entr" presetSubtype="0" fill="hold" grpId="0" nodeType="afterEffect">
                                  <p:stCondLst>
                                    <p:cond delay="20"/>
                                  </p:stCondLst>
                                  <p:childTnLst>
                                    <p:set>
                                      <p:cBhvr>
                                        <p:cTn id="760" dur="1" fill="hold">
                                          <p:stCondLst>
                                            <p:cond delay="0"/>
                                          </p:stCondLst>
                                        </p:cTn>
                                        <p:tgtEl>
                                          <p:spTgt spid="16">
                                            <p:graphicEl>
                                              <a:chart seriesIdx="-4" categoryIdx="249" bldStep="category"/>
                                            </p:graphicEl>
                                          </p:spTgt>
                                        </p:tgtEl>
                                        <p:attrNameLst>
                                          <p:attrName>style.visibility</p:attrName>
                                        </p:attrNameLst>
                                      </p:cBhvr>
                                      <p:to>
                                        <p:strVal val="visible"/>
                                      </p:to>
                                    </p:set>
                                  </p:childTnLst>
                                </p:cTn>
                              </p:par>
                            </p:childTnLst>
                          </p:cTn>
                        </p:par>
                        <p:par>
                          <p:cTn id="761" fill="hold">
                            <p:stCondLst>
                              <p:cond delay="5430"/>
                            </p:stCondLst>
                            <p:childTnLst>
                              <p:par>
                                <p:cTn id="762" presetID="1" presetClass="entr" presetSubtype="0" fill="hold" grpId="0" nodeType="afterEffect">
                                  <p:stCondLst>
                                    <p:cond delay="20"/>
                                  </p:stCondLst>
                                  <p:childTnLst>
                                    <p:set>
                                      <p:cBhvr>
                                        <p:cTn id="763" dur="1" fill="hold">
                                          <p:stCondLst>
                                            <p:cond delay="0"/>
                                          </p:stCondLst>
                                        </p:cTn>
                                        <p:tgtEl>
                                          <p:spTgt spid="16">
                                            <p:graphicEl>
                                              <a:chart seriesIdx="-4" categoryIdx="250" bldStep="category"/>
                                            </p:graphicEl>
                                          </p:spTgt>
                                        </p:tgtEl>
                                        <p:attrNameLst>
                                          <p:attrName>style.visibility</p:attrName>
                                        </p:attrNameLst>
                                      </p:cBhvr>
                                      <p:to>
                                        <p:strVal val="visible"/>
                                      </p:to>
                                    </p:set>
                                  </p:childTnLst>
                                </p:cTn>
                              </p:par>
                            </p:childTnLst>
                          </p:cTn>
                        </p:par>
                        <p:par>
                          <p:cTn id="764" fill="hold">
                            <p:stCondLst>
                              <p:cond delay="5450"/>
                            </p:stCondLst>
                            <p:childTnLst>
                              <p:par>
                                <p:cTn id="765" presetID="1" presetClass="entr" presetSubtype="0" fill="hold" grpId="0" nodeType="afterEffect">
                                  <p:stCondLst>
                                    <p:cond delay="20"/>
                                  </p:stCondLst>
                                  <p:childTnLst>
                                    <p:set>
                                      <p:cBhvr>
                                        <p:cTn id="766" dur="1" fill="hold">
                                          <p:stCondLst>
                                            <p:cond delay="0"/>
                                          </p:stCondLst>
                                        </p:cTn>
                                        <p:tgtEl>
                                          <p:spTgt spid="16">
                                            <p:graphicEl>
                                              <a:chart seriesIdx="-4" categoryIdx="251" bldStep="category"/>
                                            </p:graphicEl>
                                          </p:spTgt>
                                        </p:tgtEl>
                                        <p:attrNameLst>
                                          <p:attrName>style.visibility</p:attrName>
                                        </p:attrNameLst>
                                      </p:cBhvr>
                                      <p:to>
                                        <p:strVal val="visible"/>
                                      </p:to>
                                    </p:set>
                                  </p:childTnLst>
                                </p:cTn>
                              </p:par>
                            </p:childTnLst>
                          </p:cTn>
                        </p:par>
                        <p:par>
                          <p:cTn id="767" fill="hold">
                            <p:stCondLst>
                              <p:cond delay="5470"/>
                            </p:stCondLst>
                            <p:childTnLst>
                              <p:par>
                                <p:cTn id="768" presetID="1" presetClass="entr" presetSubtype="0" fill="hold" grpId="0" nodeType="afterEffect">
                                  <p:stCondLst>
                                    <p:cond delay="20"/>
                                  </p:stCondLst>
                                  <p:childTnLst>
                                    <p:set>
                                      <p:cBhvr>
                                        <p:cTn id="769" dur="1" fill="hold">
                                          <p:stCondLst>
                                            <p:cond delay="0"/>
                                          </p:stCondLst>
                                        </p:cTn>
                                        <p:tgtEl>
                                          <p:spTgt spid="16">
                                            <p:graphicEl>
                                              <a:chart seriesIdx="-4" categoryIdx="252" bldStep="category"/>
                                            </p:graphicEl>
                                          </p:spTgt>
                                        </p:tgtEl>
                                        <p:attrNameLst>
                                          <p:attrName>style.visibility</p:attrName>
                                        </p:attrNameLst>
                                      </p:cBhvr>
                                      <p:to>
                                        <p:strVal val="visible"/>
                                      </p:to>
                                    </p:set>
                                  </p:childTnLst>
                                </p:cTn>
                              </p:par>
                            </p:childTnLst>
                          </p:cTn>
                        </p:par>
                        <p:par>
                          <p:cTn id="770" fill="hold">
                            <p:stCondLst>
                              <p:cond delay="5490"/>
                            </p:stCondLst>
                            <p:childTnLst>
                              <p:par>
                                <p:cTn id="771" presetID="1" presetClass="entr" presetSubtype="0" fill="hold" grpId="0" nodeType="afterEffect">
                                  <p:stCondLst>
                                    <p:cond delay="20"/>
                                  </p:stCondLst>
                                  <p:childTnLst>
                                    <p:set>
                                      <p:cBhvr>
                                        <p:cTn id="772" dur="1" fill="hold">
                                          <p:stCondLst>
                                            <p:cond delay="0"/>
                                          </p:stCondLst>
                                        </p:cTn>
                                        <p:tgtEl>
                                          <p:spTgt spid="16">
                                            <p:graphicEl>
                                              <a:chart seriesIdx="-4" categoryIdx="253" bldStep="category"/>
                                            </p:graphicEl>
                                          </p:spTgt>
                                        </p:tgtEl>
                                        <p:attrNameLst>
                                          <p:attrName>style.visibility</p:attrName>
                                        </p:attrNameLst>
                                      </p:cBhvr>
                                      <p:to>
                                        <p:strVal val="visible"/>
                                      </p:to>
                                    </p:set>
                                  </p:childTnLst>
                                </p:cTn>
                              </p:par>
                            </p:childTnLst>
                          </p:cTn>
                        </p:par>
                        <p:par>
                          <p:cTn id="773" fill="hold">
                            <p:stCondLst>
                              <p:cond delay="5510"/>
                            </p:stCondLst>
                            <p:childTnLst>
                              <p:par>
                                <p:cTn id="774" presetID="1" presetClass="entr" presetSubtype="0" fill="hold" grpId="0" nodeType="afterEffect">
                                  <p:stCondLst>
                                    <p:cond delay="20"/>
                                  </p:stCondLst>
                                  <p:childTnLst>
                                    <p:set>
                                      <p:cBhvr>
                                        <p:cTn id="775" dur="1" fill="hold">
                                          <p:stCondLst>
                                            <p:cond delay="0"/>
                                          </p:stCondLst>
                                        </p:cTn>
                                        <p:tgtEl>
                                          <p:spTgt spid="16">
                                            <p:graphicEl>
                                              <a:chart seriesIdx="-4" categoryIdx="254" bldStep="category"/>
                                            </p:graphicEl>
                                          </p:spTgt>
                                        </p:tgtEl>
                                        <p:attrNameLst>
                                          <p:attrName>style.visibility</p:attrName>
                                        </p:attrNameLst>
                                      </p:cBhvr>
                                      <p:to>
                                        <p:strVal val="visible"/>
                                      </p:to>
                                    </p:set>
                                  </p:childTnLst>
                                </p:cTn>
                              </p:par>
                            </p:childTnLst>
                          </p:cTn>
                        </p:par>
                        <p:par>
                          <p:cTn id="776" fill="hold">
                            <p:stCondLst>
                              <p:cond delay="5530"/>
                            </p:stCondLst>
                            <p:childTnLst>
                              <p:par>
                                <p:cTn id="777" presetID="1" presetClass="entr" presetSubtype="0" fill="hold" grpId="0" nodeType="afterEffect">
                                  <p:stCondLst>
                                    <p:cond delay="20"/>
                                  </p:stCondLst>
                                  <p:childTnLst>
                                    <p:set>
                                      <p:cBhvr>
                                        <p:cTn id="778" dur="1" fill="hold">
                                          <p:stCondLst>
                                            <p:cond delay="0"/>
                                          </p:stCondLst>
                                        </p:cTn>
                                        <p:tgtEl>
                                          <p:spTgt spid="16">
                                            <p:graphicEl>
                                              <a:chart seriesIdx="-4" categoryIdx="255" bldStep="category"/>
                                            </p:graphicEl>
                                          </p:spTgt>
                                        </p:tgtEl>
                                        <p:attrNameLst>
                                          <p:attrName>style.visibility</p:attrName>
                                        </p:attrNameLst>
                                      </p:cBhvr>
                                      <p:to>
                                        <p:strVal val="visible"/>
                                      </p:to>
                                    </p:set>
                                  </p:childTnLst>
                                </p:cTn>
                              </p:par>
                            </p:childTnLst>
                          </p:cTn>
                        </p:par>
                        <p:par>
                          <p:cTn id="779" fill="hold">
                            <p:stCondLst>
                              <p:cond delay="5550"/>
                            </p:stCondLst>
                            <p:childTnLst>
                              <p:par>
                                <p:cTn id="780" presetID="1" presetClass="entr" presetSubtype="0" fill="hold" grpId="0" nodeType="afterEffect">
                                  <p:stCondLst>
                                    <p:cond delay="20"/>
                                  </p:stCondLst>
                                  <p:childTnLst>
                                    <p:set>
                                      <p:cBhvr>
                                        <p:cTn id="781" dur="1" fill="hold">
                                          <p:stCondLst>
                                            <p:cond delay="0"/>
                                          </p:stCondLst>
                                        </p:cTn>
                                        <p:tgtEl>
                                          <p:spTgt spid="16">
                                            <p:graphicEl>
                                              <a:chart seriesIdx="-4" categoryIdx="256" bldStep="category"/>
                                            </p:graphicEl>
                                          </p:spTgt>
                                        </p:tgtEl>
                                        <p:attrNameLst>
                                          <p:attrName>style.visibility</p:attrName>
                                        </p:attrNameLst>
                                      </p:cBhvr>
                                      <p:to>
                                        <p:strVal val="visible"/>
                                      </p:to>
                                    </p:set>
                                  </p:childTnLst>
                                </p:cTn>
                              </p:par>
                            </p:childTnLst>
                          </p:cTn>
                        </p:par>
                        <p:par>
                          <p:cTn id="782" fill="hold">
                            <p:stCondLst>
                              <p:cond delay="5570"/>
                            </p:stCondLst>
                            <p:childTnLst>
                              <p:par>
                                <p:cTn id="783" presetID="1" presetClass="entr" presetSubtype="0" fill="hold" grpId="0" nodeType="afterEffect">
                                  <p:stCondLst>
                                    <p:cond delay="20"/>
                                  </p:stCondLst>
                                  <p:childTnLst>
                                    <p:set>
                                      <p:cBhvr>
                                        <p:cTn id="784" dur="1" fill="hold">
                                          <p:stCondLst>
                                            <p:cond delay="0"/>
                                          </p:stCondLst>
                                        </p:cTn>
                                        <p:tgtEl>
                                          <p:spTgt spid="16">
                                            <p:graphicEl>
                                              <a:chart seriesIdx="-4" categoryIdx="257" bldStep="category"/>
                                            </p:graphicEl>
                                          </p:spTgt>
                                        </p:tgtEl>
                                        <p:attrNameLst>
                                          <p:attrName>style.visibility</p:attrName>
                                        </p:attrNameLst>
                                      </p:cBhvr>
                                      <p:to>
                                        <p:strVal val="visible"/>
                                      </p:to>
                                    </p:set>
                                  </p:childTnLst>
                                </p:cTn>
                              </p:par>
                            </p:childTnLst>
                          </p:cTn>
                        </p:par>
                        <p:par>
                          <p:cTn id="785" fill="hold">
                            <p:stCondLst>
                              <p:cond delay="5590"/>
                            </p:stCondLst>
                            <p:childTnLst>
                              <p:par>
                                <p:cTn id="786" presetID="1" presetClass="entr" presetSubtype="0" fill="hold" grpId="0" nodeType="afterEffect">
                                  <p:stCondLst>
                                    <p:cond delay="20"/>
                                  </p:stCondLst>
                                  <p:childTnLst>
                                    <p:set>
                                      <p:cBhvr>
                                        <p:cTn id="787" dur="1" fill="hold">
                                          <p:stCondLst>
                                            <p:cond delay="0"/>
                                          </p:stCondLst>
                                        </p:cTn>
                                        <p:tgtEl>
                                          <p:spTgt spid="16">
                                            <p:graphicEl>
                                              <a:chart seriesIdx="-4" categoryIdx="258" bldStep="category"/>
                                            </p:graphicEl>
                                          </p:spTgt>
                                        </p:tgtEl>
                                        <p:attrNameLst>
                                          <p:attrName>style.visibility</p:attrName>
                                        </p:attrNameLst>
                                      </p:cBhvr>
                                      <p:to>
                                        <p:strVal val="visible"/>
                                      </p:to>
                                    </p:set>
                                  </p:childTnLst>
                                </p:cTn>
                              </p:par>
                            </p:childTnLst>
                          </p:cTn>
                        </p:par>
                        <p:par>
                          <p:cTn id="788" fill="hold">
                            <p:stCondLst>
                              <p:cond delay="5610"/>
                            </p:stCondLst>
                            <p:childTnLst>
                              <p:par>
                                <p:cTn id="789" presetID="1" presetClass="entr" presetSubtype="0" fill="hold" grpId="0" nodeType="afterEffect">
                                  <p:stCondLst>
                                    <p:cond delay="20"/>
                                  </p:stCondLst>
                                  <p:childTnLst>
                                    <p:set>
                                      <p:cBhvr>
                                        <p:cTn id="790" dur="1" fill="hold">
                                          <p:stCondLst>
                                            <p:cond delay="0"/>
                                          </p:stCondLst>
                                        </p:cTn>
                                        <p:tgtEl>
                                          <p:spTgt spid="16">
                                            <p:graphicEl>
                                              <a:chart seriesIdx="-4" categoryIdx="259" bldStep="category"/>
                                            </p:graphicEl>
                                          </p:spTgt>
                                        </p:tgtEl>
                                        <p:attrNameLst>
                                          <p:attrName>style.visibility</p:attrName>
                                        </p:attrNameLst>
                                      </p:cBhvr>
                                      <p:to>
                                        <p:strVal val="visible"/>
                                      </p:to>
                                    </p:set>
                                  </p:childTnLst>
                                </p:cTn>
                              </p:par>
                            </p:childTnLst>
                          </p:cTn>
                        </p:par>
                        <p:par>
                          <p:cTn id="791" fill="hold">
                            <p:stCondLst>
                              <p:cond delay="5630"/>
                            </p:stCondLst>
                            <p:childTnLst>
                              <p:par>
                                <p:cTn id="792" presetID="1" presetClass="entr" presetSubtype="0" fill="hold" grpId="0" nodeType="afterEffect">
                                  <p:stCondLst>
                                    <p:cond delay="20"/>
                                  </p:stCondLst>
                                  <p:childTnLst>
                                    <p:set>
                                      <p:cBhvr>
                                        <p:cTn id="793" dur="1" fill="hold">
                                          <p:stCondLst>
                                            <p:cond delay="0"/>
                                          </p:stCondLst>
                                        </p:cTn>
                                        <p:tgtEl>
                                          <p:spTgt spid="16">
                                            <p:graphicEl>
                                              <a:chart seriesIdx="-4" categoryIdx="260" bldStep="category"/>
                                            </p:graphicEl>
                                          </p:spTgt>
                                        </p:tgtEl>
                                        <p:attrNameLst>
                                          <p:attrName>style.visibility</p:attrName>
                                        </p:attrNameLst>
                                      </p:cBhvr>
                                      <p:to>
                                        <p:strVal val="visible"/>
                                      </p:to>
                                    </p:set>
                                  </p:childTnLst>
                                </p:cTn>
                              </p:par>
                            </p:childTnLst>
                          </p:cTn>
                        </p:par>
                        <p:par>
                          <p:cTn id="794" fill="hold">
                            <p:stCondLst>
                              <p:cond delay="5650"/>
                            </p:stCondLst>
                            <p:childTnLst>
                              <p:par>
                                <p:cTn id="795" presetID="1" presetClass="entr" presetSubtype="0" fill="hold" grpId="0" nodeType="afterEffect">
                                  <p:stCondLst>
                                    <p:cond delay="20"/>
                                  </p:stCondLst>
                                  <p:childTnLst>
                                    <p:set>
                                      <p:cBhvr>
                                        <p:cTn id="796" dur="1" fill="hold">
                                          <p:stCondLst>
                                            <p:cond delay="0"/>
                                          </p:stCondLst>
                                        </p:cTn>
                                        <p:tgtEl>
                                          <p:spTgt spid="16">
                                            <p:graphicEl>
                                              <a:chart seriesIdx="-4" categoryIdx="261" bldStep="category"/>
                                            </p:graphicEl>
                                          </p:spTgt>
                                        </p:tgtEl>
                                        <p:attrNameLst>
                                          <p:attrName>style.visibility</p:attrName>
                                        </p:attrNameLst>
                                      </p:cBhvr>
                                      <p:to>
                                        <p:strVal val="visible"/>
                                      </p:to>
                                    </p:set>
                                  </p:childTnLst>
                                </p:cTn>
                              </p:par>
                            </p:childTnLst>
                          </p:cTn>
                        </p:par>
                        <p:par>
                          <p:cTn id="797" fill="hold">
                            <p:stCondLst>
                              <p:cond delay="5670"/>
                            </p:stCondLst>
                            <p:childTnLst>
                              <p:par>
                                <p:cTn id="798" presetID="1" presetClass="entr" presetSubtype="0" fill="hold" grpId="0" nodeType="afterEffect">
                                  <p:stCondLst>
                                    <p:cond delay="20"/>
                                  </p:stCondLst>
                                  <p:childTnLst>
                                    <p:set>
                                      <p:cBhvr>
                                        <p:cTn id="799" dur="1" fill="hold">
                                          <p:stCondLst>
                                            <p:cond delay="0"/>
                                          </p:stCondLst>
                                        </p:cTn>
                                        <p:tgtEl>
                                          <p:spTgt spid="16">
                                            <p:graphicEl>
                                              <a:chart seriesIdx="-4" categoryIdx="262" bldStep="category"/>
                                            </p:graphicEl>
                                          </p:spTgt>
                                        </p:tgtEl>
                                        <p:attrNameLst>
                                          <p:attrName>style.visibility</p:attrName>
                                        </p:attrNameLst>
                                      </p:cBhvr>
                                      <p:to>
                                        <p:strVal val="visible"/>
                                      </p:to>
                                    </p:set>
                                  </p:childTnLst>
                                </p:cTn>
                              </p:par>
                            </p:childTnLst>
                          </p:cTn>
                        </p:par>
                        <p:par>
                          <p:cTn id="800" fill="hold">
                            <p:stCondLst>
                              <p:cond delay="5690"/>
                            </p:stCondLst>
                            <p:childTnLst>
                              <p:par>
                                <p:cTn id="801" presetID="1" presetClass="entr" presetSubtype="0" fill="hold" grpId="0" nodeType="afterEffect">
                                  <p:stCondLst>
                                    <p:cond delay="20"/>
                                  </p:stCondLst>
                                  <p:childTnLst>
                                    <p:set>
                                      <p:cBhvr>
                                        <p:cTn id="802" dur="1" fill="hold">
                                          <p:stCondLst>
                                            <p:cond delay="0"/>
                                          </p:stCondLst>
                                        </p:cTn>
                                        <p:tgtEl>
                                          <p:spTgt spid="16">
                                            <p:graphicEl>
                                              <a:chart seriesIdx="-4" categoryIdx="263" bldStep="category"/>
                                            </p:graphicEl>
                                          </p:spTgt>
                                        </p:tgtEl>
                                        <p:attrNameLst>
                                          <p:attrName>style.visibility</p:attrName>
                                        </p:attrNameLst>
                                      </p:cBhvr>
                                      <p:to>
                                        <p:strVal val="visible"/>
                                      </p:to>
                                    </p:set>
                                  </p:childTnLst>
                                </p:cTn>
                              </p:par>
                            </p:childTnLst>
                          </p:cTn>
                        </p:par>
                        <p:par>
                          <p:cTn id="803" fill="hold">
                            <p:stCondLst>
                              <p:cond delay="5710"/>
                            </p:stCondLst>
                            <p:childTnLst>
                              <p:par>
                                <p:cTn id="804" presetID="1" presetClass="entr" presetSubtype="0" fill="hold" grpId="0" nodeType="afterEffect">
                                  <p:stCondLst>
                                    <p:cond delay="20"/>
                                  </p:stCondLst>
                                  <p:childTnLst>
                                    <p:set>
                                      <p:cBhvr>
                                        <p:cTn id="805" dur="1" fill="hold">
                                          <p:stCondLst>
                                            <p:cond delay="0"/>
                                          </p:stCondLst>
                                        </p:cTn>
                                        <p:tgtEl>
                                          <p:spTgt spid="16">
                                            <p:graphicEl>
                                              <a:chart seriesIdx="-4" categoryIdx="264" bldStep="category"/>
                                            </p:graphicEl>
                                          </p:spTgt>
                                        </p:tgtEl>
                                        <p:attrNameLst>
                                          <p:attrName>style.visibility</p:attrName>
                                        </p:attrNameLst>
                                      </p:cBhvr>
                                      <p:to>
                                        <p:strVal val="visible"/>
                                      </p:to>
                                    </p:set>
                                  </p:childTnLst>
                                </p:cTn>
                              </p:par>
                            </p:childTnLst>
                          </p:cTn>
                        </p:par>
                        <p:par>
                          <p:cTn id="806" fill="hold">
                            <p:stCondLst>
                              <p:cond delay="5730"/>
                            </p:stCondLst>
                            <p:childTnLst>
                              <p:par>
                                <p:cTn id="807" presetID="1" presetClass="entr" presetSubtype="0" fill="hold" grpId="0" nodeType="afterEffect">
                                  <p:stCondLst>
                                    <p:cond delay="20"/>
                                  </p:stCondLst>
                                  <p:childTnLst>
                                    <p:set>
                                      <p:cBhvr>
                                        <p:cTn id="808" dur="1" fill="hold">
                                          <p:stCondLst>
                                            <p:cond delay="0"/>
                                          </p:stCondLst>
                                        </p:cTn>
                                        <p:tgtEl>
                                          <p:spTgt spid="16">
                                            <p:graphicEl>
                                              <a:chart seriesIdx="-4" categoryIdx="265" bldStep="category"/>
                                            </p:graphicEl>
                                          </p:spTgt>
                                        </p:tgtEl>
                                        <p:attrNameLst>
                                          <p:attrName>style.visibility</p:attrName>
                                        </p:attrNameLst>
                                      </p:cBhvr>
                                      <p:to>
                                        <p:strVal val="visible"/>
                                      </p:to>
                                    </p:set>
                                  </p:childTnLst>
                                </p:cTn>
                              </p:par>
                            </p:childTnLst>
                          </p:cTn>
                        </p:par>
                        <p:par>
                          <p:cTn id="809" fill="hold">
                            <p:stCondLst>
                              <p:cond delay="5750"/>
                            </p:stCondLst>
                            <p:childTnLst>
                              <p:par>
                                <p:cTn id="810" presetID="1" presetClass="entr" presetSubtype="0" fill="hold" grpId="0" nodeType="afterEffect">
                                  <p:stCondLst>
                                    <p:cond delay="20"/>
                                  </p:stCondLst>
                                  <p:childTnLst>
                                    <p:set>
                                      <p:cBhvr>
                                        <p:cTn id="811" dur="1" fill="hold">
                                          <p:stCondLst>
                                            <p:cond delay="0"/>
                                          </p:stCondLst>
                                        </p:cTn>
                                        <p:tgtEl>
                                          <p:spTgt spid="16">
                                            <p:graphicEl>
                                              <a:chart seriesIdx="-4" categoryIdx="266" bldStep="category"/>
                                            </p:graphicEl>
                                          </p:spTgt>
                                        </p:tgtEl>
                                        <p:attrNameLst>
                                          <p:attrName>style.visibility</p:attrName>
                                        </p:attrNameLst>
                                      </p:cBhvr>
                                      <p:to>
                                        <p:strVal val="visible"/>
                                      </p:to>
                                    </p:set>
                                  </p:childTnLst>
                                </p:cTn>
                              </p:par>
                            </p:childTnLst>
                          </p:cTn>
                        </p:par>
                        <p:par>
                          <p:cTn id="812" fill="hold">
                            <p:stCondLst>
                              <p:cond delay="5770"/>
                            </p:stCondLst>
                            <p:childTnLst>
                              <p:par>
                                <p:cTn id="813" presetID="1" presetClass="entr" presetSubtype="0" fill="hold" grpId="0" nodeType="afterEffect">
                                  <p:stCondLst>
                                    <p:cond delay="20"/>
                                  </p:stCondLst>
                                  <p:childTnLst>
                                    <p:set>
                                      <p:cBhvr>
                                        <p:cTn id="814" dur="1" fill="hold">
                                          <p:stCondLst>
                                            <p:cond delay="0"/>
                                          </p:stCondLst>
                                        </p:cTn>
                                        <p:tgtEl>
                                          <p:spTgt spid="16">
                                            <p:graphicEl>
                                              <a:chart seriesIdx="-4" categoryIdx="267" bldStep="category"/>
                                            </p:graphicEl>
                                          </p:spTgt>
                                        </p:tgtEl>
                                        <p:attrNameLst>
                                          <p:attrName>style.visibility</p:attrName>
                                        </p:attrNameLst>
                                      </p:cBhvr>
                                      <p:to>
                                        <p:strVal val="visible"/>
                                      </p:to>
                                    </p:set>
                                  </p:childTnLst>
                                </p:cTn>
                              </p:par>
                            </p:childTnLst>
                          </p:cTn>
                        </p:par>
                        <p:par>
                          <p:cTn id="815" fill="hold">
                            <p:stCondLst>
                              <p:cond delay="5790"/>
                            </p:stCondLst>
                            <p:childTnLst>
                              <p:par>
                                <p:cTn id="816" presetID="1" presetClass="entr" presetSubtype="0" fill="hold" grpId="0" nodeType="afterEffect">
                                  <p:stCondLst>
                                    <p:cond delay="20"/>
                                  </p:stCondLst>
                                  <p:childTnLst>
                                    <p:set>
                                      <p:cBhvr>
                                        <p:cTn id="817" dur="1" fill="hold">
                                          <p:stCondLst>
                                            <p:cond delay="0"/>
                                          </p:stCondLst>
                                        </p:cTn>
                                        <p:tgtEl>
                                          <p:spTgt spid="16">
                                            <p:graphicEl>
                                              <a:chart seriesIdx="-4" categoryIdx="268" bldStep="category"/>
                                            </p:graphicEl>
                                          </p:spTgt>
                                        </p:tgtEl>
                                        <p:attrNameLst>
                                          <p:attrName>style.visibility</p:attrName>
                                        </p:attrNameLst>
                                      </p:cBhvr>
                                      <p:to>
                                        <p:strVal val="visible"/>
                                      </p:to>
                                    </p:set>
                                  </p:childTnLst>
                                </p:cTn>
                              </p:par>
                            </p:childTnLst>
                          </p:cTn>
                        </p:par>
                        <p:par>
                          <p:cTn id="818" fill="hold">
                            <p:stCondLst>
                              <p:cond delay="5810"/>
                            </p:stCondLst>
                            <p:childTnLst>
                              <p:par>
                                <p:cTn id="819" presetID="1" presetClass="entr" presetSubtype="0" fill="hold" grpId="0" nodeType="afterEffect">
                                  <p:stCondLst>
                                    <p:cond delay="20"/>
                                  </p:stCondLst>
                                  <p:childTnLst>
                                    <p:set>
                                      <p:cBhvr>
                                        <p:cTn id="820" dur="1" fill="hold">
                                          <p:stCondLst>
                                            <p:cond delay="0"/>
                                          </p:stCondLst>
                                        </p:cTn>
                                        <p:tgtEl>
                                          <p:spTgt spid="16">
                                            <p:graphicEl>
                                              <a:chart seriesIdx="-4" categoryIdx="269" bldStep="category"/>
                                            </p:graphicEl>
                                          </p:spTgt>
                                        </p:tgtEl>
                                        <p:attrNameLst>
                                          <p:attrName>style.visibility</p:attrName>
                                        </p:attrNameLst>
                                      </p:cBhvr>
                                      <p:to>
                                        <p:strVal val="visible"/>
                                      </p:to>
                                    </p:set>
                                  </p:childTnLst>
                                </p:cTn>
                              </p:par>
                            </p:childTnLst>
                          </p:cTn>
                        </p:par>
                        <p:par>
                          <p:cTn id="821" fill="hold">
                            <p:stCondLst>
                              <p:cond delay="5830"/>
                            </p:stCondLst>
                            <p:childTnLst>
                              <p:par>
                                <p:cTn id="822" presetID="1" presetClass="entr" presetSubtype="0" fill="hold" grpId="0" nodeType="afterEffect">
                                  <p:stCondLst>
                                    <p:cond delay="20"/>
                                  </p:stCondLst>
                                  <p:childTnLst>
                                    <p:set>
                                      <p:cBhvr>
                                        <p:cTn id="823" dur="1" fill="hold">
                                          <p:stCondLst>
                                            <p:cond delay="0"/>
                                          </p:stCondLst>
                                        </p:cTn>
                                        <p:tgtEl>
                                          <p:spTgt spid="16">
                                            <p:graphicEl>
                                              <a:chart seriesIdx="-4" categoryIdx="270" bldStep="category"/>
                                            </p:graphicEl>
                                          </p:spTgt>
                                        </p:tgtEl>
                                        <p:attrNameLst>
                                          <p:attrName>style.visibility</p:attrName>
                                        </p:attrNameLst>
                                      </p:cBhvr>
                                      <p:to>
                                        <p:strVal val="visible"/>
                                      </p:to>
                                    </p:set>
                                  </p:childTnLst>
                                </p:cTn>
                              </p:par>
                            </p:childTnLst>
                          </p:cTn>
                        </p:par>
                        <p:par>
                          <p:cTn id="824" fill="hold">
                            <p:stCondLst>
                              <p:cond delay="5850"/>
                            </p:stCondLst>
                            <p:childTnLst>
                              <p:par>
                                <p:cTn id="825" presetID="1" presetClass="entr" presetSubtype="0" fill="hold" grpId="0" nodeType="afterEffect">
                                  <p:stCondLst>
                                    <p:cond delay="20"/>
                                  </p:stCondLst>
                                  <p:childTnLst>
                                    <p:set>
                                      <p:cBhvr>
                                        <p:cTn id="826" dur="1" fill="hold">
                                          <p:stCondLst>
                                            <p:cond delay="0"/>
                                          </p:stCondLst>
                                        </p:cTn>
                                        <p:tgtEl>
                                          <p:spTgt spid="16">
                                            <p:graphicEl>
                                              <a:chart seriesIdx="-4" categoryIdx="271" bldStep="category"/>
                                            </p:graphicEl>
                                          </p:spTgt>
                                        </p:tgtEl>
                                        <p:attrNameLst>
                                          <p:attrName>style.visibility</p:attrName>
                                        </p:attrNameLst>
                                      </p:cBhvr>
                                      <p:to>
                                        <p:strVal val="visible"/>
                                      </p:to>
                                    </p:set>
                                  </p:childTnLst>
                                </p:cTn>
                              </p:par>
                            </p:childTnLst>
                          </p:cTn>
                        </p:par>
                        <p:par>
                          <p:cTn id="827" fill="hold">
                            <p:stCondLst>
                              <p:cond delay="5870"/>
                            </p:stCondLst>
                            <p:childTnLst>
                              <p:par>
                                <p:cTn id="828" presetID="1" presetClass="entr" presetSubtype="0" fill="hold" grpId="0" nodeType="afterEffect">
                                  <p:stCondLst>
                                    <p:cond delay="20"/>
                                  </p:stCondLst>
                                  <p:childTnLst>
                                    <p:set>
                                      <p:cBhvr>
                                        <p:cTn id="829" dur="1" fill="hold">
                                          <p:stCondLst>
                                            <p:cond delay="0"/>
                                          </p:stCondLst>
                                        </p:cTn>
                                        <p:tgtEl>
                                          <p:spTgt spid="16">
                                            <p:graphicEl>
                                              <a:chart seriesIdx="-4" categoryIdx="272" bldStep="category"/>
                                            </p:graphicEl>
                                          </p:spTgt>
                                        </p:tgtEl>
                                        <p:attrNameLst>
                                          <p:attrName>style.visibility</p:attrName>
                                        </p:attrNameLst>
                                      </p:cBhvr>
                                      <p:to>
                                        <p:strVal val="visible"/>
                                      </p:to>
                                    </p:set>
                                  </p:childTnLst>
                                </p:cTn>
                              </p:par>
                            </p:childTnLst>
                          </p:cTn>
                        </p:par>
                        <p:par>
                          <p:cTn id="830" fill="hold">
                            <p:stCondLst>
                              <p:cond delay="5890"/>
                            </p:stCondLst>
                            <p:childTnLst>
                              <p:par>
                                <p:cTn id="831" presetID="1" presetClass="entr" presetSubtype="0" fill="hold" grpId="0" nodeType="afterEffect">
                                  <p:stCondLst>
                                    <p:cond delay="20"/>
                                  </p:stCondLst>
                                  <p:childTnLst>
                                    <p:set>
                                      <p:cBhvr>
                                        <p:cTn id="832" dur="1" fill="hold">
                                          <p:stCondLst>
                                            <p:cond delay="0"/>
                                          </p:stCondLst>
                                        </p:cTn>
                                        <p:tgtEl>
                                          <p:spTgt spid="16">
                                            <p:graphicEl>
                                              <a:chart seriesIdx="-4" categoryIdx="273" bldStep="category"/>
                                            </p:graphicEl>
                                          </p:spTgt>
                                        </p:tgtEl>
                                        <p:attrNameLst>
                                          <p:attrName>style.visibility</p:attrName>
                                        </p:attrNameLst>
                                      </p:cBhvr>
                                      <p:to>
                                        <p:strVal val="visible"/>
                                      </p:to>
                                    </p:set>
                                  </p:childTnLst>
                                </p:cTn>
                              </p:par>
                            </p:childTnLst>
                          </p:cTn>
                        </p:par>
                        <p:par>
                          <p:cTn id="833" fill="hold">
                            <p:stCondLst>
                              <p:cond delay="5910"/>
                            </p:stCondLst>
                            <p:childTnLst>
                              <p:par>
                                <p:cTn id="834" presetID="1" presetClass="entr" presetSubtype="0" fill="hold" grpId="0" nodeType="afterEffect">
                                  <p:stCondLst>
                                    <p:cond delay="20"/>
                                  </p:stCondLst>
                                  <p:childTnLst>
                                    <p:set>
                                      <p:cBhvr>
                                        <p:cTn id="835" dur="1" fill="hold">
                                          <p:stCondLst>
                                            <p:cond delay="0"/>
                                          </p:stCondLst>
                                        </p:cTn>
                                        <p:tgtEl>
                                          <p:spTgt spid="16">
                                            <p:graphicEl>
                                              <a:chart seriesIdx="-4" categoryIdx="274" bldStep="category"/>
                                            </p:graphicEl>
                                          </p:spTgt>
                                        </p:tgtEl>
                                        <p:attrNameLst>
                                          <p:attrName>style.visibility</p:attrName>
                                        </p:attrNameLst>
                                      </p:cBhvr>
                                      <p:to>
                                        <p:strVal val="visible"/>
                                      </p:to>
                                    </p:set>
                                  </p:childTnLst>
                                </p:cTn>
                              </p:par>
                            </p:childTnLst>
                          </p:cTn>
                        </p:par>
                        <p:par>
                          <p:cTn id="836" fill="hold">
                            <p:stCondLst>
                              <p:cond delay="5930"/>
                            </p:stCondLst>
                            <p:childTnLst>
                              <p:par>
                                <p:cTn id="837" presetID="1" presetClass="entr" presetSubtype="0" fill="hold" grpId="0" nodeType="afterEffect">
                                  <p:stCondLst>
                                    <p:cond delay="20"/>
                                  </p:stCondLst>
                                  <p:childTnLst>
                                    <p:set>
                                      <p:cBhvr>
                                        <p:cTn id="838" dur="1" fill="hold">
                                          <p:stCondLst>
                                            <p:cond delay="0"/>
                                          </p:stCondLst>
                                        </p:cTn>
                                        <p:tgtEl>
                                          <p:spTgt spid="16">
                                            <p:graphicEl>
                                              <a:chart seriesIdx="-4" categoryIdx="275" bldStep="category"/>
                                            </p:graphicEl>
                                          </p:spTgt>
                                        </p:tgtEl>
                                        <p:attrNameLst>
                                          <p:attrName>style.visibility</p:attrName>
                                        </p:attrNameLst>
                                      </p:cBhvr>
                                      <p:to>
                                        <p:strVal val="visible"/>
                                      </p:to>
                                    </p:set>
                                  </p:childTnLst>
                                </p:cTn>
                              </p:par>
                            </p:childTnLst>
                          </p:cTn>
                        </p:par>
                        <p:par>
                          <p:cTn id="839" fill="hold">
                            <p:stCondLst>
                              <p:cond delay="5950"/>
                            </p:stCondLst>
                            <p:childTnLst>
                              <p:par>
                                <p:cTn id="840" presetID="1" presetClass="entr" presetSubtype="0" fill="hold" grpId="0" nodeType="afterEffect">
                                  <p:stCondLst>
                                    <p:cond delay="20"/>
                                  </p:stCondLst>
                                  <p:childTnLst>
                                    <p:set>
                                      <p:cBhvr>
                                        <p:cTn id="841" dur="1" fill="hold">
                                          <p:stCondLst>
                                            <p:cond delay="0"/>
                                          </p:stCondLst>
                                        </p:cTn>
                                        <p:tgtEl>
                                          <p:spTgt spid="16">
                                            <p:graphicEl>
                                              <a:chart seriesIdx="-4" categoryIdx="276" bldStep="category"/>
                                            </p:graphicEl>
                                          </p:spTgt>
                                        </p:tgtEl>
                                        <p:attrNameLst>
                                          <p:attrName>style.visibility</p:attrName>
                                        </p:attrNameLst>
                                      </p:cBhvr>
                                      <p:to>
                                        <p:strVal val="visible"/>
                                      </p:to>
                                    </p:set>
                                  </p:childTnLst>
                                </p:cTn>
                              </p:par>
                            </p:childTnLst>
                          </p:cTn>
                        </p:par>
                        <p:par>
                          <p:cTn id="842" fill="hold">
                            <p:stCondLst>
                              <p:cond delay="5970"/>
                            </p:stCondLst>
                            <p:childTnLst>
                              <p:par>
                                <p:cTn id="843" presetID="1" presetClass="entr" presetSubtype="0" fill="hold" grpId="0" nodeType="afterEffect">
                                  <p:stCondLst>
                                    <p:cond delay="20"/>
                                  </p:stCondLst>
                                  <p:childTnLst>
                                    <p:set>
                                      <p:cBhvr>
                                        <p:cTn id="844" dur="1" fill="hold">
                                          <p:stCondLst>
                                            <p:cond delay="0"/>
                                          </p:stCondLst>
                                        </p:cTn>
                                        <p:tgtEl>
                                          <p:spTgt spid="16">
                                            <p:graphicEl>
                                              <a:chart seriesIdx="-4" categoryIdx="277" bldStep="category"/>
                                            </p:graphicEl>
                                          </p:spTgt>
                                        </p:tgtEl>
                                        <p:attrNameLst>
                                          <p:attrName>style.visibility</p:attrName>
                                        </p:attrNameLst>
                                      </p:cBhvr>
                                      <p:to>
                                        <p:strVal val="visible"/>
                                      </p:to>
                                    </p:set>
                                  </p:childTnLst>
                                </p:cTn>
                              </p:par>
                            </p:childTnLst>
                          </p:cTn>
                        </p:par>
                        <p:par>
                          <p:cTn id="845" fill="hold">
                            <p:stCondLst>
                              <p:cond delay="5990"/>
                            </p:stCondLst>
                            <p:childTnLst>
                              <p:par>
                                <p:cTn id="846" presetID="1" presetClass="entr" presetSubtype="0" fill="hold" grpId="0" nodeType="afterEffect">
                                  <p:stCondLst>
                                    <p:cond delay="20"/>
                                  </p:stCondLst>
                                  <p:childTnLst>
                                    <p:set>
                                      <p:cBhvr>
                                        <p:cTn id="847" dur="1" fill="hold">
                                          <p:stCondLst>
                                            <p:cond delay="0"/>
                                          </p:stCondLst>
                                        </p:cTn>
                                        <p:tgtEl>
                                          <p:spTgt spid="16">
                                            <p:graphicEl>
                                              <a:chart seriesIdx="-4" categoryIdx="278" bldStep="category"/>
                                            </p:graphicEl>
                                          </p:spTgt>
                                        </p:tgtEl>
                                        <p:attrNameLst>
                                          <p:attrName>style.visibility</p:attrName>
                                        </p:attrNameLst>
                                      </p:cBhvr>
                                      <p:to>
                                        <p:strVal val="visible"/>
                                      </p:to>
                                    </p:set>
                                  </p:childTnLst>
                                </p:cTn>
                              </p:par>
                            </p:childTnLst>
                          </p:cTn>
                        </p:par>
                        <p:par>
                          <p:cTn id="848" fill="hold">
                            <p:stCondLst>
                              <p:cond delay="6010"/>
                            </p:stCondLst>
                            <p:childTnLst>
                              <p:par>
                                <p:cTn id="849" presetID="1" presetClass="entr" presetSubtype="0" fill="hold" grpId="0" nodeType="afterEffect">
                                  <p:stCondLst>
                                    <p:cond delay="20"/>
                                  </p:stCondLst>
                                  <p:childTnLst>
                                    <p:set>
                                      <p:cBhvr>
                                        <p:cTn id="850" dur="1" fill="hold">
                                          <p:stCondLst>
                                            <p:cond delay="0"/>
                                          </p:stCondLst>
                                        </p:cTn>
                                        <p:tgtEl>
                                          <p:spTgt spid="16">
                                            <p:graphicEl>
                                              <a:chart seriesIdx="-4" categoryIdx="279" bldStep="category"/>
                                            </p:graphicEl>
                                          </p:spTgt>
                                        </p:tgtEl>
                                        <p:attrNameLst>
                                          <p:attrName>style.visibility</p:attrName>
                                        </p:attrNameLst>
                                      </p:cBhvr>
                                      <p:to>
                                        <p:strVal val="visible"/>
                                      </p:to>
                                    </p:set>
                                  </p:childTnLst>
                                </p:cTn>
                              </p:par>
                            </p:childTnLst>
                          </p:cTn>
                        </p:par>
                        <p:par>
                          <p:cTn id="851" fill="hold">
                            <p:stCondLst>
                              <p:cond delay="6030"/>
                            </p:stCondLst>
                            <p:childTnLst>
                              <p:par>
                                <p:cTn id="852" presetID="1" presetClass="entr" presetSubtype="0" fill="hold" grpId="0" nodeType="afterEffect">
                                  <p:stCondLst>
                                    <p:cond delay="20"/>
                                  </p:stCondLst>
                                  <p:childTnLst>
                                    <p:set>
                                      <p:cBhvr>
                                        <p:cTn id="853" dur="1" fill="hold">
                                          <p:stCondLst>
                                            <p:cond delay="0"/>
                                          </p:stCondLst>
                                        </p:cTn>
                                        <p:tgtEl>
                                          <p:spTgt spid="16">
                                            <p:graphicEl>
                                              <a:chart seriesIdx="-4" categoryIdx="280" bldStep="category"/>
                                            </p:graphicEl>
                                          </p:spTgt>
                                        </p:tgtEl>
                                        <p:attrNameLst>
                                          <p:attrName>style.visibility</p:attrName>
                                        </p:attrNameLst>
                                      </p:cBhvr>
                                      <p:to>
                                        <p:strVal val="visible"/>
                                      </p:to>
                                    </p:set>
                                  </p:childTnLst>
                                </p:cTn>
                              </p:par>
                            </p:childTnLst>
                          </p:cTn>
                        </p:par>
                        <p:par>
                          <p:cTn id="854" fill="hold">
                            <p:stCondLst>
                              <p:cond delay="6050"/>
                            </p:stCondLst>
                            <p:childTnLst>
                              <p:par>
                                <p:cTn id="855" presetID="1" presetClass="entr" presetSubtype="0" fill="hold" grpId="0" nodeType="afterEffect">
                                  <p:stCondLst>
                                    <p:cond delay="20"/>
                                  </p:stCondLst>
                                  <p:childTnLst>
                                    <p:set>
                                      <p:cBhvr>
                                        <p:cTn id="856" dur="1" fill="hold">
                                          <p:stCondLst>
                                            <p:cond delay="0"/>
                                          </p:stCondLst>
                                        </p:cTn>
                                        <p:tgtEl>
                                          <p:spTgt spid="16">
                                            <p:graphicEl>
                                              <a:chart seriesIdx="-4" categoryIdx="281" bldStep="category"/>
                                            </p:graphicEl>
                                          </p:spTgt>
                                        </p:tgtEl>
                                        <p:attrNameLst>
                                          <p:attrName>style.visibility</p:attrName>
                                        </p:attrNameLst>
                                      </p:cBhvr>
                                      <p:to>
                                        <p:strVal val="visible"/>
                                      </p:to>
                                    </p:set>
                                  </p:childTnLst>
                                </p:cTn>
                              </p:par>
                            </p:childTnLst>
                          </p:cTn>
                        </p:par>
                        <p:par>
                          <p:cTn id="857" fill="hold">
                            <p:stCondLst>
                              <p:cond delay="6070"/>
                            </p:stCondLst>
                            <p:childTnLst>
                              <p:par>
                                <p:cTn id="858" presetID="1" presetClass="entr" presetSubtype="0" fill="hold" grpId="0" nodeType="afterEffect">
                                  <p:stCondLst>
                                    <p:cond delay="20"/>
                                  </p:stCondLst>
                                  <p:childTnLst>
                                    <p:set>
                                      <p:cBhvr>
                                        <p:cTn id="859" dur="1" fill="hold">
                                          <p:stCondLst>
                                            <p:cond delay="0"/>
                                          </p:stCondLst>
                                        </p:cTn>
                                        <p:tgtEl>
                                          <p:spTgt spid="16">
                                            <p:graphicEl>
                                              <a:chart seriesIdx="-4" categoryIdx="282" bldStep="category"/>
                                            </p:graphicEl>
                                          </p:spTgt>
                                        </p:tgtEl>
                                        <p:attrNameLst>
                                          <p:attrName>style.visibility</p:attrName>
                                        </p:attrNameLst>
                                      </p:cBhvr>
                                      <p:to>
                                        <p:strVal val="visible"/>
                                      </p:to>
                                    </p:set>
                                  </p:childTnLst>
                                </p:cTn>
                              </p:par>
                            </p:childTnLst>
                          </p:cTn>
                        </p:par>
                        <p:par>
                          <p:cTn id="860" fill="hold">
                            <p:stCondLst>
                              <p:cond delay="6090"/>
                            </p:stCondLst>
                            <p:childTnLst>
                              <p:par>
                                <p:cTn id="861" presetID="1" presetClass="entr" presetSubtype="0" fill="hold" grpId="0" nodeType="afterEffect">
                                  <p:stCondLst>
                                    <p:cond delay="20"/>
                                  </p:stCondLst>
                                  <p:childTnLst>
                                    <p:set>
                                      <p:cBhvr>
                                        <p:cTn id="862" dur="1" fill="hold">
                                          <p:stCondLst>
                                            <p:cond delay="0"/>
                                          </p:stCondLst>
                                        </p:cTn>
                                        <p:tgtEl>
                                          <p:spTgt spid="16">
                                            <p:graphicEl>
                                              <a:chart seriesIdx="-4" categoryIdx="283" bldStep="category"/>
                                            </p:graphicEl>
                                          </p:spTgt>
                                        </p:tgtEl>
                                        <p:attrNameLst>
                                          <p:attrName>style.visibility</p:attrName>
                                        </p:attrNameLst>
                                      </p:cBhvr>
                                      <p:to>
                                        <p:strVal val="visible"/>
                                      </p:to>
                                    </p:set>
                                  </p:childTnLst>
                                </p:cTn>
                              </p:par>
                            </p:childTnLst>
                          </p:cTn>
                        </p:par>
                        <p:par>
                          <p:cTn id="863" fill="hold">
                            <p:stCondLst>
                              <p:cond delay="6110"/>
                            </p:stCondLst>
                            <p:childTnLst>
                              <p:par>
                                <p:cTn id="864" presetID="1" presetClass="entr" presetSubtype="0" fill="hold" grpId="0" nodeType="afterEffect">
                                  <p:stCondLst>
                                    <p:cond delay="20"/>
                                  </p:stCondLst>
                                  <p:childTnLst>
                                    <p:set>
                                      <p:cBhvr>
                                        <p:cTn id="865" dur="1" fill="hold">
                                          <p:stCondLst>
                                            <p:cond delay="0"/>
                                          </p:stCondLst>
                                        </p:cTn>
                                        <p:tgtEl>
                                          <p:spTgt spid="16">
                                            <p:graphicEl>
                                              <a:chart seriesIdx="-4" categoryIdx="284" bldStep="category"/>
                                            </p:graphicEl>
                                          </p:spTgt>
                                        </p:tgtEl>
                                        <p:attrNameLst>
                                          <p:attrName>style.visibility</p:attrName>
                                        </p:attrNameLst>
                                      </p:cBhvr>
                                      <p:to>
                                        <p:strVal val="visible"/>
                                      </p:to>
                                    </p:set>
                                  </p:childTnLst>
                                </p:cTn>
                              </p:par>
                            </p:childTnLst>
                          </p:cTn>
                        </p:par>
                        <p:par>
                          <p:cTn id="866" fill="hold">
                            <p:stCondLst>
                              <p:cond delay="6130"/>
                            </p:stCondLst>
                            <p:childTnLst>
                              <p:par>
                                <p:cTn id="867" presetID="1" presetClass="entr" presetSubtype="0" fill="hold" grpId="0" nodeType="afterEffect">
                                  <p:stCondLst>
                                    <p:cond delay="20"/>
                                  </p:stCondLst>
                                  <p:childTnLst>
                                    <p:set>
                                      <p:cBhvr>
                                        <p:cTn id="868" dur="1" fill="hold">
                                          <p:stCondLst>
                                            <p:cond delay="0"/>
                                          </p:stCondLst>
                                        </p:cTn>
                                        <p:tgtEl>
                                          <p:spTgt spid="16">
                                            <p:graphicEl>
                                              <a:chart seriesIdx="-4" categoryIdx="285" bldStep="category"/>
                                            </p:graphicEl>
                                          </p:spTgt>
                                        </p:tgtEl>
                                        <p:attrNameLst>
                                          <p:attrName>style.visibility</p:attrName>
                                        </p:attrNameLst>
                                      </p:cBhvr>
                                      <p:to>
                                        <p:strVal val="visible"/>
                                      </p:to>
                                    </p:set>
                                  </p:childTnLst>
                                </p:cTn>
                              </p:par>
                            </p:childTnLst>
                          </p:cTn>
                        </p:par>
                        <p:par>
                          <p:cTn id="869" fill="hold">
                            <p:stCondLst>
                              <p:cond delay="6150"/>
                            </p:stCondLst>
                            <p:childTnLst>
                              <p:par>
                                <p:cTn id="870" presetID="1" presetClass="entr" presetSubtype="0" fill="hold" grpId="0" nodeType="afterEffect">
                                  <p:stCondLst>
                                    <p:cond delay="20"/>
                                  </p:stCondLst>
                                  <p:childTnLst>
                                    <p:set>
                                      <p:cBhvr>
                                        <p:cTn id="871" dur="1" fill="hold">
                                          <p:stCondLst>
                                            <p:cond delay="0"/>
                                          </p:stCondLst>
                                        </p:cTn>
                                        <p:tgtEl>
                                          <p:spTgt spid="16">
                                            <p:graphicEl>
                                              <a:chart seriesIdx="-4" categoryIdx="286" bldStep="category"/>
                                            </p:graphicEl>
                                          </p:spTgt>
                                        </p:tgtEl>
                                        <p:attrNameLst>
                                          <p:attrName>style.visibility</p:attrName>
                                        </p:attrNameLst>
                                      </p:cBhvr>
                                      <p:to>
                                        <p:strVal val="visible"/>
                                      </p:to>
                                    </p:set>
                                  </p:childTnLst>
                                </p:cTn>
                              </p:par>
                            </p:childTnLst>
                          </p:cTn>
                        </p:par>
                        <p:par>
                          <p:cTn id="872" fill="hold">
                            <p:stCondLst>
                              <p:cond delay="6170"/>
                            </p:stCondLst>
                            <p:childTnLst>
                              <p:par>
                                <p:cTn id="873" presetID="1" presetClass="entr" presetSubtype="0" fill="hold" grpId="0" nodeType="afterEffect">
                                  <p:stCondLst>
                                    <p:cond delay="20"/>
                                  </p:stCondLst>
                                  <p:childTnLst>
                                    <p:set>
                                      <p:cBhvr>
                                        <p:cTn id="874" dur="1" fill="hold">
                                          <p:stCondLst>
                                            <p:cond delay="0"/>
                                          </p:stCondLst>
                                        </p:cTn>
                                        <p:tgtEl>
                                          <p:spTgt spid="16">
                                            <p:graphicEl>
                                              <a:chart seriesIdx="-4" categoryIdx="287" bldStep="category"/>
                                            </p:graphicEl>
                                          </p:spTgt>
                                        </p:tgtEl>
                                        <p:attrNameLst>
                                          <p:attrName>style.visibility</p:attrName>
                                        </p:attrNameLst>
                                      </p:cBhvr>
                                      <p:to>
                                        <p:strVal val="visible"/>
                                      </p:to>
                                    </p:set>
                                  </p:childTnLst>
                                </p:cTn>
                              </p:par>
                            </p:childTnLst>
                          </p:cTn>
                        </p:par>
                        <p:par>
                          <p:cTn id="875" fill="hold">
                            <p:stCondLst>
                              <p:cond delay="6190"/>
                            </p:stCondLst>
                            <p:childTnLst>
                              <p:par>
                                <p:cTn id="876" presetID="1" presetClass="entr" presetSubtype="0" fill="hold" grpId="0" nodeType="afterEffect">
                                  <p:stCondLst>
                                    <p:cond delay="20"/>
                                  </p:stCondLst>
                                  <p:childTnLst>
                                    <p:set>
                                      <p:cBhvr>
                                        <p:cTn id="877" dur="1" fill="hold">
                                          <p:stCondLst>
                                            <p:cond delay="0"/>
                                          </p:stCondLst>
                                        </p:cTn>
                                        <p:tgtEl>
                                          <p:spTgt spid="16">
                                            <p:graphicEl>
                                              <a:chart seriesIdx="-4" categoryIdx="288" bldStep="category"/>
                                            </p:graphicEl>
                                          </p:spTgt>
                                        </p:tgtEl>
                                        <p:attrNameLst>
                                          <p:attrName>style.visibility</p:attrName>
                                        </p:attrNameLst>
                                      </p:cBhvr>
                                      <p:to>
                                        <p:strVal val="visible"/>
                                      </p:to>
                                    </p:set>
                                  </p:childTnLst>
                                </p:cTn>
                              </p:par>
                            </p:childTnLst>
                          </p:cTn>
                        </p:par>
                        <p:par>
                          <p:cTn id="878" fill="hold">
                            <p:stCondLst>
                              <p:cond delay="6210"/>
                            </p:stCondLst>
                            <p:childTnLst>
                              <p:par>
                                <p:cTn id="879" presetID="1" presetClass="entr" presetSubtype="0" fill="hold" grpId="0" nodeType="afterEffect">
                                  <p:stCondLst>
                                    <p:cond delay="20"/>
                                  </p:stCondLst>
                                  <p:childTnLst>
                                    <p:set>
                                      <p:cBhvr>
                                        <p:cTn id="880" dur="1" fill="hold">
                                          <p:stCondLst>
                                            <p:cond delay="0"/>
                                          </p:stCondLst>
                                        </p:cTn>
                                        <p:tgtEl>
                                          <p:spTgt spid="16">
                                            <p:graphicEl>
                                              <a:chart seriesIdx="-4" categoryIdx="289" bldStep="category"/>
                                            </p:graphicEl>
                                          </p:spTgt>
                                        </p:tgtEl>
                                        <p:attrNameLst>
                                          <p:attrName>style.visibility</p:attrName>
                                        </p:attrNameLst>
                                      </p:cBhvr>
                                      <p:to>
                                        <p:strVal val="visible"/>
                                      </p:to>
                                    </p:set>
                                  </p:childTnLst>
                                </p:cTn>
                              </p:par>
                            </p:childTnLst>
                          </p:cTn>
                        </p:par>
                        <p:par>
                          <p:cTn id="881" fill="hold">
                            <p:stCondLst>
                              <p:cond delay="6230"/>
                            </p:stCondLst>
                            <p:childTnLst>
                              <p:par>
                                <p:cTn id="882" presetID="1" presetClass="entr" presetSubtype="0" fill="hold" grpId="0" nodeType="afterEffect">
                                  <p:stCondLst>
                                    <p:cond delay="20"/>
                                  </p:stCondLst>
                                  <p:childTnLst>
                                    <p:set>
                                      <p:cBhvr>
                                        <p:cTn id="883" dur="1" fill="hold">
                                          <p:stCondLst>
                                            <p:cond delay="0"/>
                                          </p:stCondLst>
                                        </p:cTn>
                                        <p:tgtEl>
                                          <p:spTgt spid="16">
                                            <p:graphicEl>
                                              <a:chart seriesIdx="-4" categoryIdx="290" bldStep="category"/>
                                            </p:graphicEl>
                                          </p:spTgt>
                                        </p:tgtEl>
                                        <p:attrNameLst>
                                          <p:attrName>style.visibility</p:attrName>
                                        </p:attrNameLst>
                                      </p:cBhvr>
                                      <p:to>
                                        <p:strVal val="visible"/>
                                      </p:to>
                                    </p:set>
                                  </p:childTnLst>
                                </p:cTn>
                              </p:par>
                            </p:childTnLst>
                          </p:cTn>
                        </p:par>
                        <p:par>
                          <p:cTn id="884" fill="hold">
                            <p:stCondLst>
                              <p:cond delay="6250"/>
                            </p:stCondLst>
                            <p:childTnLst>
                              <p:par>
                                <p:cTn id="885" presetID="1" presetClass="entr" presetSubtype="0" fill="hold" grpId="0" nodeType="afterEffect">
                                  <p:stCondLst>
                                    <p:cond delay="20"/>
                                  </p:stCondLst>
                                  <p:childTnLst>
                                    <p:set>
                                      <p:cBhvr>
                                        <p:cTn id="886" dur="1" fill="hold">
                                          <p:stCondLst>
                                            <p:cond delay="0"/>
                                          </p:stCondLst>
                                        </p:cTn>
                                        <p:tgtEl>
                                          <p:spTgt spid="16">
                                            <p:graphicEl>
                                              <a:chart seriesIdx="-4" categoryIdx="291" bldStep="category"/>
                                            </p:graphicEl>
                                          </p:spTgt>
                                        </p:tgtEl>
                                        <p:attrNameLst>
                                          <p:attrName>style.visibility</p:attrName>
                                        </p:attrNameLst>
                                      </p:cBhvr>
                                      <p:to>
                                        <p:strVal val="visible"/>
                                      </p:to>
                                    </p:set>
                                  </p:childTnLst>
                                </p:cTn>
                              </p:par>
                            </p:childTnLst>
                          </p:cTn>
                        </p:par>
                        <p:par>
                          <p:cTn id="887" fill="hold">
                            <p:stCondLst>
                              <p:cond delay="6270"/>
                            </p:stCondLst>
                            <p:childTnLst>
                              <p:par>
                                <p:cTn id="888" presetID="1" presetClass="entr" presetSubtype="0" fill="hold" grpId="0" nodeType="afterEffect">
                                  <p:stCondLst>
                                    <p:cond delay="20"/>
                                  </p:stCondLst>
                                  <p:childTnLst>
                                    <p:set>
                                      <p:cBhvr>
                                        <p:cTn id="889" dur="1" fill="hold">
                                          <p:stCondLst>
                                            <p:cond delay="0"/>
                                          </p:stCondLst>
                                        </p:cTn>
                                        <p:tgtEl>
                                          <p:spTgt spid="16">
                                            <p:graphicEl>
                                              <a:chart seriesIdx="-4" categoryIdx="292" bldStep="category"/>
                                            </p:graphicEl>
                                          </p:spTgt>
                                        </p:tgtEl>
                                        <p:attrNameLst>
                                          <p:attrName>style.visibility</p:attrName>
                                        </p:attrNameLst>
                                      </p:cBhvr>
                                      <p:to>
                                        <p:strVal val="visible"/>
                                      </p:to>
                                    </p:set>
                                  </p:childTnLst>
                                </p:cTn>
                              </p:par>
                            </p:childTnLst>
                          </p:cTn>
                        </p:par>
                        <p:par>
                          <p:cTn id="890" fill="hold">
                            <p:stCondLst>
                              <p:cond delay="6290"/>
                            </p:stCondLst>
                            <p:childTnLst>
                              <p:par>
                                <p:cTn id="891" presetID="1" presetClass="entr" presetSubtype="0" fill="hold" grpId="0" nodeType="afterEffect">
                                  <p:stCondLst>
                                    <p:cond delay="20"/>
                                  </p:stCondLst>
                                  <p:childTnLst>
                                    <p:set>
                                      <p:cBhvr>
                                        <p:cTn id="892" dur="1" fill="hold">
                                          <p:stCondLst>
                                            <p:cond delay="0"/>
                                          </p:stCondLst>
                                        </p:cTn>
                                        <p:tgtEl>
                                          <p:spTgt spid="16">
                                            <p:graphicEl>
                                              <a:chart seriesIdx="-4" categoryIdx="293" bldStep="category"/>
                                            </p:graphicEl>
                                          </p:spTgt>
                                        </p:tgtEl>
                                        <p:attrNameLst>
                                          <p:attrName>style.visibility</p:attrName>
                                        </p:attrNameLst>
                                      </p:cBhvr>
                                      <p:to>
                                        <p:strVal val="visible"/>
                                      </p:to>
                                    </p:set>
                                  </p:childTnLst>
                                </p:cTn>
                              </p:par>
                            </p:childTnLst>
                          </p:cTn>
                        </p:par>
                        <p:par>
                          <p:cTn id="893" fill="hold">
                            <p:stCondLst>
                              <p:cond delay="6310"/>
                            </p:stCondLst>
                            <p:childTnLst>
                              <p:par>
                                <p:cTn id="894" presetID="1" presetClass="entr" presetSubtype="0" fill="hold" grpId="0" nodeType="afterEffect">
                                  <p:stCondLst>
                                    <p:cond delay="20"/>
                                  </p:stCondLst>
                                  <p:childTnLst>
                                    <p:set>
                                      <p:cBhvr>
                                        <p:cTn id="895" dur="1" fill="hold">
                                          <p:stCondLst>
                                            <p:cond delay="0"/>
                                          </p:stCondLst>
                                        </p:cTn>
                                        <p:tgtEl>
                                          <p:spTgt spid="16">
                                            <p:graphicEl>
                                              <a:chart seriesIdx="-4" categoryIdx="294" bldStep="category"/>
                                            </p:graphicEl>
                                          </p:spTgt>
                                        </p:tgtEl>
                                        <p:attrNameLst>
                                          <p:attrName>style.visibility</p:attrName>
                                        </p:attrNameLst>
                                      </p:cBhvr>
                                      <p:to>
                                        <p:strVal val="visible"/>
                                      </p:to>
                                    </p:set>
                                  </p:childTnLst>
                                </p:cTn>
                              </p:par>
                            </p:childTnLst>
                          </p:cTn>
                        </p:par>
                        <p:par>
                          <p:cTn id="896" fill="hold">
                            <p:stCondLst>
                              <p:cond delay="6330"/>
                            </p:stCondLst>
                            <p:childTnLst>
                              <p:par>
                                <p:cTn id="897" presetID="1" presetClass="entr" presetSubtype="0" fill="hold" grpId="0" nodeType="afterEffect">
                                  <p:stCondLst>
                                    <p:cond delay="20"/>
                                  </p:stCondLst>
                                  <p:childTnLst>
                                    <p:set>
                                      <p:cBhvr>
                                        <p:cTn id="898" dur="1" fill="hold">
                                          <p:stCondLst>
                                            <p:cond delay="0"/>
                                          </p:stCondLst>
                                        </p:cTn>
                                        <p:tgtEl>
                                          <p:spTgt spid="16">
                                            <p:graphicEl>
                                              <a:chart seriesIdx="-4" categoryIdx="295" bldStep="category"/>
                                            </p:graphicEl>
                                          </p:spTgt>
                                        </p:tgtEl>
                                        <p:attrNameLst>
                                          <p:attrName>style.visibility</p:attrName>
                                        </p:attrNameLst>
                                      </p:cBhvr>
                                      <p:to>
                                        <p:strVal val="visible"/>
                                      </p:to>
                                    </p:set>
                                  </p:childTnLst>
                                </p:cTn>
                              </p:par>
                            </p:childTnLst>
                          </p:cTn>
                        </p:par>
                        <p:par>
                          <p:cTn id="899" fill="hold">
                            <p:stCondLst>
                              <p:cond delay="6350"/>
                            </p:stCondLst>
                            <p:childTnLst>
                              <p:par>
                                <p:cTn id="900" presetID="1" presetClass="entr" presetSubtype="0" fill="hold" grpId="0" nodeType="afterEffect">
                                  <p:stCondLst>
                                    <p:cond delay="20"/>
                                  </p:stCondLst>
                                  <p:childTnLst>
                                    <p:set>
                                      <p:cBhvr>
                                        <p:cTn id="901" dur="1" fill="hold">
                                          <p:stCondLst>
                                            <p:cond delay="0"/>
                                          </p:stCondLst>
                                        </p:cTn>
                                        <p:tgtEl>
                                          <p:spTgt spid="16">
                                            <p:graphicEl>
                                              <a:chart seriesIdx="-4" categoryIdx="296" bldStep="category"/>
                                            </p:graphicEl>
                                          </p:spTgt>
                                        </p:tgtEl>
                                        <p:attrNameLst>
                                          <p:attrName>style.visibility</p:attrName>
                                        </p:attrNameLst>
                                      </p:cBhvr>
                                      <p:to>
                                        <p:strVal val="visible"/>
                                      </p:to>
                                    </p:set>
                                  </p:childTnLst>
                                </p:cTn>
                              </p:par>
                            </p:childTnLst>
                          </p:cTn>
                        </p:par>
                        <p:par>
                          <p:cTn id="902" fill="hold">
                            <p:stCondLst>
                              <p:cond delay="6370"/>
                            </p:stCondLst>
                            <p:childTnLst>
                              <p:par>
                                <p:cTn id="903" presetID="1" presetClass="entr" presetSubtype="0" fill="hold" grpId="0" nodeType="afterEffect">
                                  <p:stCondLst>
                                    <p:cond delay="20"/>
                                  </p:stCondLst>
                                  <p:childTnLst>
                                    <p:set>
                                      <p:cBhvr>
                                        <p:cTn id="904" dur="1" fill="hold">
                                          <p:stCondLst>
                                            <p:cond delay="0"/>
                                          </p:stCondLst>
                                        </p:cTn>
                                        <p:tgtEl>
                                          <p:spTgt spid="16">
                                            <p:graphicEl>
                                              <a:chart seriesIdx="-4" categoryIdx="297" bldStep="category"/>
                                            </p:graphicEl>
                                          </p:spTgt>
                                        </p:tgtEl>
                                        <p:attrNameLst>
                                          <p:attrName>style.visibility</p:attrName>
                                        </p:attrNameLst>
                                      </p:cBhvr>
                                      <p:to>
                                        <p:strVal val="visible"/>
                                      </p:to>
                                    </p:set>
                                  </p:childTnLst>
                                </p:cTn>
                              </p:par>
                            </p:childTnLst>
                          </p:cTn>
                        </p:par>
                        <p:par>
                          <p:cTn id="905" fill="hold">
                            <p:stCondLst>
                              <p:cond delay="6390"/>
                            </p:stCondLst>
                            <p:childTnLst>
                              <p:par>
                                <p:cTn id="906" presetID="1" presetClass="entr" presetSubtype="0" fill="hold" grpId="0" nodeType="afterEffect">
                                  <p:stCondLst>
                                    <p:cond delay="20"/>
                                  </p:stCondLst>
                                  <p:childTnLst>
                                    <p:set>
                                      <p:cBhvr>
                                        <p:cTn id="907" dur="1" fill="hold">
                                          <p:stCondLst>
                                            <p:cond delay="0"/>
                                          </p:stCondLst>
                                        </p:cTn>
                                        <p:tgtEl>
                                          <p:spTgt spid="16">
                                            <p:graphicEl>
                                              <a:chart seriesIdx="-4" categoryIdx="298" bldStep="category"/>
                                            </p:graphicEl>
                                          </p:spTgt>
                                        </p:tgtEl>
                                        <p:attrNameLst>
                                          <p:attrName>style.visibility</p:attrName>
                                        </p:attrNameLst>
                                      </p:cBhvr>
                                      <p:to>
                                        <p:strVal val="visible"/>
                                      </p:to>
                                    </p:set>
                                  </p:childTnLst>
                                </p:cTn>
                              </p:par>
                            </p:childTnLst>
                          </p:cTn>
                        </p:par>
                        <p:par>
                          <p:cTn id="908" fill="hold">
                            <p:stCondLst>
                              <p:cond delay="6410"/>
                            </p:stCondLst>
                            <p:childTnLst>
                              <p:par>
                                <p:cTn id="909" presetID="1" presetClass="entr" presetSubtype="0" fill="hold" grpId="0" nodeType="afterEffect">
                                  <p:stCondLst>
                                    <p:cond delay="20"/>
                                  </p:stCondLst>
                                  <p:childTnLst>
                                    <p:set>
                                      <p:cBhvr>
                                        <p:cTn id="910" dur="1" fill="hold">
                                          <p:stCondLst>
                                            <p:cond delay="0"/>
                                          </p:stCondLst>
                                        </p:cTn>
                                        <p:tgtEl>
                                          <p:spTgt spid="16">
                                            <p:graphicEl>
                                              <a:chart seriesIdx="-4" categoryIdx="299" bldStep="category"/>
                                            </p:graphicEl>
                                          </p:spTgt>
                                        </p:tgtEl>
                                        <p:attrNameLst>
                                          <p:attrName>style.visibility</p:attrName>
                                        </p:attrNameLst>
                                      </p:cBhvr>
                                      <p:to>
                                        <p:strVal val="visible"/>
                                      </p:to>
                                    </p:set>
                                  </p:childTnLst>
                                </p:cTn>
                              </p:par>
                            </p:childTnLst>
                          </p:cTn>
                        </p:par>
                        <p:par>
                          <p:cTn id="911" fill="hold">
                            <p:stCondLst>
                              <p:cond delay="6430"/>
                            </p:stCondLst>
                            <p:childTnLst>
                              <p:par>
                                <p:cTn id="912" presetID="1" presetClass="entr" presetSubtype="0" fill="hold" grpId="0" nodeType="afterEffect">
                                  <p:stCondLst>
                                    <p:cond delay="20"/>
                                  </p:stCondLst>
                                  <p:childTnLst>
                                    <p:set>
                                      <p:cBhvr>
                                        <p:cTn id="913" dur="1" fill="hold">
                                          <p:stCondLst>
                                            <p:cond delay="0"/>
                                          </p:stCondLst>
                                        </p:cTn>
                                        <p:tgtEl>
                                          <p:spTgt spid="16">
                                            <p:graphicEl>
                                              <a:chart seriesIdx="-4" categoryIdx="300" bldStep="category"/>
                                            </p:graphicEl>
                                          </p:spTgt>
                                        </p:tgtEl>
                                        <p:attrNameLst>
                                          <p:attrName>style.visibility</p:attrName>
                                        </p:attrNameLst>
                                      </p:cBhvr>
                                      <p:to>
                                        <p:strVal val="visible"/>
                                      </p:to>
                                    </p:set>
                                  </p:childTnLst>
                                </p:cTn>
                              </p:par>
                            </p:childTnLst>
                          </p:cTn>
                        </p:par>
                        <p:par>
                          <p:cTn id="914" fill="hold">
                            <p:stCondLst>
                              <p:cond delay="6450"/>
                            </p:stCondLst>
                            <p:childTnLst>
                              <p:par>
                                <p:cTn id="915" presetID="1" presetClass="entr" presetSubtype="0" fill="hold" grpId="0" nodeType="afterEffect">
                                  <p:stCondLst>
                                    <p:cond delay="20"/>
                                  </p:stCondLst>
                                  <p:childTnLst>
                                    <p:set>
                                      <p:cBhvr>
                                        <p:cTn id="916" dur="1" fill="hold">
                                          <p:stCondLst>
                                            <p:cond delay="0"/>
                                          </p:stCondLst>
                                        </p:cTn>
                                        <p:tgtEl>
                                          <p:spTgt spid="16">
                                            <p:graphicEl>
                                              <a:chart seriesIdx="-4" categoryIdx="301" bldStep="category"/>
                                            </p:graphicEl>
                                          </p:spTgt>
                                        </p:tgtEl>
                                        <p:attrNameLst>
                                          <p:attrName>style.visibility</p:attrName>
                                        </p:attrNameLst>
                                      </p:cBhvr>
                                      <p:to>
                                        <p:strVal val="visible"/>
                                      </p:to>
                                    </p:set>
                                  </p:childTnLst>
                                </p:cTn>
                              </p:par>
                            </p:childTnLst>
                          </p:cTn>
                        </p:par>
                        <p:par>
                          <p:cTn id="917" fill="hold">
                            <p:stCondLst>
                              <p:cond delay="6470"/>
                            </p:stCondLst>
                            <p:childTnLst>
                              <p:par>
                                <p:cTn id="918" presetID="1" presetClass="entr" presetSubtype="0" fill="hold" grpId="0" nodeType="afterEffect">
                                  <p:stCondLst>
                                    <p:cond delay="20"/>
                                  </p:stCondLst>
                                  <p:childTnLst>
                                    <p:set>
                                      <p:cBhvr>
                                        <p:cTn id="919" dur="1" fill="hold">
                                          <p:stCondLst>
                                            <p:cond delay="0"/>
                                          </p:stCondLst>
                                        </p:cTn>
                                        <p:tgtEl>
                                          <p:spTgt spid="16">
                                            <p:graphicEl>
                                              <a:chart seriesIdx="-4" categoryIdx="302" bldStep="category"/>
                                            </p:graphicEl>
                                          </p:spTgt>
                                        </p:tgtEl>
                                        <p:attrNameLst>
                                          <p:attrName>style.visibility</p:attrName>
                                        </p:attrNameLst>
                                      </p:cBhvr>
                                      <p:to>
                                        <p:strVal val="visible"/>
                                      </p:to>
                                    </p:set>
                                  </p:childTnLst>
                                </p:cTn>
                              </p:par>
                            </p:childTnLst>
                          </p:cTn>
                        </p:par>
                        <p:par>
                          <p:cTn id="920" fill="hold">
                            <p:stCondLst>
                              <p:cond delay="6490"/>
                            </p:stCondLst>
                            <p:childTnLst>
                              <p:par>
                                <p:cTn id="921" presetID="1" presetClass="entr" presetSubtype="0" fill="hold" grpId="0" nodeType="afterEffect">
                                  <p:stCondLst>
                                    <p:cond delay="20"/>
                                  </p:stCondLst>
                                  <p:childTnLst>
                                    <p:set>
                                      <p:cBhvr>
                                        <p:cTn id="922" dur="1" fill="hold">
                                          <p:stCondLst>
                                            <p:cond delay="0"/>
                                          </p:stCondLst>
                                        </p:cTn>
                                        <p:tgtEl>
                                          <p:spTgt spid="16">
                                            <p:graphicEl>
                                              <a:chart seriesIdx="-4" categoryIdx="303" bldStep="category"/>
                                            </p:graphicEl>
                                          </p:spTgt>
                                        </p:tgtEl>
                                        <p:attrNameLst>
                                          <p:attrName>style.visibility</p:attrName>
                                        </p:attrNameLst>
                                      </p:cBhvr>
                                      <p:to>
                                        <p:strVal val="visible"/>
                                      </p:to>
                                    </p:set>
                                  </p:childTnLst>
                                </p:cTn>
                              </p:par>
                            </p:childTnLst>
                          </p:cTn>
                        </p:par>
                        <p:par>
                          <p:cTn id="923" fill="hold">
                            <p:stCondLst>
                              <p:cond delay="6510"/>
                            </p:stCondLst>
                            <p:childTnLst>
                              <p:par>
                                <p:cTn id="924" presetID="1" presetClass="entr" presetSubtype="0" fill="hold" grpId="0" nodeType="afterEffect">
                                  <p:stCondLst>
                                    <p:cond delay="20"/>
                                  </p:stCondLst>
                                  <p:childTnLst>
                                    <p:set>
                                      <p:cBhvr>
                                        <p:cTn id="925" dur="1" fill="hold">
                                          <p:stCondLst>
                                            <p:cond delay="0"/>
                                          </p:stCondLst>
                                        </p:cTn>
                                        <p:tgtEl>
                                          <p:spTgt spid="16">
                                            <p:graphicEl>
                                              <a:chart seriesIdx="-4" categoryIdx="304" bldStep="category"/>
                                            </p:graphicEl>
                                          </p:spTgt>
                                        </p:tgtEl>
                                        <p:attrNameLst>
                                          <p:attrName>style.visibility</p:attrName>
                                        </p:attrNameLst>
                                      </p:cBhvr>
                                      <p:to>
                                        <p:strVal val="visible"/>
                                      </p:to>
                                    </p:set>
                                  </p:childTnLst>
                                </p:cTn>
                              </p:par>
                            </p:childTnLst>
                          </p:cTn>
                        </p:par>
                        <p:par>
                          <p:cTn id="926" fill="hold">
                            <p:stCondLst>
                              <p:cond delay="6530"/>
                            </p:stCondLst>
                            <p:childTnLst>
                              <p:par>
                                <p:cTn id="927" presetID="1" presetClass="entr" presetSubtype="0" fill="hold" grpId="0" nodeType="afterEffect">
                                  <p:stCondLst>
                                    <p:cond delay="20"/>
                                  </p:stCondLst>
                                  <p:childTnLst>
                                    <p:set>
                                      <p:cBhvr>
                                        <p:cTn id="928" dur="1" fill="hold">
                                          <p:stCondLst>
                                            <p:cond delay="0"/>
                                          </p:stCondLst>
                                        </p:cTn>
                                        <p:tgtEl>
                                          <p:spTgt spid="16">
                                            <p:graphicEl>
                                              <a:chart seriesIdx="-4" categoryIdx="305" bldStep="category"/>
                                            </p:graphicEl>
                                          </p:spTgt>
                                        </p:tgtEl>
                                        <p:attrNameLst>
                                          <p:attrName>style.visibility</p:attrName>
                                        </p:attrNameLst>
                                      </p:cBhvr>
                                      <p:to>
                                        <p:strVal val="visible"/>
                                      </p:to>
                                    </p:set>
                                  </p:childTnLst>
                                </p:cTn>
                              </p:par>
                            </p:childTnLst>
                          </p:cTn>
                        </p:par>
                        <p:par>
                          <p:cTn id="929" fill="hold">
                            <p:stCondLst>
                              <p:cond delay="6550"/>
                            </p:stCondLst>
                            <p:childTnLst>
                              <p:par>
                                <p:cTn id="930" presetID="1" presetClass="entr" presetSubtype="0" fill="hold" grpId="0" nodeType="afterEffect">
                                  <p:stCondLst>
                                    <p:cond delay="20"/>
                                  </p:stCondLst>
                                  <p:childTnLst>
                                    <p:set>
                                      <p:cBhvr>
                                        <p:cTn id="931" dur="1" fill="hold">
                                          <p:stCondLst>
                                            <p:cond delay="0"/>
                                          </p:stCondLst>
                                        </p:cTn>
                                        <p:tgtEl>
                                          <p:spTgt spid="16">
                                            <p:graphicEl>
                                              <a:chart seriesIdx="-4" categoryIdx="306" bldStep="category"/>
                                            </p:graphicEl>
                                          </p:spTgt>
                                        </p:tgtEl>
                                        <p:attrNameLst>
                                          <p:attrName>style.visibility</p:attrName>
                                        </p:attrNameLst>
                                      </p:cBhvr>
                                      <p:to>
                                        <p:strVal val="visible"/>
                                      </p:to>
                                    </p:set>
                                  </p:childTnLst>
                                </p:cTn>
                              </p:par>
                            </p:childTnLst>
                          </p:cTn>
                        </p:par>
                        <p:par>
                          <p:cTn id="932" fill="hold">
                            <p:stCondLst>
                              <p:cond delay="6570"/>
                            </p:stCondLst>
                            <p:childTnLst>
                              <p:par>
                                <p:cTn id="933" presetID="1" presetClass="entr" presetSubtype="0" fill="hold" grpId="0" nodeType="afterEffect">
                                  <p:stCondLst>
                                    <p:cond delay="20"/>
                                  </p:stCondLst>
                                  <p:childTnLst>
                                    <p:set>
                                      <p:cBhvr>
                                        <p:cTn id="934" dur="1" fill="hold">
                                          <p:stCondLst>
                                            <p:cond delay="0"/>
                                          </p:stCondLst>
                                        </p:cTn>
                                        <p:tgtEl>
                                          <p:spTgt spid="16">
                                            <p:graphicEl>
                                              <a:chart seriesIdx="-4" categoryIdx="307" bldStep="category"/>
                                            </p:graphicEl>
                                          </p:spTgt>
                                        </p:tgtEl>
                                        <p:attrNameLst>
                                          <p:attrName>style.visibility</p:attrName>
                                        </p:attrNameLst>
                                      </p:cBhvr>
                                      <p:to>
                                        <p:strVal val="visible"/>
                                      </p:to>
                                    </p:set>
                                  </p:childTnLst>
                                </p:cTn>
                              </p:par>
                            </p:childTnLst>
                          </p:cTn>
                        </p:par>
                        <p:par>
                          <p:cTn id="935" fill="hold">
                            <p:stCondLst>
                              <p:cond delay="6590"/>
                            </p:stCondLst>
                            <p:childTnLst>
                              <p:par>
                                <p:cTn id="936" presetID="1" presetClass="entr" presetSubtype="0" fill="hold" grpId="0" nodeType="afterEffect">
                                  <p:stCondLst>
                                    <p:cond delay="20"/>
                                  </p:stCondLst>
                                  <p:childTnLst>
                                    <p:set>
                                      <p:cBhvr>
                                        <p:cTn id="937" dur="1" fill="hold">
                                          <p:stCondLst>
                                            <p:cond delay="0"/>
                                          </p:stCondLst>
                                        </p:cTn>
                                        <p:tgtEl>
                                          <p:spTgt spid="16">
                                            <p:graphicEl>
                                              <a:chart seriesIdx="-4" categoryIdx="308" bldStep="category"/>
                                            </p:graphicEl>
                                          </p:spTgt>
                                        </p:tgtEl>
                                        <p:attrNameLst>
                                          <p:attrName>style.visibility</p:attrName>
                                        </p:attrNameLst>
                                      </p:cBhvr>
                                      <p:to>
                                        <p:strVal val="visible"/>
                                      </p:to>
                                    </p:set>
                                  </p:childTnLst>
                                </p:cTn>
                              </p:par>
                            </p:childTnLst>
                          </p:cTn>
                        </p:par>
                        <p:par>
                          <p:cTn id="938" fill="hold">
                            <p:stCondLst>
                              <p:cond delay="6610"/>
                            </p:stCondLst>
                            <p:childTnLst>
                              <p:par>
                                <p:cTn id="939" presetID="1" presetClass="entr" presetSubtype="0" fill="hold" grpId="0" nodeType="afterEffect">
                                  <p:stCondLst>
                                    <p:cond delay="20"/>
                                  </p:stCondLst>
                                  <p:childTnLst>
                                    <p:set>
                                      <p:cBhvr>
                                        <p:cTn id="940" dur="1" fill="hold">
                                          <p:stCondLst>
                                            <p:cond delay="0"/>
                                          </p:stCondLst>
                                        </p:cTn>
                                        <p:tgtEl>
                                          <p:spTgt spid="16">
                                            <p:graphicEl>
                                              <a:chart seriesIdx="-4" categoryIdx="309" bldStep="category"/>
                                            </p:graphicEl>
                                          </p:spTgt>
                                        </p:tgtEl>
                                        <p:attrNameLst>
                                          <p:attrName>style.visibility</p:attrName>
                                        </p:attrNameLst>
                                      </p:cBhvr>
                                      <p:to>
                                        <p:strVal val="visible"/>
                                      </p:to>
                                    </p:set>
                                  </p:childTnLst>
                                </p:cTn>
                              </p:par>
                            </p:childTnLst>
                          </p:cTn>
                        </p:par>
                        <p:par>
                          <p:cTn id="941" fill="hold">
                            <p:stCondLst>
                              <p:cond delay="6630"/>
                            </p:stCondLst>
                            <p:childTnLst>
                              <p:par>
                                <p:cTn id="942" presetID="1" presetClass="entr" presetSubtype="0" fill="hold" grpId="0" nodeType="afterEffect">
                                  <p:stCondLst>
                                    <p:cond delay="20"/>
                                  </p:stCondLst>
                                  <p:childTnLst>
                                    <p:set>
                                      <p:cBhvr>
                                        <p:cTn id="943" dur="1" fill="hold">
                                          <p:stCondLst>
                                            <p:cond delay="0"/>
                                          </p:stCondLst>
                                        </p:cTn>
                                        <p:tgtEl>
                                          <p:spTgt spid="16">
                                            <p:graphicEl>
                                              <a:chart seriesIdx="-4" categoryIdx="310" bldStep="category"/>
                                            </p:graphicEl>
                                          </p:spTgt>
                                        </p:tgtEl>
                                        <p:attrNameLst>
                                          <p:attrName>style.visibility</p:attrName>
                                        </p:attrNameLst>
                                      </p:cBhvr>
                                      <p:to>
                                        <p:strVal val="visible"/>
                                      </p:to>
                                    </p:set>
                                  </p:childTnLst>
                                </p:cTn>
                              </p:par>
                            </p:childTnLst>
                          </p:cTn>
                        </p:par>
                        <p:par>
                          <p:cTn id="944" fill="hold">
                            <p:stCondLst>
                              <p:cond delay="6650"/>
                            </p:stCondLst>
                            <p:childTnLst>
                              <p:par>
                                <p:cTn id="945" presetID="1" presetClass="entr" presetSubtype="0" fill="hold" grpId="0" nodeType="afterEffect">
                                  <p:stCondLst>
                                    <p:cond delay="20"/>
                                  </p:stCondLst>
                                  <p:childTnLst>
                                    <p:set>
                                      <p:cBhvr>
                                        <p:cTn id="946" dur="1" fill="hold">
                                          <p:stCondLst>
                                            <p:cond delay="0"/>
                                          </p:stCondLst>
                                        </p:cTn>
                                        <p:tgtEl>
                                          <p:spTgt spid="16">
                                            <p:graphicEl>
                                              <a:chart seriesIdx="-4" categoryIdx="311" bldStep="category"/>
                                            </p:graphicEl>
                                          </p:spTgt>
                                        </p:tgtEl>
                                        <p:attrNameLst>
                                          <p:attrName>style.visibility</p:attrName>
                                        </p:attrNameLst>
                                      </p:cBhvr>
                                      <p:to>
                                        <p:strVal val="visible"/>
                                      </p:to>
                                    </p:set>
                                  </p:childTnLst>
                                </p:cTn>
                              </p:par>
                            </p:childTnLst>
                          </p:cTn>
                        </p:par>
                        <p:par>
                          <p:cTn id="947" fill="hold">
                            <p:stCondLst>
                              <p:cond delay="6670"/>
                            </p:stCondLst>
                            <p:childTnLst>
                              <p:par>
                                <p:cTn id="948" presetID="1" presetClass="entr" presetSubtype="0" fill="hold" grpId="0" nodeType="afterEffect">
                                  <p:stCondLst>
                                    <p:cond delay="20"/>
                                  </p:stCondLst>
                                  <p:childTnLst>
                                    <p:set>
                                      <p:cBhvr>
                                        <p:cTn id="949" dur="1" fill="hold">
                                          <p:stCondLst>
                                            <p:cond delay="0"/>
                                          </p:stCondLst>
                                        </p:cTn>
                                        <p:tgtEl>
                                          <p:spTgt spid="16">
                                            <p:graphicEl>
                                              <a:chart seriesIdx="-4" categoryIdx="312" bldStep="category"/>
                                            </p:graphicEl>
                                          </p:spTgt>
                                        </p:tgtEl>
                                        <p:attrNameLst>
                                          <p:attrName>style.visibility</p:attrName>
                                        </p:attrNameLst>
                                      </p:cBhvr>
                                      <p:to>
                                        <p:strVal val="visible"/>
                                      </p:to>
                                    </p:set>
                                  </p:childTnLst>
                                </p:cTn>
                              </p:par>
                            </p:childTnLst>
                          </p:cTn>
                        </p:par>
                        <p:par>
                          <p:cTn id="950" fill="hold">
                            <p:stCondLst>
                              <p:cond delay="6690"/>
                            </p:stCondLst>
                            <p:childTnLst>
                              <p:par>
                                <p:cTn id="951" presetID="1" presetClass="entr" presetSubtype="0" fill="hold" grpId="0" nodeType="afterEffect">
                                  <p:stCondLst>
                                    <p:cond delay="20"/>
                                  </p:stCondLst>
                                  <p:childTnLst>
                                    <p:set>
                                      <p:cBhvr>
                                        <p:cTn id="952" dur="1" fill="hold">
                                          <p:stCondLst>
                                            <p:cond delay="0"/>
                                          </p:stCondLst>
                                        </p:cTn>
                                        <p:tgtEl>
                                          <p:spTgt spid="16">
                                            <p:graphicEl>
                                              <a:chart seriesIdx="-4" categoryIdx="313" bldStep="category"/>
                                            </p:graphicEl>
                                          </p:spTgt>
                                        </p:tgtEl>
                                        <p:attrNameLst>
                                          <p:attrName>style.visibility</p:attrName>
                                        </p:attrNameLst>
                                      </p:cBhvr>
                                      <p:to>
                                        <p:strVal val="visible"/>
                                      </p:to>
                                    </p:set>
                                  </p:childTnLst>
                                </p:cTn>
                              </p:par>
                            </p:childTnLst>
                          </p:cTn>
                        </p:par>
                        <p:par>
                          <p:cTn id="953" fill="hold">
                            <p:stCondLst>
                              <p:cond delay="6710"/>
                            </p:stCondLst>
                            <p:childTnLst>
                              <p:par>
                                <p:cTn id="954" presetID="1" presetClass="entr" presetSubtype="0" fill="hold" grpId="0" nodeType="afterEffect">
                                  <p:stCondLst>
                                    <p:cond delay="20"/>
                                  </p:stCondLst>
                                  <p:childTnLst>
                                    <p:set>
                                      <p:cBhvr>
                                        <p:cTn id="955" dur="1" fill="hold">
                                          <p:stCondLst>
                                            <p:cond delay="0"/>
                                          </p:stCondLst>
                                        </p:cTn>
                                        <p:tgtEl>
                                          <p:spTgt spid="16">
                                            <p:graphicEl>
                                              <a:chart seriesIdx="-4" categoryIdx="314" bldStep="category"/>
                                            </p:graphicEl>
                                          </p:spTgt>
                                        </p:tgtEl>
                                        <p:attrNameLst>
                                          <p:attrName>style.visibility</p:attrName>
                                        </p:attrNameLst>
                                      </p:cBhvr>
                                      <p:to>
                                        <p:strVal val="visible"/>
                                      </p:to>
                                    </p:set>
                                  </p:childTnLst>
                                </p:cTn>
                              </p:par>
                            </p:childTnLst>
                          </p:cTn>
                        </p:par>
                        <p:par>
                          <p:cTn id="956" fill="hold">
                            <p:stCondLst>
                              <p:cond delay="6730"/>
                            </p:stCondLst>
                            <p:childTnLst>
                              <p:par>
                                <p:cTn id="957" presetID="1" presetClass="entr" presetSubtype="0" fill="hold" grpId="0" nodeType="afterEffect">
                                  <p:stCondLst>
                                    <p:cond delay="20"/>
                                  </p:stCondLst>
                                  <p:childTnLst>
                                    <p:set>
                                      <p:cBhvr>
                                        <p:cTn id="958" dur="1" fill="hold">
                                          <p:stCondLst>
                                            <p:cond delay="0"/>
                                          </p:stCondLst>
                                        </p:cTn>
                                        <p:tgtEl>
                                          <p:spTgt spid="16">
                                            <p:graphicEl>
                                              <a:chart seriesIdx="-4" categoryIdx="315" bldStep="category"/>
                                            </p:graphicEl>
                                          </p:spTgt>
                                        </p:tgtEl>
                                        <p:attrNameLst>
                                          <p:attrName>style.visibility</p:attrName>
                                        </p:attrNameLst>
                                      </p:cBhvr>
                                      <p:to>
                                        <p:strVal val="visible"/>
                                      </p:to>
                                    </p:set>
                                  </p:childTnLst>
                                </p:cTn>
                              </p:par>
                            </p:childTnLst>
                          </p:cTn>
                        </p:par>
                        <p:par>
                          <p:cTn id="959" fill="hold">
                            <p:stCondLst>
                              <p:cond delay="6750"/>
                            </p:stCondLst>
                            <p:childTnLst>
                              <p:par>
                                <p:cTn id="960" presetID="1" presetClass="entr" presetSubtype="0" fill="hold" grpId="0" nodeType="afterEffect">
                                  <p:stCondLst>
                                    <p:cond delay="20"/>
                                  </p:stCondLst>
                                  <p:childTnLst>
                                    <p:set>
                                      <p:cBhvr>
                                        <p:cTn id="961" dur="1" fill="hold">
                                          <p:stCondLst>
                                            <p:cond delay="0"/>
                                          </p:stCondLst>
                                        </p:cTn>
                                        <p:tgtEl>
                                          <p:spTgt spid="16">
                                            <p:graphicEl>
                                              <a:chart seriesIdx="-4" categoryIdx="316" bldStep="category"/>
                                            </p:graphicEl>
                                          </p:spTgt>
                                        </p:tgtEl>
                                        <p:attrNameLst>
                                          <p:attrName>style.visibility</p:attrName>
                                        </p:attrNameLst>
                                      </p:cBhvr>
                                      <p:to>
                                        <p:strVal val="visible"/>
                                      </p:to>
                                    </p:set>
                                  </p:childTnLst>
                                </p:cTn>
                              </p:par>
                            </p:childTnLst>
                          </p:cTn>
                        </p:par>
                        <p:par>
                          <p:cTn id="962" fill="hold">
                            <p:stCondLst>
                              <p:cond delay="6770"/>
                            </p:stCondLst>
                            <p:childTnLst>
                              <p:par>
                                <p:cTn id="963" presetID="1" presetClass="entr" presetSubtype="0" fill="hold" grpId="0" nodeType="afterEffect">
                                  <p:stCondLst>
                                    <p:cond delay="20"/>
                                  </p:stCondLst>
                                  <p:childTnLst>
                                    <p:set>
                                      <p:cBhvr>
                                        <p:cTn id="964" dur="1" fill="hold">
                                          <p:stCondLst>
                                            <p:cond delay="0"/>
                                          </p:stCondLst>
                                        </p:cTn>
                                        <p:tgtEl>
                                          <p:spTgt spid="16">
                                            <p:graphicEl>
                                              <a:chart seriesIdx="-4" categoryIdx="317" bldStep="category"/>
                                            </p:graphicEl>
                                          </p:spTgt>
                                        </p:tgtEl>
                                        <p:attrNameLst>
                                          <p:attrName>style.visibility</p:attrName>
                                        </p:attrNameLst>
                                      </p:cBhvr>
                                      <p:to>
                                        <p:strVal val="visible"/>
                                      </p:to>
                                    </p:set>
                                  </p:childTnLst>
                                </p:cTn>
                              </p:par>
                            </p:childTnLst>
                          </p:cTn>
                        </p:par>
                        <p:par>
                          <p:cTn id="965" fill="hold">
                            <p:stCondLst>
                              <p:cond delay="6790"/>
                            </p:stCondLst>
                            <p:childTnLst>
                              <p:par>
                                <p:cTn id="966" presetID="1" presetClass="entr" presetSubtype="0" fill="hold" grpId="0" nodeType="afterEffect">
                                  <p:stCondLst>
                                    <p:cond delay="20"/>
                                  </p:stCondLst>
                                  <p:childTnLst>
                                    <p:set>
                                      <p:cBhvr>
                                        <p:cTn id="967" dur="1" fill="hold">
                                          <p:stCondLst>
                                            <p:cond delay="0"/>
                                          </p:stCondLst>
                                        </p:cTn>
                                        <p:tgtEl>
                                          <p:spTgt spid="16">
                                            <p:graphicEl>
                                              <a:chart seriesIdx="-4" categoryIdx="318" bldStep="category"/>
                                            </p:graphicEl>
                                          </p:spTgt>
                                        </p:tgtEl>
                                        <p:attrNameLst>
                                          <p:attrName>style.visibility</p:attrName>
                                        </p:attrNameLst>
                                      </p:cBhvr>
                                      <p:to>
                                        <p:strVal val="visible"/>
                                      </p:to>
                                    </p:set>
                                  </p:childTnLst>
                                </p:cTn>
                              </p:par>
                            </p:childTnLst>
                          </p:cTn>
                        </p:par>
                        <p:par>
                          <p:cTn id="968" fill="hold">
                            <p:stCondLst>
                              <p:cond delay="6810"/>
                            </p:stCondLst>
                            <p:childTnLst>
                              <p:par>
                                <p:cTn id="969" presetID="1" presetClass="entr" presetSubtype="0" fill="hold" grpId="0" nodeType="afterEffect">
                                  <p:stCondLst>
                                    <p:cond delay="20"/>
                                  </p:stCondLst>
                                  <p:childTnLst>
                                    <p:set>
                                      <p:cBhvr>
                                        <p:cTn id="970" dur="1" fill="hold">
                                          <p:stCondLst>
                                            <p:cond delay="0"/>
                                          </p:stCondLst>
                                        </p:cTn>
                                        <p:tgtEl>
                                          <p:spTgt spid="16">
                                            <p:graphicEl>
                                              <a:chart seriesIdx="-4" categoryIdx="319" bldStep="category"/>
                                            </p:graphicEl>
                                          </p:spTgt>
                                        </p:tgtEl>
                                        <p:attrNameLst>
                                          <p:attrName>style.visibility</p:attrName>
                                        </p:attrNameLst>
                                      </p:cBhvr>
                                      <p:to>
                                        <p:strVal val="visible"/>
                                      </p:to>
                                    </p:set>
                                  </p:childTnLst>
                                </p:cTn>
                              </p:par>
                            </p:childTnLst>
                          </p:cTn>
                        </p:par>
                        <p:par>
                          <p:cTn id="971" fill="hold">
                            <p:stCondLst>
                              <p:cond delay="6830"/>
                            </p:stCondLst>
                            <p:childTnLst>
                              <p:par>
                                <p:cTn id="972" presetID="1" presetClass="entr" presetSubtype="0" fill="hold" grpId="0" nodeType="afterEffect">
                                  <p:stCondLst>
                                    <p:cond delay="20"/>
                                  </p:stCondLst>
                                  <p:childTnLst>
                                    <p:set>
                                      <p:cBhvr>
                                        <p:cTn id="973" dur="1" fill="hold">
                                          <p:stCondLst>
                                            <p:cond delay="0"/>
                                          </p:stCondLst>
                                        </p:cTn>
                                        <p:tgtEl>
                                          <p:spTgt spid="16">
                                            <p:graphicEl>
                                              <a:chart seriesIdx="-4" categoryIdx="320" bldStep="category"/>
                                            </p:graphicEl>
                                          </p:spTgt>
                                        </p:tgtEl>
                                        <p:attrNameLst>
                                          <p:attrName>style.visibility</p:attrName>
                                        </p:attrNameLst>
                                      </p:cBhvr>
                                      <p:to>
                                        <p:strVal val="visible"/>
                                      </p:to>
                                    </p:set>
                                  </p:childTnLst>
                                </p:cTn>
                              </p:par>
                            </p:childTnLst>
                          </p:cTn>
                        </p:par>
                        <p:par>
                          <p:cTn id="974" fill="hold">
                            <p:stCondLst>
                              <p:cond delay="6850"/>
                            </p:stCondLst>
                            <p:childTnLst>
                              <p:par>
                                <p:cTn id="975" presetID="1" presetClass="entr" presetSubtype="0" fill="hold" grpId="0" nodeType="afterEffect">
                                  <p:stCondLst>
                                    <p:cond delay="20"/>
                                  </p:stCondLst>
                                  <p:childTnLst>
                                    <p:set>
                                      <p:cBhvr>
                                        <p:cTn id="976" dur="1" fill="hold">
                                          <p:stCondLst>
                                            <p:cond delay="0"/>
                                          </p:stCondLst>
                                        </p:cTn>
                                        <p:tgtEl>
                                          <p:spTgt spid="16">
                                            <p:graphicEl>
                                              <a:chart seriesIdx="-4" categoryIdx="321" bldStep="category"/>
                                            </p:graphicEl>
                                          </p:spTgt>
                                        </p:tgtEl>
                                        <p:attrNameLst>
                                          <p:attrName>style.visibility</p:attrName>
                                        </p:attrNameLst>
                                      </p:cBhvr>
                                      <p:to>
                                        <p:strVal val="visible"/>
                                      </p:to>
                                    </p:set>
                                  </p:childTnLst>
                                </p:cTn>
                              </p:par>
                            </p:childTnLst>
                          </p:cTn>
                        </p:par>
                        <p:par>
                          <p:cTn id="977" fill="hold">
                            <p:stCondLst>
                              <p:cond delay="6870"/>
                            </p:stCondLst>
                            <p:childTnLst>
                              <p:par>
                                <p:cTn id="978" presetID="1" presetClass="entr" presetSubtype="0" fill="hold" grpId="0" nodeType="afterEffect">
                                  <p:stCondLst>
                                    <p:cond delay="20"/>
                                  </p:stCondLst>
                                  <p:childTnLst>
                                    <p:set>
                                      <p:cBhvr>
                                        <p:cTn id="979" dur="1" fill="hold">
                                          <p:stCondLst>
                                            <p:cond delay="0"/>
                                          </p:stCondLst>
                                        </p:cTn>
                                        <p:tgtEl>
                                          <p:spTgt spid="16">
                                            <p:graphicEl>
                                              <a:chart seriesIdx="-4" categoryIdx="322" bldStep="category"/>
                                            </p:graphicEl>
                                          </p:spTgt>
                                        </p:tgtEl>
                                        <p:attrNameLst>
                                          <p:attrName>style.visibility</p:attrName>
                                        </p:attrNameLst>
                                      </p:cBhvr>
                                      <p:to>
                                        <p:strVal val="visible"/>
                                      </p:to>
                                    </p:set>
                                  </p:childTnLst>
                                </p:cTn>
                              </p:par>
                            </p:childTnLst>
                          </p:cTn>
                        </p:par>
                        <p:par>
                          <p:cTn id="980" fill="hold">
                            <p:stCondLst>
                              <p:cond delay="6890"/>
                            </p:stCondLst>
                            <p:childTnLst>
                              <p:par>
                                <p:cTn id="981" presetID="1" presetClass="entr" presetSubtype="0" fill="hold" grpId="0" nodeType="afterEffect">
                                  <p:stCondLst>
                                    <p:cond delay="20"/>
                                  </p:stCondLst>
                                  <p:childTnLst>
                                    <p:set>
                                      <p:cBhvr>
                                        <p:cTn id="982" dur="1" fill="hold">
                                          <p:stCondLst>
                                            <p:cond delay="0"/>
                                          </p:stCondLst>
                                        </p:cTn>
                                        <p:tgtEl>
                                          <p:spTgt spid="16">
                                            <p:graphicEl>
                                              <a:chart seriesIdx="-4" categoryIdx="323" bldStep="category"/>
                                            </p:graphicEl>
                                          </p:spTgt>
                                        </p:tgtEl>
                                        <p:attrNameLst>
                                          <p:attrName>style.visibility</p:attrName>
                                        </p:attrNameLst>
                                      </p:cBhvr>
                                      <p:to>
                                        <p:strVal val="visible"/>
                                      </p:to>
                                    </p:set>
                                  </p:childTnLst>
                                </p:cTn>
                              </p:par>
                            </p:childTnLst>
                          </p:cTn>
                        </p:par>
                        <p:par>
                          <p:cTn id="983" fill="hold">
                            <p:stCondLst>
                              <p:cond delay="6910"/>
                            </p:stCondLst>
                            <p:childTnLst>
                              <p:par>
                                <p:cTn id="984" presetID="1" presetClass="entr" presetSubtype="0" fill="hold" grpId="0" nodeType="afterEffect">
                                  <p:stCondLst>
                                    <p:cond delay="20"/>
                                  </p:stCondLst>
                                  <p:childTnLst>
                                    <p:set>
                                      <p:cBhvr>
                                        <p:cTn id="985" dur="1" fill="hold">
                                          <p:stCondLst>
                                            <p:cond delay="0"/>
                                          </p:stCondLst>
                                        </p:cTn>
                                        <p:tgtEl>
                                          <p:spTgt spid="16">
                                            <p:graphicEl>
                                              <a:chart seriesIdx="-4" categoryIdx="324" bldStep="category"/>
                                            </p:graphicEl>
                                          </p:spTgt>
                                        </p:tgtEl>
                                        <p:attrNameLst>
                                          <p:attrName>style.visibility</p:attrName>
                                        </p:attrNameLst>
                                      </p:cBhvr>
                                      <p:to>
                                        <p:strVal val="visible"/>
                                      </p:to>
                                    </p:set>
                                  </p:childTnLst>
                                </p:cTn>
                              </p:par>
                            </p:childTnLst>
                          </p:cTn>
                        </p:par>
                        <p:par>
                          <p:cTn id="986" fill="hold">
                            <p:stCondLst>
                              <p:cond delay="6930"/>
                            </p:stCondLst>
                            <p:childTnLst>
                              <p:par>
                                <p:cTn id="987" presetID="1" presetClass="entr" presetSubtype="0" fill="hold" grpId="0" nodeType="afterEffect">
                                  <p:stCondLst>
                                    <p:cond delay="20"/>
                                  </p:stCondLst>
                                  <p:childTnLst>
                                    <p:set>
                                      <p:cBhvr>
                                        <p:cTn id="988" dur="1" fill="hold">
                                          <p:stCondLst>
                                            <p:cond delay="0"/>
                                          </p:stCondLst>
                                        </p:cTn>
                                        <p:tgtEl>
                                          <p:spTgt spid="16">
                                            <p:graphicEl>
                                              <a:chart seriesIdx="-4" categoryIdx="325" bldStep="category"/>
                                            </p:graphicEl>
                                          </p:spTgt>
                                        </p:tgtEl>
                                        <p:attrNameLst>
                                          <p:attrName>style.visibility</p:attrName>
                                        </p:attrNameLst>
                                      </p:cBhvr>
                                      <p:to>
                                        <p:strVal val="visible"/>
                                      </p:to>
                                    </p:set>
                                  </p:childTnLst>
                                </p:cTn>
                              </p:par>
                            </p:childTnLst>
                          </p:cTn>
                        </p:par>
                        <p:par>
                          <p:cTn id="989" fill="hold">
                            <p:stCondLst>
                              <p:cond delay="6950"/>
                            </p:stCondLst>
                            <p:childTnLst>
                              <p:par>
                                <p:cTn id="990" presetID="1" presetClass="entr" presetSubtype="0" fill="hold" grpId="0" nodeType="afterEffect">
                                  <p:stCondLst>
                                    <p:cond delay="20"/>
                                  </p:stCondLst>
                                  <p:childTnLst>
                                    <p:set>
                                      <p:cBhvr>
                                        <p:cTn id="991" dur="1" fill="hold">
                                          <p:stCondLst>
                                            <p:cond delay="0"/>
                                          </p:stCondLst>
                                        </p:cTn>
                                        <p:tgtEl>
                                          <p:spTgt spid="16">
                                            <p:graphicEl>
                                              <a:chart seriesIdx="-4" categoryIdx="326" bldStep="category"/>
                                            </p:graphicEl>
                                          </p:spTgt>
                                        </p:tgtEl>
                                        <p:attrNameLst>
                                          <p:attrName>style.visibility</p:attrName>
                                        </p:attrNameLst>
                                      </p:cBhvr>
                                      <p:to>
                                        <p:strVal val="visible"/>
                                      </p:to>
                                    </p:set>
                                  </p:childTnLst>
                                </p:cTn>
                              </p:par>
                            </p:childTnLst>
                          </p:cTn>
                        </p:par>
                        <p:par>
                          <p:cTn id="992" fill="hold">
                            <p:stCondLst>
                              <p:cond delay="6970"/>
                            </p:stCondLst>
                            <p:childTnLst>
                              <p:par>
                                <p:cTn id="993" presetID="1" presetClass="entr" presetSubtype="0" fill="hold" grpId="0" nodeType="afterEffect">
                                  <p:stCondLst>
                                    <p:cond delay="20"/>
                                  </p:stCondLst>
                                  <p:childTnLst>
                                    <p:set>
                                      <p:cBhvr>
                                        <p:cTn id="994" dur="1" fill="hold">
                                          <p:stCondLst>
                                            <p:cond delay="0"/>
                                          </p:stCondLst>
                                        </p:cTn>
                                        <p:tgtEl>
                                          <p:spTgt spid="16">
                                            <p:graphicEl>
                                              <a:chart seriesIdx="-4" categoryIdx="327" bldStep="category"/>
                                            </p:graphicEl>
                                          </p:spTgt>
                                        </p:tgtEl>
                                        <p:attrNameLst>
                                          <p:attrName>style.visibility</p:attrName>
                                        </p:attrNameLst>
                                      </p:cBhvr>
                                      <p:to>
                                        <p:strVal val="visible"/>
                                      </p:to>
                                    </p:set>
                                  </p:childTnLst>
                                </p:cTn>
                              </p:par>
                            </p:childTnLst>
                          </p:cTn>
                        </p:par>
                        <p:par>
                          <p:cTn id="995" fill="hold">
                            <p:stCondLst>
                              <p:cond delay="6990"/>
                            </p:stCondLst>
                            <p:childTnLst>
                              <p:par>
                                <p:cTn id="996" presetID="1" presetClass="entr" presetSubtype="0" fill="hold" grpId="0" nodeType="afterEffect">
                                  <p:stCondLst>
                                    <p:cond delay="20"/>
                                  </p:stCondLst>
                                  <p:childTnLst>
                                    <p:set>
                                      <p:cBhvr>
                                        <p:cTn id="997" dur="1" fill="hold">
                                          <p:stCondLst>
                                            <p:cond delay="0"/>
                                          </p:stCondLst>
                                        </p:cTn>
                                        <p:tgtEl>
                                          <p:spTgt spid="16">
                                            <p:graphicEl>
                                              <a:chart seriesIdx="-4" categoryIdx="328" bldStep="category"/>
                                            </p:graphicEl>
                                          </p:spTgt>
                                        </p:tgtEl>
                                        <p:attrNameLst>
                                          <p:attrName>style.visibility</p:attrName>
                                        </p:attrNameLst>
                                      </p:cBhvr>
                                      <p:to>
                                        <p:strVal val="visible"/>
                                      </p:to>
                                    </p:set>
                                  </p:childTnLst>
                                </p:cTn>
                              </p:par>
                            </p:childTnLst>
                          </p:cTn>
                        </p:par>
                        <p:par>
                          <p:cTn id="998" fill="hold">
                            <p:stCondLst>
                              <p:cond delay="7010"/>
                            </p:stCondLst>
                            <p:childTnLst>
                              <p:par>
                                <p:cTn id="999" presetID="1" presetClass="entr" presetSubtype="0" fill="hold" grpId="0" nodeType="afterEffect">
                                  <p:stCondLst>
                                    <p:cond delay="20"/>
                                  </p:stCondLst>
                                  <p:childTnLst>
                                    <p:set>
                                      <p:cBhvr>
                                        <p:cTn id="1000" dur="1" fill="hold">
                                          <p:stCondLst>
                                            <p:cond delay="0"/>
                                          </p:stCondLst>
                                        </p:cTn>
                                        <p:tgtEl>
                                          <p:spTgt spid="16">
                                            <p:graphicEl>
                                              <a:chart seriesIdx="-4" categoryIdx="329" bldStep="category"/>
                                            </p:graphicEl>
                                          </p:spTgt>
                                        </p:tgtEl>
                                        <p:attrNameLst>
                                          <p:attrName>style.visibility</p:attrName>
                                        </p:attrNameLst>
                                      </p:cBhvr>
                                      <p:to>
                                        <p:strVal val="visible"/>
                                      </p:to>
                                    </p:set>
                                  </p:childTnLst>
                                </p:cTn>
                              </p:par>
                            </p:childTnLst>
                          </p:cTn>
                        </p:par>
                        <p:par>
                          <p:cTn id="1001" fill="hold">
                            <p:stCondLst>
                              <p:cond delay="7030"/>
                            </p:stCondLst>
                            <p:childTnLst>
                              <p:par>
                                <p:cTn id="1002" presetID="1" presetClass="entr" presetSubtype="0" fill="hold" grpId="0" nodeType="afterEffect">
                                  <p:stCondLst>
                                    <p:cond delay="20"/>
                                  </p:stCondLst>
                                  <p:childTnLst>
                                    <p:set>
                                      <p:cBhvr>
                                        <p:cTn id="1003" dur="1" fill="hold">
                                          <p:stCondLst>
                                            <p:cond delay="0"/>
                                          </p:stCondLst>
                                        </p:cTn>
                                        <p:tgtEl>
                                          <p:spTgt spid="16">
                                            <p:graphicEl>
                                              <a:chart seriesIdx="-4" categoryIdx="330" bldStep="category"/>
                                            </p:graphicEl>
                                          </p:spTgt>
                                        </p:tgtEl>
                                        <p:attrNameLst>
                                          <p:attrName>style.visibility</p:attrName>
                                        </p:attrNameLst>
                                      </p:cBhvr>
                                      <p:to>
                                        <p:strVal val="visible"/>
                                      </p:to>
                                    </p:set>
                                  </p:childTnLst>
                                </p:cTn>
                              </p:par>
                            </p:childTnLst>
                          </p:cTn>
                        </p:par>
                        <p:par>
                          <p:cTn id="1004" fill="hold">
                            <p:stCondLst>
                              <p:cond delay="7050"/>
                            </p:stCondLst>
                            <p:childTnLst>
                              <p:par>
                                <p:cTn id="1005" presetID="1" presetClass="entr" presetSubtype="0" fill="hold" grpId="0" nodeType="afterEffect">
                                  <p:stCondLst>
                                    <p:cond delay="20"/>
                                  </p:stCondLst>
                                  <p:childTnLst>
                                    <p:set>
                                      <p:cBhvr>
                                        <p:cTn id="1006" dur="1" fill="hold">
                                          <p:stCondLst>
                                            <p:cond delay="0"/>
                                          </p:stCondLst>
                                        </p:cTn>
                                        <p:tgtEl>
                                          <p:spTgt spid="16">
                                            <p:graphicEl>
                                              <a:chart seriesIdx="-4" categoryIdx="331" bldStep="category"/>
                                            </p:graphicEl>
                                          </p:spTgt>
                                        </p:tgtEl>
                                        <p:attrNameLst>
                                          <p:attrName>style.visibility</p:attrName>
                                        </p:attrNameLst>
                                      </p:cBhvr>
                                      <p:to>
                                        <p:strVal val="visible"/>
                                      </p:to>
                                    </p:set>
                                  </p:childTnLst>
                                </p:cTn>
                              </p:par>
                            </p:childTnLst>
                          </p:cTn>
                        </p:par>
                        <p:par>
                          <p:cTn id="1007" fill="hold">
                            <p:stCondLst>
                              <p:cond delay="7070"/>
                            </p:stCondLst>
                            <p:childTnLst>
                              <p:par>
                                <p:cTn id="1008" presetID="1" presetClass="entr" presetSubtype="0" fill="hold" grpId="0" nodeType="afterEffect">
                                  <p:stCondLst>
                                    <p:cond delay="20"/>
                                  </p:stCondLst>
                                  <p:childTnLst>
                                    <p:set>
                                      <p:cBhvr>
                                        <p:cTn id="1009" dur="1" fill="hold">
                                          <p:stCondLst>
                                            <p:cond delay="0"/>
                                          </p:stCondLst>
                                        </p:cTn>
                                        <p:tgtEl>
                                          <p:spTgt spid="16">
                                            <p:graphicEl>
                                              <a:chart seriesIdx="-4" categoryIdx="332" bldStep="category"/>
                                            </p:graphicEl>
                                          </p:spTgt>
                                        </p:tgtEl>
                                        <p:attrNameLst>
                                          <p:attrName>style.visibility</p:attrName>
                                        </p:attrNameLst>
                                      </p:cBhvr>
                                      <p:to>
                                        <p:strVal val="visible"/>
                                      </p:to>
                                    </p:set>
                                  </p:childTnLst>
                                </p:cTn>
                              </p:par>
                            </p:childTnLst>
                          </p:cTn>
                        </p:par>
                        <p:par>
                          <p:cTn id="1010" fill="hold">
                            <p:stCondLst>
                              <p:cond delay="7090"/>
                            </p:stCondLst>
                            <p:childTnLst>
                              <p:par>
                                <p:cTn id="1011" presetID="1" presetClass="entr" presetSubtype="0" fill="hold" grpId="0" nodeType="afterEffect">
                                  <p:stCondLst>
                                    <p:cond delay="20"/>
                                  </p:stCondLst>
                                  <p:childTnLst>
                                    <p:set>
                                      <p:cBhvr>
                                        <p:cTn id="1012" dur="1" fill="hold">
                                          <p:stCondLst>
                                            <p:cond delay="0"/>
                                          </p:stCondLst>
                                        </p:cTn>
                                        <p:tgtEl>
                                          <p:spTgt spid="16">
                                            <p:graphicEl>
                                              <a:chart seriesIdx="-4" categoryIdx="333" bldStep="category"/>
                                            </p:graphicEl>
                                          </p:spTgt>
                                        </p:tgtEl>
                                        <p:attrNameLst>
                                          <p:attrName>style.visibility</p:attrName>
                                        </p:attrNameLst>
                                      </p:cBhvr>
                                      <p:to>
                                        <p:strVal val="visible"/>
                                      </p:to>
                                    </p:set>
                                  </p:childTnLst>
                                </p:cTn>
                              </p:par>
                            </p:childTnLst>
                          </p:cTn>
                        </p:par>
                        <p:par>
                          <p:cTn id="1013" fill="hold">
                            <p:stCondLst>
                              <p:cond delay="7110"/>
                            </p:stCondLst>
                            <p:childTnLst>
                              <p:par>
                                <p:cTn id="1014" presetID="1" presetClass="entr" presetSubtype="0" fill="hold" grpId="0" nodeType="afterEffect">
                                  <p:stCondLst>
                                    <p:cond delay="20"/>
                                  </p:stCondLst>
                                  <p:childTnLst>
                                    <p:set>
                                      <p:cBhvr>
                                        <p:cTn id="1015" dur="1" fill="hold">
                                          <p:stCondLst>
                                            <p:cond delay="0"/>
                                          </p:stCondLst>
                                        </p:cTn>
                                        <p:tgtEl>
                                          <p:spTgt spid="16">
                                            <p:graphicEl>
                                              <a:chart seriesIdx="-4" categoryIdx="334" bldStep="category"/>
                                            </p:graphicEl>
                                          </p:spTgt>
                                        </p:tgtEl>
                                        <p:attrNameLst>
                                          <p:attrName>style.visibility</p:attrName>
                                        </p:attrNameLst>
                                      </p:cBhvr>
                                      <p:to>
                                        <p:strVal val="visible"/>
                                      </p:to>
                                    </p:set>
                                  </p:childTnLst>
                                </p:cTn>
                              </p:par>
                            </p:childTnLst>
                          </p:cTn>
                        </p:par>
                        <p:par>
                          <p:cTn id="1016" fill="hold">
                            <p:stCondLst>
                              <p:cond delay="7130"/>
                            </p:stCondLst>
                            <p:childTnLst>
                              <p:par>
                                <p:cTn id="1017" presetID="1" presetClass="entr" presetSubtype="0" fill="hold" grpId="0" nodeType="afterEffect">
                                  <p:stCondLst>
                                    <p:cond delay="20"/>
                                  </p:stCondLst>
                                  <p:childTnLst>
                                    <p:set>
                                      <p:cBhvr>
                                        <p:cTn id="1018" dur="1" fill="hold">
                                          <p:stCondLst>
                                            <p:cond delay="0"/>
                                          </p:stCondLst>
                                        </p:cTn>
                                        <p:tgtEl>
                                          <p:spTgt spid="16">
                                            <p:graphicEl>
                                              <a:chart seriesIdx="-4" categoryIdx="335" bldStep="category"/>
                                            </p:graphicEl>
                                          </p:spTgt>
                                        </p:tgtEl>
                                        <p:attrNameLst>
                                          <p:attrName>style.visibility</p:attrName>
                                        </p:attrNameLst>
                                      </p:cBhvr>
                                      <p:to>
                                        <p:strVal val="visible"/>
                                      </p:to>
                                    </p:set>
                                  </p:childTnLst>
                                </p:cTn>
                              </p:par>
                            </p:childTnLst>
                          </p:cTn>
                        </p:par>
                        <p:par>
                          <p:cTn id="1019" fill="hold">
                            <p:stCondLst>
                              <p:cond delay="7150"/>
                            </p:stCondLst>
                            <p:childTnLst>
                              <p:par>
                                <p:cTn id="1020" presetID="1" presetClass="entr" presetSubtype="0" fill="hold" grpId="0" nodeType="afterEffect">
                                  <p:stCondLst>
                                    <p:cond delay="20"/>
                                  </p:stCondLst>
                                  <p:childTnLst>
                                    <p:set>
                                      <p:cBhvr>
                                        <p:cTn id="1021" dur="1" fill="hold">
                                          <p:stCondLst>
                                            <p:cond delay="0"/>
                                          </p:stCondLst>
                                        </p:cTn>
                                        <p:tgtEl>
                                          <p:spTgt spid="16">
                                            <p:graphicEl>
                                              <a:chart seriesIdx="-4" categoryIdx="336" bldStep="category"/>
                                            </p:graphicEl>
                                          </p:spTgt>
                                        </p:tgtEl>
                                        <p:attrNameLst>
                                          <p:attrName>style.visibility</p:attrName>
                                        </p:attrNameLst>
                                      </p:cBhvr>
                                      <p:to>
                                        <p:strVal val="visible"/>
                                      </p:to>
                                    </p:set>
                                  </p:childTnLst>
                                </p:cTn>
                              </p:par>
                            </p:childTnLst>
                          </p:cTn>
                        </p:par>
                        <p:par>
                          <p:cTn id="1022" fill="hold">
                            <p:stCondLst>
                              <p:cond delay="7170"/>
                            </p:stCondLst>
                            <p:childTnLst>
                              <p:par>
                                <p:cTn id="1023" presetID="1" presetClass="entr" presetSubtype="0" fill="hold" grpId="0" nodeType="afterEffect">
                                  <p:stCondLst>
                                    <p:cond delay="20"/>
                                  </p:stCondLst>
                                  <p:childTnLst>
                                    <p:set>
                                      <p:cBhvr>
                                        <p:cTn id="1024" dur="1" fill="hold">
                                          <p:stCondLst>
                                            <p:cond delay="0"/>
                                          </p:stCondLst>
                                        </p:cTn>
                                        <p:tgtEl>
                                          <p:spTgt spid="16">
                                            <p:graphicEl>
                                              <a:chart seriesIdx="-4" categoryIdx="337" bldStep="category"/>
                                            </p:graphicEl>
                                          </p:spTgt>
                                        </p:tgtEl>
                                        <p:attrNameLst>
                                          <p:attrName>style.visibility</p:attrName>
                                        </p:attrNameLst>
                                      </p:cBhvr>
                                      <p:to>
                                        <p:strVal val="visible"/>
                                      </p:to>
                                    </p:set>
                                  </p:childTnLst>
                                </p:cTn>
                              </p:par>
                            </p:childTnLst>
                          </p:cTn>
                        </p:par>
                        <p:par>
                          <p:cTn id="1025" fill="hold">
                            <p:stCondLst>
                              <p:cond delay="7190"/>
                            </p:stCondLst>
                            <p:childTnLst>
                              <p:par>
                                <p:cTn id="1026" presetID="1" presetClass="entr" presetSubtype="0" fill="hold" grpId="0" nodeType="afterEffect">
                                  <p:stCondLst>
                                    <p:cond delay="20"/>
                                  </p:stCondLst>
                                  <p:childTnLst>
                                    <p:set>
                                      <p:cBhvr>
                                        <p:cTn id="1027" dur="1" fill="hold">
                                          <p:stCondLst>
                                            <p:cond delay="0"/>
                                          </p:stCondLst>
                                        </p:cTn>
                                        <p:tgtEl>
                                          <p:spTgt spid="16">
                                            <p:graphicEl>
                                              <a:chart seriesIdx="-4" categoryIdx="338" bldStep="category"/>
                                            </p:graphicEl>
                                          </p:spTgt>
                                        </p:tgtEl>
                                        <p:attrNameLst>
                                          <p:attrName>style.visibility</p:attrName>
                                        </p:attrNameLst>
                                      </p:cBhvr>
                                      <p:to>
                                        <p:strVal val="visible"/>
                                      </p:to>
                                    </p:set>
                                  </p:childTnLst>
                                </p:cTn>
                              </p:par>
                            </p:childTnLst>
                          </p:cTn>
                        </p:par>
                        <p:par>
                          <p:cTn id="1028" fill="hold">
                            <p:stCondLst>
                              <p:cond delay="7210"/>
                            </p:stCondLst>
                            <p:childTnLst>
                              <p:par>
                                <p:cTn id="1029" presetID="1" presetClass="entr" presetSubtype="0" fill="hold" grpId="0" nodeType="afterEffect">
                                  <p:stCondLst>
                                    <p:cond delay="20"/>
                                  </p:stCondLst>
                                  <p:childTnLst>
                                    <p:set>
                                      <p:cBhvr>
                                        <p:cTn id="1030" dur="1" fill="hold">
                                          <p:stCondLst>
                                            <p:cond delay="0"/>
                                          </p:stCondLst>
                                        </p:cTn>
                                        <p:tgtEl>
                                          <p:spTgt spid="16">
                                            <p:graphicEl>
                                              <a:chart seriesIdx="-4" categoryIdx="339" bldStep="category"/>
                                            </p:graphicEl>
                                          </p:spTgt>
                                        </p:tgtEl>
                                        <p:attrNameLst>
                                          <p:attrName>style.visibility</p:attrName>
                                        </p:attrNameLst>
                                      </p:cBhvr>
                                      <p:to>
                                        <p:strVal val="visible"/>
                                      </p:to>
                                    </p:set>
                                  </p:childTnLst>
                                </p:cTn>
                              </p:par>
                            </p:childTnLst>
                          </p:cTn>
                        </p:par>
                        <p:par>
                          <p:cTn id="1031" fill="hold">
                            <p:stCondLst>
                              <p:cond delay="7230"/>
                            </p:stCondLst>
                            <p:childTnLst>
                              <p:par>
                                <p:cTn id="1032" presetID="1" presetClass="entr" presetSubtype="0" fill="hold" grpId="0" nodeType="afterEffect">
                                  <p:stCondLst>
                                    <p:cond delay="20"/>
                                  </p:stCondLst>
                                  <p:childTnLst>
                                    <p:set>
                                      <p:cBhvr>
                                        <p:cTn id="1033" dur="1" fill="hold">
                                          <p:stCondLst>
                                            <p:cond delay="0"/>
                                          </p:stCondLst>
                                        </p:cTn>
                                        <p:tgtEl>
                                          <p:spTgt spid="16">
                                            <p:graphicEl>
                                              <a:chart seriesIdx="-4" categoryIdx="340" bldStep="category"/>
                                            </p:graphicEl>
                                          </p:spTgt>
                                        </p:tgtEl>
                                        <p:attrNameLst>
                                          <p:attrName>style.visibility</p:attrName>
                                        </p:attrNameLst>
                                      </p:cBhvr>
                                      <p:to>
                                        <p:strVal val="visible"/>
                                      </p:to>
                                    </p:set>
                                  </p:childTnLst>
                                </p:cTn>
                              </p:par>
                            </p:childTnLst>
                          </p:cTn>
                        </p:par>
                        <p:par>
                          <p:cTn id="1034" fill="hold">
                            <p:stCondLst>
                              <p:cond delay="7250"/>
                            </p:stCondLst>
                            <p:childTnLst>
                              <p:par>
                                <p:cTn id="1035" presetID="1" presetClass="entr" presetSubtype="0" fill="hold" grpId="0" nodeType="afterEffect">
                                  <p:stCondLst>
                                    <p:cond delay="20"/>
                                  </p:stCondLst>
                                  <p:childTnLst>
                                    <p:set>
                                      <p:cBhvr>
                                        <p:cTn id="1036" dur="1" fill="hold">
                                          <p:stCondLst>
                                            <p:cond delay="0"/>
                                          </p:stCondLst>
                                        </p:cTn>
                                        <p:tgtEl>
                                          <p:spTgt spid="16">
                                            <p:graphicEl>
                                              <a:chart seriesIdx="-4" categoryIdx="341" bldStep="category"/>
                                            </p:graphicEl>
                                          </p:spTgt>
                                        </p:tgtEl>
                                        <p:attrNameLst>
                                          <p:attrName>style.visibility</p:attrName>
                                        </p:attrNameLst>
                                      </p:cBhvr>
                                      <p:to>
                                        <p:strVal val="visible"/>
                                      </p:to>
                                    </p:set>
                                  </p:childTnLst>
                                </p:cTn>
                              </p:par>
                            </p:childTnLst>
                          </p:cTn>
                        </p:par>
                        <p:par>
                          <p:cTn id="1037" fill="hold">
                            <p:stCondLst>
                              <p:cond delay="7270"/>
                            </p:stCondLst>
                            <p:childTnLst>
                              <p:par>
                                <p:cTn id="1038" presetID="1" presetClass="entr" presetSubtype="0" fill="hold" grpId="0" nodeType="afterEffect">
                                  <p:stCondLst>
                                    <p:cond delay="20"/>
                                  </p:stCondLst>
                                  <p:childTnLst>
                                    <p:set>
                                      <p:cBhvr>
                                        <p:cTn id="1039" dur="1" fill="hold">
                                          <p:stCondLst>
                                            <p:cond delay="0"/>
                                          </p:stCondLst>
                                        </p:cTn>
                                        <p:tgtEl>
                                          <p:spTgt spid="16">
                                            <p:graphicEl>
                                              <a:chart seriesIdx="-4" categoryIdx="342" bldStep="category"/>
                                            </p:graphicEl>
                                          </p:spTgt>
                                        </p:tgtEl>
                                        <p:attrNameLst>
                                          <p:attrName>style.visibility</p:attrName>
                                        </p:attrNameLst>
                                      </p:cBhvr>
                                      <p:to>
                                        <p:strVal val="visible"/>
                                      </p:to>
                                    </p:set>
                                  </p:childTnLst>
                                </p:cTn>
                              </p:par>
                            </p:childTnLst>
                          </p:cTn>
                        </p:par>
                        <p:par>
                          <p:cTn id="1040" fill="hold">
                            <p:stCondLst>
                              <p:cond delay="7290"/>
                            </p:stCondLst>
                            <p:childTnLst>
                              <p:par>
                                <p:cTn id="1041" presetID="1" presetClass="entr" presetSubtype="0" fill="hold" grpId="0" nodeType="afterEffect">
                                  <p:stCondLst>
                                    <p:cond delay="20"/>
                                  </p:stCondLst>
                                  <p:childTnLst>
                                    <p:set>
                                      <p:cBhvr>
                                        <p:cTn id="1042" dur="1" fill="hold">
                                          <p:stCondLst>
                                            <p:cond delay="0"/>
                                          </p:stCondLst>
                                        </p:cTn>
                                        <p:tgtEl>
                                          <p:spTgt spid="16">
                                            <p:graphicEl>
                                              <a:chart seriesIdx="-4" categoryIdx="343" bldStep="category"/>
                                            </p:graphicEl>
                                          </p:spTgt>
                                        </p:tgtEl>
                                        <p:attrNameLst>
                                          <p:attrName>style.visibility</p:attrName>
                                        </p:attrNameLst>
                                      </p:cBhvr>
                                      <p:to>
                                        <p:strVal val="visible"/>
                                      </p:to>
                                    </p:set>
                                  </p:childTnLst>
                                </p:cTn>
                              </p:par>
                            </p:childTnLst>
                          </p:cTn>
                        </p:par>
                        <p:par>
                          <p:cTn id="1043" fill="hold">
                            <p:stCondLst>
                              <p:cond delay="7310"/>
                            </p:stCondLst>
                            <p:childTnLst>
                              <p:par>
                                <p:cTn id="1044" presetID="1" presetClass="entr" presetSubtype="0" fill="hold" grpId="0" nodeType="afterEffect">
                                  <p:stCondLst>
                                    <p:cond delay="20"/>
                                  </p:stCondLst>
                                  <p:childTnLst>
                                    <p:set>
                                      <p:cBhvr>
                                        <p:cTn id="1045" dur="1" fill="hold">
                                          <p:stCondLst>
                                            <p:cond delay="0"/>
                                          </p:stCondLst>
                                        </p:cTn>
                                        <p:tgtEl>
                                          <p:spTgt spid="16">
                                            <p:graphicEl>
                                              <a:chart seriesIdx="-4" categoryIdx="344" bldStep="category"/>
                                            </p:graphicEl>
                                          </p:spTgt>
                                        </p:tgtEl>
                                        <p:attrNameLst>
                                          <p:attrName>style.visibility</p:attrName>
                                        </p:attrNameLst>
                                      </p:cBhvr>
                                      <p:to>
                                        <p:strVal val="visible"/>
                                      </p:to>
                                    </p:set>
                                  </p:childTnLst>
                                </p:cTn>
                              </p:par>
                            </p:childTnLst>
                          </p:cTn>
                        </p:par>
                        <p:par>
                          <p:cTn id="1046" fill="hold">
                            <p:stCondLst>
                              <p:cond delay="7330"/>
                            </p:stCondLst>
                            <p:childTnLst>
                              <p:par>
                                <p:cTn id="1047" presetID="1" presetClass="entr" presetSubtype="0" fill="hold" grpId="0" nodeType="afterEffect">
                                  <p:stCondLst>
                                    <p:cond delay="20"/>
                                  </p:stCondLst>
                                  <p:childTnLst>
                                    <p:set>
                                      <p:cBhvr>
                                        <p:cTn id="1048" dur="1" fill="hold">
                                          <p:stCondLst>
                                            <p:cond delay="0"/>
                                          </p:stCondLst>
                                        </p:cTn>
                                        <p:tgtEl>
                                          <p:spTgt spid="16">
                                            <p:graphicEl>
                                              <a:chart seriesIdx="-4" categoryIdx="345" bldStep="category"/>
                                            </p:graphicEl>
                                          </p:spTgt>
                                        </p:tgtEl>
                                        <p:attrNameLst>
                                          <p:attrName>style.visibility</p:attrName>
                                        </p:attrNameLst>
                                      </p:cBhvr>
                                      <p:to>
                                        <p:strVal val="visible"/>
                                      </p:to>
                                    </p:set>
                                  </p:childTnLst>
                                </p:cTn>
                              </p:par>
                            </p:childTnLst>
                          </p:cTn>
                        </p:par>
                        <p:par>
                          <p:cTn id="1049" fill="hold">
                            <p:stCondLst>
                              <p:cond delay="7350"/>
                            </p:stCondLst>
                            <p:childTnLst>
                              <p:par>
                                <p:cTn id="1050" presetID="1" presetClass="entr" presetSubtype="0" fill="hold" grpId="0" nodeType="afterEffect">
                                  <p:stCondLst>
                                    <p:cond delay="20"/>
                                  </p:stCondLst>
                                  <p:childTnLst>
                                    <p:set>
                                      <p:cBhvr>
                                        <p:cTn id="1051" dur="1" fill="hold">
                                          <p:stCondLst>
                                            <p:cond delay="0"/>
                                          </p:stCondLst>
                                        </p:cTn>
                                        <p:tgtEl>
                                          <p:spTgt spid="16">
                                            <p:graphicEl>
                                              <a:chart seriesIdx="-4" categoryIdx="346" bldStep="category"/>
                                            </p:graphicEl>
                                          </p:spTgt>
                                        </p:tgtEl>
                                        <p:attrNameLst>
                                          <p:attrName>style.visibility</p:attrName>
                                        </p:attrNameLst>
                                      </p:cBhvr>
                                      <p:to>
                                        <p:strVal val="visible"/>
                                      </p:to>
                                    </p:set>
                                  </p:childTnLst>
                                </p:cTn>
                              </p:par>
                            </p:childTnLst>
                          </p:cTn>
                        </p:par>
                        <p:par>
                          <p:cTn id="1052" fill="hold">
                            <p:stCondLst>
                              <p:cond delay="7370"/>
                            </p:stCondLst>
                            <p:childTnLst>
                              <p:par>
                                <p:cTn id="1053" presetID="1" presetClass="entr" presetSubtype="0" fill="hold" grpId="0" nodeType="afterEffect">
                                  <p:stCondLst>
                                    <p:cond delay="20"/>
                                  </p:stCondLst>
                                  <p:childTnLst>
                                    <p:set>
                                      <p:cBhvr>
                                        <p:cTn id="1054" dur="1" fill="hold">
                                          <p:stCondLst>
                                            <p:cond delay="0"/>
                                          </p:stCondLst>
                                        </p:cTn>
                                        <p:tgtEl>
                                          <p:spTgt spid="16">
                                            <p:graphicEl>
                                              <a:chart seriesIdx="-4" categoryIdx="347" bldStep="category"/>
                                            </p:graphicEl>
                                          </p:spTgt>
                                        </p:tgtEl>
                                        <p:attrNameLst>
                                          <p:attrName>style.visibility</p:attrName>
                                        </p:attrNameLst>
                                      </p:cBhvr>
                                      <p:to>
                                        <p:strVal val="visible"/>
                                      </p:to>
                                    </p:set>
                                  </p:childTnLst>
                                </p:cTn>
                              </p:par>
                            </p:childTnLst>
                          </p:cTn>
                        </p:par>
                        <p:par>
                          <p:cTn id="1055" fill="hold">
                            <p:stCondLst>
                              <p:cond delay="7390"/>
                            </p:stCondLst>
                            <p:childTnLst>
                              <p:par>
                                <p:cTn id="1056" presetID="1" presetClass="entr" presetSubtype="0" fill="hold" grpId="0" nodeType="afterEffect">
                                  <p:stCondLst>
                                    <p:cond delay="20"/>
                                  </p:stCondLst>
                                  <p:childTnLst>
                                    <p:set>
                                      <p:cBhvr>
                                        <p:cTn id="1057" dur="1" fill="hold">
                                          <p:stCondLst>
                                            <p:cond delay="0"/>
                                          </p:stCondLst>
                                        </p:cTn>
                                        <p:tgtEl>
                                          <p:spTgt spid="16">
                                            <p:graphicEl>
                                              <a:chart seriesIdx="-4" categoryIdx="348" bldStep="category"/>
                                            </p:graphicEl>
                                          </p:spTgt>
                                        </p:tgtEl>
                                        <p:attrNameLst>
                                          <p:attrName>style.visibility</p:attrName>
                                        </p:attrNameLst>
                                      </p:cBhvr>
                                      <p:to>
                                        <p:strVal val="visible"/>
                                      </p:to>
                                    </p:set>
                                  </p:childTnLst>
                                </p:cTn>
                              </p:par>
                            </p:childTnLst>
                          </p:cTn>
                        </p:par>
                        <p:par>
                          <p:cTn id="1058" fill="hold">
                            <p:stCondLst>
                              <p:cond delay="7410"/>
                            </p:stCondLst>
                            <p:childTnLst>
                              <p:par>
                                <p:cTn id="1059" presetID="1" presetClass="entr" presetSubtype="0" fill="hold" grpId="0" nodeType="afterEffect">
                                  <p:stCondLst>
                                    <p:cond delay="20"/>
                                  </p:stCondLst>
                                  <p:childTnLst>
                                    <p:set>
                                      <p:cBhvr>
                                        <p:cTn id="1060" dur="1" fill="hold">
                                          <p:stCondLst>
                                            <p:cond delay="0"/>
                                          </p:stCondLst>
                                        </p:cTn>
                                        <p:tgtEl>
                                          <p:spTgt spid="16">
                                            <p:graphicEl>
                                              <a:chart seriesIdx="-4" categoryIdx="349" bldStep="category"/>
                                            </p:graphicEl>
                                          </p:spTgt>
                                        </p:tgtEl>
                                        <p:attrNameLst>
                                          <p:attrName>style.visibility</p:attrName>
                                        </p:attrNameLst>
                                      </p:cBhvr>
                                      <p:to>
                                        <p:strVal val="visible"/>
                                      </p:to>
                                    </p:set>
                                  </p:childTnLst>
                                </p:cTn>
                              </p:par>
                            </p:childTnLst>
                          </p:cTn>
                        </p:par>
                        <p:par>
                          <p:cTn id="1061" fill="hold">
                            <p:stCondLst>
                              <p:cond delay="7430"/>
                            </p:stCondLst>
                            <p:childTnLst>
                              <p:par>
                                <p:cTn id="1062" presetID="1" presetClass="entr" presetSubtype="0" fill="hold" grpId="0" nodeType="afterEffect">
                                  <p:stCondLst>
                                    <p:cond delay="20"/>
                                  </p:stCondLst>
                                  <p:childTnLst>
                                    <p:set>
                                      <p:cBhvr>
                                        <p:cTn id="1063" dur="1" fill="hold">
                                          <p:stCondLst>
                                            <p:cond delay="0"/>
                                          </p:stCondLst>
                                        </p:cTn>
                                        <p:tgtEl>
                                          <p:spTgt spid="16">
                                            <p:graphicEl>
                                              <a:chart seriesIdx="-4" categoryIdx="350" bldStep="category"/>
                                            </p:graphicEl>
                                          </p:spTgt>
                                        </p:tgtEl>
                                        <p:attrNameLst>
                                          <p:attrName>style.visibility</p:attrName>
                                        </p:attrNameLst>
                                      </p:cBhvr>
                                      <p:to>
                                        <p:strVal val="visible"/>
                                      </p:to>
                                    </p:set>
                                  </p:childTnLst>
                                </p:cTn>
                              </p:par>
                            </p:childTnLst>
                          </p:cTn>
                        </p:par>
                        <p:par>
                          <p:cTn id="1064" fill="hold">
                            <p:stCondLst>
                              <p:cond delay="7450"/>
                            </p:stCondLst>
                            <p:childTnLst>
                              <p:par>
                                <p:cTn id="1065" presetID="1" presetClass="entr" presetSubtype="0" fill="hold" grpId="0" nodeType="afterEffect">
                                  <p:stCondLst>
                                    <p:cond delay="20"/>
                                  </p:stCondLst>
                                  <p:childTnLst>
                                    <p:set>
                                      <p:cBhvr>
                                        <p:cTn id="1066" dur="1" fill="hold">
                                          <p:stCondLst>
                                            <p:cond delay="0"/>
                                          </p:stCondLst>
                                        </p:cTn>
                                        <p:tgtEl>
                                          <p:spTgt spid="16">
                                            <p:graphicEl>
                                              <a:chart seriesIdx="-4" categoryIdx="351" bldStep="category"/>
                                            </p:graphicEl>
                                          </p:spTgt>
                                        </p:tgtEl>
                                        <p:attrNameLst>
                                          <p:attrName>style.visibility</p:attrName>
                                        </p:attrNameLst>
                                      </p:cBhvr>
                                      <p:to>
                                        <p:strVal val="visible"/>
                                      </p:to>
                                    </p:set>
                                  </p:childTnLst>
                                </p:cTn>
                              </p:par>
                            </p:childTnLst>
                          </p:cTn>
                        </p:par>
                        <p:par>
                          <p:cTn id="1067" fill="hold">
                            <p:stCondLst>
                              <p:cond delay="7470"/>
                            </p:stCondLst>
                            <p:childTnLst>
                              <p:par>
                                <p:cTn id="1068" presetID="1" presetClass="entr" presetSubtype="0" fill="hold" grpId="0" nodeType="afterEffect">
                                  <p:stCondLst>
                                    <p:cond delay="20"/>
                                  </p:stCondLst>
                                  <p:childTnLst>
                                    <p:set>
                                      <p:cBhvr>
                                        <p:cTn id="1069" dur="1" fill="hold">
                                          <p:stCondLst>
                                            <p:cond delay="0"/>
                                          </p:stCondLst>
                                        </p:cTn>
                                        <p:tgtEl>
                                          <p:spTgt spid="16">
                                            <p:graphicEl>
                                              <a:chart seriesIdx="-4" categoryIdx="352" bldStep="category"/>
                                            </p:graphicEl>
                                          </p:spTgt>
                                        </p:tgtEl>
                                        <p:attrNameLst>
                                          <p:attrName>style.visibility</p:attrName>
                                        </p:attrNameLst>
                                      </p:cBhvr>
                                      <p:to>
                                        <p:strVal val="visible"/>
                                      </p:to>
                                    </p:set>
                                  </p:childTnLst>
                                </p:cTn>
                              </p:par>
                            </p:childTnLst>
                          </p:cTn>
                        </p:par>
                        <p:par>
                          <p:cTn id="1070" fill="hold">
                            <p:stCondLst>
                              <p:cond delay="7490"/>
                            </p:stCondLst>
                            <p:childTnLst>
                              <p:par>
                                <p:cTn id="1071" presetID="1" presetClass="entr" presetSubtype="0" fill="hold" grpId="0" nodeType="afterEffect">
                                  <p:stCondLst>
                                    <p:cond delay="20"/>
                                  </p:stCondLst>
                                  <p:childTnLst>
                                    <p:set>
                                      <p:cBhvr>
                                        <p:cTn id="1072" dur="1" fill="hold">
                                          <p:stCondLst>
                                            <p:cond delay="0"/>
                                          </p:stCondLst>
                                        </p:cTn>
                                        <p:tgtEl>
                                          <p:spTgt spid="16">
                                            <p:graphicEl>
                                              <a:chart seriesIdx="-4" categoryIdx="353" bldStep="category"/>
                                            </p:graphicEl>
                                          </p:spTgt>
                                        </p:tgtEl>
                                        <p:attrNameLst>
                                          <p:attrName>style.visibility</p:attrName>
                                        </p:attrNameLst>
                                      </p:cBhvr>
                                      <p:to>
                                        <p:strVal val="visible"/>
                                      </p:to>
                                    </p:set>
                                  </p:childTnLst>
                                </p:cTn>
                              </p:par>
                            </p:childTnLst>
                          </p:cTn>
                        </p:par>
                        <p:par>
                          <p:cTn id="1073" fill="hold">
                            <p:stCondLst>
                              <p:cond delay="7510"/>
                            </p:stCondLst>
                            <p:childTnLst>
                              <p:par>
                                <p:cTn id="1074" presetID="1" presetClass="entr" presetSubtype="0" fill="hold" grpId="0" nodeType="afterEffect">
                                  <p:stCondLst>
                                    <p:cond delay="20"/>
                                  </p:stCondLst>
                                  <p:childTnLst>
                                    <p:set>
                                      <p:cBhvr>
                                        <p:cTn id="1075" dur="1" fill="hold">
                                          <p:stCondLst>
                                            <p:cond delay="0"/>
                                          </p:stCondLst>
                                        </p:cTn>
                                        <p:tgtEl>
                                          <p:spTgt spid="16">
                                            <p:graphicEl>
                                              <a:chart seriesIdx="-4" categoryIdx="354" bldStep="category"/>
                                            </p:graphicEl>
                                          </p:spTgt>
                                        </p:tgtEl>
                                        <p:attrNameLst>
                                          <p:attrName>style.visibility</p:attrName>
                                        </p:attrNameLst>
                                      </p:cBhvr>
                                      <p:to>
                                        <p:strVal val="visible"/>
                                      </p:to>
                                    </p:set>
                                  </p:childTnLst>
                                </p:cTn>
                              </p:par>
                            </p:childTnLst>
                          </p:cTn>
                        </p:par>
                        <p:par>
                          <p:cTn id="1076" fill="hold">
                            <p:stCondLst>
                              <p:cond delay="7530"/>
                            </p:stCondLst>
                            <p:childTnLst>
                              <p:par>
                                <p:cTn id="1077" presetID="1" presetClass="entr" presetSubtype="0" fill="hold" grpId="0" nodeType="afterEffect">
                                  <p:stCondLst>
                                    <p:cond delay="20"/>
                                  </p:stCondLst>
                                  <p:childTnLst>
                                    <p:set>
                                      <p:cBhvr>
                                        <p:cTn id="1078" dur="1" fill="hold">
                                          <p:stCondLst>
                                            <p:cond delay="0"/>
                                          </p:stCondLst>
                                        </p:cTn>
                                        <p:tgtEl>
                                          <p:spTgt spid="16">
                                            <p:graphicEl>
                                              <a:chart seriesIdx="-4" categoryIdx="355" bldStep="category"/>
                                            </p:graphicEl>
                                          </p:spTgt>
                                        </p:tgtEl>
                                        <p:attrNameLst>
                                          <p:attrName>style.visibility</p:attrName>
                                        </p:attrNameLst>
                                      </p:cBhvr>
                                      <p:to>
                                        <p:strVal val="visible"/>
                                      </p:to>
                                    </p:set>
                                  </p:childTnLst>
                                </p:cTn>
                              </p:par>
                            </p:childTnLst>
                          </p:cTn>
                        </p:par>
                        <p:par>
                          <p:cTn id="1079" fill="hold">
                            <p:stCondLst>
                              <p:cond delay="7550"/>
                            </p:stCondLst>
                            <p:childTnLst>
                              <p:par>
                                <p:cTn id="1080" presetID="1" presetClass="entr" presetSubtype="0" fill="hold" grpId="0" nodeType="afterEffect">
                                  <p:stCondLst>
                                    <p:cond delay="20"/>
                                  </p:stCondLst>
                                  <p:childTnLst>
                                    <p:set>
                                      <p:cBhvr>
                                        <p:cTn id="1081" dur="1" fill="hold">
                                          <p:stCondLst>
                                            <p:cond delay="0"/>
                                          </p:stCondLst>
                                        </p:cTn>
                                        <p:tgtEl>
                                          <p:spTgt spid="16">
                                            <p:graphicEl>
                                              <a:chart seriesIdx="-4" categoryIdx="356" bldStep="category"/>
                                            </p:graphicEl>
                                          </p:spTgt>
                                        </p:tgtEl>
                                        <p:attrNameLst>
                                          <p:attrName>style.visibility</p:attrName>
                                        </p:attrNameLst>
                                      </p:cBhvr>
                                      <p:to>
                                        <p:strVal val="visible"/>
                                      </p:to>
                                    </p:set>
                                  </p:childTnLst>
                                </p:cTn>
                              </p:par>
                            </p:childTnLst>
                          </p:cTn>
                        </p:par>
                        <p:par>
                          <p:cTn id="1082" fill="hold">
                            <p:stCondLst>
                              <p:cond delay="7570"/>
                            </p:stCondLst>
                            <p:childTnLst>
                              <p:par>
                                <p:cTn id="1083" presetID="1" presetClass="entr" presetSubtype="0" fill="hold" grpId="0" nodeType="afterEffect">
                                  <p:stCondLst>
                                    <p:cond delay="20"/>
                                  </p:stCondLst>
                                  <p:childTnLst>
                                    <p:set>
                                      <p:cBhvr>
                                        <p:cTn id="1084" dur="1" fill="hold">
                                          <p:stCondLst>
                                            <p:cond delay="0"/>
                                          </p:stCondLst>
                                        </p:cTn>
                                        <p:tgtEl>
                                          <p:spTgt spid="16">
                                            <p:graphicEl>
                                              <a:chart seriesIdx="-4" categoryIdx="357" bldStep="category"/>
                                            </p:graphicEl>
                                          </p:spTgt>
                                        </p:tgtEl>
                                        <p:attrNameLst>
                                          <p:attrName>style.visibility</p:attrName>
                                        </p:attrNameLst>
                                      </p:cBhvr>
                                      <p:to>
                                        <p:strVal val="visible"/>
                                      </p:to>
                                    </p:set>
                                  </p:childTnLst>
                                </p:cTn>
                              </p:par>
                            </p:childTnLst>
                          </p:cTn>
                        </p:par>
                        <p:par>
                          <p:cTn id="1085" fill="hold">
                            <p:stCondLst>
                              <p:cond delay="7590"/>
                            </p:stCondLst>
                            <p:childTnLst>
                              <p:par>
                                <p:cTn id="1086" presetID="1" presetClass="entr" presetSubtype="0" fill="hold" grpId="0" nodeType="afterEffect">
                                  <p:stCondLst>
                                    <p:cond delay="20"/>
                                  </p:stCondLst>
                                  <p:childTnLst>
                                    <p:set>
                                      <p:cBhvr>
                                        <p:cTn id="1087" dur="1" fill="hold">
                                          <p:stCondLst>
                                            <p:cond delay="0"/>
                                          </p:stCondLst>
                                        </p:cTn>
                                        <p:tgtEl>
                                          <p:spTgt spid="16">
                                            <p:graphicEl>
                                              <a:chart seriesIdx="-4" categoryIdx="358" bldStep="category"/>
                                            </p:graphicEl>
                                          </p:spTgt>
                                        </p:tgtEl>
                                        <p:attrNameLst>
                                          <p:attrName>style.visibility</p:attrName>
                                        </p:attrNameLst>
                                      </p:cBhvr>
                                      <p:to>
                                        <p:strVal val="visible"/>
                                      </p:to>
                                    </p:set>
                                  </p:childTnLst>
                                </p:cTn>
                              </p:par>
                            </p:childTnLst>
                          </p:cTn>
                        </p:par>
                        <p:par>
                          <p:cTn id="1088" fill="hold">
                            <p:stCondLst>
                              <p:cond delay="7610"/>
                            </p:stCondLst>
                            <p:childTnLst>
                              <p:par>
                                <p:cTn id="1089" presetID="1" presetClass="entr" presetSubtype="0" fill="hold" grpId="0" nodeType="afterEffect">
                                  <p:stCondLst>
                                    <p:cond delay="20"/>
                                  </p:stCondLst>
                                  <p:childTnLst>
                                    <p:set>
                                      <p:cBhvr>
                                        <p:cTn id="1090" dur="1" fill="hold">
                                          <p:stCondLst>
                                            <p:cond delay="0"/>
                                          </p:stCondLst>
                                        </p:cTn>
                                        <p:tgtEl>
                                          <p:spTgt spid="16">
                                            <p:graphicEl>
                                              <a:chart seriesIdx="-4" categoryIdx="359" bldStep="category"/>
                                            </p:graphicEl>
                                          </p:spTgt>
                                        </p:tgtEl>
                                        <p:attrNameLst>
                                          <p:attrName>style.visibility</p:attrName>
                                        </p:attrNameLst>
                                      </p:cBhvr>
                                      <p:to>
                                        <p:strVal val="visible"/>
                                      </p:to>
                                    </p:set>
                                  </p:childTnLst>
                                </p:cTn>
                              </p:par>
                            </p:childTnLst>
                          </p:cTn>
                        </p:par>
                        <p:par>
                          <p:cTn id="1091" fill="hold">
                            <p:stCondLst>
                              <p:cond delay="7630"/>
                            </p:stCondLst>
                            <p:childTnLst>
                              <p:par>
                                <p:cTn id="1092" presetID="1" presetClass="entr" presetSubtype="0" fill="hold" grpId="0" nodeType="afterEffect">
                                  <p:stCondLst>
                                    <p:cond delay="20"/>
                                  </p:stCondLst>
                                  <p:childTnLst>
                                    <p:set>
                                      <p:cBhvr>
                                        <p:cTn id="1093" dur="1" fill="hold">
                                          <p:stCondLst>
                                            <p:cond delay="0"/>
                                          </p:stCondLst>
                                        </p:cTn>
                                        <p:tgtEl>
                                          <p:spTgt spid="16">
                                            <p:graphicEl>
                                              <a:chart seriesIdx="-4" categoryIdx="360" bldStep="category"/>
                                            </p:graphicEl>
                                          </p:spTgt>
                                        </p:tgtEl>
                                        <p:attrNameLst>
                                          <p:attrName>style.visibility</p:attrName>
                                        </p:attrNameLst>
                                      </p:cBhvr>
                                      <p:to>
                                        <p:strVal val="visible"/>
                                      </p:to>
                                    </p:set>
                                  </p:childTnLst>
                                </p:cTn>
                              </p:par>
                            </p:childTnLst>
                          </p:cTn>
                        </p:par>
                        <p:par>
                          <p:cTn id="1094" fill="hold">
                            <p:stCondLst>
                              <p:cond delay="7650"/>
                            </p:stCondLst>
                            <p:childTnLst>
                              <p:par>
                                <p:cTn id="1095" presetID="1" presetClass="entr" presetSubtype="0" fill="hold" grpId="0" nodeType="afterEffect">
                                  <p:stCondLst>
                                    <p:cond delay="20"/>
                                  </p:stCondLst>
                                  <p:childTnLst>
                                    <p:set>
                                      <p:cBhvr>
                                        <p:cTn id="1096" dur="1" fill="hold">
                                          <p:stCondLst>
                                            <p:cond delay="0"/>
                                          </p:stCondLst>
                                        </p:cTn>
                                        <p:tgtEl>
                                          <p:spTgt spid="16">
                                            <p:graphicEl>
                                              <a:chart seriesIdx="-4" categoryIdx="361" bldStep="category"/>
                                            </p:graphicEl>
                                          </p:spTgt>
                                        </p:tgtEl>
                                        <p:attrNameLst>
                                          <p:attrName>style.visibility</p:attrName>
                                        </p:attrNameLst>
                                      </p:cBhvr>
                                      <p:to>
                                        <p:strVal val="visible"/>
                                      </p:to>
                                    </p:set>
                                  </p:childTnLst>
                                </p:cTn>
                              </p:par>
                            </p:childTnLst>
                          </p:cTn>
                        </p:par>
                        <p:par>
                          <p:cTn id="1097" fill="hold">
                            <p:stCondLst>
                              <p:cond delay="7670"/>
                            </p:stCondLst>
                            <p:childTnLst>
                              <p:par>
                                <p:cTn id="1098" presetID="1" presetClass="entr" presetSubtype="0" fill="hold" grpId="0" nodeType="afterEffect">
                                  <p:stCondLst>
                                    <p:cond delay="20"/>
                                  </p:stCondLst>
                                  <p:childTnLst>
                                    <p:set>
                                      <p:cBhvr>
                                        <p:cTn id="1099" dur="1" fill="hold">
                                          <p:stCondLst>
                                            <p:cond delay="0"/>
                                          </p:stCondLst>
                                        </p:cTn>
                                        <p:tgtEl>
                                          <p:spTgt spid="16">
                                            <p:graphicEl>
                                              <a:chart seriesIdx="-4" categoryIdx="362" bldStep="category"/>
                                            </p:graphicEl>
                                          </p:spTgt>
                                        </p:tgtEl>
                                        <p:attrNameLst>
                                          <p:attrName>style.visibility</p:attrName>
                                        </p:attrNameLst>
                                      </p:cBhvr>
                                      <p:to>
                                        <p:strVal val="visible"/>
                                      </p:to>
                                    </p:set>
                                  </p:childTnLst>
                                </p:cTn>
                              </p:par>
                            </p:childTnLst>
                          </p:cTn>
                        </p:par>
                        <p:par>
                          <p:cTn id="1100" fill="hold">
                            <p:stCondLst>
                              <p:cond delay="7690"/>
                            </p:stCondLst>
                            <p:childTnLst>
                              <p:par>
                                <p:cTn id="1101" presetID="1" presetClass="entr" presetSubtype="0" fill="hold" grpId="0" nodeType="afterEffect">
                                  <p:stCondLst>
                                    <p:cond delay="20"/>
                                  </p:stCondLst>
                                  <p:childTnLst>
                                    <p:set>
                                      <p:cBhvr>
                                        <p:cTn id="1102" dur="1" fill="hold">
                                          <p:stCondLst>
                                            <p:cond delay="0"/>
                                          </p:stCondLst>
                                        </p:cTn>
                                        <p:tgtEl>
                                          <p:spTgt spid="16">
                                            <p:graphicEl>
                                              <a:chart seriesIdx="-4" categoryIdx="363" bldStep="category"/>
                                            </p:graphicEl>
                                          </p:spTgt>
                                        </p:tgtEl>
                                        <p:attrNameLst>
                                          <p:attrName>style.visibility</p:attrName>
                                        </p:attrNameLst>
                                      </p:cBhvr>
                                      <p:to>
                                        <p:strVal val="visible"/>
                                      </p:to>
                                    </p:set>
                                  </p:childTnLst>
                                </p:cTn>
                              </p:par>
                            </p:childTnLst>
                          </p:cTn>
                        </p:par>
                        <p:par>
                          <p:cTn id="1103" fill="hold">
                            <p:stCondLst>
                              <p:cond delay="7710"/>
                            </p:stCondLst>
                            <p:childTnLst>
                              <p:par>
                                <p:cTn id="1104" presetID="1" presetClass="entr" presetSubtype="0" fill="hold" grpId="0" nodeType="afterEffect">
                                  <p:stCondLst>
                                    <p:cond delay="20"/>
                                  </p:stCondLst>
                                  <p:childTnLst>
                                    <p:set>
                                      <p:cBhvr>
                                        <p:cTn id="1105" dur="1" fill="hold">
                                          <p:stCondLst>
                                            <p:cond delay="0"/>
                                          </p:stCondLst>
                                        </p:cTn>
                                        <p:tgtEl>
                                          <p:spTgt spid="16">
                                            <p:graphicEl>
                                              <a:chart seriesIdx="-4" categoryIdx="364" bldStep="category"/>
                                            </p:graphicEl>
                                          </p:spTgt>
                                        </p:tgtEl>
                                        <p:attrNameLst>
                                          <p:attrName>style.visibility</p:attrName>
                                        </p:attrNameLst>
                                      </p:cBhvr>
                                      <p:to>
                                        <p:strVal val="visible"/>
                                      </p:to>
                                    </p:set>
                                  </p:childTnLst>
                                </p:cTn>
                              </p:par>
                            </p:childTnLst>
                          </p:cTn>
                        </p:par>
                        <p:par>
                          <p:cTn id="1106" fill="hold">
                            <p:stCondLst>
                              <p:cond delay="7730"/>
                            </p:stCondLst>
                            <p:childTnLst>
                              <p:par>
                                <p:cTn id="1107" presetID="1" presetClass="entr" presetSubtype="0" fill="hold" grpId="0" nodeType="afterEffect">
                                  <p:stCondLst>
                                    <p:cond delay="20"/>
                                  </p:stCondLst>
                                  <p:childTnLst>
                                    <p:set>
                                      <p:cBhvr>
                                        <p:cTn id="1108" dur="1" fill="hold">
                                          <p:stCondLst>
                                            <p:cond delay="0"/>
                                          </p:stCondLst>
                                        </p:cTn>
                                        <p:tgtEl>
                                          <p:spTgt spid="16">
                                            <p:graphicEl>
                                              <a:chart seriesIdx="-4" categoryIdx="365" bldStep="category"/>
                                            </p:graphicEl>
                                          </p:spTgt>
                                        </p:tgtEl>
                                        <p:attrNameLst>
                                          <p:attrName>style.visibility</p:attrName>
                                        </p:attrNameLst>
                                      </p:cBhvr>
                                      <p:to>
                                        <p:strVal val="visible"/>
                                      </p:to>
                                    </p:set>
                                  </p:childTnLst>
                                </p:cTn>
                              </p:par>
                            </p:childTnLst>
                          </p:cTn>
                        </p:par>
                        <p:par>
                          <p:cTn id="1109" fill="hold">
                            <p:stCondLst>
                              <p:cond delay="7750"/>
                            </p:stCondLst>
                            <p:childTnLst>
                              <p:par>
                                <p:cTn id="1110" presetID="1" presetClass="entr" presetSubtype="0" fill="hold" grpId="0" nodeType="afterEffect">
                                  <p:stCondLst>
                                    <p:cond delay="20"/>
                                  </p:stCondLst>
                                  <p:childTnLst>
                                    <p:set>
                                      <p:cBhvr>
                                        <p:cTn id="1111" dur="1" fill="hold">
                                          <p:stCondLst>
                                            <p:cond delay="0"/>
                                          </p:stCondLst>
                                        </p:cTn>
                                        <p:tgtEl>
                                          <p:spTgt spid="16">
                                            <p:graphicEl>
                                              <a:chart seriesIdx="-4" categoryIdx="366" bldStep="category"/>
                                            </p:graphicEl>
                                          </p:spTgt>
                                        </p:tgtEl>
                                        <p:attrNameLst>
                                          <p:attrName>style.visibility</p:attrName>
                                        </p:attrNameLst>
                                      </p:cBhvr>
                                      <p:to>
                                        <p:strVal val="visible"/>
                                      </p:to>
                                    </p:set>
                                  </p:childTnLst>
                                </p:cTn>
                              </p:par>
                            </p:childTnLst>
                          </p:cTn>
                        </p:par>
                        <p:par>
                          <p:cTn id="1112" fill="hold">
                            <p:stCondLst>
                              <p:cond delay="7770"/>
                            </p:stCondLst>
                            <p:childTnLst>
                              <p:par>
                                <p:cTn id="1113" presetID="1" presetClass="entr" presetSubtype="0" fill="hold" grpId="0" nodeType="afterEffect">
                                  <p:stCondLst>
                                    <p:cond delay="20"/>
                                  </p:stCondLst>
                                  <p:childTnLst>
                                    <p:set>
                                      <p:cBhvr>
                                        <p:cTn id="1114" dur="1" fill="hold">
                                          <p:stCondLst>
                                            <p:cond delay="0"/>
                                          </p:stCondLst>
                                        </p:cTn>
                                        <p:tgtEl>
                                          <p:spTgt spid="16">
                                            <p:graphicEl>
                                              <a:chart seriesIdx="-4" categoryIdx="367" bldStep="category"/>
                                            </p:graphicEl>
                                          </p:spTgt>
                                        </p:tgtEl>
                                        <p:attrNameLst>
                                          <p:attrName>style.visibility</p:attrName>
                                        </p:attrNameLst>
                                      </p:cBhvr>
                                      <p:to>
                                        <p:strVal val="visible"/>
                                      </p:to>
                                    </p:set>
                                  </p:childTnLst>
                                </p:cTn>
                              </p:par>
                            </p:childTnLst>
                          </p:cTn>
                        </p:par>
                        <p:par>
                          <p:cTn id="1115" fill="hold">
                            <p:stCondLst>
                              <p:cond delay="7790"/>
                            </p:stCondLst>
                            <p:childTnLst>
                              <p:par>
                                <p:cTn id="1116" presetID="1" presetClass="entr" presetSubtype="0" fill="hold" grpId="0" nodeType="afterEffect">
                                  <p:stCondLst>
                                    <p:cond delay="20"/>
                                  </p:stCondLst>
                                  <p:childTnLst>
                                    <p:set>
                                      <p:cBhvr>
                                        <p:cTn id="1117" dur="1" fill="hold">
                                          <p:stCondLst>
                                            <p:cond delay="0"/>
                                          </p:stCondLst>
                                        </p:cTn>
                                        <p:tgtEl>
                                          <p:spTgt spid="16">
                                            <p:graphicEl>
                                              <a:chart seriesIdx="-4" categoryIdx="368" bldStep="category"/>
                                            </p:graphicEl>
                                          </p:spTgt>
                                        </p:tgtEl>
                                        <p:attrNameLst>
                                          <p:attrName>style.visibility</p:attrName>
                                        </p:attrNameLst>
                                      </p:cBhvr>
                                      <p:to>
                                        <p:strVal val="visible"/>
                                      </p:to>
                                    </p:set>
                                  </p:childTnLst>
                                </p:cTn>
                              </p:par>
                            </p:childTnLst>
                          </p:cTn>
                        </p:par>
                        <p:par>
                          <p:cTn id="1118" fill="hold">
                            <p:stCondLst>
                              <p:cond delay="7810"/>
                            </p:stCondLst>
                            <p:childTnLst>
                              <p:par>
                                <p:cTn id="1119" presetID="1" presetClass="entr" presetSubtype="0" fill="hold" grpId="0" nodeType="afterEffect">
                                  <p:stCondLst>
                                    <p:cond delay="20"/>
                                  </p:stCondLst>
                                  <p:childTnLst>
                                    <p:set>
                                      <p:cBhvr>
                                        <p:cTn id="1120" dur="1" fill="hold">
                                          <p:stCondLst>
                                            <p:cond delay="0"/>
                                          </p:stCondLst>
                                        </p:cTn>
                                        <p:tgtEl>
                                          <p:spTgt spid="16">
                                            <p:graphicEl>
                                              <a:chart seriesIdx="-4" categoryIdx="369" bldStep="category"/>
                                            </p:graphicEl>
                                          </p:spTgt>
                                        </p:tgtEl>
                                        <p:attrNameLst>
                                          <p:attrName>style.visibility</p:attrName>
                                        </p:attrNameLst>
                                      </p:cBhvr>
                                      <p:to>
                                        <p:strVal val="visible"/>
                                      </p:to>
                                    </p:set>
                                  </p:childTnLst>
                                </p:cTn>
                              </p:par>
                            </p:childTnLst>
                          </p:cTn>
                        </p:par>
                        <p:par>
                          <p:cTn id="1121" fill="hold">
                            <p:stCondLst>
                              <p:cond delay="7830"/>
                            </p:stCondLst>
                            <p:childTnLst>
                              <p:par>
                                <p:cTn id="1122" presetID="1" presetClass="entr" presetSubtype="0" fill="hold" grpId="0" nodeType="afterEffect">
                                  <p:stCondLst>
                                    <p:cond delay="20"/>
                                  </p:stCondLst>
                                  <p:childTnLst>
                                    <p:set>
                                      <p:cBhvr>
                                        <p:cTn id="1123" dur="1" fill="hold">
                                          <p:stCondLst>
                                            <p:cond delay="0"/>
                                          </p:stCondLst>
                                        </p:cTn>
                                        <p:tgtEl>
                                          <p:spTgt spid="16">
                                            <p:graphicEl>
                                              <a:chart seriesIdx="-4" categoryIdx="370" bldStep="category"/>
                                            </p:graphicEl>
                                          </p:spTgt>
                                        </p:tgtEl>
                                        <p:attrNameLst>
                                          <p:attrName>style.visibility</p:attrName>
                                        </p:attrNameLst>
                                      </p:cBhvr>
                                      <p:to>
                                        <p:strVal val="visible"/>
                                      </p:to>
                                    </p:set>
                                  </p:childTnLst>
                                </p:cTn>
                              </p:par>
                            </p:childTnLst>
                          </p:cTn>
                        </p:par>
                        <p:par>
                          <p:cTn id="1124" fill="hold">
                            <p:stCondLst>
                              <p:cond delay="7850"/>
                            </p:stCondLst>
                            <p:childTnLst>
                              <p:par>
                                <p:cTn id="1125" presetID="1" presetClass="entr" presetSubtype="0" fill="hold" grpId="0" nodeType="afterEffect">
                                  <p:stCondLst>
                                    <p:cond delay="20"/>
                                  </p:stCondLst>
                                  <p:childTnLst>
                                    <p:set>
                                      <p:cBhvr>
                                        <p:cTn id="1126" dur="1" fill="hold">
                                          <p:stCondLst>
                                            <p:cond delay="0"/>
                                          </p:stCondLst>
                                        </p:cTn>
                                        <p:tgtEl>
                                          <p:spTgt spid="16">
                                            <p:graphicEl>
                                              <a:chart seriesIdx="-4" categoryIdx="371" bldStep="category"/>
                                            </p:graphicEl>
                                          </p:spTgt>
                                        </p:tgtEl>
                                        <p:attrNameLst>
                                          <p:attrName>style.visibility</p:attrName>
                                        </p:attrNameLst>
                                      </p:cBhvr>
                                      <p:to>
                                        <p:strVal val="visible"/>
                                      </p:to>
                                    </p:set>
                                  </p:childTnLst>
                                </p:cTn>
                              </p:par>
                            </p:childTnLst>
                          </p:cTn>
                        </p:par>
                        <p:par>
                          <p:cTn id="1127" fill="hold">
                            <p:stCondLst>
                              <p:cond delay="7870"/>
                            </p:stCondLst>
                            <p:childTnLst>
                              <p:par>
                                <p:cTn id="1128" presetID="1" presetClass="entr" presetSubtype="0" fill="hold" grpId="0" nodeType="afterEffect">
                                  <p:stCondLst>
                                    <p:cond delay="20"/>
                                  </p:stCondLst>
                                  <p:childTnLst>
                                    <p:set>
                                      <p:cBhvr>
                                        <p:cTn id="1129" dur="1" fill="hold">
                                          <p:stCondLst>
                                            <p:cond delay="0"/>
                                          </p:stCondLst>
                                        </p:cTn>
                                        <p:tgtEl>
                                          <p:spTgt spid="16">
                                            <p:graphicEl>
                                              <a:chart seriesIdx="-4" categoryIdx="372" bldStep="category"/>
                                            </p:graphicEl>
                                          </p:spTgt>
                                        </p:tgtEl>
                                        <p:attrNameLst>
                                          <p:attrName>style.visibility</p:attrName>
                                        </p:attrNameLst>
                                      </p:cBhvr>
                                      <p:to>
                                        <p:strVal val="visible"/>
                                      </p:to>
                                    </p:set>
                                  </p:childTnLst>
                                </p:cTn>
                              </p:par>
                            </p:childTnLst>
                          </p:cTn>
                        </p:par>
                        <p:par>
                          <p:cTn id="1130" fill="hold">
                            <p:stCondLst>
                              <p:cond delay="7890"/>
                            </p:stCondLst>
                            <p:childTnLst>
                              <p:par>
                                <p:cTn id="1131" presetID="1" presetClass="entr" presetSubtype="0" fill="hold" grpId="0" nodeType="afterEffect">
                                  <p:stCondLst>
                                    <p:cond delay="20"/>
                                  </p:stCondLst>
                                  <p:childTnLst>
                                    <p:set>
                                      <p:cBhvr>
                                        <p:cTn id="1132" dur="1" fill="hold">
                                          <p:stCondLst>
                                            <p:cond delay="0"/>
                                          </p:stCondLst>
                                        </p:cTn>
                                        <p:tgtEl>
                                          <p:spTgt spid="16">
                                            <p:graphicEl>
                                              <a:chart seriesIdx="-4" categoryIdx="373" bldStep="category"/>
                                            </p:graphicEl>
                                          </p:spTgt>
                                        </p:tgtEl>
                                        <p:attrNameLst>
                                          <p:attrName>style.visibility</p:attrName>
                                        </p:attrNameLst>
                                      </p:cBhvr>
                                      <p:to>
                                        <p:strVal val="visible"/>
                                      </p:to>
                                    </p:set>
                                  </p:childTnLst>
                                </p:cTn>
                              </p:par>
                            </p:childTnLst>
                          </p:cTn>
                        </p:par>
                        <p:par>
                          <p:cTn id="1133" fill="hold">
                            <p:stCondLst>
                              <p:cond delay="7910"/>
                            </p:stCondLst>
                            <p:childTnLst>
                              <p:par>
                                <p:cTn id="1134" presetID="1" presetClass="entr" presetSubtype="0" fill="hold" grpId="0" nodeType="afterEffect">
                                  <p:stCondLst>
                                    <p:cond delay="20"/>
                                  </p:stCondLst>
                                  <p:childTnLst>
                                    <p:set>
                                      <p:cBhvr>
                                        <p:cTn id="1135" dur="1" fill="hold">
                                          <p:stCondLst>
                                            <p:cond delay="0"/>
                                          </p:stCondLst>
                                        </p:cTn>
                                        <p:tgtEl>
                                          <p:spTgt spid="16">
                                            <p:graphicEl>
                                              <a:chart seriesIdx="-4" categoryIdx="374" bldStep="category"/>
                                            </p:graphicEl>
                                          </p:spTgt>
                                        </p:tgtEl>
                                        <p:attrNameLst>
                                          <p:attrName>style.visibility</p:attrName>
                                        </p:attrNameLst>
                                      </p:cBhvr>
                                      <p:to>
                                        <p:strVal val="visible"/>
                                      </p:to>
                                    </p:set>
                                  </p:childTnLst>
                                </p:cTn>
                              </p:par>
                            </p:childTnLst>
                          </p:cTn>
                        </p:par>
                        <p:par>
                          <p:cTn id="1136" fill="hold">
                            <p:stCondLst>
                              <p:cond delay="7930"/>
                            </p:stCondLst>
                            <p:childTnLst>
                              <p:par>
                                <p:cTn id="1137" presetID="1" presetClass="entr" presetSubtype="0" fill="hold" grpId="0" nodeType="afterEffect">
                                  <p:stCondLst>
                                    <p:cond delay="20"/>
                                  </p:stCondLst>
                                  <p:childTnLst>
                                    <p:set>
                                      <p:cBhvr>
                                        <p:cTn id="1138" dur="1" fill="hold">
                                          <p:stCondLst>
                                            <p:cond delay="0"/>
                                          </p:stCondLst>
                                        </p:cTn>
                                        <p:tgtEl>
                                          <p:spTgt spid="16">
                                            <p:graphicEl>
                                              <a:chart seriesIdx="-4" categoryIdx="375" bldStep="category"/>
                                            </p:graphicEl>
                                          </p:spTgt>
                                        </p:tgtEl>
                                        <p:attrNameLst>
                                          <p:attrName>style.visibility</p:attrName>
                                        </p:attrNameLst>
                                      </p:cBhvr>
                                      <p:to>
                                        <p:strVal val="visible"/>
                                      </p:to>
                                    </p:set>
                                  </p:childTnLst>
                                </p:cTn>
                              </p:par>
                            </p:childTnLst>
                          </p:cTn>
                        </p:par>
                        <p:par>
                          <p:cTn id="1139" fill="hold">
                            <p:stCondLst>
                              <p:cond delay="7950"/>
                            </p:stCondLst>
                            <p:childTnLst>
                              <p:par>
                                <p:cTn id="1140" presetID="1" presetClass="entr" presetSubtype="0" fill="hold" grpId="0" nodeType="afterEffect">
                                  <p:stCondLst>
                                    <p:cond delay="20"/>
                                  </p:stCondLst>
                                  <p:childTnLst>
                                    <p:set>
                                      <p:cBhvr>
                                        <p:cTn id="1141" dur="1" fill="hold">
                                          <p:stCondLst>
                                            <p:cond delay="0"/>
                                          </p:stCondLst>
                                        </p:cTn>
                                        <p:tgtEl>
                                          <p:spTgt spid="16">
                                            <p:graphicEl>
                                              <a:chart seriesIdx="-4" categoryIdx="376" bldStep="category"/>
                                            </p:graphicEl>
                                          </p:spTgt>
                                        </p:tgtEl>
                                        <p:attrNameLst>
                                          <p:attrName>style.visibility</p:attrName>
                                        </p:attrNameLst>
                                      </p:cBhvr>
                                      <p:to>
                                        <p:strVal val="visible"/>
                                      </p:to>
                                    </p:set>
                                  </p:childTnLst>
                                </p:cTn>
                              </p:par>
                            </p:childTnLst>
                          </p:cTn>
                        </p:par>
                        <p:par>
                          <p:cTn id="1142" fill="hold">
                            <p:stCondLst>
                              <p:cond delay="7970"/>
                            </p:stCondLst>
                            <p:childTnLst>
                              <p:par>
                                <p:cTn id="1143" presetID="1" presetClass="entr" presetSubtype="0" fill="hold" grpId="0" nodeType="afterEffect">
                                  <p:stCondLst>
                                    <p:cond delay="20"/>
                                  </p:stCondLst>
                                  <p:childTnLst>
                                    <p:set>
                                      <p:cBhvr>
                                        <p:cTn id="1144" dur="1" fill="hold">
                                          <p:stCondLst>
                                            <p:cond delay="0"/>
                                          </p:stCondLst>
                                        </p:cTn>
                                        <p:tgtEl>
                                          <p:spTgt spid="16">
                                            <p:graphicEl>
                                              <a:chart seriesIdx="-4" categoryIdx="377" bldStep="category"/>
                                            </p:graphicEl>
                                          </p:spTgt>
                                        </p:tgtEl>
                                        <p:attrNameLst>
                                          <p:attrName>style.visibility</p:attrName>
                                        </p:attrNameLst>
                                      </p:cBhvr>
                                      <p:to>
                                        <p:strVal val="visible"/>
                                      </p:to>
                                    </p:set>
                                  </p:childTnLst>
                                </p:cTn>
                              </p:par>
                            </p:childTnLst>
                          </p:cTn>
                        </p:par>
                        <p:par>
                          <p:cTn id="1145" fill="hold">
                            <p:stCondLst>
                              <p:cond delay="7990"/>
                            </p:stCondLst>
                            <p:childTnLst>
                              <p:par>
                                <p:cTn id="1146" presetID="1" presetClass="entr" presetSubtype="0" fill="hold" grpId="0" nodeType="afterEffect">
                                  <p:stCondLst>
                                    <p:cond delay="20"/>
                                  </p:stCondLst>
                                  <p:childTnLst>
                                    <p:set>
                                      <p:cBhvr>
                                        <p:cTn id="1147" dur="1" fill="hold">
                                          <p:stCondLst>
                                            <p:cond delay="0"/>
                                          </p:stCondLst>
                                        </p:cTn>
                                        <p:tgtEl>
                                          <p:spTgt spid="16">
                                            <p:graphicEl>
                                              <a:chart seriesIdx="-4" categoryIdx="378" bldStep="category"/>
                                            </p:graphicEl>
                                          </p:spTgt>
                                        </p:tgtEl>
                                        <p:attrNameLst>
                                          <p:attrName>style.visibility</p:attrName>
                                        </p:attrNameLst>
                                      </p:cBhvr>
                                      <p:to>
                                        <p:strVal val="visible"/>
                                      </p:to>
                                    </p:set>
                                  </p:childTnLst>
                                </p:cTn>
                              </p:par>
                            </p:childTnLst>
                          </p:cTn>
                        </p:par>
                        <p:par>
                          <p:cTn id="1148" fill="hold">
                            <p:stCondLst>
                              <p:cond delay="8010"/>
                            </p:stCondLst>
                            <p:childTnLst>
                              <p:par>
                                <p:cTn id="1149" presetID="1" presetClass="entr" presetSubtype="0" fill="hold" grpId="0" nodeType="afterEffect">
                                  <p:stCondLst>
                                    <p:cond delay="20"/>
                                  </p:stCondLst>
                                  <p:childTnLst>
                                    <p:set>
                                      <p:cBhvr>
                                        <p:cTn id="1150" dur="1" fill="hold">
                                          <p:stCondLst>
                                            <p:cond delay="0"/>
                                          </p:stCondLst>
                                        </p:cTn>
                                        <p:tgtEl>
                                          <p:spTgt spid="16">
                                            <p:graphicEl>
                                              <a:chart seriesIdx="-4" categoryIdx="379" bldStep="category"/>
                                            </p:graphicEl>
                                          </p:spTgt>
                                        </p:tgtEl>
                                        <p:attrNameLst>
                                          <p:attrName>style.visibility</p:attrName>
                                        </p:attrNameLst>
                                      </p:cBhvr>
                                      <p:to>
                                        <p:strVal val="visible"/>
                                      </p:to>
                                    </p:set>
                                  </p:childTnLst>
                                </p:cTn>
                              </p:par>
                            </p:childTnLst>
                          </p:cTn>
                        </p:par>
                        <p:par>
                          <p:cTn id="1151" fill="hold">
                            <p:stCondLst>
                              <p:cond delay="8030"/>
                            </p:stCondLst>
                            <p:childTnLst>
                              <p:par>
                                <p:cTn id="1152" presetID="1" presetClass="entr" presetSubtype="0" fill="hold" grpId="0" nodeType="afterEffect">
                                  <p:stCondLst>
                                    <p:cond delay="20"/>
                                  </p:stCondLst>
                                  <p:childTnLst>
                                    <p:set>
                                      <p:cBhvr>
                                        <p:cTn id="1153" dur="1" fill="hold">
                                          <p:stCondLst>
                                            <p:cond delay="0"/>
                                          </p:stCondLst>
                                        </p:cTn>
                                        <p:tgtEl>
                                          <p:spTgt spid="16">
                                            <p:graphicEl>
                                              <a:chart seriesIdx="-4" categoryIdx="380" bldStep="category"/>
                                            </p:graphicEl>
                                          </p:spTgt>
                                        </p:tgtEl>
                                        <p:attrNameLst>
                                          <p:attrName>style.visibility</p:attrName>
                                        </p:attrNameLst>
                                      </p:cBhvr>
                                      <p:to>
                                        <p:strVal val="visible"/>
                                      </p:to>
                                    </p:set>
                                  </p:childTnLst>
                                </p:cTn>
                              </p:par>
                            </p:childTnLst>
                          </p:cTn>
                        </p:par>
                        <p:par>
                          <p:cTn id="1154" fill="hold">
                            <p:stCondLst>
                              <p:cond delay="8050"/>
                            </p:stCondLst>
                            <p:childTnLst>
                              <p:par>
                                <p:cTn id="1155" presetID="1" presetClass="entr" presetSubtype="0" fill="hold" grpId="0" nodeType="afterEffect">
                                  <p:stCondLst>
                                    <p:cond delay="20"/>
                                  </p:stCondLst>
                                  <p:childTnLst>
                                    <p:set>
                                      <p:cBhvr>
                                        <p:cTn id="1156" dur="1" fill="hold">
                                          <p:stCondLst>
                                            <p:cond delay="0"/>
                                          </p:stCondLst>
                                        </p:cTn>
                                        <p:tgtEl>
                                          <p:spTgt spid="16">
                                            <p:graphicEl>
                                              <a:chart seriesIdx="-4" categoryIdx="381" bldStep="category"/>
                                            </p:graphicEl>
                                          </p:spTgt>
                                        </p:tgtEl>
                                        <p:attrNameLst>
                                          <p:attrName>style.visibility</p:attrName>
                                        </p:attrNameLst>
                                      </p:cBhvr>
                                      <p:to>
                                        <p:strVal val="visible"/>
                                      </p:to>
                                    </p:set>
                                  </p:childTnLst>
                                </p:cTn>
                              </p:par>
                            </p:childTnLst>
                          </p:cTn>
                        </p:par>
                        <p:par>
                          <p:cTn id="1157" fill="hold">
                            <p:stCondLst>
                              <p:cond delay="8070"/>
                            </p:stCondLst>
                            <p:childTnLst>
                              <p:par>
                                <p:cTn id="1158" presetID="1" presetClass="entr" presetSubtype="0" fill="hold" grpId="0" nodeType="afterEffect">
                                  <p:stCondLst>
                                    <p:cond delay="20"/>
                                  </p:stCondLst>
                                  <p:childTnLst>
                                    <p:set>
                                      <p:cBhvr>
                                        <p:cTn id="1159" dur="1" fill="hold">
                                          <p:stCondLst>
                                            <p:cond delay="0"/>
                                          </p:stCondLst>
                                        </p:cTn>
                                        <p:tgtEl>
                                          <p:spTgt spid="16">
                                            <p:graphicEl>
                                              <a:chart seriesIdx="-4" categoryIdx="382" bldStep="category"/>
                                            </p:graphicEl>
                                          </p:spTgt>
                                        </p:tgtEl>
                                        <p:attrNameLst>
                                          <p:attrName>style.visibility</p:attrName>
                                        </p:attrNameLst>
                                      </p:cBhvr>
                                      <p:to>
                                        <p:strVal val="visible"/>
                                      </p:to>
                                    </p:set>
                                  </p:childTnLst>
                                </p:cTn>
                              </p:par>
                            </p:childTnLst>
                          </p:cTn>
                        </p:par>
                        <p:par>
                          <p:cTn id="1160" fill="hold">
                            <p:stCondLst>
                              <p:cond delay="8090"/>
                            </p:stCondLst>
                            <p:childTnLst>
                              <p:par>
                                <p:cTn id="1161" presetID="1" presetClass="entr" presetSubtype="0" fill="hold" grpId="0" nodeType="afterEffect">
                                  <p:stCondLst>
                                    <p:cond delay="20"/>
                                  </p:stCondLst>
                                  <p:childTnLst>
                                    <p:set>
                                      <p:cBhvr>
                                        <p:cTn id="1162" dur="1" fill="hold">
                                          <p:stCondLst>
                                            <p:cond delay="0"/>
                                          </p:stCondLst>
                                        </p:cTn>
                                        <p:tgtEl>
                                          <p:spTgt spid="16">
                                            <p:graphicEl>
                                              <a:chart seriesIdx="-4" categoryIdx="383" bldStep="category"/>
                                            </p:graphicEl>
                                          </p:spTgt>
                                        </p:tgtEl>
                                        <p:attrNameLst>
                                          <p:attrName>style.visibility</p:attrName>
                                        </p:attrNameLst>
                                      </p:cBhvr>
                                      <p:to>
                                        <p:strVal val="visible"/>
                                      </p:to>
                                    </p:set>
                                  </p:childTnLst>
                                </p:cTn>
                              </p:par>
                            </p:childTnLst>
                          </p:cTn>
                        </p:par>
                        <p:par>
                          <p:cTn id="1163" fill="hold">
                            <p:stCondLst>
                              <p:cond delay="8110"/>
                            </p:stCondLst>
                            <p:childTnLst>
                              <p:par>
                                <p:cTn id="1164" presetID="1" presetClass="entr" presetSubtype="0" fill="hold" grpId="0" nodeType="afterEffect">
                                  <p:stCondLst>
                                    <p:cond delay="20"/>
                                  </p:stCondLst>
                                  <p:childTnLst>
                                    <p:set>
                                      <p:cBhvr>
                                        <p:cTn id="1165" dur="1" fill="hold">
                                          <p:stCondLst>
                                            <p:cond delay="0"/>
                                          </p:stCondLst>
                                        </p:cTn>
                                        <p:tgtEl>
                                          <p:spTgt spid="16">
                                            <p:graphicEl>
                                              <a:chart seriesIdx="-4" categoryIdx="384" bldStep="category"/>
                                            </p:graphicEl>
                                          </p:spTgt>
                                        </p:tgtEl>
                                        <p:attrNameLst>
                                          <p:attrName>style.visibility</p:attrName>
                                        </p:attrNameLst>
                                      </p:cBhvr>
                                      <p:to>
                                        <p:strVal val="visible"/>
                                      </p:to>
                                    </p:set>
                                  </p:childTnLst>
                                </p:cTn>
                              </p:par>
                            </p:childTnLst>
                          </p:cTn>
                        </p:par>
                        <p:par>
                          <p:cTn id="1166" fill="hold">
                            <p:stCondLst>
                              <p:cond delay="8130"/>
                            </p:stCondLst>
                            <p:childTnLst>
                              <p:par>
                                <p:cTn id="1167" presetID="1" presetClass="entr" presetSubtype="0" fill="hold" grpId="0" nodeType="afterEffect">
                                  <p:stCondLst>
                                    <p:cond delay="20"/>
                                  </p:stCondLst>
                                  <p:childTnLst>
                                    <p:set>
                                      <p:cBhvr>
                                        <p:cTn id="1168" dur="1" fill="hold">
                                          <p:stCondLst>
                                            <p:cond delay="0"/>
                                          </p:stCondLst>
                                        </p:cTn>
                                        <p:tgtEl>
                                          <p:spTgt spid="16">
                                            <p:graphicEl>
                                              <a:chart seriesIdx="-4" categoryIdx="385" bldStep="category"/>
                                            </p:graphicEl>
                                          </p:spTgt>
                                        </p:tgtEl>
                                        <p:attrNameLst>
                                          <p:attrName>style.visibility</p:attrName>
                                        </p:attrNameLst>
                                      </p:cBhvr>
                                      <p:to>
                                        <p:strVal val="visible"/>
                                      </p:to>
                                    </p:set>
                                  </p:childTnLst>
                                </p:cTn>
                              </p:par>
                            </p:childTnLst>
                          </p:cTn>
                        </p:par>
                        <p:par>
                          <p:cTn id="1169" fill="hold">
                            <p:stCondLst>
                              <p:cond delay="8150"/>
                            </p:stCondLst>
                            <p:childTnLst>
                              <p:par>
                                <p:cTn id="1170" presetID="1" presetClass="entr" presetSubtype="0" fill="hold" grpId="0" nodeType="afterEffect">
                                  <p:stCondLst>
                                    <p:cond delay="20"/>
                                  </p:stCondLst>
                                  <p:childTnLst>
                                    <p:set>
                                      <p:cBhvr>
                                        <p:cTn id="1171" dur="1" fill="hold">
                                          <p:stCondLst>
                                            <p:cond delay="0"/>
                                          </p:stCondLst>
                                        </p:cTn>
                                        <p:tgtEl>
                                          <p:spTgt spid="16">
                                            <p:graphicEl>
                                              <a:chart seriesIdx="-4" categoryIdx="386" bldStep="category"/>
                                            </p:graphicEl>
                                          </p:spTgt>
                                        </p:tgtEl>
                                        <p:attrNameLst>
                                          <p:attrName>style.visibility</p:attrName>
                                        </p:attrNameLst>
                                      </p:cBhvr>
                                      <p:to>
                                        <p:strVal val="visible"/>
                                      </p:to>
                                    </p:set>
                                  </p:childTnLst>
                                </p:cTn>
                              </p:par>
                            </p:childTnLst>
                          </p:cTn>
                        </p:par>
                        <p:par>
                          <p:cTn id="1172" fill="hold">
                            <p:stCondLst>
                              <p:cond delay="8170"/>
                            </p:stCondLst>
                            <p:childTnLst>
                              <p:par>
                                <p:cTn id="1173" presetID="1" presetClass="entr" presetSubtype="0" fill="hold" grpId="0" nodeType="afterEffect">
                                  <p:stCondLst>
                                    <p:cond delay="20"/>
                                  </p:stCondLst>
                                  <p:childTnLst>
                                    <p:set>
                                      <p:cBhvr>
                                        <p:cTn id="1174" dur="1" fill="hold">
                                          <p:stCondLst>
                                            <p:cond delay="0"/>
                                          </p:stCondLst>
                                        </p:cTn>
                                        <p:tgtEl>
                                          <p:spTgt spid="16">
                                            <p:graphicEl>
                                              <a:chart seriesIdx="-4" categoryIdx="387" bldStep="category"/>
                                            </p:graphicEl>
                                          </p:spTgt>
                                        </p:tgtEl>
                                        <p:attrNameLst>
                                          <p:attrName>style.visibility</p:attrName>
                                        </p:attrNameLst>
                                      </p:cBhvr>
                                      <p:to>
                                        <p:strVal val="visible"/>
                                      </p:to>
                                    </p:set>
                                  </p:childTnLst>
                                </p:cTn>
                              </p:par>
                            </p:childTnLst>
                          </p:cTn>
                        </p:par>
                        <p:par>
                          <p:cTn id="1175" fill="hold">
                            <p:stCondLst>
                              <p:cond delay="8190"/>
                            </p:stCondLst>
                            <p:childTnLst>
                              <p:par>
                                <p:cTn id="1176" presetID="1" presetClass="entr" presetSubtype="0" fill="hold" grpId="0" nodeType="afterEffect">
                                  <p:stCondLst>
                                    <p:cond delay="20"/>
                                  </p:stCondLst>
                                  <p:childTnLst>
                                    <p:set>
                                      <p:cBhvr>
                                        <p:cTn id="1177" dur="1" fill="hold">
                                          <p:stCondLst>
                                            <p:cond delay="0"/>
                                          </p:stCondLst>
                                        </p:cTn>
                                        <p:tgtEl>
                                          <p:spTgt spid="16">
                                            <p:graphicEl>
                                              <a:chart seriesIdx="-4" categoryIdx="388" bldStep="category"/>
                                            </p:graphicEl>
                                          </p:spTgt>
                                        </p:tgtEl>
                                        <p:attrNameLst>
                                          <p:attrName>style.visibility</p:attrName>
                                        </p:attrNameLst>
                                      </p:cBhvr>
                                      <p:to>
                                        <p:strVal val="visible"/>
                                      </p:to>
                                    </p:set>
                                  </p:childTnLst>
                                </p:cTn>
                              </p:par>
                            </p:childTnLst>
                          </p:cTn>
                        </p:par>
                        <p:par>
                          <p:cTn id="1178" fill="hold">
                            <p:stCondLst>
                              <p:cond delay="8210"/>
                            </p:stCondLst>
                            <p:childTnLst>
                              <p:par>
                                <p:cTn id="1179" presetID="1" presetClass="entr" presetSubtype="0" fill="hold" grpId="0" nodeType="afterEffect">
                                  <p:stCondLst>
                                    <p:cond delay="20"/>
                                  </p:stCondLst>
                                  <p:childTnLst>
                                    <p:set>
                                      <p:cBhvr>
                                        <p:cTn id="1180" dur="1" fill="hold">
                                          <p:stCondLst>
                                            <p:cond delay="0"/>
                                          </p:stCondLst>
                                        </p:cTn>
                                        <p:tgtEl>
                                          <p:spTgt spid="16">
                                            <p:graphicEl>
                                              <a:chart seriesIdx="-4" categoryIdx="389" bldStep="category"/>
                                            </p:graphicEl>
                                          </p:spTgt>
                                        </p:tgtEl>
                                        <p:attrNameLst>
                                          <p:attrName>style.visibility</p:attrName>
                                        </p:attrNameLst>
                                      </p:cBhvr>
                                      <p:to>
                                        <p:strVal val="visible"/>
                                      </p:to>
                                    </p:set>
                                  </p:childTnLst>
                                </p:cTn>
                              </p:par>
                            </p:childTnLst>
                          </p:cTn>
                        </p:par>
                        <p:par>
                          <p:cTn id="1181" fill="hold">
                            <p:stCondLst>
                              <p:cond delay="8230"/>
                            </p:stCondLst>
                            <p:childTnLst>
                              <p:par>
                                <p:cTn id="1182" presetID="1" presetClass="entr" presetSubtype="0" fill="hold" grpId="0" nodeType="afterEffect">
                                  <p:stCondLst>
                                    <p:cond delay="20"/>
                                  </p:stCondLst>
                                  <p:childTnLst>
                                    <p:set>
                                      <p:cBhvr>
                                        <p:cTn id="1183" dur="1" fill="hold">
                                          <p:stCondLst>
                                            <p:cond delay="0"/>
                                          </p:stCondLst>
                                        </p:cTn>
                                        <p:tgtEl>
                                          <p:spTgt spid="16">
                                            <p:graphicEl>
                                              <a:chart seriesIdx="-4" categoryIdx="390" bldStep="category"/>
                                            </p:graphicEl>
                                          </p:spTgt>
                                        </p:tgtEl>
                                        <p:attrNameLst>
                                          <p:attrName>style.visibility</p:attrName>
                                        </p:attrNameLst>
                                      </p:cBhvr>
                                      <p:to>
                                        <p:strVal val="visible"/>
                                      </p:to>
                                    </p:set>
                                  </p:childTnLst>
                                </p:cTn>
                              </p:par>
                            </p:childTnLst>
                          </p:cTn>
                        </p:par>
                        <p:par>
                          <p:cTn id="1184" fill="hold">
                            <p:stCondLst>
                              <p:cond delay="8250"/>
                            </p:stCondLst>
                            <p:childTnLst>
                              <p:par>
                                <p:cTn id="1185" presetID="1" presetClass="entr" presetSubtype="0" fill="hold" grpId="0" nodeType="afterEffect">
                                  <p:stCondLst>
                                    <p:cond delay="20"/>
                                  </p:stCondLst>
                                  <p:childTnLst>
                                    <p:set>
                                      <p:cBhvr>
                                        <p:cTn id="1186" dur="1" fill="hold">
                                          <p:stCondLst>
                                            <p:cond delay="0"/>
                                          </p:stCondLst>
                                        </p:cTn>
                                        <p:tgtEl>
                                          <p:spTgt spid="16">
                                            <p:graphicEl>
                                              <a:chart seriesIdx="-4" categoryIdx="391" bldStep="category"/>
                                            </p:graphicEl>
                                          </p:spTgt>
                                        </p:tgtEl>
                                        <p:attrNameLst>
                                          <p:attrName>style.visibility</p:attrName>
                                        </p:attrNameLst>
                                      </p:cBhvr>
                                      <p:to>
                                        <p:strVal val="visible"/>
                                      </p:to>
                                    </p:set>
                                  </p:childTnLst>
                                </p:cTn>
                              </p:par>
                            </p:childTnLst>
                          </p:cTn>
                        </p:par>
                        <p:par>
                          <p:cTn id="1187" fill="hold">
                            <p:stCondLst>
                              <p:cond delay="8270"/>
                            </p:stCondLst>
                            <p:childTnLst>
                              <p:par>
                                <p:cTn id="1188" presetID="1" presetClass="entr" presetSubtype="0" fill="hold" grpId="0" nodeType="afterEffect">
                                  <p:stCondLst>
                                    <p:cond delay="20"/>
                                  </p:stCondLst>
                                  <p:childTnLst>
                                    <p:set>
                                      <p:cBhvr>
                                        <p:cTn id="1189" dur="1" fill="hold">
                                          <p:stCondLst>
                                            <p:cond delay="0"/>
                                          </p:stCondLst>
                                        </p:cTn>
                                        <p:tgtEl>
                                          <p:spTgt spid="16">
                                            <p:graphicEl>
                                              <a:chart seriesIdx="-4" categoryIdx="392" bldStep="category"/>
                                            </p:graphicEl>
                                          </p:spTgt>
                                        </p:tgtEl>
                                        <p:attrNameLst>
                                          <p:attrName>style.visibility</p:attrName>
                                        </p:attrNameLst>
                                      </p:cBhvr>
                                      <p:to>
                                        <p:strVal val="visible"/>
                                      </p:to>
                                    </p:set>
                                  </p:childTnLst>
                                </p:cTn>
                              </p:par>
                            </p:childTnLst>
                          </p:cTn>
                        </p:par>
                        <p:par>
                          <p:cTn id="1190" fill="hold">
                            <p:stCondLst>
                              <p:cond delay="8290"/>
                            </p:stCondLst>
                            <p:childTnLst>
                              <p:par>
                                <p:cTn id="1191" presetID="1" presetClass="entr" presetSubtype="0" fill="hold" grpId="0" nodeType="afterEffect">
                                  <p:stCondLst>
                                    <p:cond delay="20"/>
                                  </p:stCondLst>
                                  <p:childTnLst>
                                    <p:set>
                                      <p:cBhvr>
                                        <p:cTn id="1192" dur="1" fill="hold">
                                          <p:stCondLst>
                                            <p:cond delay="0"/>
                                          </p:stCondLst>
                                        </p:cTn>
                                        <p:tgtEl>
                                          <p:spTgt spid="16">
                                            <p:graphicEl>
                                              <a:chart seriesIdx="-4" categoryIdx="393" bldStep="category"/>
                                            </p:graphicEl>
                                          </p:spTgt>
                                        </p:tgtEl>
                                        <p:attrNameLst>
                                          <p:attrName>style.visibility</p:attrName>
                                        </p:attrNameLst>
                                      </p:cBhvr>
                                      <p:to>
                                        <p:strVal val="visible"/>
                                      </p:to>
                                    </p:set>
                                  </p:childTnLst>
                                </p:cTn>
                              </p:par>
                            </p:childTnLst>
                          </p:cTn>
                        </p:par>
                        <p:par>
                          <p:cTn id="1193" fill="hold">
                            <p:stCondLst>
                              <p:cond delay="8310"/>
                            </p:stCondLst>
                            <p:childTnLst>
                              <p:par>
                                <p:cTn id="1194" presetID="1" presetClass="entr" presetSubtype="0" fill="hold" grpId="0" nodeType="afterEffect">
                                  <p:stCondLst>
                                    <p:cond delay="20"/>
                                  </p:stCondLst>
                                  <p:childTnLst>
                                    <p:set>
                                      <p:cBhvr>
                                        <p:cTn id="1195" dur="1" fill="hold">
                                          <p:stCondLst>
                                            <p:cond delay="0"/>
                                          </p:stCondLst>
                                        </p:cTn>
                                        <p:tgtEl>
                                          <p:spTgt spid="16">
                                            <p:graphicEl>
                                              <a:chart seriesIdx="-4" categoryIdx="394" bldStep="category"/>
                                            </p:graphicEl>
                                          </p:spTgt>
                                        </p:tgtEl>
                                        <p:attrNameLst>
                                          <p:attrName>style.visibility</p:attrName>
                                        </p:attrNameLst>
                                      </p:cBhvr>
                                      <p:to>
                                        <p:strVal val="visible"/>
                                      </p:to>
                                    </p:set>
                                  </p:childTnLst>
                                </p:cTn>
                              </p:par>
                            </p:childTnLst>
                          </p:cTn>
                        </p:par>
                        <p:par>
                          <p:cTn id="1196" fill="hold">
                            <p:stCondLst>
                              <p:cond delay="8330"/>
                            </p:stCondLst>
                            <p:childTnLst>
                              <p:par>
                                <p:cTn id="1197" presetID="1" presetClass="entr" presetSubtype="0" fill="hold" grpId="0" nodeType="afterEffect">
                                  <p:stCondLst>
                                    <p:cond delay="20"/>
                                  </p:stCondLst>
                                  <p:childTnLst>
                                    <p:set>
                                      <p:cBhvr>
                                        <p:cTn id="1198" dur="1" fill="hold">
                                          <p:stCondLst>
                                            <p:cond delay="0"/>
                                          </p:stCondLst>
                                        </p:cTn>
                                        <p:tgtEl>
                                          <p:spTgt spid="16">
                                            <p:graphicEl>
                                              <a:chart seriesIdx="-4" categoryIdx="395" bldStep="category"/>
                                            </p:graphicEl>
                                          </p:spTgt>
                                        </p:tgtEl>
                                        <p:attrNameLst>
                                          <p:attrName>style.visibility</p:attrName>
                                        </p:attrNameLst>
                                      </p:cBhvr>
                                      <p:to>
                                        <p:strVal val="visible"/>
                                      </p:to>
                                    </p:set>
                                  </p:childTnLst>
                                </p:cTn>
                              </p:par>
                            </p:childTnLst>
                          </p:cTn>
                        </p:par>
                        <p:par>
                          <p:cTn id="1199" fill="hold">
                            <p:stCondLst>
                              <p:cond delay="8350"/>
                            </p:stCondLst>
                            <p:childTnLst>
                              <p:par>
                                <p:cTn id="1200" presetID="1" presetClass="entr" presetSubtype="0" fill="hold" grpId="0" nodeType="afterEffect">
                                  <p:stCondLst>
                                    <p:cond delay="20"/>
                                  </p:stCondLst>
                                  <p:childTnLst>
                                    <p:set>
                                      <p:cBhvr>
                                        <p:cTn id="1201" dur="1" fill="hold">
                                          <p:stCondLst>
                                            <p:cond delay="0"/>
                                          </p:stCondLst>
                                        </p:cTn>
                                        <p:tgtEl>
                                          <p:spTgt spid="16">
                                            <p:graphicEl>
                                              <a:chart seriesIdx="-4" categoryIdx="396" bldStep="category"/>
                                            </p:graphicEl>
                                          </p:spTgt>
                                        </p:tgtEl>
                                        <p:attrNameLst>
                                          <p:attrName>style.visibility</p:attrName>
                                        </p:attrNameLst>
                                      </p:cBhvr>
                                      <p:to>
                                        <p:strVal val="visible"/>
                                      </p:to>
                                    </p:set>
                                  </p:childTnLst>
                                </p:cTn>
                              </p:par>
                            </p:childTnLst>
                          </p:cTn>
                        </p:par>
                        <p:par>
                          <p:cTn id="1202" fill="hold">
                            <p:stCondLst>
                              <p:cond delay="8370"/>
                            </p:stCondLst>
                            <p:childTnLst>
                              <p:par>
                                <p:cTn id="1203" presetID="1" presetClass="entr" presetSubtype="0" fill="hold" grpId="0" nodeType="afterEffect">
                                  <p:stCondLst>
                                    <p:cond delay="20"/>
                                  </p:stCondLst>
                                  <p:childTnLst>
                                    <p:set>
                                      <p:cBhvr>
                                        <p:cTn id="1204" dur="1" fill="hold">
                                          <p:stCondLst>
                                            <p:cond delay="0"/>
                                          </p:stCondLst>
                                        </p:cTn>
                                        <p:tgtEl>
                                          <p:spTgt spid="16">
                                            <p:graphicEl>
                                              <a:chart seriesIdx="-4" categoryIdx="397" bldStep="category"/>
                                            </p:graphicEl>
                                          </p:spTgt>
                                        </p:tgtEl>
                                        <p:attrNameLst>
                                          <p:attrName>style.visibility</p:attrName>
                                        </p:attrNameLst>
                                      </p:cBhvr>
                                      <p:to>
                                        <p:strVal val="visible"/>
                                      </p:to>
                                    </p:set>
                                  </p:childTnLst>
                                </p:cTn>
                              </p:par>
                            </p:childTnLst>
                          </p:cTn>
                        </p:par>
                        <p:par>
                          <p:cTn id="1205" fill="hold">
                            <p:stCondLst>
                              <p:cond delay="8390"/>
                            </p:stCondLst>
                            <p:childTnLst>
                              <p:par>
                                <p:cTn id="1206" presetID="1" presetClass="entr" presetSubtype="0" fill="hold" grpId="0" nodeType="afterEffect">
                                  <p:stCondLst>
                                    <p:cond delay="20"/>
                                  </p:stCondLst>
                                  <p:childTnLst>
                                    <p:set>
                                      <p:cBhvr>
                                        <p:cTn id="1207" dur="1" fill="hold">
                                          <p:stCondLst>
                                            <p:cond delay="0"/>
                                          </p:stCondLst>
                                        </p:cTn>
                                        <p:tgtEl>
                                          <p:spTgt spid="16">
                                            <p:graphicEl>
                                              <a:chart seriesIdx="-4" categoryIdx="398" bldStep="category"/>
                                            </p:graphicEl>
                                          </p:spTgt>
                                        </p:tgtEl>
                                        <p:attrNameLst>
                                          <p:attrName>style.visibility</p:attrName>
                                        </p:attrNameLst>
                                      </p:cBhvr>
                                      <p:to>
                                        <p:strVal val="visible"/>
                                      </p:to>
                                    </p:set>
                                  </p:childTnLst>
                                </p:cTn>
                              </p:par>
                            </p:childTnLst>
                          </p:cTn>
                        </p:par>
                        <p:par>
                          <p:cTn id="1208" fill="hold">
                            <p:stCondLst>
                              <p:cond delay="8410"/>
                            </p:stCondLst>
                            <p:childTnLst>
                              <p:par>
                                <p:cTn id="1209" presetID="1" presetClass="entr" presetSubtype="0" fill="hold" grpId="0" nodeType="afterEffect">
                                  <p:stCondLst>
                                    <p:cond delay="20"/>
                                  </p:stCondLst>
                                  <p:childTnLst>
                                    <p:set>
                                      <p:cBhvr>
                                        <p:cTn id="1210" dur="1" fill="hold">
                                          <p:stCondLst>
                                            <p:cond delay="0"/>
                                          </p:stCondLst>
                                        </p:cTn>
                                        <p:tgtEl>
                                          <p:spTgt spid="16">
                                            <p:graphicEl>
                                              <a:chart seriesIdx="-4" categoryIdx="399" bldStep="category"/>
                                            </p:graphicEl>
                                          </p:spTgt>
                                        </p:tgtEl>
                                        <p:attrNameLst>
                                          <p:attrName>style.visibility</p:attrName>
                                        </p:attrNameLst>
                                      </p:cBhvr>
                                      <p:to>
                                        <p:strVal val="visible"/>
                                      </p:to>
                                    </p:set>
                                  </p:childTnLst>
                                </p:cTn>
                              </p:par>
                            </p:childTnLst>
                          </p:cTn>
                        </p:par>
                        <p:par>
                          <p:cTn id="1211" fill="hold">
                            <p:stCondLst>
                              <p:cond delay="8430"/>
                            </p:stCondLst>
                            <p:childTnLst>
                              <p:par>
                                <p:cTn id="1212" presetID="1" presetClass="entr" presetSubtype="0" fill="hold" grpId="0" nodeType="afterEffect">
                                  <p:stCondLst>
                                    <p:cond delay="20"/>
                                  </p:stCondLst>
                                  <p:childTnLst>
                                    <p:set>
                                      <p:cBhvr>
                                        <p:cTn id="1213" dur="1" fill="hold">
                                          <p:stCondLst>
                                            <p:cond delay="0"/>
                                          </p:stCondLst>
                                        </p:cTn>
                                        <p:tgtEl>
                                          <p:spTgt spid="16">
                                            <p:graphicEl>
                                              <a:chart seriesIdx="-4" categoryIdx="400" bldStep="category"/>
                                            </p:graphicEl>
                                          </p:spTgt>
                                        </p:tgtEl>
                                        <p:attrNameLst>
                                          <p:attrName>style.visibility</p:attrName>
                                        </p:attrNameLst>
                                      </p:cBhvr>
                                      <p:to>
                                        <p:strVal val="visible"/>
                                      </p:to>
                                    </p:set>
                                  </p:childTnLst>
                                </p:cTn>
                              </p:par>
                            </p:childTnLst>
                          </p:cTn>
                        </p:par>
                        <p:par>
                          <p:cTn id="1214" fill="hold">
                            <p:stCondLst>
                              <p:cond delay="8450"/>
                            </p:stCondLst>
                            <p:childTnLst>
                              <p:par>
                                <p:cTn id="1215" presetID="1" presetClass="entr" presetSubtype="0" fill="hold" grpId="0" nodeType="afterEffect">
                                  <p:stCondLst>
                                    <p:cond delay="20"/>
                                  </p:stCondLst>
                                  <p:childTnLst>
                                    <p:set>
                                      <p:cBhvr>
                                        <p:cTn id="1216" dur="1" fill="hold">
                                          <p:stCondLst>
                                            <p:cond delay="0"/>
                                          </p:stCondLst>
                                        </p:cTn>
                                        <p:tgtEl>
                                          <p:spTgt spid="16">
                                            <p:graphicEl>
                                              <a:chart seriesIdx="-4" categoryIdx="401" bldStep="category"/>
                                            </p:graphicEl>
                                          </p:spTgt>
                                        </p:tgtEl>
                                        <p:attrNameLst>
                                          <p:attrName>style.visibility</p:attrName>
                                        </p:attrNameLst>
                                      </p:cBhvr>
                                      <p:to>
                                        <p:strVal val="visible"/>
                                      </p:to>
                                    </p:set>
                                  </p:childTnLst>
                                </p:cTn>
                              </p:par>
                            </p:childTnLst>
                          </p:cTn>
                        </p:par>
                        <p:par>
                          <p:cTn id="1217" fill="hold">
                            <p:stCondLst>
                              <p:cond delay="8470"/>
                            </p:stCondLst>
                            <p:childTnLst>
                              <p:par>
                                <p:cTn id="1218" presetID="1" presetClass="entr" presetSubtype="0" fill="hold" grpId="0" nodeType="afterEffect">
                                  <p:stCondLst>
                                    <p:cond delay="20"/>
                                  </p:stCondLst>
                                  <p:childTnLst>
                                    <p:set>
                                      <p:cBhvr>
                                        <p:cTn id="1219" dur="1" fill="hold">
                                          <p:stCondLst>
                                            <p:cond delay="0"/>
                                          </p:stCondLst>
                                        </p:cTn>
                                        <p:tgtEl>
                                          <p:spTgt spid="16">
                                            <p:graphicEl>
                                              <a:chart seriesIdx="-4" categoryIdx="402" bldStep="category"/>
                                            </p:graphicEl>
                                          </p:spTgt>
                                        </p:tgtEl>
                                        <p:attrNameLst>
                                          <p:attrName>style.visibility</p:attrName>
                                        </p:attrNameLst>
                                      </p:cBhvr>
                                      <p:to>
                                        <p:strVal val="visible"/>
                                      </p:to>
                                    </p:set>
                                  </p:childTnLst>
                                </p:cTn>
                              </p:par>
                            </p:childTnLst>
                          </p:cTn>
                        </p:par>
                        <p:par>
                          <p:cTn id="1220" fill="hold">
                            <p:stCondLst>
                              <p:cond delay="8490"/>
                            </p:stCondLst>
                            <p:childTnLst>
                              <p:par>
                                <p:cTn id="1221" presetID="1" presetClass="entr" presetSubtype="0" fill="hold" grpId="0" nodeType="afterEffect">
                                  <p:stCondLst>
                                    <p:cond delay="20"/>
                                  </p:stCondLst>
                                  <p:childTnLst>
                                    <p:set>
                                      <p:cBhvr>
                                        <p:cTn id="1222" dur="1" fill="hold">
                                          <p:stCondLst>
                                            <p:cond delay="0"/>
                                          </p:stCondLst>
                                        </p:cTn>
                                        <p:tgtEl>
                                          <p:spTgt spid="16">
                                            <p:graphicEl>
                                              <a:chart seriesIdx="-4" categoryIdx="403" bldStep="category"/>
                                            </p:graphicEl>
                                          </p:spTgt>
                                        </p:tgtEl>
                                        <p:attrNameLst>
                                          <p:attrName>style.visibility</p:attrName>
                                        </p:attrNameLst>
                                      </p:cBhvr>
                                      <p:to>
                                        <p:strVal val="visible"/>
                                      </p:to>
                                    </p:set>
                                  </p:childTnLst>
                                </p:cTn>
                              </p:par>
                            </p:childTnLst>
                          </p:cTn>
                        </p:par>
                        <p:par>
                          <p:cTn id="1223" fill="hold">
                            <p:stCondLst>
                              <p:cond delay="8510"/>
                            </p:stCondLst>
                            <p:childTnLst>
                              <p:par>
                                <p:cTn id="1224" presetID="1" presetClass="entr" presetSubtype="0" fill="hold" grpId="0" nodeType="afterEffect">
                                  <p:stCondLst>
                                    <p:cond delay="20"/>
                                  </p:stCondLst>
                                  <p:childTnLst>
                                    <p:set>
                                      <p:cBhvr>
                                        <p:cTn id="1225" dur="1" fill="hold">
                                          <p:stCondLst>
                                            <p:cond delay="0"/>
                                          </p:stCondLst>
                                        </p:cTn>
                                        <p:tgtEl>
                                          <p:spTgt spid="16">
                                            <p:graphicEl>
                                              <a:chart seriesIdx="-4" categoryIdx="404" bldStep="category"/>
                                            </p:graphicEl>
                                          </p:spTgt>
                                        </p:tgtEl>
                                        <p:attrNameLst>
                                          <p:attrName>style.visibility</p:attrName>
                                        </p:attrNameLst>
                                      </p:cBhvr>
                                      <p:to>
                                        <p:strVal val="visible"/>
                                      </p:to>
                                    </p:set>
                                  </p:childTnLst>
                                </p:cTn>
                              </p:par>
                            </p:childTnLst>
                          </p:cTn>
                        </p:par>
                        <p:par>
                          <p:cTn id="1226" fill="hold">
                            <p:stCondLst>
                              <p:cond delay="8530"/>
                            </p:stCondLst>
                            <p:childTnLst>
                              <p:par>
                                <p:cTn id="1227" presetID="1" presetClass="entr" presetSubtype="0" fill="hold" grpId="0" nodeType="afterEffect">
                                  <p:stCondLst>
                                    <p:cond delay="20"/>
                                  </p:stCondLst>
                                  <p:childTnLst>
                                    <p:set>
                                      <p:cBhvr>
                                        <p:cTn id="1228" dur="1" fill="hold">
                                          <p:stCondLst>
                                            <p:cond delay="0"/>
                                          </p:stCondLst>
                                        </p:cTn>
                                        <p:tgtEl>
                                          <p:spTgt spid="16">
                                            <p:graphicEl>
                                              <a:chart seriesIdx="-4" categoryIdx="405" bldStep="category"/>
                                            </p:graphicEl>
                                          </p:spTgt>
                                        </p:tgtEl>
                                        <p:attrNameLst>
                                          <p:attrName>style.visibility</p:attrName>
                                        </p:attrNameLst>
                                      </p:cBhvr>
                                      <p:to>
                                        <p:strVal val="visible"/>
                                      </p:to>
                                    </p:set>
                                  </p:childTnLst>
                                </p:cTn>
                              </p:par>
                            </p:childTnLst>
                          </p:cTn>
                        </p:par>
                        <p:par>
                          <p:cTn id="1229" fill="hold">
                            <p:stCondLst>
                              <p:cond delay="8550"/>
                            </p:stCondLst>
                            <p:childTnLst>
                              <p:par>
                                <p:cTn id="1230" presetID="1" presetClass="entr" presetSubtype="0" fill="hold" grpId="0" nodeType="afterEffect">
                                  <p:stCondLst>
                                    <p:cond delay="20"/>
                                  </p:stCondLst>
                                  <p:childTnLst>
                                    <p:set>
                                      <p:cBhvr>
                                        <p:cTn id="1231" dur="1" fill="hold">
                                          <p:stCondLst>
                                            <p:cond delay="0"/>
                                          </p:stCondLst>
                                        </p:cTn>
                                        <p:tgtEl>
                                          <p:spTgt spid="16">
                                            <p:graphicEl>
                                              <a:chart seriesIdx="-4" categoryIdx="406" bldStep="category"/>
                                            </p:graphicEl>
                                          </p:spTgt>
                                        </p:tgtEl>
                                        <p:attrNameLst>
                                          <p:attrName>style.visibility</p:attrName>
                                        </p:attrNameLst>
                                      </p:cBhvr>
                                      <p:to>
                                        <p:strVal val="visible"/>
                                      </p:to>
                                    </p:set>
                                  </p:childTnLst>
                                </p:cTn>
                              </p:par>
                            </p:childTnLst>
                          </p:cTn>
                        </p:par>
                        <p:par>
                          <p:cTn id="1232" fill="hold">
                            <p:stCondLst>
                              <p:cond delay="8570"/>
                            </p:stCondLst>
                            <p:childTnLst>
                              <p:par>
                                <p:cTn id="1233" presetID="1" presetClass="entr" presetSubtype="0" fill="hold" grpId="0" nodeType="afterEffect">
                                  <p:stCondLst>
                                    <p:cond delay="20"/>
                                  </p:stCondLst>
                                  <p:childTnLst>
                                    <p:set>
                                      <p:cBhvr>
                                        <p:cTn id="1234" dur="1" fill="hold">
                                          <p:stCondLst>
                                            <p:cond delay="0"/>
                                          </p:stCondLst>
                                        </p:cTn>
                                        <p:tgtEl>
                                          <p:spTgt spid="16">
                                            <p:graphicEl>
                                              <a:chart seriesIdx="-4" categoryIdx="407" bldStep="category"/>
                                            </p:graphicEl>
                                          </p:spTgt>
                                        </p:tgtEl>
                                        <p:attrNameLst>
                                          <p:attrName>style.visibility</p:attrName>
                                        </p:attrNameLst>
                                      </p:cBhvr>
                                      <p:to>
                                        <p:strVal val="visible"/>
                                      </p:to>
                                    </p:set>
                                  </p:childTnLst>
                                </p:cTn>
                              </p:par>
                            </p:childTnLst>
                          </p:cTn>
                        </p:par>
                        <p:par>
                          <p:cTn id="1235" fill="hold">
                            <p:stCondLst>
                              <p:cond delay="8590"/>
                            </p:stCondLst>
                            <p:childTnLst>
                              <p:par>
                                <p:cTn id="1236" presetID="1" presetClass="entr" presetSubtype="0" fill="hold" grpId="0" nodeType="afterEffect">
                                  <p:stCondLst>
                                    <p:cond delay="20"/>
                                  </p:stCondLst>
                                  <p:childTnLst>
                                    <p:set>
                                      <p:cBhvr>
                                        <p:cTn id="1237" dur="1" fill="hold">
                                          <p:stCondLst>
                                            <p:cond delay="0"/>
                                          </p:stCondLst>
                                        </p:cTn>
                                        <p:tgtEl>
                                          <p:spTgt spid="16">
                                            <p:graphicEl>
                                              <a:chart seriesIdx="-4" categoryIdx="408" bldStep="category"/>
                                            </p:graphicEl>
                                          </p:spTgt>
                                        </p:tgtEl>
                                        <p:attrNameLst>
                                          <p:attrName>style.visibility</p:attrName>
                                        </p:attrNameLst>
                                      </p:cBhvr>
                                      <p:to>
                                        <p:strVal val="visible"/>
                                      </p:to>
                                    </p:set>
                                  </p:childTnLst>
                                </p:cTn>
                              </p:par>
                            </p:childTnLst>
                          </p:cTn>
                        </p:par>
                        <p:par>
                          <p:cTn id="1238" fill="hold">
                            <p:stCondLst>
                              <p:cond delay="8610"/>
                            </p:stCondLst>
                            <p:childTnLst>
                              <p:par>
                                <p:cTn id="1239" presetID="1" presetClass="entr" presetSubtype="0" fill="hold" grpId="0" nodeType="afterEffect">
                                  <p:stCondLst>
                                    <p:cond delay="20"/>
                                  </p:stCondLst>
                                  <p:childTnLst>
                                    <p:set>
                                      <p:cBhvr>
                                        <p:cTn id="1240" dur="1" fill="hold">
                                          <p:stCondLst>
                                            <p:cond delay="0"/>
                                          </p:stCondLst>
                                        </p:cTn>
                                        <p:tgtEl>
                                          <p:spTgt spid="16">
                                            <p:graphicEl>
                                              <a:chart seriesIdx="-4" categoryIdx="409" bldStep="category"/>
                                            </p:graphicEl>
                                          </p:spTgt>
                                        </p:tgtEl>
                                        <p:attrNameLst>
                                          <p:attrName>style.visibility</p:attrName>
                                        </p:attrNameLst>
                                      </p:cBhvr>
                                      <p:to>
                                        <p:strVal val="visible"/>
                                      </p:to>
                                    </p:set>
                                  </p:childTnLst>
                                </p:cTn>
                              </p:par>
                            </p:childTnLst>
                          </p:cTn>
                        </p:par>
                        <p:par>
                          <p:cTn id="1241" fill="hold">
                            <p:stCondLst>
                              <p:cond delay="8630"/>
                            </p:stCondLst>
                            <p:childTnLst>
                              <p:par>
                                <p:cTn id="1242" presetID="1" presetClass="entr" presetSubtype="0" fill="hold" grpId="0" nodeType="afterEffect">
                                  <p:stCondLst>
                                    <p:cond delay="20"/>
                                  </p:stCondLst>
                                  <p:childTnLst>
                                    <p:set>
                                      <p:cBhvr>
                                        <p:cTn id="1243" dur="1" fill="hold">
                                          <p:stCondLst>
                                            <p:cond delay="0"/>
                                          </p:stCondLst>
                                        </p:cTn>
                                        <p:tgtEl>
                                          <p:spTgt spid="16">
                                            <p:graphicEl>
                                              <a:chart seriesIdx="-4" categoryIdx="410" bldStep="category"/>
                                            </p:graphicEl>
                                          </p:spTgt>
                                        </p:tgtEl>
                                        <p:attrNameLst>
                                          <p:attrName>style.visibility</p:attrName>
                                        </p:attrNameLst>
                                      </p:cBhvr>
                                      <p:to>
                                        <p:strVal val="visible"/>
                                      </p:to>
                                    </p:set>
                                  </p:childTnLst>
                                </p:cTn>
                              </p:par>
                            </p:childTnLst>
                          </p:cTn>
                        </p:par>
                        <p:par>
                          <p:cTn id="1244" fill="hold">
                            <p:stCondLst>
                              <p:cond delay="8650"/>
                            </p:stCondLst>
                            <p:childTnLst>
                              <p:par>
                                <p:cTn id="1245" presetID="1" presetClass="entr" presetSubtype="0" fill="hold" grpId="0" nodeType="afterEffect">
                                  <p:stCondLst>
                                    <p:cond delay="20"/>
                                  </p:stCondLst>
                                  <p:childTnLst>
                                    <p:set>
                                      <p:cBhvr>
                                        <p:cTn id="1246" dur="1" fill="hold">
                                          <p:stCondLst>
                                            <p:cond delay="0"/>
                                          </p:stCondLst>
                                        </p:cTn>
                                        <p:tgtEl>
                                          <p:spTgt spid="16">
                                            <p:graphicEl>
                                              <a:chart seriesIdx="-4" categoryIdx="411" bldStep="category"/>
                                            </p:graphicEl>
                                          </p:spTgt>
                                        </p:tgtEl>
                                        <p:attrNameLst>
                                          <p:attrName>style.visibility</p:attrName>
                                        </p:attrNameLst>
                                      </p:cBhvr>
                                      <p:to>
                                        <p:strVal val="visible"/>
                                      </p:to>
                                    </p:set>
                                  </p:childTnLst>
                                </p:cTn>
                              </p:par>
                            </p:childTnLst>
                          </p:cTn>
                        </p:par>
                        <p:par>
                          <p:cTn id="1247" fill="hold">
                            <p:stCondLst>
                              <p:cond delay="8670"/>
                            </p:stCondLst>
                            <p:childTnLst>
                              <p:par>
                                <p:cTn id="1248" presetID="1" presetClass="entr" presetSubtype="0" fill="hold" grpId="0" nodeType="afterEffect">
                                  <p:stCondLst>
                                    <p:cond delay="20"/>
                                  </p:stCondLst>
                                  <p:childTnLst>
                                    <p:set>
                                      <p:cBhvr>
                                        <p:cTn id="1249" dur="1" fill="hold">
                                          <p:stCondLst>
                                            <p:cond delay="0"/>
                                          </p:stCondLst>
                                        </p:cTn>
                                        <p:tgtEl>
                                          <p:spTgt spid="16">
                                            <p:graphicEl>
                                              <a:chart seriesIdx="-4" categoryIdx="412" bldStep="category"/>
                                            </p:graphicEl>
                                          </p:spTgt>
                                        </p:tgtEl>
                                        <p:attrNameLst>
                                          <p:attrName>style.visibility</p:attrName>
                                        </p:attrNameLst>
                                      </p:cBhvr>
                                      <p:to>
                                        <p:strVal val="visible"/>
                                      </p:to>
                                    </p:set>
                                  </p:childTnLst>
                                </p:cTn>
                              </p:par>
                            </p:childTnLst>
                          </p:cTn>
                        </p:par>
                        <p:par>
                          <p:cTn id="1250" fill="hold">
                            <p:stCondLst>
                              <p:cond delay="8690"/>
                            </p:stCondLst>
                            <p:childTnLst>
                              <p:par>
                                <p:cTn id="1251" presetID="1" presetClass="entr" presetSubtype="0" fill="hold" grpId="0" nodeType="afterEffect">
                                  <p:stCondLst>
                                    <p:cond delay="20"/>
                                  </p:stCondLst>
                                  <p:childTnLst>
                                    <p:set>
                                      <p:cBhvr>
                                        <p:cTn id="1252" dur="1" fill="hold">
                                          <p:stCondLst>
                                            <p:cond delay="0"/>
                                          </p:stCondLst>
                                        </p:cTn>
                                        <p:tgtEl>
                                          <p:spTgt spid="16">
                                            <p:graphicEl>
                                              <a:chart seriesIdx="-4" categoryIdx="413" bldStep="category"/>
                                            </p:graphicEl>
                                          </p:spTgt>
                                        </p:tgtEl>
                                        <p:attrNameLst>
                                          <p:attrName>style.visibility</p:attrName>
                                        </p:attrNameLst>
                                      </p:cBhvr>
                                      <p:to>
                                        <p:strVal val="visible"/>
                                      </p:to>
                                    </p:set>
                                  </p:childTnLst>
                                </p:cTn>
                              </p:par>
                            </p:childTnLst>
                          </p:cTn>
                        </p:par>
                        <p:par>
                          <p:cTn id="1253" fill="hold">
                            <p:stCondLst>
                              <p:cond delay="8710"/>
                            </p:stCondLst>
                            <p:childTnLst>
                              <p:par>
                                <p:cTn id="1254" presetID="1" presetClass="entr" presetSubtype="0" fill="hold" grpId="0" nodeType="afterEffect">
                                  <p:stCondLst>
                                    <p:cond delay="20"/>
                                  </p:stCondLst>
                                  <p:childTnLst>
                                    <p:set>
                                      <p:cBhvr>
                                        <p:cTn id="1255" dur="1" fill="hold">
                                          <p:stCondLst>
                                            <p:cond delay="0"/>
                                          </p:stCondLst>
                                        </p:cTn>
                                        <p:tgtEl>
                                          <p:spTgt spid="16">
                                            <p:graphicEl>
                                              <a:chart seriesIdx="-4" categoryIdx="414" bldStep="category"/>
                                            </p:graphicEl>
                                          </p:spTgt>
                                        </p:tgtEl>
                                        <p:attrNameLst>
                                          <p:attrName>style.visibility</p:attrName>
                                        </p:attrNameLst>
                                      </p:cBhvr>
                                      <p:to>
                                        <p:strVal val="visible"/>
                                      </p:to>
                                    </p:set>
                                  </p:childTnLst>
                                </p:cTn>
                              </p:par>
                            </p:childTnLst>
                          </p:cTn>
                        </p:par>
                        <p:par>
                          <p:cTn id="1256" fill="hold">
                            <p:stCondLst>
                              <p:cond delay="8730"/>
                            </p:stCondLst>
                            <p:childTnLst>
                              <p:par>
                                <p:cTn id="1257" presetID="1" presetClass="entr" presetSubtype="0" fill="hold" grpId="0" nodeType="afterEffect">
                                  <p:stCondLst>
                                    <p:cond delay="20"/>
                                  </p:stCondLst>
                                  <p:childTnLst>
                                    <p:set>
                                      <p:cBhvr>
                                        <p:cTn id="1258" dur="1" fill="hold">
                                          <p:stCondLst>
                                            <p:cond delay="0"/>
                                          </p:stCondLst>
                                        </p:cTn>
                                        <p:tgtEl>
                                          <p:spTgt spid="16">
                                            <p:graphicEl>
                                              <a:chart seriesIdx="-4" categoryIdx="415" bldStep="category"/>
                                            </p:graphicEl>
                                          </p:spTgt>
                                        </p:tgtEl>
                                        <p:attrNameLst>
                                          <p:attrName>style.visibility</p:attrName>
                                        </p:attrNameLst>
                                      </p:cBhvr>
                                      <p:to>
                                        <p:strVal val="visible"/>
                                      </p:to>
                                    </p:set>
                                  </p:childTnLst>
                                </p:cTn>
                              </p:par>
                            </p:childTnLst>
                          </p:cTn>
                        </p:par>
                        <p:par>
                          <p:cTn id="1259" fill="hold">
                            <p:stCondLst>
                              <p:cond delay="8750"/>
                            </p:stCondLst>
                            <p:childTnLst>
                              <p:par>
                                <p:cTn id="1260" presetID="1" presetClass="entr" presetSubtype="0" fill="hold" grpId="0" nodeType="afterEffect">
                                  <p:stCondLst>
                                    <p:cond delay="20"/>
                                  </p:stCondLst>
                                  <p:childTnLst>
                                    <p:set>
                                      <p:cBhvr>
                                        <p:cTn id="1261" dur="1" fill="hold">
                                          <p:stCondLst>
                                            <p:cond delay="0"/>
                                          </p:stCondLst>
                                        </p:cTn>
                                        <p:tgtEl>
                                          <p:spTgt spid="16">
                                            <p:graphicEl>
                                              <a:chart seriesIdx="-4" categoryIdx="416" bldStep="category"/>
                                            </p:graphicEl>
                                          </p:spTgt>
                                        </p:tgtEl>
                                        <p:attrNameLst>
                                          <p:attrName>style.visibility</p:attrName>
                                        </p:attrNameLst>
                                      </p:cBhvr>
                                      <p:to>
                                        <p:strVal val="visible"/>
                                      </p:to>
                                    </p:set>
                                  </p:childTnLst>
                                </p:cTn>
                              </p:par>
                            </p:childTnLst>
                          </p:cTn>
                        </p:par>
                        <p:par>
                          <p:cTn id="1262" fill="hold">
                            <p:stCondLst>
                              <p:cond delay="8770"/>
                            </p:stCondLst>
                            <p:childTnLst>
                              <p:par>
                                <p:cTn id="1263" presetID="1" presetClass="entr" presetSubtype="0" fill="hold" grpId="0" nodeType="afterEffect">
                                  <p:stCondLst>
                                    <p:cond delay="20"/>
                                  </p:stCondLst>
                                  <p:childTnLst>
                                    <p:set>
                                      <p:cBhvr>
                                        <p:cTn id="1264" dur="1" fill="hold">
                                          <p:stCondLst>
                                            <p:cond delay="0"/>
                                          </p:stCondLst>
                                        </p:cTn>
                                        <p:tgtEl>
                                          <p:spTgt spid="16">
                                            <p:graphicEl>
                                              <a:chart seriesIdx="-4" categoryIdx="417" bldStep="category"/>
                                            </p:graphicEl>
                                          </p:spTgt>
                                        </p:tgtEl>
                                        <p:attrNameLst>
                                          <p:attrName>style.visibility</p:attrName>
                                        </p:attrNameLst>
                                      </p:cBhvr>
                                      <p:to>
                                        <p:strVal val="visible"/>
                                      </p:to>
                                    </p:set>
                                  </p:childTnLst>
                                </p:cTn>
                              </p:par>
                            </p:childTnLst>
                          </p:cTn>
                        </p:par>
                        <p:par>
                          <p:cTn id="1265" fill="hold">
                            <p:stCondLst>
                              <p:cond delay="8790"/>
                            </p:stCondLst>
                            <p:childTnLst>
                              <p:par>
                                <p:cTn id="1266" presetID="1" presetClass="entr" presetSubtype="0" fill="hold" grpId="0" nodeType="afterEffect">
                                  <p:stCondLst>
                                    <p:cond delay="20"/>
                                  </p:stCondLst>
                                  <p:childTnLst>
                                    <p:set>
                                      <p:cBhvr>
                                        <p:cTn id="1267" dur="1" fill="hold">
                                          <p:stCondLst>
                                            <p:cond delay="0"/>
                                          </p:stCondLst>
                                        </p:cTn>
                                        <p:tgtEl>
                                          <p:spTgt spid="16">
                                            <p:graphicEl>
                                              <a:chart seriesIdx="-4" categoryIdx="418" bldStep="category"/>
                                            </p:graphicEl>
                                          </p:spTgt>
                                        </p:tgtEl>
                                        <p:attrNameLst>
                                          <p:attrName>style.visibility</p:attrName>
                                        </p:attrNameLst>
                                      </p:cBhvr>
                                      <p:to>
                                        <p:strVal val="visible"/>
                                      </p:to>
                                    </p:set>
                                  </p:childTnLst>
                                </p:cTn>
                              </p:par>
                            </p:childTnLst>
                          </p:cTn>
                        </p:par>
                        <p:par>
                          <p:cTn id="1268" fill="hold">
                            <p:stCondLst>
                              <p:cond delay="8810"/>
                            </p:stCondLst>
                            <p:childTnLst>
                              <p:par>
                                <p:cTn id="1269" presetID="1" presetClass="entr" presetSubtype="0" fill="hold" grpId="0" nodeType="afterEffect">
                                  <p:stCondLst>
                                    <p:cond delay="20"/>
                                  </p:stCondLst>
                                  <p:childTnLst>
                                    <p:set>
                                      <p:cBhvr>
                                        <p:cTn id="1270" dur="1" fill="hold">
                                          <p:stCondLst>
                                            <p:cond delay="0"/>
                                          </p:stCondLst>
                                        </p:cTn>
                                        <p:tgtEl>
                                          <p:spTgt spid="16">
                                            <p:graphicEl>
                                              <a:chart seriesIdx="-4" categoryIdx="419" bldStep="category"/>
                                            </p:graphicEl>
                                          </p:spTgt>
                                        </p:tgtEl>
                                        <p:attrNameLst>
                                          <p:attrName>style.visibility</p:attrName>
                                        </p:attrNameLst>
                                      </p:cBhvr>
                                      <p:to>
                                        <p:strVal val="visible"/>
                                      </p:to>
                                    </p:set>
                                  </p:childTnLst>
                                </p:cTn>
                              </p:par>
                            </p:childTnLst>
                          </p:cTn>
                        </p:par>
                        <p:par>
                          <p:cTn id="1271" fill="hold">
                            <p:stCondLst>
                              <p:cond delay="8830"/>
                            </p:stCondLst>
                            <p:childTnLst>
                              <p:par>
                                <p:cTn id="1272" presetID="1" presetClass="entr" presetSubtype="0" fill="hold" grpId="0" nodeType="afterEffect">
                                  <p:stCondLst>
                                    <p:cond delay="20"/>
                                  </p:stCondLst>
                                  <p:childTnLst>
                                    <p:set>
                                      <p:cBhvr>
                                        <p:cTn id="1273" dur="1" fill="hold">
                                          <p:stCondLst>
                                            <p:cond delay="0"/>
                                          </p:stCondLst>
                                        </p:cTn>
                                        <p:tgtEl>
                                          <p:spTgt spid="16">
                                            <p:graphicEl>
                                              <a:chart seriesIdx="-4" categoryIdx="420" bldStep="category"/>
                                            </p:graphicEl>
                                          </p:spTgt>
                                        </p:tgtEl>
                                        <p:attrNameLst>
                                          <p:attrName>style.visibility</p:attrName>
                                        </p:attrNameLst>
                                      </p:cBhvr>
                                      <p:to>
                                        <p:strVal val="visible"/>
                                      </p:to>
                                    </p:set>
                                  </p:childTnLst>
                                </p:cTn>
                              </p:par>
                            </p:childTnLst>
                          </p:cTn>
                        </p:par>
                        <p:par>
                          <p:cTn id="1274" fill="hold">
                            <p:stCondLst>
                              <p:cond delay="8850"/>
                            </p:stCondLst>
                            <p:childTnLst>
                              <p:par>
                                <p:cTn id="1275" presetID="1" presetClass="entr" presetSubtype="0" fill="hold" grpId="0" nodeType="afterEffect">
                                  <p:stCondLst>
                                    <p:cond delay="20"/>
                                  </p:stCondLst>
                                  <p:childTnLst>
                                    <p:set>
                                      <p:cBhvr>
                                        <p:cTn id="1276" dur="1" fill="hold">
                                          <p:stCondLst>
                                            <p:cond delay="0"/>
                                          </p:stCondLst>
                                        </p:cTn>
                                        <p:tgtEl>
                                          <p:spTgt spid="16">
                                            <p:graphicEl>
                                              <a:chart seriesIdx="-4" categoryIdx="421" bldStep="category"/>
                                            </p:graphicEl>
                                          </p:spTgt>
                                        </p:tgtEl>
                                        <p:attrNameLst>
                                          <p:attrName>style.visibility</p:attrName>
                                        </p:attrNameLst>
                                      </p:cBhvr>
                                      <p:to>
                                        <p:strVal val="visible"/>
                                      </p:to>
                                    </p:set>
                                  </p:childTnLst>
                                </p:cTn>
                              </p:par>
                            </p:childTnLst>
                          </p:cTn>
                        </p:par>
                        <p:par>
                          <p:cTn id="1277" fill="hold">
                            <p:stCondLst>
                              <p:cond delay="8870"/>
                            </p:stCondLst>
                            <p:childTnLst>
                              <p:par>
                                <p:cTn id="1278" presetID="1" presetClass="entr" presetSubtype="0" fill="hold" grpId="0" nodeType="afterEffect">
                                  <p:stCondLst>
                                    <p:cond delay="20"/>
                                  </p:stCondLst>
                                  <p:childTnLst>
                                    <p:set>
                                      <p:cBhvr>
                                        <p:cTn id="1279" dur="1" fill="hold">
                                          <p:stCondLst>
                                            <p:cond delay="0"/>
                                          </p:stCondLst>
                                        </p:cTn>
                                        <p:tgtEl>
                                          <p:spTgt spid="16">
                                            <p:graphicEl>
                                              <a:chart seriesIdx="-4" categoryIdx="422" bldStep="category"/>
                                            </p:graphicEl>
                                          </p:spTgt>
                                        </p:tgtEl>
                                        <p:attrNameLst>
                                          <p:attrName>style.visibility</p:attrName>
                                        </p:attrNameLst>
                                      </p:cBhvr>
                                      <p:to>
                                        <p:strVal val="visible"/>
                                      </p:to>
                                    </p:set>
                                  </p:childTnLst>
                                </p:cTn>
                              </p:par>
                            </p:childTnLst>
                          </p:cTn>
                        </p:par>
                        <p:par>
                          <p:cTn id="1280" fill="hold">
                            <p:stCondLst>
                              <p:cond delay="8890"/>
                            </p:stCondLst>
                            <p:childTnLst>
                              <p:par>
                                <p:cTn id="1281" presetID="1" presetClass="entr" presetSubtype="0" fill="hold" grpId="0" nodeType="afterEffect">
                                  <p:stCondLst>
                                    <p:cond delay="20"/>
                                  </p:stCondLst>
                                  <p:childTnLst>
                                    <p:set>
                                      <p:cBhvr>
                                        <p:cTn id="1282" dur="1" fill="hold">
                                          <p:stCondLst>
                                            <p:cond delay="0"/>
                                          </p:stCondLst>
                                        </p:cTn>
                                        <p:tgtEl>
                                          <p:spTgt spid="16">
                                            <p:graphicEl>
                                              <a:chart seriesIdx="-4" categoryIdx="423" bldStep="category"/>
                                            </p:graphicEl>
                                          </p:spTgt>
                                        </p:tgtEl>
                                        <p:attrNameLst>
                                          <p:attrName>style.visibility</p:attrName>
                                        </p:attrNameLst>
                                      </p:cBhvr>
                                      <p:to>
                                        <p:strVal val="visible"/>
                                      </p:to>
                                    </p:set>
                                  </p:childTnLst>
                                </p:cTn>
                              </p:par>
                            </p:childTnLst>
                          </p:cTn>
                        </p:par>
                        <p:par>
                          <p:cTn id="1283" fill="hold">
                            <p:stCondLst>
                              <p:cond delay="8910"/>
                            </p:stCondLst>
                            <p:childTnLst>
                              <p:par>
                                <p:cTn id="1284" presetID="1" presetClass="entr" presetSubtype="0" fill="hold" grpId="0" nodeType="afterEffect">
                                  <p:stCondLst>
                                    <p:cond delay="20"/>
                                  </p:stCondLst>
                                  <p:childTnLst>
                                    <p:set>
                                      <p:cBhvr>
                                        <p:cTn id="1285" dur="1" fill="hold">
                                          <p:stCondLst>
                                            <p:cond delay="0"/>
                                          </p:stCondLst>
                                        </p:cTn>
                                        <p:tgtEl>
                                          <p:spTgt spid="16">
                                            <p:graphicEl>
                                              <a:chart seriesIdx="-4" categoryIdx="424" bldStep="category"/>
                                            </p:graphicEl>
                                          </p:spTgt>
                                        </p:tgtEl>
                                        <p:attrNameLst>
                                          <p:attrName>style.visibility</p:attrName>
                                        </p:attrNameLst>
                                      </p:cBhvr>
                                      <p:to>
                                        <p:strVal val="visible"/>
                                      </p:to>
                                    </p:set>
                                  </p:childTnLst>
                                </p:cTn>
                              </p:par>
                            </p:childTnLst>
                          </p:cTn>
                        </p:par>
                        <p:par>
                          <p:cTn id="1286" fill="hold">
                            <p:stCondLst>
                              <p:cond delay="8930"/>
                            </p:stCondLst>
                            <p:childTnLst>
                              <p:par>
                                <p:cTn id="1287" presetID="1" presetClass="entr" presetSubtype="0" fill="hold" grpId="0" nodeType="afterEffect">
                                  <p:stCondLst>
                                    <p:cond delay="20"/>
                                  </p:stCondLst>
                                  <p:childTnLst>
                                    <p:set>
                                      <p:cBhvr>
                                        <p:cTn id="1288" dur="1" fill="hold">
                                          <p:stCondLst>
                                            <p:cond delay="0"/>
                                          </p:stCondLst>
                                        </p:cTn>
                                        <p:tgtEl>
                                          <p:spTgt spid="16">
                                            <p:graphicEl>
                                              <a:chart seriesIdx="-4" categoryIdx="425" bldStep="category"/>
                                            </p:graphicEl>
                                          </p:spTgt>
                                        </p:tgtEl>
                                        <p:attrNameLst>
                                          <p:attrName>style.visibility</p:attrName>
                                        </p:attrNameLst>
                                      </p:cBhvr>
                                      <p:to>
                                        <p:strVal val="visible"/>
                                      </p:to>
                                    </p:set>
                                  </p:childTnLst>
                                </p:cTn>
                              </p:par>
                            </p:childTnLst>
                          </p:cTn>
                        </p:par>
                        <p:par>
                          <p:cTn id="1289" fill="hold">
                            <p:stCondLst>
                              <p:cond delay="8950"/>
                            </p:stCondLst>
                            <p:childTnLst>
                              <p:par>
                                <p:cTn id="1290" presetID="1" presetClass="entr" presetSubtype="0" fill="hold" grpId="0" nodeType="afterEffect">
                                  <p:stCondLst>
                                    <p:cond delay="20"/>
                                  </p:stCondLst>
                                  <p:childTnLst>
                                    <p:set>
                                      <p:cBhvr>
                                        <p:cTn id="1291" dur="1" fill="hold">
                                          <p:stCondLst>
                                            <p:cond delay="0"/>
                                          </p:stCondLst>
                                        </p:cTn>
                                        <p:tgtEl>
                                          <p:spTgt spid="16">
                                            <p:graphicEl>
                                              <a:chart seriesIdx="-4" categoryIdx="426" bldStep="category"/>
                                            </p:graphicEl>
                                          </p:spTgt>
                                        </p:tgtEl>
                                        <p:attrNameLst>
                                          <p:attrName>style.visibility</p:attrName>
                                        </p:attrNameLst>
                                      </p:cBhvr>
                                      <p:to>
                                        <p:strVal val="visible"/>
                                      </p:to>
                                    </p:set>
                                  </p:childTnLst>
                                </p:cTn>
                              </p:par>
                            </p:childTnLst>
                          </p:cTn>
                        </p:par>
                        <p:par>
                          <p:cTn id="1292" fill="hold">
                            <p:stCondLst>
                              <p:cond delay="8970"/>
                            </p:stCondLst>
                            <p:childTnLst>
                              <p:par>
                                <p:cTn id="1293" presetID="1" presetClass="entr" presetSubtype="0" fill="hold" grpId="0" nodeType="afterEffect">
                                  <p:stCondLst>
                                    <p:cond delay="20"/>
                                  </p:stCondLst>
                                  <p:childTnLst>
                                    <p:set>
                                      <p:cBhvr>
                                        <p:cTn id="1294" dur="1" fill="hold">
                                          <p:stCondLst>
                                            <p:cond delay="0"/>
                                          </p:stCondLst>
                                        </p:cTn>
                                        <p:tgtEl>
                                          <p:spTgt spid="16">
                                            <p:graphicEl>
                                              <a:chart seriesIdx="-4" categoryIdx="427" bldStep="category"/>
                                            </p:graphicEl>
                                          </p:spTgt>
                                        </p:tgtEl>
                                        <p:attrNameLst>
                                          <p:attrName>style.visibility</p:attrName>
                                        </p:attrNameLst>
                                      </p:cBhvr>
                                      <p:to>
                                        <p:strVal val="visible"/>
                                      </p:to>
                                    </p:set>
                                  </p:childTnLst>
                                </p:cTn>
                              </p:par>
                            </p:childTnLst>
                          </p:cTn>
                        </p:par>
                        <p:par>
                          <p:cTn id="1295" fill="hold">
                            <p:stCondLst>
                              <p:cond delay="8990"/>
                            </p:stCondLst>
                            <p:childTnLst>
                              <p:par>
                                <p:cTn id="1296" presetID="1" presetClass="entr" presetSubtype="0" fill="hold" grpId="0" nodeType="afterEffect">
                                  <p:stCondLst>
                                    <p:cond delay="20"/>
                                  </p:stCondLst>
                                  <p:childTnLst>
                                    <p:set>
                                      <p:cBhvr>
                                        <p:cTn id="1297" dur="1" fill="hold">
                                          <p:stCondLst>
                                            <p:cond delay="0"/>
                                          </p:stCondLst>
                                        </p:cTn>
                                        <p:tgtEl>
                                          <p:spTgt spid="16">
                                            <p:graphicEl>
                                              <a:chart seriesIdx="-4" categoryIdx="428" bldStep="category"/>
                                            </p:graphicEl>
                                          </p:spTgt>
                                        </p:tgtEl>
                                        <p:attrNameLst>
                                          <p:attrName>style.visibility</p:attrName>
                                        </p:attrNameLst>
                                      </p:cBhvr>
                                      <p:to>
                                        <p:strVal val="visible"/>
                                      </p:to>
                                    </p:set>
                                  </p:childTnLst>
                                </p:cTn>
                              </p:par>
                            </p:childTnLst>
                          </p:cTn>
                        </p:par>
                        <p:par>
                          <p:cTn id="1298" fill="hold">
                            <p:stCondLst>
                              <p:cond delay="9010"/>
                            </p:stCondLst>
                            <p:childTnLst>
                              <p:par>
                                <p:cTn id="1299" presetID="1" presetClass="entr" presetSubtype="0" fill="hold" grpId="0" nodeType="afterEffect">
                                  <p:stCondLst>
                                    <p:cond delay="20"/>
                                  </p:stCondLst>
                                  <p:childTnLst>
                                    <p:set>
                                      <p:cBhvr>
                                        <p:cTn id="1300" dur="1" fill="hold">
                                          <p:stCondLst>
                                            <p:cond delay="0"/>
                                          </p:stCondLst>
                                        </p:cTn>
                                        <p:tgtEl>
                                          <p:spTgt spid="16">
                                            <p:graphicEl>
                                              <a:chart seriesIdx="-4" categoryIdx="429" bldStep="category"/>
                                            </p:graphicEl>
                                          </p:spTgt>
                                        </p:tgtEl>
                                        <p:attrNameLst>
                                          <p:attrName>style.visibility</p:attrName>
                                        </p:attrNameLst>
                                      </p:cBhvr>
                                      <p:to>
                                        <p:strVal val="visible"/>
                                      </p:to>
                                    </p:set>
                                  </p:childTnLst>
                                </p:cTn>
                              </p:par>
                            </p:childTnLst>
                          </p:cTn>
                        </p:par>
                        <p:par>
                          <p:cTn id="1301" fill="hold">
                            <p:stCondLst>
                              <p:cond delay="9030"/>
                            </p:stCondLst>
                            <p:childTnLst>
                              <p:par>
                                <p:cTn id="1302" presetID="1" presetClass="entr" presetSubtype="0" fill="hold" grpId="0" nodeType="afterEffect">
                                  <p:stCondLst>
                                    <p:cond delay="20"/>
                                  </p:stCondLst>
                                  <p:childTnLst>
                                    <p:set>
                                      <p:cBhvr>
                                        <p:cTn id="1303" dur="1" fill="hold">
                                          <p:stCondLst>
                                            <p:cond delay="0"/>
                                          </p:stCondLst>
                                        </p:cTn>
                                        <p:tgtEl>
                                          <p:spTgt spid="16">
                                            <p:graphicEl>
                                              <a:chart seriesIdx="-4" categoryIdx="430" bldStep="category"/>
                                            </p:graphicEl>
                                          </p:spTgt>
                                        </p:tgtEl>
                                        <p:attrNameLst>
                                          <p:attrName>style.visibility</p:attrName>
                                        </p:attrNameLst>
                                      </p:cBhvr>
                                      <p:to>
                                        <p:strVal val="visible"/>
                                      </p:to>
                                    </p:set>
                                  </p:childTnLst>
                                </p:cTn>
                              </p:par>
                            </p:childTnLst>
                          </p:cTn>
                        </p:par>
                        <p:par>
                          <p:cTn id="1304" fill="hold">
                            <p:stCondLst>
                              <p:cond delay="9050"/>
                            </p:stCondLst>
                            <p:childTnLst>
                              <p:par>
                                <p:cTn id="1305" presetID="1" presetClass="entr" presetSubtype="0" fill="hold" grpId="0" nodeType="afterEffect">
                                  <p:stCondLst>
                                    <p:cond delay="20"/>
                                  </p:stCondLst>
                                  <p:childTnLst>
                                    <p:set>
                                      <p:cBhvr>
                                        <p:cTn id="1306" dur="1" fill="hold">
                                          <p:stCondLst>
                                            <p:cond delay="0"/>
                                          </p:stCondLst>
                                        </p:cTn>
                                        <p:tgtEl>
                                          <p:spTgt spid="16">
                                            <p:graphicEl>
                                              <a:chart seriesIdx="-4" categoryIdx="431" bldStep="category"/>
                                            </p:graphicEl>
                                          </p:spTgt>
                                        </p:tgtEl>
                                        <p:attrNameLst>
                                          <p:attrName>style.visibility</p:attrName>
                                        </p:attrNameLst>
                                      </p:cBhvr>
                                      <p:to>
                                        <p:strVal val="visible"/>
                                      </p:to>
                                    </p:set>
                                  </p:childTnLst>
                                </p:cTn>
                              </p:par>
                            </p:childTnLst>
                          </p:cTn>
                        </p:par>
                        <p:par>
                          <p:cTn id="1307" fill="hold">
                            <p:stCondLst>
                              <p:cond delay="9070"/>
                            </p:stCondLst>
                            <p:childTnLst>
                              <p:par>
                                <p:cTn id="1308" presetID="1" presetClass="entr" presetSubtype="0" fill="hold" grpId="0" nodeType="afterEffect">
                                  <p:stCondLst>
                                    <p:cond delay="20"/>
                                  </p:stCondLst>
                                  <p:childTnLst>
                                    <p:set>
                                      <p:cBhvr>
                                        <p:cTn id="1309" dur="1" fill="hold">
                                          <p:stCondLst>
                                            <p:cond delay="0"/>
                                          </p:stCondLst>
                                        </p:cTn>
                                        <p:tgtEl>
                                          <p:spTgt spid="16">
                                            <p:graphicEl>
                                              <a:chart seriesIdx="-4" categoryIdx="432" bldStep="category"/>
                                            </p:graphicEl>
                                          </p:spTgt>
                                        </p:tgtEl>
                                        <p:attrNameLst>
                                          <p:attrName>style.visibility</p:attrName>
                                        </p:attrNameLst>
                                      </p:cBhvr>
                                      <p:to>
                                        <p:strVal val="visible"/>
                                      </p:to>
                                    </p:set>
                                  </p:childTnLst>
                                </p:cTn>
                              </p:par>
                            </p:childTnLst>
                          </p:cTn>
                        </p:par>
                        <p:par>
                          <p:cTn id="1310" fill="hold">
                            <p:stCondLst>
                              <p:cond delay="9090"/>
                            </p:stCondLst>
                            <p:childTnLst>
                              <p:par>
                                <p:cTn id="1311" presetID="1" presetClass="entr" presetSubtype="0" fill="hold" grpId="0" nodeType="afterEffect">
                                  <p:stCondLst>
                                    <p:cond delay="20"/>
                                  </p:stCondLst>
                                  <p:childTnLst>
                                    <p:set>
                                      <p:cBhvr>
                                        <p:cTn id="1312" dur="1" fill="hold">
                                          <p:stCondLst>
                                            <p:cond delay="0"/>
                                          </p:stCondLst>
                                        </p:cTn>
                                        <p:tgtEl>
                                          <p:spTgt spid="16">
                                            <p:graphicEl>
                                              <a:chart seriesIdx="-4" categoryIdx="433" bldStep="category"/>
                                            </p:graphicEl>
                                          </p:spTgt>
                                        </p:tgtEl>
                                        <p:attrNameLst>
                                          <p:attrName>style.visibility</p:attrName>
                                        </p:attrNameLst>
                                      </p:cBhvr>
                                      <p:to>
                                        <p:strVal val="visible"/>
                                      </p:to>
                                    </p:set>
                                  </p:childTnLst>
                                </p:cTn>
                              </p:par>
                            </p:childTnLst>
                          </p:cTn>
                        </p:par>
                        <p:par>
                          <p:cTn id="1313" fill="hold">
                            <p:stCondLst>
                              <p:cond delay="9110"/>
                            </p:stCondLst>
                            <p:childTnLst>
                              <p:par>
                                <p:cTn id="1314" presetID="1" presetClass="entr" presetSubtype="0" fill="hold" grpId="0" nodeType="afterEffect">
                                  <p:stCondLst>
                                    <p:cond delay="20"/>
                                  </p:stCondLst>
                                  <p:childTnLst>
                                    <p:set>
                                      <p:cBhvr>
                                        <p:cTn id="1315" dur="1" fill="hold">
                                          <p:stCondLst>
                                            <p:cond delay="0"/>
                                          </p:stCondLst>
                                        </p:cTn>
                                        <p:tgtEl>
                                          <p:spTgt spid="16">
                                            <p:graphicEl>
                                              <a:chart seriesIdx="-4" categoryIdx="434" bldStep="category"/>
                                            </p:graphicEl>
                                          </p:spTgt>
                                        </p:tgtEl>
                                        <p:attrNameLst>
                                          <p:attrName>style.visibility</p:attrName>
                                        </p:attrNameLst>
                                      </p:cBhvr>
                                      <p:to>
                                        <p:strVal val="visible"/>
                                      </p:to>
                                    </p:set>
                                  </p:childTnLst>
                                </p:cTn>
                              </p:par>
                            </p:childTnLst>
                          </p:cTn>
                        </p:par>
                        <p:par>
                          <p:cTn id="1316" fill="hold">
                            <p:stCondLst>
                              <p:cond delay="9130"/>
                            </p:stCondLst>
                            <p:childTnLst>
                              <p:par>
                                <p:cTn id="1317" presetID="1" presetClass="entr" presetSubtype="0" fill="hold" grpId="0" nodeType="afterEffect">
                                  <p:stCondLst>
                                    <p:cond delay="20"/>
                                  </p:stCondLst>
                                  <p:childTnLst>
                                    <p:set>
                                      <p:cBhvr>
                                        <p:cTn id="1318" dur="1" fill="hold">
                                          <p:stCondLst>
                                            <p:cond delay="0"/>
                                          </p:stCondLst>
                                        </p:cTn>
                                        <p:tgtEl>
                                          <p:spTgt spid="16">
                                            <p:graphicEl>
                                              <a:chart seriesIdx="-4" categoryIdx="435" bldStep="category"/>
                                            </p:graphicEl>
                                          </p:spTgt>
                                        </p:tgtEl>
                                        <p:attrNameLst>
                                          <p:attrName>style.visibility</p:attrName>
                                        </p:attrNameLst>
                                      </p:cBhvr>
                                      <p:to>
                                        <p:strVal val="visible"/>
                                      </p:to>
                                    </p:set>
                                  </p:childTnLst>
                                </p:cTn>
                              </p:par>
                            </p:childTnLst>
                          </p:cTn>
                        </p:par>
                        <p:par>
                          <p:cTn id="1319" fill="hold">
                            <p:stCondLst>
                              <p:cond delay="9150"/>
                            </p:stCondLst>
                            <p:childTnLst>
                              <p:par>
                                <p:cTn id="1320" presetID="1" presetClass="entr" presetSubtype="0" fill="hold" grpId="0" nodeType="afterEffect">
                                  <p:stCondLst>
                                    <p:cond delay="20"/>
                                  </p:stCondLst>
                                  <p:childTnLst>
                                    <p:set>
                                      <p:cBhvr>
                                        <p:cTn id="1321" dur="1" fill="hold">
                                          <p:stCondLst>
                                            <p:cond delay="0"/>
                                          </p:stCondLst>
                                        </p:cTn>
                                        <p:tgtEl>
                                          <p:spTgt spid="16">
                                            <p:graphicEl>
                                              <a:chart seriesIdx="-4" categoryIdx="436" bldStep="category"/>
                                            </p:graphicEl>
                                          </p:spTgt>
                                        </p:tgtEl>
                                        <p:attrNameLst>
                                          <p:attrName>style.visibility</p:attrName>
                                        </p:attrNameLst>
                                      </p:cBhvr>
                                      <p:to>
                                        <p:strVal val="visible"/>
                                      </p:to>
                                    </p:set>
                                  </p:childTnLst>
                                </p:cTn>
                              </p:par>
                            </p:childTnLst>
                          </p:cTn>
                        </p:par>
                        <p:par>
                          <p:cTn id="1322" fill="hold">
                            <p:stCondLst>
                              <p:cond delay="9170"/>
                            </p:stCondLst>
                            <p:childTnLst>
                              <p:par>
                                <p:cTn id="1323" presetID="1" presetClass="entr" presetSubtype="0" fill="hold" grpId="0" nodeType="afterEffect">
                                  <p:stCondLst>
                                    <p:cond delay="20"/>
                                  </p:stCondLst>
                                  <p:childTnLst>
                                    <p:set>
                                      <p:cBhvr>
                                        <p:cTn id="1324" dur="1" fill="hold">
                                          <p:stCondLst>
                                            <p:cond delay="0"/>
                                          </p:stCondLst>
                                        </p:cTn>
                                        <p:tgtEl>
                                          <p:spTgt spid="16">
                                            <p:graphicEl>
                                              <a:chart seriesIdx="-4" categoryIdx="437" bldStep="category"/>
                                            </p:graphicEl>
                                          </p:spTgt>
                                        </p:tgtEl>
                                        <p:attrNameLst>
                                          <p:attrName>style.visibility</p:attrName>
                                        </p:attrNameLst>
                                      </p:cBhvr>
                                      <p:to>
                                        <p:strVal val="visible"/>
                                      </p:to>
                                    </p:set>
                                  </p:childTnLst>
                                </p:cTn>
                              </p:par>
                            </p:childTnLst>
                          </p:cTn>
                        </p:par>
                        <p:par>
                          <p:cTn id="1325" fill="hold">
                            <p:stCondLst>
                              <p:cond delay="9190"/>
                            </p:stCondLst>
                            <p:childTnLst>
                              <p:par>
                                <p:cTn id="1326" presetID="1" presetClass="entr" presetSubtype="0" fill="hold" grpId="0" nodeType="afterEffect">
                                  <p:stCondLst>
                                    <p:cond delay="20"/>
                                  </p:stCondLst>
                                  <p:childTnLst>
                                    <p:set>
                                      <p:cBhvr>
                                        <p:cTn id="1327" dur="1" fill="hold">
                                          <p:stCondLst>
                                            <p:cond delay="0"/>
                                          </p:stCondLst>
                                        </p:cTn>
                                        <p:tgtEl>
                                          <p:spTgt spid="16">
                                            <p:graphicEl>
                                              <a:chart seriesIdx="-4" categoryIdx="438" bldStep="category"/>
                                            </p:graphicEl>
                                          </p:spTgt>
                                        </p:tgtEl>
                                        <p:attrNameLst>
                                          <p:attrName>style.visibility</p:attrName>
                                        </p:attrNameLst>
                                      </p:cBhvr>
                                      <p:to>
                                        <p:strVal val="visible"/>
                                      </p:to>
                                    </p:set>
                                  </p:childTnLst>
                                </p:cTn>
                              </p:par>
                            </p:childTnLst>
                          </p:cTn>
                        </p:par>
                        <p:par>
                          <p:cTn id="1328" fill="hold">
                            <p:stCondLst>
                              <p:cond delay="9210"/>
                            </p:stCondLst>
                            <p:childTnLst>
                              <p:par>
                                <p:cTn id="1329" presetID="1" presetClass="entr" presetSubtype="0" fill="hold" grpId="0" nodeType="afterEffect">
                                  <p:stCondLst>
                                    <p:cond delay="20"/>
                                  </p:stCondLst>
                                  <p:childTnLst>
                                    <p:set>
                                      <p:cBhvr>
                                        <p:cTn id="1330" dur="1" fill="hold">
                                          <p:stCondLst>
                                            <p:cond delay="0"/>
                                          </p:stCondLst>
                                        </p:cTn>
                                        <p:tgtEl>
                                          <p:spTgt spid="16">
                                            <p:graphicEl>
                                              <a:chart seriesIdx="-4" categoryIdx="439" bldStep="category"/>
                                            </p:graphicEl>
                                          </p:spTgt>
                                        </p:tgtEl>
                                        <p:attrNameLst>
                                          <p:attrName>style.visibility</p:attrName>
                                        </p:attrNameLst>
                                      </p:cBhvr>
                                      <p:to>
                                        <p:strVal val="visible"/>
                                      </p:to>
                                    </p:set>
                                  </p:childTnLst>
                                </p:cTn>
                              </p:par>
                            </p:childTnLst>
                          </p:cTn>
                        </p:par>
                        <p:par>
                          <p:cTn id="1331" fill="hold">
                            <p:stCondLst>
                              <p:cond delay="9230"/>
                            </p:stCondLst>
                            <p:childTnLst>
                              <p:par>
                                <p:cTn id="1332" presetID="1" presetClass="entr" presetSubtype="0" fill="hold" grpId="0" nodeType="afterEffect">
                                  <p:stCondLst>
                                    <p:cond delay="20"/>
                                  </p:stCondLst>
                                  <p:childTnLst>
                                    <p:set>
                                      <p:cBhvr>
                                        <p:cTn id="1333" dur="1" fill="hold">
                                          <p:stCondLst>
                                            <p:cond delay="0"/>
                                          </p:stCondLst>
                                        </p:cTn>
                                        <p:tgtEl>
                                          <p:spTgt spid="16">
                                            <p:graphicEl>
                                              <a:chart seriesIdx="-4" categoryIdx="440" bldStep="category"/>
                                            </p:graphicEl>
                                          </p:spTgt>
                                        </p:tgtEl>
                                        <p:attrNameLst>
                                          <p:attrName>style.visibility</p:attrName>
                                        </p:attrNameLst>
                                      </p:cBhvr>
                                      <p:to>
                                        <p:strVal val="visible"/>
                                      </p:to>
                                    </p:set>
                                  </p:childTnLst>
                                </p:cTn>
                              </p:par>
                            </p:childTnLst>
                          </p:cTn>
                        </p:par>
                        <p:par>
                          <p:cTn id="1334" fill="hold">
                            <p:stCondLst>
                              <p:cond delay="9250"/>
                            </p:stCondLst>
                            <p:childTnLst>
                              <p:par>
                                <p:cTn id="1335" presetID="1" presetClass="entr" presetSubtype="0" fill="hold" grpId="0" nodeType="afterEffect">
                                  <p:stCondLst>
                                    <p:cond delay="20"/>
                                  </p:stCondLst>
                                  <p:childTnLst>
                                    <p:set>
                                      <p:cBhvr>
                                        <p:cTn id="1336" dur="1" fill="hold">
                                          <p:stCondLst>
                                            <p:cond delay="0"/>
                                          </p:stCondLst>
                                        </p:cTn>
                                        <p:tgtEl>
                                          <p:spTgt spid="16">
                                            <p:graphicEl>
                                              <a:chart seriesIdx="-4" categoryIdx="441" bldStep="category"/>
                                            </p:graphicEl>
                                          </p:spTgt>
                                        </p:tgtEl>
                                        <p:attrNameLst>
                                          <p:attrName>style.visibility</p:attrName>
                                        </p:attrNameLst>
                                      </p:cBhvr>
                                      <p:to>
                                        <p:strVal val="visible"/>
                                      </p:to>
                                    </p:set>
                                  </p:childTnLst>
                                </p:cTn>
                              </p:par>
                            </p:childTnLst>
                          </p:cTn>
                        </p:par>
                        <p:par>
                          <p:cTn id="1337" fill="hold">
                            <p:stCondLst>
                              <p:cond delay="9270"/>
                            </p:stCondLst>
                            <p:childTnLst>
                              <p:par>
                                <p:cTn id="1338" presetID="1" presetClass="entr" presetSubtype="0" fill="hold" grpId="0" nodeType="afterEffect">
                                  <p:stCondLst>
                                    <p:cond delay="20"/>
                                  </p:stCondLst>
                                  <p:childTnLst>
                                    <p:set>
                                      <p:cBhvr>
                                        <p:cTn id="1339" dur="1" fill="hold">
                                          <p:stCondLst>
                                            <p:cond delay="0"/>
                                          </p:stCondLst>
                                        </p:cTn>
                                        <p:tgtEl>
                                          <p:spTgt spid="16">
                                            <p:graphicEl>
                                              <a:chart seriesIdx="-4" categoryIdx="442" bldStep="category"/>
                                            </p:graphicEl>
                                          </p:spTgt>
                                        </p:tgtEl>
                                        <p:attrNameLst>
                                          <p:attrName>style.visibility</p:attrName>
                                        </p:attrNameLst>
                                      </p:cBhvr>
                                      <p:to>
                                        <p:strVal val="visible"/>
                                      </p:to>
                                    </p:set>
                                  </p:childTnLst>
                                </p:cTn>
                              </p:par>
                            </p:childTnLst>
                          </p:cTn>
                        </p:par>
                        <p:par>
                          <p:cTn id="1340" fill="hold">
                            <p:stCondLst>
                              <p:cond delay="9290"/>
                            </p:stCondLst>
                            <p:childTnLst>
                              <p:par>
                                <p:cTn id="1341" presetID="1" presetClass="entr" presetSubtype="0" fill="hold" grpId="0" nodeType="afterEffect">
                                  <p:stCondLst>
                                    <p:cond delay="20"/>
                                  </p:stCondLst>
                                  <p:childTnLst>
                                    <p:set>
                                      <p:cBhvr>
                                        <p:cTn id="1342" dur="1" fill="hold">
                                          <p:stCondLst>
                                            <p:cond delay="0"/>
                                          </p:stCondLst>
                                        </p:cTn>
                                        <p:tgtEl>
                                          <p:spTgt spid="16">
                                            <p:graphicEl>
                                              <a:chart seriesIdx="-4" categoryIdx="443" bldStep="category"/>
                                            </p:graphicEl>
                                          </p:spTgt>
                                        </p:tgtEl>
                                        <p:attrNameLst>
                                          <p:attrName>style.visibility</p:attrName>
                                        </p:attrNameLst>
                                      </p:cBhvr>
                                      <p:to>
                                        <p:strVal val="visible"/>
                                      </p:to>
                                    </p:set>
                                  </p:childTnLst>
                                </p:cTn>
                              </p:par>
                            </p:childTnLst>
                          </p:cTn>
                        </p:par>
                        <p:par>
                          <p:cTn id="1343" fill="hold">
                            <p:stCondLst>
                              <p:cond delay="9310"/>
                            </p:stCondLst>
                            <p:childTnLst>
                              <p:par>
                                <p:cTn id="1344" presetID="1" presetClass="entr" presetSubtype="0" fill="hold" grpId="0" nodeType="afterEffect">
                                  <p:stCondLst>
                                    <p:cond delay="20"/>
                                  </p:stCondLst>
                                  <p:childTnLst>
                                    <p:set>
                                      <p:cBhvr>
                                        <p:cTn id="1345" dur="1" fill="hold">
                                          <p:stCondLst>
                                            <p:cond delay="0"/>
                                          </p:stCondLst>
                                        </p:cTn>
                                        <p:tgtEl>
                                          <p:spTgt spid="16">
                                            <p:graphicEl>
                                              <a:chart seriesIdx="-4" categoryIdx="444" bldStep="category"/>
                                            </p:graphicEl>
                                          </p:spTgt>
                                        </p:tgtEl>
                                        <p:attrNameLst>
                                          <p:attrName>style.visibility</p:attrName>
                                        </p:attrNameLst>
                                      </p:cBhvr>
                                      <p:to>
                                        <p:strVal val="visible"/>
                                      </p:to>
                                    </p:set>
                                  </p:childTnLst>
                                </p:cTn>
                              </p:par>
                            </p:childTnLst>
                          </p:cTn>
                        </p:par>
                        <p:par>
                          <p:cTn id="1346" fill="hold">
                            <p:stCondLst>
                              <p:cond delay="9330"/>
                            </p:stCondLst>
                            <p:childTnLst>
                              <p:par>
                                <p:cTn id="1347" presetID="1" presetClass="entr" presetSubtype="0" fill="hold" grpId="0" nodeType="afterEffect">
                                  <p:stCondLst>
                                    <p:cond delay="20"/>
                                  </p:stCondLst>
                                  <p:childTnLst>
                                    <p:set>
                                      <p:cBhvr>
                                        <p:cTn id="1348" dur="1" fill="hold">
                                          <p:stCondLst>
                                            <p:cond delay="0"/>
                                          </p:stCondLst>
                                        </p:cTn>
                                        <p:tgtEl>
                                          <p:spTgt spid="16">
                                            <p:graphicEl>
                                              <a:chart seriesIdx="-4" categoryIdx="445" bldStep="category"/>
                                            </p:graphicEl>
                                          </p:spTgt>
                                        </p:tgtEl>
                                        <p:attrNameLst>
                                          <p:attrName>style.visibility</p:attrName>
                                        </p:attrNameLst>
                                      </p:cBhvr>
                                      <p:to>
                                        <p:strVal val="visible"/>
                                      </p:to>
                                    </p:set>
                                  </p:childTnLst>
                                </p:cTn>
                              </p:par>
                            </p:childTnLst>
                          </p:cTn>
                        </p:par>
                        <p:par>
                          <p:cTn id="1349" fill="hold">
                            <p:stCondLst>
                              <p:cond delay="9350"/>
                            </p:stCondLst>
                            <p:childTnLst>
                              <p:par>
                                <p:cTn id="1350" presetID="1" presetClass="entr" presetSubtype="0" fill="hold" grpId="0" nodeType="afterEffect">
                                  <p:stCondLst>
                                    <p:cond delay="20"/>
                                  </p:stCondLst>
                                  <p:childTnLst>
                                    <p:set>
                                      <p:cBhvr>
                                        <p:cTn id="1351" dur="1" fill="hold">
                                          <p:stCondLst>
                                            <p:cond delay="0"/>
                                          </p:stCondLst>
                                        </p:cTn>
                                        <p:tgtEl>
                                          <p:spTgt spid="16">
                                            <p:graphicEl>
                                              <a:chart seriesIdx="-4" categoryIdx="446" bldStep="category"/>
                                            </p:graphicEl>
                                          </p:spTgt>
                                        </p:tgtEl>
                                        <p:attrNameLst>
                                          <p:attrName>style.visibility</p:attrName>
                                        </p:attrNameLst>
                                      </p:cBhvr>
                                      <p:to>
                                        <p:strVal val="visible"/>
                                      </p:to>
                                    </p:set>
                                  </p:childTnLst>
                                </p:cTn>
                              </p:par>
                            </p:childTnLst>
                          </p:cTn>
                        </p:par>
                        <p:par>
                          <p:cTn id="1352" fill="hold">
                            <p:stCondLst>
                              <p:cond delay="9370"/>
                            </p:stCondLst>
                            <p:childTnLst>
                              <p:par>
                                <p:cTn id="1353" presetID="1" presetClass="entr" presetSubtype="0" fill="hold" grpId="0" nodeType="afterEffect">
                                  <p:stCondLst>
                                    <p:cond delay="20"/>
                                  </p:stCondLst>
                                  <p:childTnLst>
                                    <p:set>
                                      <p:cBhvr>
                                        <p:cTn id="1354" dur="1" fill="hold">
                                          <p:stCondLst>
                                            <p:cond delay="0"/>
                                          </p:stCondLst>
                                        </p:cTn>
                                        <p:tgtEl>
                                          <p:spTgt spid="16">
                                            <p:graphicEl>
                                              <a:chart seriesIdx="-4" categoryIdx="447" bldStep="category"/>
                                            </p:graphicEl>
                                          </p:spTgt>
                                        </p:tgtEl>
                                        <p:attrNameLst>
                                          <p:attrName>style.visibility</p:attrName>
                                        </p:attrNameLst>
                                      </p:cBhvr>
                                      <p:to>
                                        <p:strVal val="visible"/>
                                      </p:to>
                                    </p:set>
                                  </p:childTnLst>
                                </p:cTn>
                              </p:par>
                            </p:childTnLst>
                          </p:cTn>
                        </p:par>
                        <p:par>
                          <p:cTn id="1355" fill="hold">
                            <p:stCondLst>
                              <p:cond delay="9390"/>
                            </p:stCondLst>
                            <p:childTnLst>
                              <p:par>
                                <p:cTn id="1356" presetID="1" presetClass="entr" presetSubtype="0" fill="hold" grpId="0" nodeType="afterEffect">
                                  <p:stCondLst>
                                    <p:cond delay="20"/>
                                  </p:stCondLst>
                                  <p:childTnLst>
                                    <p:set>
                                      <p:cBhvr>
                                        <p:cTn id="1357" dur="1" fill="hold">
                                          <p:stCondLst>
                                            <p:cond delay="0"/>
                                          </p:stCondLst>
                                        </p:cTn>
                                        <p:tgtEl>
                                          <p:spTgt spid="16">
                                            <p:graphicEl>
                                              <a:chart seriesIdx="-4" categoryIdx="448" bldStep="category"/>
                                            </p:graphicEl>
                                          </p:spTgt>
                                        </p:tgtEl>
                                        <p:attrNameLst>
                                          <p:attrName>style.visibility</p:attrName>
                                        </p:attrNameLst>
                                      </p:cBhvr>
                                      <p:to>
                                        <p:strVal val="visible"/>
                                      </p:to>
                                    </p:set>
                                  </p:childTnLst>
                                </p:cTn>
                              </p:par>
                            </p:childTnLst>
                          </p:cTn>
                        </p:par>
                        <p:par>
                          <p:cTn id="1358" fill="hold">
                            <p:stCondLst>
                              <p:cond delay="9410"/>
                            </p:stCondLst>
                            <p:childTnLst>
                              <p:par>
                                <p:cTn id="1359" presetID="1" presetClass="entr" presetSubtype="0" fill="hold" grpId="0" nodeType="afterEffect">
                                  <p:stCondLst>
                                    <p:cond delay="20"/>
                                  </p:stCondLst>
                                  <p:childTnLst>
                                    <p:set>
                                      <p:cBhvr>
                                        <p:cTn id="1360" dur="1" fill="hold">
                                          <p:stCondLst>
                                            <p:cond delay="0"/>
                                          </p:stCondLst>
                                        </p:cTn>
                                        <p:tgtEl>
                                          <p:spTgt spid="16">
                                            <p:graphicEl>
                                              <a:chart seriesIdx="-4" categoryIdx="449" bldStep="category"/>
                                            </p:graphicEl>
                                          </p:spTgt>
                                        </p:tgtEl>
                                        <p:attrNameLst>
                                          <p:attrName>style.visibility</p:attrName>
                                        </p:attrNameLst>
                                      </p:cBhvr>
                                      <p:to>
                                        <p:strVal val="visible"/>
                                      </p:to>
                                    </p:set>
                                  </p:childTnLst>
                                </p:cTn>
                              </p:par>
                            </p:childTnLst>
                          </p:cTn>
                        </p:par>
                        <p:par>
                          <p:cTn id="1361" fill="hold">
                            <p:stCondLst>
                              <p:cond delay="9430"/>
                            </p:stCondLst>
                            <p:childTnLst>
                              <p:par>
                                <p:cTn id="1362" presetID="1" presetClass="entr" presetSubtype="0" fill="hold" grpId="0" nodeType="afterEffect">
                                  <p:stCondLst>
                                    <p:cond delay="20"/>
                                  </p:stCondLst>
                                  <p:childTnLst>
                                    <p:set>
                                      <p:cBhvr>
                                        <p:cTn id="1363" dur="1" fill="hold">
                                          <p:stCondLst>
                                            <p:cond delay="0"/>
                                          </p:stCondLst>
                                        </p:cTn>
                                        <p:tgtEl>
                                          <p:spTgt spid="16">
                                            <p:graphicEl>
                                              <a:chart seriesIdx="-4" categoryIdx="450" bldStep="category"/>
                                            </p:graphicEl>
                                          </p:spTgt>
                                        </p:tgtEl>
                                        <p:attrNameLst>
                                          <p:attrName>style.visibility</p:attrName>
                                        </p:attrNameLst>
                                      </p:cBhvr>
                                      <p:to>
                                        <p:strVal val="visible"/>
                                      </p:to>
                                    </p:set>
                                  </p:childTnLst>
                                </p:cTn>
                              </p:par>
                            </p:childTnLst>
                          </p:cTn>
                        </p:par>
                        <p:par>
                          <p:cTn id="1364" fill="hold">
                            <p:stCondLst>
                              <p:cond delay="9450"/>
                            </p:stCondLst>
                            <p:childTnLst>
                              <p:par>
                                <p:cTn id="1365" presetID="1" presetClass="entr" presetSubtype="0" fill="hold" grpId="0" nodeType="afterEffect">
                                  <p:stCondLst>
                                    <p:cond delay="20"/>
                                  </p:stCondLst>
                                  <p:childTnLst>
                                    <p:set>
                                      <p:cBhvr>
                                        <p:cTn id="1366" dur="1" fill="hold">
                                          <p:stCondLst>
                                            <p:cond delay="0"/>
                                          </p:stCondLst>
                                        </p:cTn>
                                        <p:tgtEl>
                                          <p:spTgt spid="16">
                                            <p:graphicEl>
                                              <a:chart seriesIdx="-4" categoryIdx="451" bldStep="category"/>
                                            </p:graphicEl>
                                          </p:spTgt>
                                        </p:tgtEl>
                                        <p:attrNameLst>
                                          <p:attrName>style.visibility</p:attrName>
                                        </p:attrNameLst>
                                      </p:cBhvr>
                                      <p:to>
                                        <p:strVal val="visible"/>
                                      </p:to>
                                    </p:set>
                                  </p:childTnLst>
                                </p:cTn>
                              </p:par>
                            </p:childTnLst>
                          </p:cTn>
                        </p:par>
                        <p:par>
                          <p:cTn id="1367" fill="hold">
                            <p:stCondLst>
                              <p:cond delay="9470"/>
                            </p:stCondLst>
                            <p:childTnLst>
                              <p:par>
                                <p:cTn id="1368" presetID="1" presetClass="entr" presetSubtype="0" fill="hold" grpId="0" nodeType="afterEffect">
                                  <p:stCondLst>
                                    <p:cond delay="20"/>
                                  </p:stCondLst>
                                  <p:childTnLst>
                                    <p:set>
                                      <p:cBhvr>
                                        <p:cTn id="1369" dur="1" fill="hold">
                                          <p:stCondLst>
                                            <p:cond delay="0"/>
                                          </p:stCondLst>
                                        </p:cTn>
                                        <p:tgtEl>
                                          <p:spTgt spid="16">
                                            <p:graphicEl>
                                              <a:chart seriesIdx="-4" categoryIdx="452" bldStep="category"/>
                                            </p:graphicEl>
                                          </p:spTgt>
                                        </p:tgtEl>
                                        <p:attrNameLst>
                                          <p:attrName>style.visibility</p:attrName>
                                        </p:attrNameLst>
                                      </p:cBhvr>
                                      <p:to>
                                        <p:strVal val="visible"/>
                                      </p:to>
                                    </p:set>
                                  </p:childTnLst>
                                </p:cTn>
                              </p:par>
                            </p:childTnLst>
                          </p:cTn>
                        </p:par>
                        <p:par>
                          <p:cTn id="1370" fill="hold">
                            <p:stCondLst>
                              <p:cond delay="9490"/>
                            </p:stCondLst>
                            <p:childTnLst>
                              <p:par>
                                <p:cTn id="1371" presetID="1" presetClass="entr" presetSubtype="0" fill="hold" grpId="0" nodeType="afterEffect">
                                  <p:stCondLst>
                                    <p:cond delay="20"/>
                                  </p:stCondLst>
                                  <p:childTnLst>
                                    <p:set>
                                      <p:cBhvr>
                                        <p:cTn id="1372" dur="1" fill="hold">
                                          <p:stCondLst>
                                            <p:cond delay="0"/>
                                          </p:stCondLst>
                                        </p:cTn>
                                        <p:tgtEl>
                                          <p:spTgt spid="16">
                                            <p:graphicEl>
                                              <a:chart seriesIdx="-4" categoryIdx="453" bldStep="category"/>
                                            </p:graphicEl>
                                          </p:spTgt>
                                        </p:tgtEl>
                                        <p:attrNameLst>
                                          <p:attrName>style.visibility</p:attrName>
                                        </p:attrNameLst>
                                      </p:cBhvr>
                                      <p:to>
                                        <p:strVal val="visible"/>
                                      </p:to>
                                    </p:set>
                                  </p:childTnLst>
                                </p:cTn>
                              </p:par>
                            </p:childTnLst>
                          </p:cTn>
                        </p:par>
                        <p:par>
                          <p:cTn id="1373" fill="hold">
                            <p:stCondLst>
                              <p:cond delay="9510"/>
                            </p:stCondLst>
                            <p:childTnLst>
                              <p:par>
                                <p:cTn id="1374" presetID="1" presetClass="entr" presetSubtype="0" fill="hold" grpId="0" nodeType="afterEffect">
                                  <p:stCondLst>
                                    <p:cond delay="20"/>
                                  </p:stCondLst>
                                  <p:childTnLst>
                                    <p:set>
                                      <p:cBhvr>
                                        <p:cTn id="1375" dur="1" fill="hold">
                                          <p:stCondLst>
                                            <p:cond delay="0"/>
                                          </p:stCondLst>
                                        </p:cTn>
                                        <p:tgtEl>
                                          <p:spTgt spid="16">
                                            <p:graphicEl>
                                              <a:chart seriesIdx="-4" categoryIdx="454" bldStep="category"/>
                                            </p:graphicEl>
                                          </p:spTgt>
                                        </p:tgtEl>
                                        <p:attrNameLst>
                                          <p:attrName>style.visibility</p:attrName>
                                        </p:attrNameLst>
                                      </p:cBhvr>
                                      <p:to>
                                        <p:strVal val="visible"/>
                                      </p:to>
                                    </p:set>
                                  </p:childTnLst>
                                </p:cTn>
                              </p:par>
                            </p:childTnLst>
                          </p:cTn>
                        </p:par>
                        <p:par>
                          <p:cTn id="1376" fill="hold">
                            <p:stCondLst>
                              <p:cond delay="9530"/>
                            </p:stCondLst>
                            <p:childTnLst>
                              <p:par>
                                <p:cTn id="1377" presetID="1" presetClass="entr" presetSubtype="0" fill="hold" grpId="0" nodeType="afterEffect">
                                  <p:stCondLst>
                                    <p:cond delay="20"/>
                                  </p:stCondLst>
                                  <p:childTnLst>
                                    <p:set>
                                      <p:cBhvr>
                                        <p:cTn id="1378" dur="1" fill="hold">
                                          <p:stCondLst>
                                            <p:cond delay="0"/>
                                          </p:stCondLst>
                                        </p:cTn>
                                        <p:tgtEl>
                                          <p:spTgt spid="16">
                                            <p:graphicEl>
                                              <a:chart seriesIdx="-4" categoryIdx="455" bldStep="category"/>
                                            </p:graphicEl>
                                          </p:spTgt>
                                        </p:tgtEl>
                                        <p:attrNameLst>
                                          <p:attrName>style.visibility</p:attrName>
                                        </p:attrNameLst>
                                      </p:cBhvr>
                                      <p:to>
                                        <p:strVal val="visible"/>
                                      </p:to>
                                    </p:set>
                                  </p:childTnLst>
                                </p:cTn>
                              </p:par>
                            </p:childTnLst>
                          </p:cTn>
                        </p:par>
                        <p:par>
                          <p:cTn id="1379" fill="hold">
                            <p:stCondLst>
                              <p:cond delay="9550"/>
                            </p:stCondLst>
                            <p:childTnLst>
                              <p:par>
                                <p:cTn id="1380" presetID="1" presetClass="entr" presetSubtype="0" fill="hold" grpId="0" nodeType="afterEffect">
                                  <p:stCondLst>
                                    <p:cond delay="20"/>
                                  </p:stCondLst>
                                  <p:childTnLst>
                                    <p:set>
                                      <p:cBhvr>
                                        <p:cTn id="1381" dur="1" fill="hold">
                                          <p:stCondLst>
                                            <p:cond delay="0"/>
                                          </p:stCondLst>
                                        </p:cTn>
                                        <p:tgtEl>
                                          <p:spTgt spid="16">
                                            <p:graphicEl>
                                              <a:chart seriesIdx="-4" categoryIdx="456" bldStep="category"/>
                                            </p:graphicEl>
                                          </p:spTgt>
                                        </p:tgtEl>
                                        <p:attrNameLst>
                                          <p:attrName>style.visibility</p:attrName>
                                        </p:attrNameLst>
                                      </p:cBhvr>
                                      <p:to>
                                        <p:strVal val="visible"/>
                                      </p:to>
                                    </p:set>
                                  </p:childTnLst>
                                </p:cTn>
                              </p:par>
                            </p:childTnLst>
                          </p:cTn>
                        </p:par>
                        <p:par>
                          <p:cTn id="1382" fill="hold">
                            <p:stCondLst>
                              <p:cond delay="9570"/>
                            </p:stCondLst>
                            <p:childTnLst>
                              <p:par>
                                <p:cTn id="1383" presetID="1" presetClass="entr" presetSubtype="0" fill="hold" grpId="0" nodeType="afterEffect">
                                  <p:stCondLst>
                                    <p:cond delay="20"/>
                                  </p:stCondLst>
                                  <p:childTnLst>
                                    <p:set>
                                      <p:cBhvr>
                                        <p:cTn id="1384" dur="1" fill="hold">
                                          <p:stCondLst>
                                            <p:cond delay="0"/>
                                          </p:stCondLst>
                                        </p:cTn>
                                        <p:tgtEl>
                                          <p:spTgt spid="16">
                                            <p:graphicEl>
                                              <a:chart seriesIdx="-4" categoryIdx="457" bldStep="category"/>
                                            </p:graphicEl>
                                          </p:spTgt>
                                        </p:tgtEl>
                                        <p:attrNameLst>
                                          <p:attrName>style.visibility</p:attrName>
                                        </p:attrNameLst>
                                      </p:cBhvr>
                                      <p:to>
                                        <p:strVal val="visible"/>
                                      </p:to>
                                    </p:set>
                                  </p:childTnLst>
                                </p:cTn>
                              </p:par>
                            </p:childTnLst>
                          </p:cTn>
                        </p:par>
                        <p:par>
                          <p:cTn id="1385" fill="hold">
                            <p:stCondLst>
                              <p:cond delay="9590"/>
                            </p:stCondLst>
                            <p:childTnLst>
                              <p:par>
                                <p:cTn id="1386" presetID="1" presetClass="entr" presetSubtype="0" fill="hold" grpId="0" nodeType="afterEffect">
                                  <p:stCondLst>
                                    <p:cond delay="20"/>
                                  </p:stCondLst>
                                  <p:childTnLst>
                                    <p:set>
                                      <p:cBhvr>
                                        <p:cTn id="1387" dur="1" fill="hold">
                                          <p:stCondLst>
                                            <p:cond delay="0"/>
                                          </p:stCondLst>
                                        </p:cTn>
                                        <p:tgtEl>
                                          <p:spTgt spid="16">
                                            <p:graphicEl>
                                              <a:chart seriesIdx="-4" categoryIdx="458" bldStep="category"/>
                                            </p:graphicEl>
                                          </p:spTgt>
                                        </p:tgtEl>
                                        <p:attrNameLst>
                                          <p:attrName>style.visibility</p:attrName>
                                        </p:attrNameLst>
                                      </p:cBhvr>
                                      <p:to>
                                        <p:strVal val="visible"/>
                                      </p:to>
                                    </p:set>
                                  </p:childTnLst>
                                </p:cTn>
                              </p:par>
                            </p:childTnLst>
                          </p:cTn>
                        </p:par>
                        <p:par>
                          <p:cTn id="1388" fill="hold">
                            <p:stCondLst>
                              <p:cond delay="9610"/>
                            </p:stCondLst>
                            <p:childTnLst>
                              <p:par>
                                <p:cTn id="1389" presetID="1" presetClass="entr" presetSubtype="0" fill="hold" grpId="0" nodeType="afterEffect">
                                  <p:stCondLst>
                                    <p:cond delay="20"/>
                                  </p:stCondLst>
                                  <p:childTnLst>
                                    <p:set>
                                      <p:cBhvr>
                                        <p:cTn id="1390" dur="1" fill="hold">
                                          <p:stCondLst>
                                            <p:cond delay="0"/>
                                          </p:stCondLst>
                                        </p:cTn>
                                        <p:tgtEl>
                                          <p:spTgt spid="16">
                                            <p:graphicEl>
                                              <a:chart seriesIdx="-4" categoryIdx="459" bldStep="category"/>
                                            </p:graphicEl>
                                          </p:spTgt>
                                        </p:tgtEl>
                                        <p:attrNameLst>
                                          <p:attrName>style.visibility</p:attrName>
                                        </p:attrNameLst>
                                      </p:cBhvr>
                                      <p:to>
                                        <p:strVal val="visible"/>
                                      </p:to>
                                    </p:set>
                                  </p:childTnLst>
                                </p:cTn>
                              </p:par>
                            </p:childTnLst>
                          </p:cTn>
                        </p:par>
                        <p:par>
                          <p:cTn id="1391" fill="hold">
                            <p:stCondLst>
                              <p:cond delay="9630"/>
                            </p:stCondLst>
                            <p:childTnLst>
                              <p:par>
                                <p:cTn id="1392" presetID="1" presetClass="entr" presetSubtype="0" fill="hold" grpId="0" nodeType="afterEffect">
                                  <p:stCondLst>
                                    <p:cond delay="20"/>
                                  </p:stCondLst>
                                  <p:childTnLst>
                                    <p:set>
                                      <p:cBhvr>
                                        <p:cTn id="1393" dur="1" fill="hold">
                                          <p:stCondLst>
                                            <p:cond delay="0"/>
                                          </p:stCondLst>
                                        </p:cTn>
                                        <p:tgtEl>
                                          <p:spTgt spid="16">
                                            <p:graphicEl>
                                              <a:chart seriesIdx="-4" categoryIdx="460" bldStep="category"/>
                                            </p:graphicEl>
                                          </p:spTgt>
                                        </p:tgtEl>
                                        <p:attrNameLst>
                                          <p:attrName>style.visibility</p:attrName>
                                        </p:attrNameLst>
                                      </p:cBhvr>
                                      <p:to>
                                        <p:strVal val="visible"/>
                                      </p:to>
                                    </p:set>
                                  </p:childTnLst>
                                </p:cTn>
                              </p:par>
                            </p:childTnLst>
                          </p:cTn>
                        </p:par>
                        <p:par>
                          <p:cTn id="1394" fill="hold">
                            <p:stCondLst>
                              <p:cond delay="9650"/>
                            </p:stCondLst>
                            <p:childTnLst>
                              <p:par>
                                <p:cTn id="1395" presetID="1" presetClass="entr" presetSubtype="0" fill="hold" grpId="0" nodeType="afterEffect">
                                  <p:stCondLst>
                                    <p:cond delay="20"/>
                                  </p:stCondLst>
                                  <p:childTnLst>
                                    <p:set>
                                      <p:cBhvr>
                                        <p:cTn id="1396" dur="1" fill="hold">
                                          <p:stCondLst>
                                            <p:cond delay="0"/>
                                          </p:stCondLst>
                                        </p:cTn>
                                        <p:tgtEl>
                                          <p:spTgt spid="16">
                                            <p:graphicEl>
                                              <a:chart seriesIdx="-4" categoryIdx="461" bldStep="category"/>
                                            </p:graphicEl>
                                          </p:spTgt>
                                        </p:tgtEl>
                                        <p:attrNameLst>
                                          <p:attrName>style.visibility</p:attrName>
                                        </p:attrNameLst>
                                      </p:cBhvr>
                                      <p:to>
                                        <p:strVal val="visible"/>
                                      </p:to>
                                    </p:set>
                                  </p:childTnLst>
                                </p:cTn>
                              </p:par>
                            </p:childTnLst>
                          </p:cTn>
                        </p:par>
                        <p:par>
                          <p:cTn id="1397" fill="hold">
                            <p:stCondLst>
                              <p:cond delay="9670"/>
                            </p:stCondLst>
                            <p:childTnLst>
                              <p:par>
                                <p:cTn id="1398" presetID="1" presetClass="entr" presetSubtype="0" fill="hold" grpId="0" nodeType="afterEffect">
                                  <p:stCondLst>
                                    <p:cond delay="20"/>
                                  </p:stCondLst>
                                  <p:childTnLst>
                                    <p:set>
                                      <p:cBhvr>
                                        <p:cTn id="1399" dur="1" fill="hold">
                                          <p:stCondLst>
                                            <p:cond delay="0"/>
                                          </p:stCondLst>
                                        </p:cTn>
                                        <p:tgtEl>
                                          <p:spTgt spid="16">
                                            <p:graphicEl>
                                              <a:chart seriesIdx="-4" categoryIdx="462" bldStep="category"/>
                                            </p:graphicEl>
                                          </p:spTgt>
                                        </p:tgtEl>
                                        <p:attrNameLst>
                                          <p:attrName>style.visibility</p:attrName>
                                        </p:attrNameLst>
                                      </p:cBhvr>
                                      <p:to>
                                        <p:strVal val="visible"/>
                                      </p:to>
                                    </p:set>
                                  </p:childTnLst>
                                </p:cTn>
                              </p:par>
                            </p:childTnLst>
                          </p:cTn>
                        </p:par>
                        <p:par>
                          <p:cTn id="1400" fill="hold">
                            <p:stCondLst>
                              <p:cond delay="9690"/>
                            </p:stCondLst>
                            <p:childTnLst>
                              <p:par>
                                <p:cTn id="1401" presetID="1" presetClass="entr" presetSubtype="0" fill="hold" grpId="0" nodeType="afterEffect">
                                  <p:stCondLst>
                                    <p:cond delay="20"/>
                                  </p:stCondLst>
                                  <p:childTnLst>
                                    <p:set>
                                      <p:cBhvr>
                                        <p:cTn id="1402" dur="1" fill="hold">
                                          <p:stCondLst>
                                            <p:cond delay="0"/>
                                          </p:stCondLst>
                                        </p:cTn>
                                        <p:tgtEl>
                                          <p:spTgt spid="16">
                                            <p:graphicEl>
                                              <a:chart seriesIdx="-4" categoryIdx="463" bldStep="category"/>
                                            </p:graphicEl>
                                          </p:spTgt>
                                        </p:tgtEl>
                                        <p:attrNameLst>
                                          <p:attrName>style.visibility</p:attrName>
                                        </p:attrNameLst>
                                      </p:cBhvr>
                                      <p:to>
                                        <p:strVal val="visible"/>
                                      </p:to>
                                    </p:set>
                                  </p:childTnLst>
                                </p:cTn>
                              </p:par>
                            </p:childTnLst>
                          </p:cTn>
                        </p:par>
                        <p:par>
                          <p:cTn id="1403" fill="hold">
                            <p:stCondLst>
                              <p:cond delay="9710"/>
                            </p:stCondLst>
                            <p:childTnLst>
                              <p:par>
                                <p:cTn id="1404" presetID="1" presetClass="entr" presetSubtype="0" fill="hold" grpId="0" nodeType="afterEffect">
                                  <p:stCondLst>
                                    <p:cond delay="20"/>
                                  </p:stCondLst>
                                  <p:childTnLst>
                                    <p:set>
                                      <p:cBhvr>
                                        <p:cTn id="1405" dur="1" fill="hold">
                                          <p:stCondLst>
                                            <p:cond delay="0"/>
                                          </p:stCondLst>
                                        </p:cTn>
                                        <p:tgtEl>
                                          <p:spTgt spid="16">
                                            <p:graphicEl>
                                              <a:chart seriesIdx="-4" categoryIdx="464" bldStep="category"/>
                                            </p:graphicEl>
                                          </p:spTgt>
                                        </p:tgtEl>
                                        <p:attrNameLst>
                                          <p:attrName>style.visibility</p:attrName>
                                        </p:attrNameLst>
                                      </p:cBhvr>
                                      <p:to>
                                        <p:strVal val="visible"/>
                                      </p:to>
                                    </p:set>
                                  </p:childTnLst>
                                </p:cTn>
                              </p:par>
                            </p:childTnLst>
                          </p:cTn>
                        </p:par>
                        <p:par>
                          <p:cTn id="1406" fill="hold">
                            <p:stCondLst>
                              <p:cond delay="9730"/>
                            </p:stCondLst>
                            <p:childTnLst>
                              <p:par>
                                <p:cTn id="1407" presetID="1" presetClass="entr" presetSubtype="0" fill="hold" grpId="0" nodeType="afterEffect">
                                  <p:stCondLst>
                                    <p:cond delay="20"/>
                                  </p:stCondLst>
                                  <p:childTnLst>
                                    <p:set>
                                      <p:cBhvr>
                                        <p:cTn id="1408" dur="1" fill="hold">
                                          <p:stCondLst>
                                            <p:cond delay="0"/>
                                          </p:stCondLst>
                                        </p:cTn>
                                        <p:tgtEl>
                                          <p:spTgt spid="16">
                                            <p:graphicEl>
                                              <a:chart seriesIdx="-4" categoryIdx="465" bldStep="category"/>
                                            </p:graphicEl>
                                          </p:spTgt>
                                        </p:tgtEl>
                                        <p:attrNameLst>
                                          <p:attrName>style.visibility</p:attrName>
                                        </p:attrNameLst>
                                      </p:cBhvr>
                                      <p:to>
                                        <p:strVal val="visible"/>
                                      </p:to>
                                    </p:set>
                                  </p:childTnLst>
                                </p:cTn>
                              </p:par>
                            </p:childTnLst>
                          </p:cTn>
                        </p:par>
                        <p:par>
                          <p:cTn id="1409" fill="hold">
                            <p:stCondLst>
                              <p:cond delay="9750"/>
                            </p:stCondLst>
                            <p:childTnLst>
                              <p:par>
                                <p:cTn id="1410" presetID="1" presetClass="entr" presetSubtype="0" fill="hold" grpId="0" nodeType="afterEffect">
                                  <p:stCondLst>
                                    <p:cond delay="20"/>
                                  </p:stCondLst>
                                  <p:childTnLst>
                                    <p:set>
                                      <p:cBhvr>
                                        <p:cTn id="1411" dur="1" fill="hold">
                                          <p:stCondLst>
                                            <p:cond delay="0"/>
                                          </p:stCondLst>
                                        </p:cTn>
                                        <p:tgtEl>
                                          <p:spTgt spid="16">
                                            <p:graphicEl>
                                              <a:chart seriesIdx="-4" categoryIdx="466" bldStep="category"/>
                                            </p:graphicEl>
                                          </p:spTgt>
                                        </p:tgtEl>
                                        <p:attrNameLst>
                                          <p:attrName>style.visibility</p:attrName>
                                        </p:attrNameLst>
                                      </p:cBhvr>
                                      <p:to>
                                        <p:strVal val="visible"/>
                                      </p:to>
                                    </p:set>
                                  </p:childTnLst>
                                </p:cTn>
                              </p:par>
                            </p:childTnLst>
                          </p:cTn>
                        </p:par>
                        <p:par>
                          <p:cTn id="1412" fill="hold">
                            <p:stCondLst>
                              <p:cond delay="9770"/>
                            </p:stCondLst>
                            <p:childTnLst>
                              <p:par>
                                <p:cTn id="1413" presetID="1" presetClass="entr" presetSubtype="0" fill="hold" grpId="0" nodeType="afterEffect">
                                  <p:stCondLst>
                                    <p:cond delay="20"/>
                                  </p:stCondLst>
                                  <p:childTnLst>
                                    <p:set>
                                      <p:cBhvr>
                                        <p:cTn id="1414" dur="1" fill="hold">
                                          <p:stCondLst>
                                            <p:cond delay="0"/>
                                          </p:stCondLst>
                                        </p:cTn>
                                        <p:tgtEl>
                                          <p:spTgt spid="16">
                                            <p:graphicEl>
                                              <a:chart seriesIdx="-4" categoryIdx="467" bldStep="category"/>
                                            </p:graphicEl>
                                          </p:spTgt>
                                        </p:tgtEl>
                                        <p:attrNameLst>
                                          <p:attrName>style.visibility</p:attrName>
                                        </p:attrNameLst>
                                      </p:cBhvr>
                                      <p:to>
                                        <p:strVal val="visible"/>
                                      </p:to>
                                    </p:set>
                                  </p:childTnLst>
                                </p:cTn>
                              </p:par>
                            </p:childTnLst>
                          </p:cTn>
                        </p:par>
                        <p:par>
                          <p:cTn id="1415" fill="hold">
                            <p:stCondLst>
                              <p:cond delay="9790"/>
                            </p:stCondLst>
                            <p:childTnLst>
                              <p:par>
                                <p:cTn id="1416" presetID="1" presetClass="entr" presetSubtype="0" fill="hold" grpId="0" nodeType="afterEffect">
                                  <p:stCondLst>
                                    <p:cond delay="20"/>
                                  </p:stCondLst>
                                  <p:childTnLst>
                                    <p:set>
                                      <p:cBhvr>
                                        <p:cTn id="1417" dur="1" fill="hold">
                                          <p:stCondLst>
                                            <p:cond delay="0"/>
                                          </p:stCondLst>
                                        </p:cTn>
                                        <p:tgtEl>
                                          <p:spTgt spid="16">
                                            <p:graphicEl>
                                              <a:chart seriesIdx="-4" categoryIdx="468" bldStep="category"/>
                                            </p:graphicEl>
                                          </p:spTgt>
                                        </p:tgtEl>
                                        <p:attrNameLst>
                                          <p:attrName>style.visibility</p:attrName>
                                        </p:attrNameLst>
                                      </p:cBhvr>
                                      <p:to>
                                        <p:strVal val="visible"/>
                                      </p:to>
                                    </p:set>
                                  </p:childTnLst>
                                </p:cTn>
                              </p:par>
                            </p:childTnLst>
                          </p:cTn>
                        </p:par>
                        <p:par>
                          <p:cTn id="1418" fill="hold">
                            <p:stCondLst>
                              <p:cond delay="9810"/>
                            </p:stCondLst>
                            <p:childTnLst>
                              <p:par>
                                <p:cTn id="1419" presetID="1" presetClass="entr" presetSubtype="0" fill="hold" grpId="0" nodeType="afterEffect">
                                  <p:stCondLst>
                                    <p:cond delay="20"/>
                                  </p:stCondLst>
                                  <p:childTnLst>
                                    <p:set>
                                      <p:cBhvr>
                                        <p:cTn id="1420" dur="1" fill="hold">
                                          <p:stCondLst>
                                            <p:cond delay="0"/>
                                          </p:stCondLst>
                                        </p:cTn>
                                        <p:tgtEl>
                                          <p:spTgt spid="16">
                                            <p:graphicEl>
                                              <a:chart seriesIdx="-4" categoryIdx="469" bldStep="category"/>
                                            </p:graphicEl>
                                          </p:spTgt>
                                        </p:tgtEl>
                                        <p:attrNameLst>
                                          <p:attrName>style.visibility</p:attrName>
                                        </p:attrNameLst>
                                      </p:cBhvr>
                                      <p:to>
                                        <p:strVal val="visible"/>
                                      </p:to>
                                    </p:set>
                                  </p:childTnLst>
                                </p:cTn>
                              </p:par>
                            </p:childTnLst>
                          </p:cTn>
                        </p:par>
                        <p:par>
                          <p:cTn id="1421" fill="hold">
                            <p:stCondLst>
                              <p:cond delay="9830"/>
                            </p:stCondLst>
                            <p:childTnLst>
                              <p:par>
                                <p:cTn id="1422" presetID="10" presetClass="entr" presetSubtype="0" fill="hold" grpId="0" nodeType="afterEffect">
                                  <p:stCondLst>
                                    <p:cond delay="0"/>
                                  </p:stCondLst>
                                  <p:childTnLst>
                                    <p:set>
                                      <p:cBhvr>
                                        <p:cTn id="1423" dur="1" fill="hold">
                                          <p:stCondLst>
                                            <p:cond delay="0"/>
                                          </p:stCondLst>
                                        </p:cTn>
                                        <p:tgtEl>
                                          <p:spTgt spid="19"/>
                                        </p:tgtEl>
                                        <p:attrNameLst>
                                          <p:attrName>style.visibility</p:attrName>
                                        </p:attrNameLst>
                                      </p:cBhvr>
                                      <p:to>
                                        <p:strVal val="visible"/>
                                      </p:to>
                                    </p:set>
                                    <p:animEffect transition="in" filter="fade">
                                      <p:cBhvr>
                                        <p:cTn id="1424" dur="150"/>
                                        <p:tgtEl>
                                          <p:spTgt spid="19"/>
                                        </p:tgtEl>
                                      </p:cBhvr>
                                    </p:animEffect>
                                  </p:childTnLst>
                                </p:cTn>
                              </p:par>
                            </p:childTnLst>
                          </p:cTn>
                        </p:par>
                        <p:par>
                          <p:cTn id="1425" fill="hold">
                            <p:stCondLst>
                              <p:cond delay="9980"/>
                            </p:stCondLst>
                            <p:childTnLst>
                              <p:par>
                                <p:cTn id="1426" presetID="1" presetClass="entr" presetSubtype="0" fill="hold" grpId="0" nodeType="afterEffect">
                                  <p:stCondLst>
                                    <p:cond delay="20"/>
                                  </p:stCondLst>
                                  <p:childTnLst>
                                    <p:set>
                                      <p:cBhvr>
                                        <p:cTn id="1427" dur="1" fill="hold">
                                          <p:stCondLst>
                                            <p:cond delay="0"/>
                                          </p:stCondLst>
                                        </p:cTn>
                                        <p:tgtEl>
                                          <p:spTgt spid="16">
                                            <p:graphicEl>
                                              <a:chart seriesIdx="-4" categoryIdx="470" bldStep="category"/>
                                            </p:graphicEl>
                                          </p:spTgt>
                                        </p:tgtEl>
                                        <p:attrNameLst>
                                          <p:attrName>style.visibility</p:attrName>
                                        </p:attrNameLst>
                                      </p:cBhvr>
                                      <p:to>
                                        <p:strVal val="visible"/>
                                      </p:to>
                                    </p:set>
                                  </p:childTnLst>
                                </p:cTn>
                              </p:par>
                            </p:childTnLst>
                          </p:cTn>
                        </p:par>
                        <p:par>
                          <p:cTn id="1428" fill="hold">
                            <p:stCondLst>
                              <p:cond delay="10000"/>
                            </p:stCondLst>
                            <p:childTnLst>
                              <p:par>
                                <p:cTn id="1429" presetID="1" presetClass="entr" presetSubtype="0" fill="hold" grpId="0" nodeType="afterEffect">
                                  <p:stCondLst>
                                    <p:cond delay="20"/>
                                  </p:stCondLst>
                                  <p:childTnLst>
                                    <p:set>
                                      <p:cBhvr>
                                        <p:cTn id="1430" dur="1" fill="hold">
                                          <p:stCondLst>
                                            <p:cond delay="0"/>
                                          </p:stCondLst>
                                        </p:cTn>
                                        <p:tgtEl>
                                          <p:spTgt spid="16">
                                            <p:graphicEl>
                                              <a:chart seriesIdx="-4" categoryIdx="471" bldStep="category"/>
                                            </p:graphicEl>
                                          </p:spTgt>
                                        </p:tgtEl>
                                        <p:attrNameLst>
                                          <p:attrName>style.visibility</p:attrName>
                                        </p:attrNameLst>
                                      </p:cBhvr>
                                      <p:to>
                                        <p:strVal val="visible"/>
                                      </p:to>
                                    </p:set>
                                  </p:childTnLst>
                                </p:cTn>
                              </p:par>
                            </p:childTnLst>
                          </p:cTn>
                        </p:par>
                        <p:par>
                          <p:cTn id="1431" fill="hold">
                            <p:stCondLst>
                              <p:cond delay="10020"/>
                            </p:stCondLst>
                            <p:childTnLst>
                              <p:par>
                                <p:cTn id="1432" presetID="1" presetClass="entr" presetSubtype="0" fill="hold" grpId="0" nodeType="afterEffect">
                                  <p:stCondLst>
                                    <p:cond delay="20"/>
                                  </p:stCondLst>
                                  <p:childTnLst>
                                    <p:set>
                                      <p:cBhvr>
                                        <p:cTn id="1433" dur="1" fill="hold">
                                          <p:stCondLst>
                                            <p:cond delay="0"/>
                                          </p:stCondLst>
                                        </p:cTn>
                                        <p:tgtEl>
                                          <p:spTgt spid="16">
                                            <p:graphicEl>
                                              <a:chart seriesIdx="-4" categoryIdx="472" bldStep="category"/>
                                            </p:graphicEl>
                                          </p:spTgt>
                                        </p:tgtEl>
                                        <p:attrNameLst>
                                          <p:attrName>style.visibility</p:attrName>
                                        </p:attrNameLst>
                                      </p:cBhvr>
                                      <p:to>
                                        <p:strVal val="visible"/>
                                      </p:to>
                                    </p:set>
                                  </p:childTnLst>
                                </p:cTn>
                              </p:par>
                            </p:childTnLst>
                          </p:cTn>
                        </p:par>
                        <p:par>
                          <p:cTn id="1434" fill="hold">
                            <p:stCondLst>
                              <p:cond delay="10040"/>
                            </p:stCondLst>
                            <p:childTnLst>
                              <p:par>
                                <p:cTn id="1435" presetID="1" presetClass="entr" presetSubtype="0" fill="hold" grpId="0" nodeType="afterEffect">
                                  <p:stCondLst>
                                    <p:cond delay="20"/>
                                  </p:stCondLst>
                                  <p:childTnLst>
                                    <p:set>
                                      <p:cBhvr>
                                        <p:cTn id="1436" dur="1" fill="hold">
                                          <p:stCondLst>
                                            <p:cond delay="0"/>
                                          </p:stCondLst>
                                        </p:cTn>
                                        <p:tgtEl>
                                          <p:spTgt spid="16">
                                            <p:graphicEl>
                                              <a:chart seriesIdx="-4" categoryIdx="473" bldStep="category"/>
                                            </p:graphicEl>
                                          </p:spTgt>
                                        </p:tgtEl>
                                        <p:attrNameLst>
                                          <p:attrName>style.visibility</p:attrName>
                                        </p:attrNameLst>
                                      </p:cBhvr>
                                      <p:to>
                                        <p:strVal val="visible"/>
                                      </p:to>
                                    </p:set>
                                  </p:childTnLst>
                                </p:cTn>
                              </p:par>
                            </p:childTnLst>
                          </p:cTn>
                        </p:par>
                        <p:par>
                          <p:cTn id="1437" fill="hold">
                            <p:stCondLst>
                              <p:cond delay="10060"/>
                            </p:stCondLst>
                            <p:childTnLst>
                              <p:par>
                                <p:cTn id="1438" presetID="1" presetClass="entr" presetSubtype="0" fill="hold" grpId="0" nodeType="afterEffect">
                                  <p:stCondLst>
                                    <p:cond delay="20"/>
                                  </p:stCondLst>
                                  <p:childTnLst>
                                    <p:set>
                                      <p:cBhvr>
                                        <p:cTn id="1439" dur="1" fill="hold">
                                          <p:stCondLst>
                                            <p:cond delay="0"/>
                                          </p:stCondLst>
                                        </p:cTn>
                                        <p:tgtEl>
                                          <p:spTgt spid="16">
                                            <p:graphicEl>
                                              <a:chart seriesIdx="-4" categoryIdx="474" bldStep="category"/>
                                            </p:graphicEl>
                                          </p:spTgt>
                                        </p:tgtEl>
                                        <p:attrNameLst>
                                          <p:attrName>style.visibility</p:attrName>
                                        </p:attrNameLst>
                                      </p:cBhvr>
                                      <p:to>
                                        <p:strVal val="visible"/>
                                      </p:to>
                                    </p:set>
                                  </p:childTnLst>
                                </p:cTn>
                              </p:par>
                            </p:childTnLst>
                          </p:cTn>
                        </p:par>
                        <p:par>
                          <p:cTn id="1440" fill="hold">
                            <p:stCondLst>
                              <p:cond delay="10080"/>
                            </p:stCondLst>
                            <p:childTnLst>
                              <p:par>
                                <p:cTn id="1441" presetID="1" presetClass="entr" presetSubtype="0" fill="hold" grpId="0" nodeType="afterEffect">
                                  <p:stCondLst>
                                    <p:cond delay="20"/>
                                  </p:stCondLst>
                                  <p:childTnLst>
                                    <p:set>
                                      <p:cBhvr>
                                        <p:cTn id="1442" dur="1" fill="hold">
                                          <p:stCondLst>
                                            <p:cond delay="0"/>
                                          </p:stCondLst>
                                        </p:cTn>
                                        <p:tgtEl>
                                          <p:spTgt spid="16">
                                            <p:graphicEl>
                                              <a:chart seriesIdx="-4" categoryIdx="475" bldStep="category"/>
                                            </p:graphicEl>
                                          </p:spTgt>
                                        </p:tgtEl>
                                        <p:attrNameLst>
                                          <p:attrName>style.visibility</p:attrName>
                                        </p:attrNameLst>
                                      </p:cBhvr>
                                      <p:to>
                                        <p:strVal val="visible"/>
                                      </p:to>
                                    </p:set>
                                  </p:childTnLst>
                                </p:cTn>
                              </p:par>
                            </p:childTnLst>
                          </p:cTn>
                        </p:par>
                        <p:par>
                          <p:cTn id="1443" fill="hold">
                            <p:stCondLst>
                              <p:cond delay="10100"/>
                            </p:stCondLst>
                            <p:childTnLst>
                              <p:par>
                                <p:cTn id="1444" presetID="1" presetClass="entr" presetSubtype="0" fill="hold" grpId="0" nodeType="afterEffect">
                                  <p:stCondLst>
                                    <p:cond delay="20"/>
                                  </p:stCondLst>
                                  <p:childTnLst>
                                    <p:set>
                                      <p:cBhvr>
                                        <p:cTn id="1445" dur="1" fill="hold">
                                          <p:stCondLst>
                                            <p:cond delay="0"/>
                                          </p:stCondLst>
                                        </p:cTn>
                                        <p:tgtEl>
                                          <p:spTgt spid="16">
                                            <p:graphicEl>
                                              <a:chart seriesIdx="-4" categoryIdx="476" bldStep="category"/>
                                            </p:graphicEl>
                                          </p:spTgt>
                                        </p:tgtEl>
                                        <p:attrNameLst>
                                          <p:attrName>style.visibility</p:attrName>
                                        </p:attrNameLst>
                                      </p:cBhvr>
                                      <p:to>
                                        <p:strVal val="visible"/>
                                      </p:to>
                                    </p:set>
                                  </p:childTnLst>
                                </p:cTn>
                              </p:par>
                            </p:childTnLst>
                          </p:cTn>
                        </p:par>
                        <p:par>
                          <p:cTn id="1446" fill="hold">
                            <p:stCondLst>
                              <p:cond delay="10120"/>
                            </p:stCondLst>
                            <p:childTnLst>
                              <p:par>
                                <p:cTn id="1447" presetID="1" presetClass="entr" presetSubtype="0" fill="hold" grpId="0" nodeType="afterEffect">
                                  <p:stCondLst>
                                    <p:cond delay="20"/>
                                  </p:stCondLst>
                                  <p:childTnLst>
                                    <p:set>
                                      <p:cBhvr>
                                        <p:cTn id="1448" dur="1" fill="hold">
                                          <p:stCondLst>
                                            <p:cond delay="0"/>
                                          </p:stCondLst>
                                        </p:cTn>
                                        <p:tgtEl>
                                          <p:spTgt spid="16">
                                            <p:graphicEl>
                                              <a:chart seriesIdx="-4" categoryIdx="477" bldStep="category"/>
                                            </p:graphicEl>
                                          </p:spTgt>
                                        </p:tgtEl>
                                        <p:attrNameLst>
                                          <p:attrName>style.visibility</p:attrName>
                                        </p:attrNameLst>
                                      </p:cBhvr>
                                      <p:to>
                                        <p:strVal val="visible"/>
                                      </p:to>
                                    </p:set>
                                  </p:childTnLst>
                                </p:cTn>
                              </p:par>
                            </p:childTnLst>
                          </p:cTn>
                        </p:par>
                        <p:par>
                          <p:cTn id="1449" fill="hold">
                            <p:stCondLst>
                              <p:cond delay="10140"/>
                            </p:stCondLst>
                            <p:childTnLst>
                              <p:par>
                                <p:cTn id="1450" presetID="1" presetClass="entr" presetSubtype="0" fill="hold" grpId="0" nodeType="afterEffect">
                                  <p:stCondLst>
                                    <p:cond delay="20"/>
                                  </p:stCondLst>
                                  <p:childTnLst>
                                    <p:set>
                                      <p:cBhvr>
                                        <p:cTn id="1451" dur="1" fill="hold">
                                          <p:stCondLst>
                                            <p:cond delay="0"/>
                                          </p:stCondLst>
                                        </p:cTn>
                                        <p:tgtEl>
                                          <p:spTgt spid="16">
                                            <p:graphicEl>
                                              <a:chart seriesIdx="-4" categoryIdx="478" bldStep="category"/>
                                            </p:graphicEl>
                                          </p:spTgt>
                                        </p:tgtEl>
                                        <p:attrNameLst>
                                          <p:attrName>style.visibility</p:attrName>
                                        </p:attrNameLst>
                                      </p:cBhvr>
                                      <p:to>
                                        <p:strVal val="visible"/>
                                      </p:to>
                                    </p:set>
                                  </p:childTnLst>
                                </p:cTn>
                              </p:par>
                            </p:childTnLst>
                          </p:cTn>
                        </p:par>
                        <p:par>
                          <p:cTn id="1452" fill="hold">
                            <p:stCondLst>
                              <p:cond delay="10160"/>
                            </p:stCondLst>
                            <p:childTnLst>
                              <p:par>
                                <p:cTn id="1453" presetID="1" presetClass="entr" presetSubtype="0" fill="hold" grpId="0" nodeType="afterEffect">
                                  <p:stCondLst>
                                    <p:cond delay="20"/>
                                  </p:stCondLst>
                                  <p:childTnLst>
                                    <p:set>
                                      <p:cBhvr>
                                        <p:cTn id="1454" dur="1" fill="hold">
                                          <p:stCondLst>
                                            <p:cond delay="0"/>
                                          </p:stCondLst>
                                        </p:cTn>
                                        <p:tgtEl>
                                          <p:spTgt spid="16">
                                            <p:graphicEl>
                                              <a:chart seriesIdx="-4" categoryIdx="479" bldStep="category"/>
                                            </p:graphicEl>
                                          </p:spTgt>
                                        </p:tgtEl>
                                        <p:attrNameLst>
                                          <p:attrName>style.visibility</p:attrName>
                                        </p:attrNameLst>
                                      </p:cBhvr>
                                      <p:to>
                                        <p:strVal val="visible"/>
                                      </p:to>
                                    </p:set>
                                  </p:childTnLst>
                                </p:cTn>
                              </p:par>
                            </p:childTnLst>
                          </p:cTn>
                        </p:par>
                        <p:par>
                          <p:cTn id="1455" fill="hold">
                            <p:stCondLst>
                              <p:cond delay="10180"/>
                            </p:stCondLst>
                            <p:childTnLst>
                              <p:par>
                                <p:cTn id="1456" presetID="1" presetClass="entr" presetSubtype="0" fill="hold" grpId="0" nodeType="afterEffect">
                                  <p:stCondLst>
                                    <p:cond delay="20"/>
                                  </p:stCondLst>
                                  <p:childTnLst>
                                    <p:set>
                                      <p:cBhvr>
                                        <p:cTn id="1457" dur="1" fill="hold">
                                          <p:stCondLst>
                                            <p:cond delay="0"/>
                                          </p:stCondLst>
                                        </p:cTn>
                                        <p:tgtEl>
                                          <p:spTgt spid="16">
                                            <p:graphicEl>
                                              <a:chart seriesIdx="-4" categoryIdx="480" bldStep="category"/>
                                            </p:graphicEl>
                                          </p:spTgt>
                                        </p:tgtEl>
                                        <p:attrNameLst>
                                          <p:attrName>style.visibility</p:attrName>
                                        </p:attrNameLst>
                                      </p:cBhvr>
                                      <p:to>
                                        <p:strVal val="visible"/>
                                      </p:to>
                                    </p:set>
                                  </p:childTnLst>
                                </p:cTn>
                              </p:par>
                            </p:childTnLst>
                          </p:cTn>
                        </p:par>
                        <p:par>
                          <p:cTn id="1458" fill="hold">
                            <p:stCondLst>
                              <p:cond delay="10200"/>
                            </p:stCondLst>
                            <p:childTnLst>
                              <p:par>
                                <p:cTn id="1459" presetID="1" presetClass="entr" presetSubtype="0" fill="hold" grpId="0" nodeType="afterEffect">
                                  <p:stCondLst>
                                    <p:cond delay="20"/>
                                  </p:stCondLst>
                                  <p:childTnLst>
                                    <p:set>
                                      <p:cBhvr>
                                        <p:cTn id="1460" dur="1" fill="hold">
                                          <p:stCondLst>
                                            <p:cond delay="0"/>
                                          </p:stCondLst>
                                        </p:cTn>
                                        <p:tgtEl>
                                          <p:spTgt spid="16">
                                            <p:graphicEl>
                                              <a:chart seriesIdx="-4" categoryIdx="481" bldStep="category"/>
                                            </p:graphicEl>
                                          </p:spTgt>
                                        </p:tgtEl>
                                        <p:attrNameLst>
                                          <p:attrName>style.visibility</p:attrName>
                                        </p:attrNameLst>
                                      </p:cBhvr>
                                      <p:to>
                                        <p:strVal val="visible"/>
                                      </p:to>
                                    </p:set>
                                  </p:childTnLst>
                                </p:cTn>
                              </p:par>
                            </p:childTnLst>
                          </p:cTn>
                        </p:par>
                        <p:par>
                          <p:cTn id="1461" fill="hold">
                            <p:stCondLst>
                              <p:cond delay="10220"/>
                            </p:stCondLst>
                            <p:childTnLst>
                              <p:par>
                                <p:cTn id="1462" presetID="1" presetClass="entr" presetSubtype="0" fill="hold" grpId="0" nodeType="afterEffect">
                                  <p:stCondLst>
                                    <p:cond delay="20"/>
                                  </p:stCondLst>
                                  <p:childTnLst>
                                    <p:set>
                                      <p:cBhvr>
                                        <p:cTn id="1463" dur="1" fill="hold">
                                          <p:stCondLst>
                                            <p:cond delay="0"/>
                                          </p:stCondLst>
                                        </p:cTn>
                                        <p:tgtEl>
                                          <p:spTgt spid="16">
                                            <p:graphicEl>
                                              <a:chart seriesIdx="-4" categoryIdx="482" bldStep="category"/>
                                            </p:graphicEl>
                                          </p:spTgt>
                                        </p:tgtEl>
                                        <p:attrNameLst>
                                          <p:attrName>style.visibility</p:attrName>
                                        </p:attrNameLst>
                                      </p:cBhvr>
                                      <p:to>
                                        <p:strVal val="visible"/>
                                      </p:to>
                                    </p:set>
                                  </p:childTnLst>
                                </p:cTn>
                              </p:par>
                            </p:childTnLst>
                          </p:cTn>
                        </p:par>
                        <p:par>
                          <p:cTn id="1464" fill="hold">
                            <p:stCondLst>
                              <p:cond delay="10240"/>
                            </p:stCondLst>
                            <p:childTnLst>
                              <p:par>
                                <p:cTn id="1465" presetID="1" presetClass="entr" presetSubtype="0" fill="hold" grpId="0" nodeType="afterEffect">
                                  <p:stCondLst>
                                    <p:cond delay="20"/>
                                  </p:stCondLst>
                                  <p:childTnLst>
                                    <p:set>
                                      <p:cBhvr>
                                        <p:cTn id="1466" dur="1" fill="hold">
                                          <p:stCondLst>
                                            <p:cond delay="0"/>
                                          </p:stCondLst>
                                        </p:cTn>
                                        <p:tgtEl>
                                          <p:spTgt spid="16">
                                            <p:graphicEl>
                                              <a:chart seriesIdx="-4" categoryIdx="483" bldStep="category"/>
                                            </p:graphicEl>
                                          </p:spTgt>
                                        </p:tgtEl>
                                        <p:attrNameLst>
                                          <p:attrName>style.visibility</p:attrName>
                                        </p:attrNameLst>
                                      </p:cBhvr>
                                      <p:to>
                                        <p:strVal val="visible"/>
                                      </p:to>
                                    </p:set>
                                  </p:childTnLst>
                                </p:cTn>
                              </p:par>
                            </p:childTnLst>
                          </p:cTn>
                        </p:par>
                        <p:par>
                          <p:cTn id="1467" fill="hold">
                            <p:stCondLst>
                              <p:cond delay="10260"/>
                            </p:stCondLst>
                            <p:childTnLst>
                              <p:par>
                                <p:cTn id="1468" presetID="1" presetClass="entr" presetSubtype="0" fill="hold" grpId="0" nodeType="afterEffect">
                                  <p:stCondLst>
                                    <p:cond delay="20"/>
                                  </p:stCondLst>
                                  <p:childTnLst>
                                    <p:set>
                                      <p:cBhvr>
                                        <p:cTn id="1469" dur="1" fill="hold">
                                          <p:stCondLst>
                                            <p:cond delay="0"/>
                                          </p:stCondLst>
                                        </p:cTn>
                                        <p:tgtEl>
                                          <p:spTgt spid="16">
                                            <p:graphicEl>
                                              <a:chart seriesIdx="-4" categoryIdx="484" bldStep="category"/>
                                            </p:graphicEl>
                                          </p:spTgt>
                                        </p:tgtEl>
                                        <p:attrNameLst>
                                          <p:attrName>style.visibility</p:attrName>
                                        </p:attrNameLst>
                                      </p:cBhvr>
                                      <p:to>
                                        <p:strVal val="visible"/>
                                      </p:to>
                                    </p:set>
                                  </p:childTnLst>
                                </p:cTn>
                              </p:par>
                            </p:childTnLst>
                          </p:cTn>
                        </p:par>
                        <p:par>
                          <p:cTn id="1470" fill="hold">
                            <p:stCondLst>
                              <p:cond delay="10280"/>
                            </p:stCondLst>
                            <p:childTnLst>
                              <p:par>
                                <p:cTn id="1471" presetID="1" presetClass="entr" presetSubtype="0" fill="hold" grpId="0" nodeType="afterEffect">
                                  <p:stCondLst>
                                    <p:cond delay="20"/>
                                  </p:stCondLst>
                                  <p:childTnLst>
                                    <p:set>
                                      <p:cBhvr>
                                        <p:cTn id="1472" dur="1" fill="hold">
                                          <p:stCondLst>
                                            <p:cond delay="0"/>
                                          </p:stCondLst>
                                        </p:cTn>
                                        <p:tgtEl>
                                          <p:spTgt spid="16">
                                            <p:graphicEl>
                                              <a:chart seriesIdx="-4" categoryIdx="485" bldStep="category"/>
                                            </p:graphicEl>
                                          </p:spTgt>
                                        </p:tgtEl>
                                        <p:attrNameLst>
                                          <p:attrName>style.visibility</p:attrName>
                                        </p:attrNameLst>
                                      </p:cBhvr>
                                      <p:to>
                                        <p:strVal val="visible"/>
                                      </p:to>
                                    </p:set>
                                  </p:childTnLst>
                                </p:cTn>
                              </p:par>
                            </p:childTnLst>
                          </p:cTn>
                        </p:par>
                        <p:par>
                          <p:cTn id="1473" fill="hold">
                            <p:stCondLst>
                              <p:cond delay="10300"/>
                            </p:stCondLst>
                            <p:childTnLst>
                              <p:par>
                                <p:cTn id="1474" presetID="1" presetClass="entr" presetSubtype="0" fill="hold" grpId="0" nodeType="afterEffect">
                                  <p:stCondLst>
                                    <p:cond delay="20"/>
                                  </p:stCondLst>
                                  <p:childTnLst>
                                    <p:set>
                                      <p:cBhvr>
                                        <p:cTn id="1475" dur="1" fill="hold">
                                          <p:stCondLst>
                                            <p:cond delay="0"/>
                                          </p:stCondLst>
                                        </p:cTn>
                                        <p:tgtEl>
                                          <p:spTgt spid="16">
                                            <p:graphicEl>
                                              <a:chart seriesIdx="-4" categoryIdx="486" bldStep="category"/>
                                            </p:graphicEl>
                                          </p:spTgt>
                                        </p:tgtEl>
                                        <p:attrNameLst>
                                          <p:attrName>style.visibility</p:attrName>
                                        </p:attrNameLst>
                                      </p:cBhvr>
                                      <p:to>
                                        <p:strVal val="visible"/>
                                      </p:to>
                                    </p:set>
                                  </p:childTnLst>
                                </p:cTn>
                              </p:par>
                            </p:childTnLst>
                          </p:cTn>
                        </p:par>
                        <p:par>
                          <p:cTn id="1476" fill="hold">
                            <p:stCondLst>
                              <p:cond delay="10320"/>
                            </p:stCondLst>
                            <p:childTnLst>
                              <p:par>
                                <p:cTn id="1477" presetID="1" presetClass="entr" presetSubtype="0" fill="hold" grpId="0" nodeType="afterEffect">
                                  <p:stCondLst>
                                    <p:cond delay="20"/>
                                  </p:stCondLst>
                                  <p:childTnLst>
                                    <p:set>
                                      <p:cBhvr>
                                        <p:cTn id="1478" dur="1" fill="hold">
                                          <p:stCondLst>
                                            <p:cond delay="0"/>
                                          </p:stCondLst>
                                        </p:cTn>
                                        <p:tgtEl>
                                          <p:spTgt spid="16">
                                            <p:graphicEl>
                                              <a:chart seriesIdx="-4" categoryIdx="487" bldStep="category"/>
                                            </p:graphicEl>
                                          </p:spTgt>
                                        </p:tgtEl>
                                        <p:attrNameLst>
                                          <p:attrName>style.visibility</p:attrName>
                                        </p:attrNameLst>
                                      </p:cBhvr>
                                      <p:to>
                                        <p:strVal val="visible"/>
                                      </p:to>
                                    </p:set>
                                  </p:childTnLst>
                                </p:cTn>
                              </p:par>
                            </p:childTnLst>
                          </p:cTn>
                        </p:par>
                        <p:par>
                          <p:cTn id="1479" fill="hold">
                            <p:stCondLst>
                              <p:cond delay="10340"/>
                            </p:stCondLst>
                            <p:childTnLst>
                              <p:par>
                                <p:cTn id="1480" presetID="1" presetClass="entr" presetSubtype="0" fill="hold" grpId="0" nodeType="afterEffect">
                                  <p:stCondLst>
                                    <p:cond delay="20"/>
                                  </p:stCondLst>
                                  <p:childTnLst>
                                    <p:set>
                                      <p:cBhvr>
                                        <p:cTn id="1481" dur="1" fill="hold">
                                          <p:stCondLst>
                                            <p:cond delay="0"/>
                                          </p:stCondLst>
                                        </p:cTn>
                                        <p:tgtEl>
                                          <p:spTgt spid="16">
                                            <p:graphicEl>
                                              <a:chart seriesIdx="-4" categoryIdx="488" bldStep="category"/>
                                            </p:graphicEl>
                                          </p:spTgt>
                                        </p:tgtEl>
                                        <p:attrNameLst>
                                          <p:attrName>style.visibility</p:attrName>
                                        </p:attrNameLst>
                                      </p:cBhvr>
                                      <p:to>
                                        <p:strVal val="visible"/>
                                      </p:to>
                                    </p:set>
                                  </p:childTnLst>
                                </p:cTn>
                              </p:par>
                            </p:childTnLst>
                          </p:cTn>
                        </p:par>
                        <p:par>
                          <p:cTn id="1482" fill="hold">
                            <p:stCondLst>
                              <p:cond delay="10360"/>
                            </p:stCondLst>
                            <p:childTnLst>
                              <p:par>
                                <p:cTn id="1483" presetID="1" presetClass="entr" presetSubtype="0" fill="hold" grpId="0" nodeType="afterEffect">
                                  <p:stCondLst>
                                    <p:cond delay="20"/>
                                  </p:stCondLst>
                                  <p:childTnLst>
                                    <p:set>
                                      <p:cBhvr>
                                        <p:cTn id="1484" dur="1" fill="hold">
                                          <p:stCondLst>
                                            <p:cond delay="0"/>
                                          </p:stCondLst>
                                        </p:cTn>
                                        <p:tgtEl>
                                          <p:spTgt spid="16">
                                            <p:graphicEl>
                                              <a:chart seriesIdx="-4" categoryIdx="489" bldStep="category"/>
                                            </p:graphicEl>
                                          </p:spTgt>
                                        </p:tgtEl>
                                        <p:attrNameLst>
                                          <p:attrName>style.visibility</p:attrName>
                                        </p:attrNameLst>
                                      </p:cBhvr>
                                      <p:to>
                                        <p:strVal val="visible"/>
                                      </p:to>
                                    </p:set>
                                  </p:childTnLst>
                                </p:cTn>
                              </p:par>
                            </p:childTnLst>
                          </p:cTn>
                        </p:par>
                        <p:par>
                          <p:cTn id="1485" fill="hold">
                            <p:stCondLst>
                              <p:cond delay="10380"/>
                            </p:stCondLst>
                            <p:childTnLst>
                              <p:par>
                                <p:cTn id="1486" presetID="1" presetClass="entr" presetSubtype="0" fill="hold" grpId="0" nodeType="afterEffect">
                                  <p:stCondLst>
                                    <p:cond delay="20"/>
                                  </p:stCondLst>
                                  <p:childTnLst>
                                    <p:set>
                                      <p:cBhvr>
                                        <p:cTn id="1487" dur="1" fill="hold">
                                          <p:stCondLst>
                                            <p:cond delay="0"/>
                                          </p:stCondLst>
                                        </p:cTn>
                                        <p:tgtEl>
                                          <p:spTgt spid="16">
                                            <p:graphicEl>
                                              <a:chart seriesIdx="-4" categoryIdx="490" bldStep="category"/>
                                            </p:graphicEl>
                                          </p:spTgt>
                                        </p:tgtEl>
                                        <p:attrNameLst>
                                          <p:attrName>style.visibility</p:attrName>
                                        </p:attrNameLst>
                                      </p:cBhvr>
                                      <p:to>
                                        <p:strVal val="visible"/>
                                      </p:to>
                                    </p:set>
                                  </p:childTnLst>
                                </p:cTn>
                              </p:par>
                            </p:childTnLst>
                          </p:cTn>
                        </p:par>
                        <p:par>
                          <p:cTn id="1488" fill="hold">
                            <p:stCondLst>
                              <p:cond delay="10400"/>
                            </p:stCondLst>
                            <p:childTnLst>
                              <p:par>
                                <p:cTn id="1489" presetID="1" presetClass="entr" presetSubtype="0" fill="hold" grpId="0" nodeType="afterEffect">
                                  <p:stCondLst>
                                    <p:cond delay="20"/>
                                  </p:stCondLst>
                                  <p:childTnLst>
                                    <p:set>
                                      <p:cBhvr>
                                        <p:cTn id="1490" dur="1" fill="hold">
                                          <p:stCondLst>
                                            <p:cond delay="0"/>
                                          </p:stCondLst>
                                        </p:cTn>
                                        <p:tgtEl>
                                          <p:spTgt spid="16">
                                            <p:graphicEl>
                                              <a:chart seriesIdx="-4" categoryIdx="491" bldStep="category"/>
                                            </p:graphicEl>
                                          </p:spTgt>
                                        </p:tgtEl>
                                        <p:attrNameLst>
                                          <p:attrName>style.visibility</p:attrName>
                                        </p:attrNameLst>
                                      </p:cBhvr>
                                      <p:to>
                                        <p:strVal val="visible"/>
                                      </p:to>
                                    </p:set>
                                  </p:childTnLst>
                                </p:cTn>
                              </p:par>
                            </p:childTnLst>
                          </p:cTn>
                        </p:par>
                        <p:par>
                          <p:cTn id="1491" fill="hold">
                            <p:stCondLst>
                              <p:cond delay="10420"/>
                            </p:stCondLst>
                            <p:childTnLst>
                              <p:par>
                                <p:cTn id="1492" presetID="1" presetClass="entr" presetSubtype="0" fill="hold" grpId="0" nodeType="afterEffect">
                                  <p:stCondLst>
                                    <p:cond delay="20"/>
                                  </p:stCondLst>
                                  <p:childTnLst>
                                    <p:set>
                                      <p:cBhvr>
                                        <p:cTn id="1493" dur="1" fill="hold">
                                          <p:stCondLst>
                                            <p:cond delay="0"/>
                                          </p:stCondLst>
                                        </p:cTn>
                                        <p:tgtEl>
                                          <p:spTgt spid="16">
                                            <p:graphicEl>
                                              <a:chart seriesIdx="-4" categoryIdx="492" bldStep="category"/>
                                            </p:graphicEl>
                                          </p:spTgt>
                                        </p:tgtEl>
                                        <p:attrNameLst>
                                          <p:attrName>style.visibility</p:attrName>
                                        </p:attrNameLst>
                                      </p:cBhvr>
                                      <p:to>
                                        <p:strVal val="visible"/>
                                      </p:to>
                                    </p:set>
                                  </p:childTnLst>
                                </p:cTn>
                              </p:par>
                            </p:childTnLst>
                          </p:cTn>
                        </p:par>
                        <p:par>
                          <p:cTn id="1494" fill="hold">
                            <p:stCondLst>
                              <p:cond delay="10440"/>
                            </p:stCondLst>
                            <p:childTnLst>
                              <p:par>
                                <p:cTn id="1495" presetID="1" presetClass="entr" presetSubtype="0" fill="hold" grpId="0" nodeType="afterEffect">
                                  <p:stCondLst>
                                    <p:cond delay="20"/>
                                  </p:stCondLst>
                                  <p:childTnLst>
                                    <p:set>
                                      <p:cBhvr>
                                        <p:cTn id="1496" dur="1" fill="hold">
                                          <p:stCondLst>
                                            <p:cond delay="0"/>
                                          </p:stCondLst>
                                        </p:cTn>
                                        <p:tgtEl>
                                          <p:spTgt spid="16">
                                            <p:graphicEl>
                                              <a:chart seriesIdx="-4" categoryIdx="493" bldStep="category"/>
                                            </p:graphicEl>
                                          </p:spTgt>
                                        </p:tgtEl>
                                        <p:attrNameLst>
                                          <p:attrName>style.visibility</p:attrName>
                                        </p:attrNameLst>
                                      </p:cBhvr>
                                      <p:to>
                                        <p:strVal val="visible"/>
                                      </p:to>
                                    </p:set>
                                  </p:childTnLst>
                                </p:cTn>
                              </p:par>
                            </p:childTnLst>
                          </p:cTn>
                        </p:par>
                        <p:par>
                          <p:cTn id="1497" fill="hold">
                            <p:stCondLst>
                              <p:cond delay="10460"/>
                            </p:stCondLst>
                            <p:childTnLst>
                              <p:par>
                                <p:cTn id="1498" presetID="1" presetClass="entr" presetSubtype="0" fill="hold" grpId="0" nodeType="afterEffect">
                                  <p:stCondLst>
                                    <p:cond delay="20"/>
                                  </p:stCondLst>
                                  <p:childTnLst>
                                    <p:set>
                                      <p:cBhvr>
                                        <p:cTn id="1499" dur="1" fill="hold">
                                          <p:stCondLst>
                                            <p:cond delay="0"/>
                                          </p:stCondLst>
                                        </p:cTn>
                                        <p:tgtEl>
                                          <p:spTgt spid="16">
                                            <p:graphicEl>
                                              <a:chart seriesIdx="-4" categoryIdx="494" bldStep="category"/>
                                            </p:graphicEl>
                                          </p:spTgt>
                                        </p:tgtEl>
                                        <p:attrNameLst>
                                          <p:attrName>style.visibility</p:attrName>
                                        </p:attrNameLst>
                                      </p:cBhvr>
                                      <p:to>
                                        <p:strVal val="visible"/>
                                      </p:to>
                                    </p:set>
                                  </p:childTnLst>
                                </p:cTn>
                              </p:par>
                            </p:childTnLst>
                          </p:cTn>
                        </p:par>
                        <p:par>
                          <p:cTn id="1500" fill="hold">
                            <p:stCondLst>
                              <p:cond delay="10480"/>
                            </p:stCondLst>
                            <p:childTnLst>
                              <p:par>
                                <p:cTn id="1501" presetID="1" presetClass="entr" presetSubtype="0" fill="hold" grpId="0" nodeType="afterEffect">
                                  <p:stCondLst>
                                    <p:cond delay="20"/>
                                  </p:stCondLst>
                                  <p:childTnLst>
                                    <p:set>
                                      <p:cBhvr>
                                        <p:cTn id="1502" dur="1" fill="hold">
                                          <p:stCondLst>
                                            <p:cond delay="0"/>
                                          </p:stCondLst>
                                        </p:cTn>
                                        <p:tgtEl>
                                          <p:spTgt spid="16">
                                            <p:graphicEl>
                                              <a:chart seriesIdx="-4" categoryIdx="495" bldStep="category"/>
                                            </p:graphicEl>
                                          </p:spTgt>
                                        </p:tgtEl>
                                        <p:attrNameLst>
                                          <p:attrName>style.visibility</p:attrName>
                                        </p:attrNameLst>
                                      </p:cBhvr>
                                      <p:to>
                                        <p:strVal val="visible"/>
                                      </p:to>
                                    </p:set>
                                  </p:childTnLst>
                                </p:cTn>
                              </p:par>
                            </p:childTnLst>
                          </p:cTn>
                        </p:par>
                        <p:par>
                          <p:cTn id="1503" fill="hold">
                            <p:stCondLst>
                              <p:cond delay="10500"/>
                            </p:stCondLst>
                            <p:childTnLst>
                              <p:par>
                                <p:cTn id="1504" presetID="1" presetClass="entr" presetSubtype="0" fill="hold" grpId="0" nodeType="afterEffect">
                                  <p:stCondLst>
                                    <p:cond delay="20"/>
                                  </p:stCondLst>
                                  <p:childTnLst>
                                    <p:set>
                                      <p:cBhvr>
                                        <p:cTn id="1505" dur="1" fill="hold">
                                          <p:stCondLst>
                                            <p:cond delay="0"/>
                                          </p:stCondLst>
                                        </p:cTn>
                                        <p:tgtEl>
                                          <p:spTgt spid="16">
                                            <p:graphicEl>
                                              <a:chart seriesIdx="-4" categoryIdx="496" bldStep="category"/>
                                            </p:graphicEl>
                                          </p:spTgt>
                                        </p:tgtEl>
                                        <p:attrNameLst>
                                          <p:attrName>style.visibility</p:attrName>
                                        </p:attrNameLst>
                                      </p:cBhvr>
                                      <p:to>
                                        <p:strVal val="visible"/>
                                      </p:to>
                                    </p:set>
                                  </p:childTnLst>
                                </p:cTn>
                              </p:par>
                            </p:childTnLst>
                          </p:cTn>
                        </p:par>
                        <p:par>
                          <p:cTn id="1506" fill="hold">
                            <p:stCondLst>
                              <p:cond delay="10520"/>
                            </p:stCondLst>
                            <p:childTnLst>
                              <p:par>
                                <p:cTn id="1507" presetID="1" presetClass="entr" presetSubtype="0" fill="hold" grpId="0" nodeType="afterEffect">
                                  <p:stCondLst>
                                    <p:cond delay="20"/>
                                  </p:stCondLst>
                                  <p:childTnLst>
                                    <p:set>
                                      <p:cBhvr>
                                        <p:cTn id="1508" dur="1" fill="hold">
                                          <p:stCondLst>
                                            <p:cond delay="0"/>
                                          </p:stCondLst>
                                        </p:cTn>
                                        <p:tgtEl>
                                          <p:spTgt spid="16">
                                            <p:graphicEl>
                                              <a:chart seriesIdx="-4" categoryIdx="497" bldStep="category"/>
                                            </p:graphicEl>
                                          </p:spTgt>
                                        </p:tgtEl>
                                        <p:attrNameLst>
                                          <p:attrName>style.visibility</p:attrName>
                                        </p:attrNameLst>
                                      </p:cBhvr>
                                      <p:to>
                                        <p:strVal val="visible"/>
                                      </p:to>
                                    </p:set>
                                  </p:childTnLst>
                                </p:cTn>
                              </p:par>
                            </p:childTnLst>
                          </p:cTn>
                        </p:par>
                        <p:par>
                          <p:cTn id="1509" fill="hold">
                            <p:stCondLst>
                              <p:cond delay="10540"/>
                            </p:stCondLst>
                            <p:childTnLst>
                              <p:par>
                                <p:cTn id="1510" presetID="1" presetClass="entr" presetSubtype="0" fill="hold" grpId="0" nodeType="afterEffect">
                                  <p:stCondLst>
                                    <p:cond delay="20"/>
                                  </p:stCondLst>
                                  <p:childTnLst>
                                    <p:set>
                                      <p:cBhvr>
                                        <p:cTn id="1511" dur="1" fill="hold">
                                          <p:stCondLst>
                                            <p:cond delay="0"/>
                                          </p:stCondLst>
                                        </p:cTn>
                                        <p:tgtEl>
                                          <p:spTgt spid="16">
                                            <p:graphicEl>
                                              <a:chart seriesIdx="-4" categoryIdx="498" bldStep="category"/>
                                            </p:graphicEl>
                                          </p:spTgt>
                                        </p:tgtEl>
                                        <p:attrNameLst>
                                          <p:attrName>style.visibility</p:attrName>
                                        </p:attrNameLst>
                                      </p:cBhvr>
                                      <p:to>
                                        <p:strVal val="visible"/>
                                      </p:to>
                                    </p:set>
                                  </p:childTnLst>
                                </p:cTn>
                              </p:par>
                            </p:childTnLst>
                          </p:cTn>
                        </p:par>
                        <p:par>
                          <p:cTn id="1512" fill="hold">
                            <p:stCondLst>
                              <p:cond delay="10560"/>
                            </p:stCondLst>
                            <p:childTnLst>
                              <p:par>
                                <p:cTn id="1513" presetID="1" presetClass="entr" presetSubtype="0" fill="hold" grpId="0" nodeType="afterEffect">
                                  <p:stCondLst>
                                    <p:cond delay="20"/>
                                  </p:stCondLst>
                                  <p:childTnLst>
                                    <p:set>
                                      <p:cBhvr>
                                        <p:cTn id="1514" dur="1" fill="hold">
                                          <p:stCondLst>
                                            <p:cond delay="0"/>
                                          </p:stCondLst>
                                        </p:cTn>
                                        <p:tgtEl>
                                          <p:spTgt spid="16">
                                            <p:graphicEl>
                                              <a:chart seriesIdx="-4" categoryIdx="499" bldStep="category"/>
                                            </p:graphicEl>
                                          </p:spTgt>
                                        </p:tgtEl>
                                        <p:attrNameLst>
                                          <p:attrName>style.visibility</p:attrName>
                                        </p:attrNameLst>
                                      </p:cBhvr>
                                      <p:to>
                                        <p:strVal val="visible"/>
                                      </p:to>
                                    </p:set>
                                  </p:childTnLst>
                                </p:cTn>
                              </p:par>
                            </p:childTnLst>
                          </p:cTn>
                        </p:par>
                        <p:par>
                          <p:cTn id="1515" fill="hold">
                            <p:stCondLst>
                              <p:cond delay="10580"/>
                            </p:stCondLst>
                            <p:childTnLst>
                              <p:par>
                                <p:cTn id="1516" presetID="1" presetClass="entr" presetSubtype="0" fill="hold" grpId="0" nodeType="afterEffect">
                                  <p:stCondLst>
                                    <p:cond delay="20"/>
                                  </p:stCondLst>
                                  <p:childTnLst>
                                    <p:set>
                                      <p:cBhvr>
                                        <p:cTn id="1517" dur="1" fill="hold">
                                          <p:stCondLst>
                                            <p:cond delay="0"/>
                                          </p:stCondLst>
                                        </p:cTn>
                                        <p:tgtEl>
                                          <p:spTgt spid="16">
                                            <p:graphicEl>
                                              <a:chart seriesIdx="-4" categoryIdx="500" bldStep="category"/>
                                            </p:graphicEl>
                                          </p:spTgt>
                                        </p:tgtEl>
                                        <p:attrNameLst>
                                          <p:attrName>style.visibility</p:attrName>
                                        </p:attrNameLst>
                                      </p:cBhvr>
                                      <p:to>
                                        <p:strVal val="visible"/>
                                      </p:to>
                                    </p:set>
                                  </p:childTnLst>
                                </p:cTn>
                              </p:par>
                            </p:childTnLst>
                          </p:cTn>
                        </p:par>
                        <p:par>
                          <p:cTn id="1518" fill="hold">
                            <p:stCondLst>
                              <p:cond delay="10600"/>
                            </p:stCondLst>
                            <p:childTnLst>
                              <p:par>
                                <p:cTn id="1519" presetID="1" presetClass="entr" presetSubtype="0" fill="hold" grpId="0" nodeType="afterEffect">
                                  <p:stCondLst>
                                    <p:cond delay="20"/>
                                  </p:stCondLst>
                                  <p:childTnLst>
                                    <p:set>
                                      <p:cBhvr>
                                        <p:cTn id="1520" dur="1" fill="hold">
                                          <p:stCondLst>
                                            <p:cond delay="0"/>
                                          </p:stCondLst>
                                        </p:cTn>
                                        <p:tgtEl>
                                          <p:spTgt spid="16">
                                            <p:graphicEl>
                                              <a:chart seriesIdx="-4" categoryIdx="501" bldStep="category"/>
                                            </p:graphicEl>
                                          </p:spTgt>
                                        </p:tgtEl>
                                        <p:attrNameLst>
                                          <p:attrName>style.visibility</p:attrName>
                                        </p:attrNameLst>
                                      </p:cBhvr>
                                      <p:to>
                                        <p:strVal val="visible"/>
                                      </p:to>
                                    </p:set>
                                  </p:childTnLst>
                                </p:cTn>
                              </p:par>
                            </p:childTnLst>
                          </p:cTn>
                        </p:par>
                        <p:par>
                          <p:cTn id="1521" fill="hold">
                            <p:stCondLst>
                              <p:cond delay="10620"/>
                            </p:stCondLst>
                            <p:childTnLst>
                              <p:par>
                                <p:cTn id="1522" presetID="1" presetClass="entr" presetSubtype="0" fill="hold" grpId="0" nodeType="afterEffect">
                                  <p:stCondLst>
                                    <p:cond delay="20"/>
                                  </p:stCondLst>
                                  <p:childTnLst>
                                    <p:set>
                                      <p:cBhvr>
                                        <p:cTn id="1523" dur="1" fill="hold">
                                          <p:stCondLst>
                                            <p:cond delay="0"/>
                                          </p:stCondLst>
                                        </p:cTn>
                                        <p:tgtEl>
                                          <p:spTgt spid="16">
                                            <p:graphicEl>
                                              <a:chart seriesIdx="-4" categoryIdx="502" bldStep="category"/>
                                            </p:graphicEl>
                                          </p:spTgt>
                                        </p:tgtEl>
                                        <p:attrNameLst>
                                          <p:attrName>style.visibility</p:attrName>
                                        </p:attrNameLst>
                                      </p:cBhvr>
                                      <p:to>
                                        <p:strVal val="visible"/>
                                      </p:to>
                                    </p:set>
                                  </p:childTnLst>
                                </p:cTn>
                              </p:par>
                            </p:childTnLst>
                          </p:cTn>
                        </p:par>
                        <p:par>
                          <p:cTn id="1524" fill="hold">
                            <p:stCondLst>
                              <p:cond delay="10640"/>
                            </p:stCondLst>
                            <p:childTnLst>
                              <p:par>
                                <p:cTn id="1525" presetID="1" presetClass="entr" presetSubtype="0" fill="hold" grpId="0" nodeType="afterEffect">
                                  <p:stCondLst>
                                    <p:cond delay="20"/>
                                  </p:stCondLst>
                                  <p:childTnLst>
                                    <p:set>
                                      <p:cBhvr>
                                        <p:cTn id="1526" dur="1" fill="hold">
                                          <p:stCondLst>
                                            <p:cond delay="0"/>
                                          </p:stCondLst>
                                        </p:cTn>
                                        <p:tgtEl>
                                          <p:spTgt spid="16">
                                            <p:graphicEl>
                                              <a:chart seriesIdx="-4" categoryIdx="503" bldStep="category"/>
                                            </p:graphicEl>
                                          </p:spTgt>
                                        </p:tgtEl>
                                        <p:attrNameLst>
                                          <p:attrName>style.visibility</p:attrName>
                                        </p:attrNameLst>
                                      </p:cBhvr>
                                      <p:to>
                                        <p:strVal val="visible"/>
                                      </p:to>
                                    </p:set>
                                  </p:childTnLst>
                                </p:cTn>
                              </p:par>
                            </p:childTnLst>
                          </p:cTn>
                        </p:par>
                        <p:par>
                          <p:cTn id="1527" fill="hold">
                            <p:stCondLst>
                              <p:cond delay="10660"/>
                            </p:stCondLst>
                            <p:childTnLst>
                              <p:par>
                                <p:cTn id="1528" presetID="1" presetClass="entr" presetSubtype="0" fill="hold" grpId="0" nodeType="afterEffect">
                                  <p:stCondLst>
                                    <p:cond delay="20"/>
                                  </p:stCondLst>
                                  <p:childTnLst>
                                    <p:set>
                                      <p:cBhvr>
                                        <p:cTn id="1529" dur="1" fill="hold">
                                          <p:stCondLst>
                                            <p:cond delay="0"/>
                                          </p:stCondLst>
                                        </p:cTn>
                                        <p:tgtEl>
                                          <p:spTgt spid="16">
                                            <p:graphicEl>
                                              <a:chart seriesIdx="-4" categoryIdx="504" bldStep="category"/>
                                            </p:graphicEl>
                                          </p:spTgt>
                                        </p:tgtEl>
                                        <p:attrNameLst>
                                          <p:attrName>style.visibility</p:attrName>
                                        </p:attrNameLst>
                                      </p:cBhvr>
                                      <p:to>
                                        <p:strVal val="visible"/>
                                      </p:to>
                                    </p:set>
                                  </p:childTnLst>
                                </p:cTn>
                              </p:par>
                            </p:childTnLst>
                          </p:cTn>
                        </p:par>
                        <p:par>
                          <p:cTn id="1530" fill="hold">
                            <p:stCondLst>
                              <p:cond delay="10680"/>
                            </p:stCondLst>
                            <p:childTnLst>
                              <p:par>
                                <p:cTn id="1531" presetID="1" presetClass="entr" presetSubtype="0" fill="hold" grpId="0" nodeType="afterEffect">
                                  <p:stCondLst>
                                    <p:cond delay="20"/>
                                  </p:stCondLst>
                                  <p:childTnLst>
                                    <p:set>
                                      <p:cBhvr>
                                        <p:cTn id="1532" dur="1" fill="hold">
                                          <p:stCondLst>
                                            <p:cond delay="0"/>
                                          </p:stCondLst>
                                        </p:cTn>
                                        <p:tgtEl>
                                          <p:spTgt spid="16">
                                            <p:graphicEl>
                                              <a:chart seriesIdx="-4" categoryIdx="505" bldStep="category"/>
                                            </p:graphicEl>
                                          </p:spTgt>
                                        </p:tgtEl>
                                        <p:attrNameLst>
                                          <p:attrName>style.visibility</p:attrName>
                                        </p:attrNameLst>
                                      </p:cBhvr>
                                      <p:to>
                                        <p:strVal val="visible"/>
                                      </p:to>
                                    </p:set>
                                  </p:childTnLst>
                                </p:cTn>
                              </p:par>
                            </p:childTnLst>
                          </p:cTn>
                        </p:par>
                        <p:par>
                          <p:cTn id="1533" fill="hold">
                            <p:stCondLst>
                              <p:cond delay="10700"/>
                            </p:stCondLst>
                            <p:childTnLst>
                              <p:par>
                                <p:cTn id="1534" presetID="1" presetClass="entr" presetSubtype="0" fill="hold" grpId="0" nodeType="afterEffect">
                                  <p:stCondLst>
                                    <p:cond delay="20"/>
                                  </p:stCondLst>
                                  <p:childTnLst>
                                    <p:set>
                                      <p:cBhvr>
                                        <p:cTn id="1535" dur="1" fill="hold">
                                          <p:stCondLst>
                                            <p:cond delay="0"/>
                                          </p:stCondLst>
                                        </p:cTn>
                                        <p:tgtEl>
                                          <p:spTgt spid="16">
                                            <p:graphicEl>
                                              <a:chart seriesIdx="-4" categoryIdx="506" bldStep="category"/>
                                            </p:graphicEl>
                                          </p:spTgt>
                                        </p:tgtEl>
                                        <p:attrNameLst>
                                          <p:attrName>style.visibility</p:attrName>
                                        </p:attrNameLst>
                                      </p:cBhvr>
                                      <p:to>
                                        <p:strVal val="visible"/>
                                      </p:to>
                                    </p:set>
                                  </p:childTnLst>
                                </p:cTn>
                              </p:par>
                            </p:childTnLst>
                          </p:cTn>
                        </p:par>
                        <p:par>
                          <p:cTn id="1536" fill="hold">
                            <p:stCondLst>
                              <p:cond delay="10720"/>
                            </p:stCondLst>
                            <p:childTnLst>
                              <p:par>
                                <p:cTn id="1537" presetID="1" presetClass="entr" presetSubtype="0" fill="hold" grpId="0" nodeType="afterEffect">
                                  <p:stCondLst>
                                    <p:cond delay="20"/>
                                  </p:stCondLst>
                                  <p:childTnLst>
                                    <p:set>
                                      <p:cBhvr>
                                        <p:cTn id="1538" dur="1" fill="hold">
                                          <p:stCondLst>
                                            <p:cond delay="0"/>
                                          </p:stCondLst>
                                        </p:cTn>
                                        <p:tgtEl>
                                          <p:spTgt spid="16">
                                            <p:graphicEl>
                                              <a:chart seriesIdx="-4" categoryIdx="507" bldStep="category"/>
                                            </p:graphicEl>
                                          </p:spTgt>
                                        </p:tgtEl>
                                        <p:attrNameLst>
                                          <p:attrName>style.visibility</p:attrName>
                                        </p:attrNameLst>
                                      </p:cBhvr>
                                      <p:to>
                                        <p:strVal val="visible"/>
                                      </p:to>
                                    </p:set>
                                  </p:childTnLst>
                                </p:cTn>
                              </p:par>
                            </p:childTnLst>
                          </p:cTn>
                        </p:par>
                        <p:par>
                          <p:cTn id="1539" fill="hold">
                            <p:stCondLst>
                              <p:cond delay="10740"/>
                            </p:stCondLst>
                            <p:childTnLst>
                              <p:par>
                                <p:cTn id="1540" presetID="1" presetClass="entr" presetSubtype="0" fill="hold" grpId="0" nodeType="afterEffect">
                                  <p:stCondLst>
                                    <p:cond delay="20"/>
                                  </p:stCondLst>
                                  <p:childTnLst>
                                    <p:set>
                                      <p:cBhvr>
                                        <p:cTn id="1541" dur="1" fill="hold">
                                          <p:stCondLst>
                                            <p:cond delay="0"/>
                                          </p:stCondLst>
                                        </p:cTn>
                                        <p:tgtEl>
                                          <p:spTgt spid="16">
                                            <p:graphicEl>
                                              <a:chart seriesIdx="-4" categoryIdx="508" bldStep="category"/>
                                            </p:graphicEl>
                                          </p:spTgt>
                                        </p:tgtEl>
                                        <p:attrNameLst>
                                          <p:attrName>style.visibility</p:attrName>
                                        </p:attrNameLst>
                                      </p:cBhvr>
                                      <p:to>
                                        <p:strVal val="visible"/>
                                      </p:to>
                                    </p:set>
                                  </p:childTnLst>
                                </p:cTn>
                              </p:par>
                            </p:childTnLst>
                          </p:cTn>
                        </p:par>
                        <p:par>
                          <p:cTn id="1542" fill="hold">
                            <p:stCondLst>
                              <p:cond delay="10760"/>
                            </p:stCondLst>
                            <p:childTnLst>
                              <p:par>
                                <p:cTn id="1543" presetID="1" presetClass="entr" presetSubtype="0" fill="hold" grpId="0" nodeType="afterEffect">
                                  <p:stCondLst>
                                    <p:cond delay="20"/>
                                  </p:stCondLst>
                                  <p:childTnLst>
                                    <p:set>
                                      <p:cBhvr>
                                        <p:cTn id="1544" dur="1" fill="hold">
                                          <p:stCondLst>
                                            <p:cond delay="0"/>
                                          </p:stCondLst>
                                        </p:cTn>
                                        <p:tgtEl>
                                          <p:spTgt spid="16">
                                            <p:graphicEl>
                                              <a:chart seriesIdx="-4" categoryIdx="509" bldStep="category"/>
                                            </p:graphicEl>
                                          </p:spTgt>
                                        </p:tgtEl>
                                        <p:attrNameLst>
                                          <p:attrName>style.visibility</p:attrName>
                                        </p:attrNameLst>
                                      </p:cBhvr>
                                      <p:to>
                                        <p:strVal val="visible"/>
                                      </p:to>
                                    </p:set>
                                  </p:childTnLst>
                                </p:cTn>
                              </p:par>
                            </p:childTnLst>
                          </p:cTn>
                        </p:par>
                        <p:par>
                          <p:cTn id="1545" fill="hold">
                            <p:stCondLst>
                              <p:cond delay="10780"/>
                            </p:stCondLst>
                            <p:childTnLst>
                              <p:par>
                                <p:cTn id="1546" presetID="1" presetClass="entr" presetSubtype="0" fill="hold" grpId="0" nodeType="afterEffect">
                                  <p:stCondLst>
                                    <p:cond delay="20"/>
                                  </p:stCondLst>
                                  <p:childTnLst>
                                    <p:set>
                                      <p:cBhvr>
                                        <p:cTn id="1547" dur="1" fill="hold">
                                          <p:stCondLst>
                                            <p:cond delay="0"/>
                                          </p:stCondLst>
                                        </p:cTn>
                                        <p:tgtEl>
                                          <p:spTgt spid="16">
                                            <p:graphicEl>
                                              <a:chart seriesIdx="-4" categoryIdx="510" bldStep="category"/>
                                            </p:graphicEl>
                                          </p:spTgt>
                                        </p:tgtEl>
                                        <p:attrNameLst>
                                          <p:attrName>style.visibility</p:attrName>
                                        </p:attrNameLst>
                                      </p:cBhvr>
                                      <p:to>
                                        <p:strVal val="visible"/>
                                      </p:to>
                                    </p:set>
                                  </p:childTnLst>
                                </p:cTn>
                              </p:par>
                            </p:childTnLst>
                          </p:cTn>
                        </p:par>
                        <p:par>
                          <p:cTn id="1548" fill="hold">
                            <p:stCondLst>
                              <p:cond delay="10800"/>
                            </p:stCondLst>
                            <p:childTnLst>
                              <p:par>
                                <p:cTn id="1549" presetID="1" presetClass="entr" presetSubtype="0" fill="hold" grpId="0" nodeType="afterEffect">
                                  <p:stCondLst>
                                    <p:cond delay="20"/>
                                  </p:stCondLst>
                                  <p:childTnLst>
                                    <p:set>
                                      <p:cBhvr>
                                        <p:cTn id="1550" dur="1" fill="hold">
                                          <p:stCondLst>
                                            <p:cond delay="0"/>
                                          </p:stCondLst>
                                        </p:cTn>
                                        <p:tgtEl>
                                          <p:spTgt spid="16">
                                            <p:graphicEl>
                                              <a:chart seriesIdx="-4" categoryIdx="511" bldStep="category"/>
                                            </p:graphicEl>
                                          </p:spTgt>
                                        </p:tgtEl>
                                        <p:attrNameLst>
                                          <p:attrName>style.visibility</p:attrName>
                                        </p:attrNameLst>
                                      </p:cBhvr>
                                      <p:to>
                                        <p:strVal val="visible"/>
                                      </p:to>
                                    </p:set>
                                  </p:childTnLst>
                                </p:cTn>
                              </p:par>
                            </p:childTnLst>
                          </p:cTn>
                        </p:par>
                        <p:par>
                          <p:cTn id="1551" fill="hold">
                            <p:stCondLst>
                              <p:cond delay="10820"/>
                            </p:stCondLst>
                            <p:childTnLst>
                              <p:par>
                                <p:cTn id="1552" presetID="1" presetClass="entr" presetSubtype="0" fill="hold" grpId="0" nodeType="afterEffect">
                                  <p:stCondLst>
                                    <p:cond delay="20"/>
                                  </p:stCondLst>
                                  <p:childTnLst>
                                    <p:set>
                                      <p:cBhvr>
                                        <p:cTn id="1553" dur="1" fill="hold">
                                          <p:stCondLst>
                                            <p:cond delay="0"/>
                                          </p:stCondLst>
                                        </p:cTn>
                                        <p:tgtEl>
                                          <p:spTgt spid="16">
                                            <p:graphicEl>
                                              <a:chart seriesIdx="-4" categoryIdx="512" bldStep="category"/>
                                            </p:graphicEl>
                                          </p:spTgt>
                                        </p:tgtEl>
                                        <p:attrNameLst>
                                          <p:attrName>style.visibility</p:attrName>
                                        </p:attrNameLst>
                                      </p:cBhvr>
                                      <p:to>
                                        <p:strVal val="visible"/>
                                      </p:to>
                                    </p:set>
                                  </p:childTnLst>
                                </p:cTn>
                              </p:par>
                            </p:childTnLst>
                          </p:cTn>
                        </p:par>
                        <p:par>
                          <p:cTn id="1554" fill="hold">
                            <p:stCondLst>
                              <p:cond delay="10840"/>
                            </p:stCondLst>
                            <p:childTnLst>
                              <p:par>
                                <p:cTn id="1555" presetID="1" presetClass="entr" presetSubtype="0" fill="hold" grpId="0" nodeType="afterEffect">
                                  <p:stCondLst>
                                    <p:cond delay="20"/>
                                  </p:stCondLst>
                                  <p:childTnLst>
                                    <p:set>
                                      <p:cBhvr>
                                        <p:cTn id="1556" dur="1" fill="hold">
                                          <p:stCondLst>
                                            <p:cond delay="0"/>
                                          </p:stCondLst>
                                        </p:cTn>
                                        <p:tgtEl>
                                          <p:spTgt spid="16">
                                            <p:graphicEl>
                                              <a:chart seriesIdx="-4" categoryIdx="513" bldStep="category"/>
                                            </p:graphicEl>
                                          </p:spTgt>
                                        </p:tgtEl>
                                        <p:attrNameLst>
                                          <p:attrName>style.visibility</p:attrName>
                                        </p:attrNameLst>
                                      </p:cBhvr>
                                      <p:to>
                                        <p:strVal val="visible"/>
                                      </p:to>
                                    </p:set>
                                  </p:childTnLst>
                                </p:cTn>
                              </p:par>
                            </p:childTnLst>
                          </p:cTn>
                        </p:par>
                        <p:par>
                          <p:cTn id="1557" fill="hold">
                            <p:stCondLst>
                              <p:cond delay="10860"/>
                            </p:stCondLst>
                            <p:childTnLst>
                              <p:par>
                                <p:cTn id="1558" presetID="1" presetClass="entr" presetSubtype="0" fill="hold" grpId="0" nodeType="afterEffect">
                                  <p:stCondLst>
                                    <p:cond delay="20"/>
                                  </p:stCondLst>
                                  <p:childTnLst>
                                    <p:set>
                                      <p:cBhvr>
                                        <p:cTn id="1559" dur="1" fill="hold">
                                          <p:stCondLst>
                                            <p:cond delay="0"/>
                                          </p:stCondLst>
                                        </p:cTn>
                                        <p:tgtEl>
                                          <p:spTgt spid="16">
                                            <p:graphicEl>
                                              <a:chart seriesIdx="-4" categoryIdx="514" bldStep="category"/>
                                            </p:graphicEl>
                                          </p:spTgt>
                                        </p:tgtEl>
                                        <p:attrNameLst>
                                          <p:attrName>style.visibility</p:attrName>
                                        </p:attrNameLst>
                                      </p:cBhvr>
                                      <p:to>
                                        <p:strVal val="visible"/>
                                      </p:to>
                                    </p:set>
                                  </p:childTnLst>
                                </p:cTn>
                              </p:par>
                            </p:childTnLst>
                          </p:cTn>
                        </p:par>
                        <p:par>
                          <p:cTn id="1560" fill="hold">
                            <p:stCondLst>
                              <p:cond delay="10880"/>
                            </p:stCondLst>
                            <p:childTnLst>
                              <p:par>
                                <p:cTn id="1561" presetID="1" presetClass="entr" presetSubtype="0" fill="hold" grpId="0" nodeType="afterEffect">
                                  <p:stCondLst>
                                    <p:cond delay="20"/>
                                  </p:stCondLst>
                                  <p:childTnLst>
                                    <p:set>
                                      <p:cBhvr>
                                        <p:cTn id="1562" dur="1" fill="hold">
                                          <p:stCondLst>
                                            <p:cond delay="0"/>
                                          </p:stCondLst>
                                        </p:cTn>
                                        <p:tgtEl>
                                          <p:spTgt spid="16">
                                            <p:graphicEl>
                                              <a:chart seriesIdx="-4" categoryIdx="515" bldStep="category"/>
                                            </p:graphicEl>
                                          </p:spTgt>
                                        </p:tgtEl>
                                        <p:attrNameLst>
                                          <p:attrName>style.visibility</p:attrName>
                                        </p:attrNameLst>
                                      </p:cBhvr>
                                      <p:to>
                                        <p:strVal val="visible"/>
                                      </p:to>
                                    </p:set>
                                  </p:childTnLst>
                                </p:cTn>
                              </p:par>
                            </p:childTnLst>
                          </p:cTn>
                        </p:par>
                        <p:par>
                          <p:cTn id="1563" fill="hold">
                            <p:stCondLst>
                              <p:cond delay="10900"/>
                            </p:stCondLst>
                            <p:childTnLst>
                              <p:par>
                                <p:cTn id="1564" presetID="1" presetClass="entr" presetSubtype="0" fill="hold" grpId="0" nodeType="afterEffect">
                                  <p:stCondLst>
                                    <p:cond delay="20"/>
                                  </p:stCondLst>
                                  <p:childTnLst>
                                    <p:set>
                                      <p:cBhvr>
                                        <p:cTn id="1565" dur="1" fill="hold">
                                          <p:stCondLst>
                                            <p:cond delay="0"/>
                                          </p:stCondLst>
                                        </p:cTn>
                                        <p:tgtEl>
                                          <p:spTgt spid="16">
                                            <p:graphicEl>
                                              <a:chart seriesIdx="-4" categoryIdx="516" bldStep="category"/>
                                            </p:graphicEl>
                                          </p:spTgt>
                                        </p:tgtEl>
                                        <p:attrNameLst>
                                          <p:attrName>style.visibility</p:attrName>
                                        </p:attrNameLst>
                                      </p:cBhvr>
                                      <p:to>
                                        <p:strVal val="visible"/>
                                      </p:to>
                                    </p:set>
                                  </p:childTnLst>
                                </p:cTn>
                              </p:par>
                            </p:childTnLst>
                          </p:cTn>
                        </p:par>
                        <p:par>
                          <p:cTn id="1566" fill="hold">
                            <p:stCondLst>
                              <p:cond delay="10920"/>
                            </p:stCondLst>
                            <p:childTnLst>
                              <p:par>
                                <p:cTn id="1567" presetID="1" presetClass="entr" presetSubtype="0" fill="hold" grpId="0" nodeType="afterEffect">
                                  <p:stCondLst>
                                    <p:cond delay="20"/>
                                  </p:stCondLst>
                                  <p:childTnLst>
                                    <p:set>
                                      <p:cBhvr>
                                        <p:cTn id="1568" dur="1" fill="hold">
                                          <p:stCondLst>
                                            <p:cond delay="0"/>
                                          </p:stCondLst>
                                        </p:cTn>
                                        <p:tgtEl>
                                          <p:spTgt spid="16">
                                            <p:graphicEl>
                                              <a:chart seriesIdx="-4" categoryIdx="517" bldStep="category"/>
                                            </p:graphicEl>
                                          </p:spTgt>
                                        </p:tgtEl>
                                        <p:attrNameLst>
                                          <p:attrName>style.visibility</p:attrName>
                                        </p:attrNameLst>
                                      </p:cBhvr>
                                      <p:to>
                                        <p:strVal val="visible"/>
                                      </p:to>
                                    </p:set>
                                  </p:childTnLst>
                                </p:cTn>
                              </p:par>
                            </p:childTnLst>
                          </p:cTn>
                        </p:par>
                        <p:par>
                          <p:cTn id="1569" fill="hold">
                            <p:stCondLst>
                              <p:cond delay="10940"/>
                            </p:stCondLst>
                            <p:childTnLst>
                              <p:par>
                                <p:cTn id="1570" presetID="1" presetClass="entr" presetSubtype="0" fill="hold" grpId="0" nodeType="afterEffect">
                                  <p:stCondLst>
                                    <p:cond delay="20"/>
                                  </p:stCondLst>
                                  <p:childTnLst>
                                    <p:set>
                                      <p:cBhvr>
                                        <p:cTn id="1571" dur="1" fill="hold">
                                          <p:stCondLst>
                                            <p:cond delay="0"/>
                                          </p:stCondLst>
                                        </p:cTn>
                                        <p:tgtEl>
                                          <p:spTgt spid="16">
                                            <p:graphicEl>
                                              <a:chart seriesIdx="-4" categoryIdx="518" bldStep="category"/>
                                            </p:graphicEl>
                                          </p:spTgt>
                                        </p:tgtEl>
                                        <p:attrNameLst>
                                          <p:attrName>style.visibility</p:attrName>
                                        </p:attrNameLst>
                                      </p:cBhvr>
                                      <p:to>
                                        <p:strVal val="visible"/>
                                      </p:to>
                                    </p:set>
                                  </p:childTnLst>
                                </p:cTn>
                              </p:par>
                            </p:childTnLst>
                          </p:cTn>
                        </p:par>
                        <p:par>
                          <p:cTn id="1572" fill="hold">
                            <p:stCondLst>
                              <p:cond delay="10960"/>
                            </p:stCondLst>
                            <p:childTnLst>
                              <p:par>
                                <p:cTn id="1573" presetID="1" presetClass="entr" presetSubtype="0" fill="hold" grpId="0" nodeType="afterEffect">
                                  <p:stCondLst>
                                    <p:cond delay="20"/>
                                  </p:stCondLst>
                                  <p:childTnLst>
                                    <p:set>
                                      <p:cBhvr>
                                        <p:cTn id="1574" dur="1" fill="hold">
                                          <p:stCondLst>
                                            <p:cond delay="0"/>
                                          </p:stCondLst>
                                        </p:cTn>
                                        <p:tgtEl>
                                          <p:spTgt spid="16">
                                            <p:graphicEl>
                                              <a:chart seriesIdx="-4" categoryIdx="519" bldStep="category"/>
                                            </p:graphicEl>
                                          </p:spTgt>
                                        </p:tgtEl>
                                        <p:attrNameLst>
                                          <p:attrName>style.visibility</p:attrName>
                                        </p:attrNameLst>
                                      </p:cBhvr>
                                      <p:to>
                                        <p:strVal val="visible"/>
                                      </p:to>
                                    </p:set>
                                  </p:childTnLst>
                                </p:cTn>
                              </p:par>
                            </p:childTnLst>
                          </p:cTn>
                        </p:par>
                        <p:par>
                          <p:cTn id="1575" fill="hold">
                            <p:stCondLst>
                              <p:cond delay="10980"/>
                            </p:stCondLst>
                            <p:childTnLst>
                              <p:par>
                                <p:cTn id="1576" presetID="1" presetClass="entr" presetSubtype="0" fill="hold" grpId="0" nodeType="afterEffect">
                                  <p:stCondLst>
                                    <p:cond delay="20"/>
                                  </p:stCondLst>
                                  <p:childTnLst>
                                    <p:set>
                                      <p:cBhvr>
                                        <p:cTn id="1577" dur="1" fill="hold">
                                          <p:stCondLst>
                                            <p:cond delay="0"/>
                                          </p:stCondLst>
                                        </p:cTn>
                                        <p:tgtEl>
                                          <p:spTgt spid="16">
                                            <p:graphicEl>
                                              <a:chart seriesIdx="-4" categoryIdx="520" bldStep="category"/>
                                            </p:graphicEl>
                                          </p:spTgt>
                                        </p:tgtEl>
                                        <p:attrNameLst>
                                          <p:attrName>style.visibility</p:attrName>
                                        </p:attrNameLst>
                                      </p:cBhvr>
                                      <p:to>
                                        <p:strVal val="visible"/>
                                      </p:to>
                                    </p:set>
                                  </p:childTnLst>
                                </p:cTn>
                              </p:par>
                            </p:childTnLst>
                          </p:cTn>
                        </p:par>
                        <p:par>
                          <p:cTn id="1578" fill="hold">
                            <p:stCondLst>
                              <p:cond delay="11000"/>
                            </p:stCondLst>
                            <p:childTnLst>
                              <p:par>
                                <p:cTn id="1579" presetID="1" presetClass="entr" presetSubtype="0" fill="hold" grpId="0" nodeType="afterEffect">
                                  <p:stCondLst>
                                    <p:cond delay="20"/>
                                  </p:stCondLst>
                                  <p:childTnLst>
                                    <p:set>
                                      <p:cBhvr>
                                        <p:cTn id="1580" dur="1" fill="hold">
                                          <p:stCondLst>
                                            <p:cond delay="0"/>
                                          </p:stCondLst>
                                        </p:cTn>
                                        <p:tgtEl>
                                          <p:spTgt spid="16">
                                            <p:graphicEl>
                                              <a:chart seriesIdx="-4" categoryIdx="521" bldStep="category"/>
                                            </p:graphicEl>
                                          </p:spTgt>
                                        </p:tgtEl>
                                        <p:attrNameLst>
                                          <p:attrName>style.visibility</p:attrName>
                                        </p:attrNameLst>
                                      </p:cBhvr>
                                      <p:to>
                                        <p:strVal val="visible"/>
                                      </p:to>
                                    </p:set>
                                  </p:childTnLst>
                                </p:cTn>
                              </p:par>
                            </p:childTnLst>
                          </p:cTn>
                        </p:par>
                        <p:par>
                          <p:cTn id="1581" fill="hold">
                            <p:stCondLst>
                              <p:cond delay="11020"/>
                            </p:stCondLst>
                            <p:childTnLst>
                              <p:par>
                                <p:cTn id="1582" presetID="1" presetClass="entr" presetSubtype="0" fill="hold" grpId="0" nodeType="afterEffect">
                                  <p:stCondLst>
                                    <p:cond delay="20"/>
                                  </p:stCondLst>
                                  <p:childTnLst>
                                    <p:set>
                                      <p:cBhvr>
                                        <p:cTn id="1583" dur="1" fill="hold">
                                          <p:stCondLst>
                                            <p:cond delay="0"/>
                                          </p:stCondLst>
                                        </p:cTn>
                                        <p:tgtEl>
                                          <p:spTgt spid="16">
                                            <p:graphicEl>
                                              <a:chart seriesIdx="-4" categoryIdx="522" bldStep="category"/>
                                            </p:graphicEl>
                                          </p:spTgt>
                                        </p:tgtEl>
                                        <p:attrNameLst>
                                          <p:attrName>style.visibility</p:attrName>
                                        </p:attrNameLst>
                                      </p:cBhvr>
                                      <p:to>
                                        <p:strVal val="visible"/>
                                      </p:to>
                                    </p:set>
                                  </p:childTnLst>
                                </p:cTn>
                              </p:par>
                            </p:childTnLst>
                          </p:cTn>
                        </p:par>
                        <p:par>
                          <p:cTn id="1584" fill="hold">
                            <p:stCondLst>
                              <p:cond delay="11040"/>
                            </p:stCondLst>
                            <p:childTnLst>
                              <p:par>
                                <p:cTn id="1585" presetID="1" presetClass="entr" presetSubtype="0" fill="hold" grpId="0" nodeType="afterEffect">
                                  <p:stCondLst>
                                    <p:cond delay="20"/>
                                  </p:stCondLst>
                                  <p:childTnLst>
                                    <p:set>
                                      <p:cBhvr>
                                        <p:cTn id="1586" dur="1" fill="hold">
                                          <p:stCondLst>
                                            <p:cond delay="0"/>
                                          </p:stCondLst>
                                        </p:cTn>
                                        <p:tgtEl>
                                          <p:spTgt spid="16">
                                            <p:graphicEl>
                                              <a:chart seriesIdx="-4" categoryIdx="523" bldStep="category"/>
                                            </p:graphicEl>
                                          </p:spTgt>
                                        </p:tgtEl>
                                        <p:attrNameLst>
                                          <p:attrName>style.visibility</p:attrName>
                                        </p:attrNameLst>
                                      </p:cBhvr>
                                      <p:to>
                                        <p:strVal val="visible"/>
                                      </p:to>
                                    </p:set>
                                  </p:childTnLst>
                                </p:cTn>
                              </p:par>
                            </p:childTnLst>
                          </p:cTn>
                        </p:par>
                        <p:par>
                          <p:cTn id="1587" fill="hold">
                            <p:stCondLst>
                              <p:cond delay="11060"/>
                            </p:stCondLst>
                            <p:childTnLst>
                              <p:par>
                                <p:cTn id="1588" presetID="1" presetClass="entr" presetSubtype="0" fill="hold" grpId="0" nodeType="afterEffect">
                                  <p:stCondLst>
                                    <p:cond delay="20"/>
                                  </p:stCondLst>
                                  <p:childTnLst>
                                    <p:set>
                                      <p:cBhvr>
                                        <p:cTn id="1589" dur="1" fill="hold">
                                          <p:stCondLst>
                                            <p:cond delay="0"/>
                                          </p:stCondLst>
                                        </p:cTn>
                                        <p:tgtEl>
                                          <p:spTgt spid="16">
                                            <p:graphicEl>
                                              <a:chart seriesIdx="-4" categoryIdx="524" bldStep="category"/>
                                            </p:graphicEl>
                                          </p:spTgt>
                                        </p:tgtEl>
                                        <p:attrNameLst>
                                          <p:attrName>style.visibility</p:attrName>
                                        </p:attrNameLst>
                                      </p:cBhvr>
                                      <p:to>
                                        <p:strVal val="visible"/>
                                      </p:to>
                                    </p:set>
                                  </p:childTnLst>
                                </p:cTn>
                              </p:par>
                            </p:childTnLst>
                          </p:cTn>
                        </p:par>
                        <p:par>
                          <p:cTn id="1590" fill="hold">
                            <p:stCondLst>
                              <p:cond delay="11080"/>
                            </p:stCondLst>
                            <p:childTnLst>
                              <p:par>
                                <p:cTn id="1591" presetID="1" presetClass="entr" presetSubtype="0" fill="hold" grpId="0" nodeType="afterEffect">
                                  <p:stCondLst>
                                    <p:cond delay="20"/>
                                  </p:stCondLst>
                                  <p:childTnLst>
                                    <p:set>
                                      <p:cBhvr>
                                        <p:cTn id="1592" dur="1" fill="hold">
                                          <p:stCondLst>
                                            <p:cond delay="0"/>
                                          </p:stCondLst>
                                        </p:cTn>
                                        <p:tgtEl>
                                          <p:spTgt spid="16">
                                            <p:graphicEl>
                                              <a:chart seriesIdx="-4" categoryIdx="525" bldStep="category"/>
                                            </p:graphicEl>
                                          </p:spTgt>
                                        </p:tgtEl>
                                        <p:attrNameLst>
                                          <p:attrName>style.visibility</p:attrName>
                                        </p:attrNameLst>
                                      </p:cBhvr>
                                      <p:to>
                                        <p:strVal val="visible"/>
                                      </p:to>
                                    </p:set>
                                  </p:childTnLst>
                                </p:cTn>
                              </p:par>
                            </p:childTnLst>
                          </p:cTn>
                        </p:par>
                        <p:par>
                          <p:cTn id="1593" fill="hold">
                            <p:stCondLst>
                              <p:cond delay="11100"/>
                            </p:stCondLst>
                            <p:childTnLst>
                              <p:par>
                                <p:cTn id="1594" presetID="1" presetClass="entr" presetSubtype="0" fill="hold" grpId="0" nodeType="afterEffect">
                                  <p:stCondLst>
                                    <p:cond delay="20"/>
                                  </p:stCondLst>
                                  <p:childTnLst>
                                    <p:set>
                                      <p:cBhvr>
                                        <p:cTn id="1595" dur="1" fill="hold">
                                          <p:stCondLst>
                                            <p:cond delay="0"/>
                                          </p:stCondLst>
                                        </p:cTn>
                                        <p:tgtEl>
                                          <p:spTgt spid="16">
                                            <p:graphicEl>
                                              <a:chart seriesIdx="-4" categoryIdx="526" bldStep="category"/>
                                            </p:graphicEl>
                                          </p:spTgt>
                                        </p:tgtEl>
                                        <p:attrNameLst>
                                          <p:attrName>style.visibility</p:attrName>
                                        </p:attrNameLst>
                                      </p:cBhvr>
                                      <p:to>
                                        <p:strVal val="visible"/>
                                      </p:to>
                                    </p:set>
                                  </p:childTnLst>
                                </p:cTn>
                              </p:par>
                            </p:childTnLst>
                          </p:cTn>
                        </p:par>
                        <p:par>
                          <p:cTn id="1596" fill="hold">
                            <p:stCondLst>
                              <p:cond delay="11120"/>
                            </p:stCondLst>
                            <p:childTnLst>
                              <p:par>
                                <p:cTn id="1597" presetID="1" presetClass="entr" presetSubtype="0" fill="hold" grpId="0" nodeType="afterEffect">
                                  <p:stCondLst>
                                    <p:cond delay="20"/>
                                  </p:stCondLst>
                                  <p:childTnLst>
                                    <p:set>
                                      <p:cBhvr>
                                        <p:cTn id="1598" dur="1" fill="hold">
                                          <p:stCondLst>
                                            <p:cond delay="0"/>
                                          </p:stCondLst>
                                        </p:cTn>
                                        <p:tgtEl>
                                          <p:spTgt spid="16">
                                            <p:graphicEl>
                                              <a:chart seriesIdx="-4" categoryIdx="527" bldStep="category"/>
                                            </p:graphicEl>
                                          </p:spTgt>
                                        </p:tgtEl>
                                        <p:attrNameLst>
                                          <p:attrName>style.visibility</p:attrName>
                                        </p:attrNameLst>
                                      </p:cBhvr>
                                      <p:to>
                                        <p:strVal val="visible"/>
                                      </p:to>
                                    </p:set>
                                  </p:childTnLst>
                                </p:cTn>
                              </p:par>
                            </p:childTnLst>
                          </p:cTn>
                        </p:par>
                        <p:par>
                          <p:cTn id="1599" fill="hold">
                            <p:stCondLst>
                              <p:cond delay="11140"/>
                            </p:stCondLst>
                            <p:childTnLst>
                              <p:par>
                                <p:cTn id="1600" presetID="1" presetClass="entr" presetSubtype="0" fill="hold" grpId="0" nodeType="afterEffect">
                                  <p:stCondLst>
                                    <p:cond delay="20"/>
                                  </p:stCondLst>
                                  <p:childTnLst>
                                    <p:set>
                                      <p:cBhvr>
                                        <p:cTn id="1601" dur="1" fill="hold">
                                          <p:stCondLst>
                                            <p:cond delay="0"/>
                                          </p:stCondLst>
                                        </p:cTn>
                                        <p:tgtEl>
                                          <p:spTgt spid="16">
                                            <p:graphicEl>
                                              <a:chart seriesIdx="-4" categoryIdx="528" bldStep="category"/>
                                            </p:graphicEl>
                                          </p:spTgt>
                                        </p:tgtEl>
                                        <p:attrNameLst>
                                          <p:attrName>style.visibility</p:attrName>
                                        </p:attrNameLst>
                                      </p:cBhvr>
                                      <p:to>
                                        <p:strVal val="visible"/>
                                      </p:to>
                                    </p:set>
                                  </p:childTnLst>
                                </p:cTn>
                              </p:par>
                            </p:childTnLst>
                          </p:cTn>
                        </p:par>
                        <p:par>
                          <p:cTn id="1602" fill="hold">
                            <p:stCondLst>
                              <p:cond delay="11160"/>
                            </p:stCondLst>
                            <p:childTnLst>
                              <p:par>
                                <p:cTn id="1603" presetID="1" presetClass="entr" presetSubtype="0" fill="hold" grpId="0" nodeType="afterEffect">
                                  <p:stCondLst>
                                    <p:cond delay="20"/>
                                  </p:stCondLst>
                                  <p:childTnLst>
                                    <p:set>
                                      <p:cBhvr>
                                        <p:cTn id="1604" dur="1" fill="hold">
                                          <p:stCondLst>
                                            <p:cond delay="0"/>
                                          </p:stCondLst>
                                        </p:cTn>
                                        <p:tgtEl>
                                          <p:spTgt spid="16">
                                            <p:graphicEl>
                                              <a:chart seriesIdx="-4" categoryIdx="529" bldStep="category"/>
                                            </p:graphicEl>
                                          </p:spTgt>
                                        </p:tgtEl>
                                        <p:attrNameLst>
                                          <p:attrName>style.visibility</p:attrName>
                                        </p:attrNameLst>
                                      </p:cBhvr>
                                      <p:to>
                                        <p:strVal val="visible"/>
                                      </p:to>
                                    </p:set>
                                  </p:childTnLst>
                                </p:cTn>
                              </p:par>
                            </p:childTnLst>
                          </p:cTn>
                        </p:par>
                        <p:par>
                          <p:cTn id="1605" fill="hold">
                            <p:stCondLst>
                              <p:cond delay="11180"/>
                            </p:stCondLst>
                            <p:childTnLst>
                              <p:par>
                                <p:cTn id="1606" presetID="1" presetClass="entr" presetSubtype="0" fill="hold" grpId="0" nodeType="afterEffect">
                                  <p:stCondLst>
                                    <p:cond delay="20"/>
                                  </p:stCondLst>
                                  <p:childTnLst>
                                    <p:set>
                                      <p:cBhvr>
                                        <p:cTn id="1607" dur="1" fill="hold">
                                          <p:stCondLst>
                                            <p:cond delay="0"/>
                                          </p:stCondLst>
                                        </p:cTn>
                                        <p:tgtEl>
                                          <p:spTgt spid="16">
                                            <p:graphicEl>
                                              <a:chart seriesIdx="-4" categoryIdx="530" bldStep="category"/>
                                            </p:graphicEl>
                                          </p:spTgt>
                                        </p:tgtEl>
                                        <p:attrNameLst>
                                          <p:attrName>style.visibility</p:attrName>
                                        </p:attrNameLst>
                                      </p:cBhvr>
                                      <p:to>
                                        <p:strVal val="visible"/>
                                      </p:to>
                                    </p:set>
                                  </p:childTnLst>
                                </p:cTn>
                              </p:par>
                            </p:childTnLst>
                          </p:cTn>
                        </p:par>
                        <p:par>
                          <p:cTn id="1608" fill="hold">
                            <p:stCondLst>
                              <p:cond delay="11200"/>
                            </p:stCondLst>
                            <p:childTnLst>
                              <p:par>
                                <p:cTn id="1609" presetID="1" presetClass="entr" presetSubtype="0" fill="hold" grpId="0" nodeType="afterEffect">
                                  <p:stCondLst>
                                    <p:cond delay="20"/>
                                  </p:stCondLst>
                                  <p:childTnLst>
                                    <p:set>
                                      <p:cBhvr>
                                        <p:cTn id="1610" dur="1" fill="hold">
                                          <p:stCondLst>
                                            <p:cond delay="0"/>
                                          </p:stCondLst>
                                        </p:cTn>
                                        <p:tgtEl>
                                          <p:spTgt spid="16">
                                            <p:graphicEl>
                                              <a:chart seriesIdx="-4" categoryIdx="531" bldStep="category"/>
                                            </p:graphicEl>
                                          </p:spTgt>
                                        </p:tgtEl>
                                        <p:attrNameLst>
                                          <p:attrName>style.visibility</p:attrName>
                                        </p:attrNameLst>
                                      </p:cBhvr>
                                      <p:to>
                                        <p:strVal val="visible"/>
                                      </p:to>
                                    </p:set>
                                  </p:childTnLst>
                                </p:cTn>
                              </p:par>
                            </p:childTnLst>
                          </p:cTn>
                        </p:par>
                        <p:par>
                          <p:cTn id="1611" fill="hold">
                            <p:stCondLst>
                              <p:cond delay="11220"/>
                            </p:stCondLst>
                            <p:childTnLst>
                              <p:par>
                                <p:cTn id="1612" presetID="1" presetClass="entr" presetSubtype="0" fill="hold" grpId="0" nodeType="afterEffect">
                                  <p:stCondLst>
                                    <p:cond delay="20"/>
                                  </p:stCondLst>
                                  <p:childTnLst>
                                    <p:set>
                                      <p:cBhvr>
                                        <p:cTn id="1613" dur="1" fill="hold">
                                          <p:stCondLst>
                                            <p:cond delay="0"/>
                                          </p:stCondLst>
                                        </p:cTn>
                                        <p:tgtEl>
                                          <p:spTgt spid="16">
                                            <p:graphicEl>
                                              <a:chart seriesIdx="-4" categoryIdx="532" bldStep="category"/>
                                            </p:graphicEl>
                                          </p:spTgt>
                                        </p:tgtEl>
                                        <p:attrNameLst>
                                          <p:attrName>style.visibility</p:attrName>
                                        </p:attrNameLst>
                                      </p:cBhvr>
                                      <p:to>
                                        <p:strVal val="visible"/>
                                      </p:to>
                                    </p:set>
                                  </p:childTnLst>
                                </p:cTn>
                              </p:par>
                            </p:childTnLst>
                          </p:cTn>
                        </p:par>
                        <p:par>
                          <p:cTn id="1614" fill="hold">
                            <p:stCondLst>
                              <p:cond delay="11240"/>
                            </p:stCondLst>
                            <p:childTnLst>
                              <p:par>
                                <p:cTn id="1615" presetID="1" presetClass="entr" presetSubtype="0" fill="hold" grpId="0" nodeType="afterEffect">
                                  <p:stCondLst>
                                    <p:cond delay="20"/>
                                  </p:stCondLst>
                                  <p:childTnLst>
                                    <p:set>
                                      <p:cBhvr>
                                        <p:cTn id="1616" dur="1" fill="hold">
                                          <p:stCondLst>
                                            <p:cond delay="0"/>
                                          </p:stCondLst>
                                        </p:cTn>
                                        <p:tgtEl>
                                          <p:spTgt spid="16">
                                            <p:graphicEl>
                                              <a:chart seriesIdx="-4" categoryIdx="533" bldStep="category"/>
                                            </p:graphicEl>
                                          </p:spTgt>
                                        </p:tgtEl>
                                        <p:attrNameLst>
                                          <p:attrName>style.visibility</p:attrName>
                                        </p:attrNameLst>
                                      </p:cBhvr>
                                      <p:to>
                                        <p:strVal val="visible"/>
                                      </p:to>
                                    </p:set>
                                  </p:childTnLst>
                                </p:cTn>
                              </p:par>
                            </p:childTnLst>
                          </p:cTn>
                        </p:par>
                        <p:par>
                          <p:cTn id="1617" fill="hold">
                            <p:stCondLst>
                              <p:cond delay="11260"/>
                            </p:stCondLst>
                            <p:childTnLst>
                              <p:par>
                                <p:cTn id="1618" presetID="1" presetClass="entr" presetSubtype="0" fill="hold" grpId="0" nodeType="afterEffect">
                                  <p:stCondLst>
                                    <p:cond delay="20"/>
                                  </p:stCondLst>
                                  <p:childTnLst>
                                    <p:set>
                                      <p:cBhvr>
                                        <p:cTn id="1619" dur="1" fill="hold">
                                          <p:stCondLst>
                                            <p:cond delay="0"/>
                                          </p:stCondLst>
                                        </p:cTn>
                                        <p:tgtEl>
                                          <p:spTgt spid="16">
                                            <p:graphicEl>
                                              <a:chart seriesIdx="-4" categoryIdx="534" bldStep="category"/>
                                            </p:graphicEl>
                                          </p:spTgt>
                                        </p:tgtEl>
                                        <p:attrNameLst>
                                          <p:attrName>style.visibility</p:attrName>
                                        </p:attrNameLst>
                                      </p:cBhvr>
                                      <p:to>
                                        <p:strVal val="visible"/>
                                      </p:to>
                                    </p:set>
                                  </p:childTnLst>
                                </p:cTn>
                              </p:par>
                            </p:childTnLst>
                          </p:cTn>
                        </p:par>
                        <p:par>
                          <p:cTn id="1620" fill="hold">
                            <p:stCondLst>
                              <p:cond delay="11280"/>
                            </p:stCondLst>
                            <p:childTnLst>
                              <p:par>
                                <p:cTn id="1621" presetID="1" presetClass="entr" presetSubtype="0" fill="hold" grpId="0" nodeType="afterEffect">
                                  <p:stCondLst>
                                    <p:cond delay="20"/>
                                  </p:stCondLst>
                                  <p:childTnLst>
                                    <p:set>
                                      <p:cBhvr>
                                        <p:cTn id="1622" dur="1" fill="hold">
                                          <p:stCondLst>
                                            <p:cond delay="0"/>
                                          </p:stCondLst>
                                        </p:cTn>
                                        <p:tgtEl>
                                          <p:spTgt spid="16">
                                            <p:graphicEl>
                                              <a:chart seriesIdx="-4" categoryIdx="535" bldStep="category"/>
                                            </p:graphicEl>
                                          </p:spTgt>
                                        </p:tgtEl>
                                        <p:attrNameLst>
                                          <p:attrName>style.visibility</p:attrName>
                                        </p:attrNameLst>
                                      </p:cBhvr>
                                      <p:to>
                                        <p:strVal val="visible"/>
                                      </p:to>
                                    </p:set>
                                  </p:childTnLst>
                                </p:cTn>
                              </p:par>
                            </p:childTnLst>
                          </p:cTn>
                        </p:par>
                        <p:par>
                          <p:cTn id="1623" fill="hold">
                            <p:stCondLst>
                              <p:cond delay="11300"/>
                            </p:stCondLst>
                            <p:childTnLst>
                              <p:par>
                                <p:cTn id="1624" presetID="1" presetClass="entr" presetSubtype="0" fill="hold" grpId="0" nodeType="afterEffect">
                                  <p:stCondLst>
                                    <p:cond delay="20"/>
                                  </p:stCondLst>
                                  <p:childTnLst>
                                    <p:set>
                                      <p:cBhvr>
                                        <p:cTn id="1625" dur="1" fill="hold">
                                          <p:stCondLst>
                                            <p:cond delay="0"/>
                                          </p:stCondLst>
                                        </p:cTn>
                                        <p:tgtEl>
                                          <p:spTgt spid="16">
                                            <p:graphicEl>
                                              <a:chart seriesIdx="-4" categoryIdx="536" bldStep="category"/>
                                            </p:graphicEl>
                                          </p:spTgt>
                                        </p:tgtEl>
                                        <p:attrNameLst>
                                          <p:attrName>style.visibility</p:attrName>
                                        </p:attrNameLst>
                                      </p:cBhvr>
                                      <p:to>
                                        <p:strVal val="visible"/>
                                      </p:to>
                                    </p:set>
                                  </p:childTnLst>
                                </p:cTn>
                              </p:par>
                            </p:childTnLst>
                          </p:cTn>
                        </p:par>
                        <p:par>
                          <p:cTn id="1626" fill="hold">
                            <p:stCondLst>
                              <p:cond delay="11320"/>
                            </p:stCondLst>
                            <p:childTnLst>
                              <p:par>
                                <p:cTn id="1627" presetID="1" presetClass="entr" presetSubtype="0" fill="hold" grpId="0" nodeType="afterEffect">
                                  <p:stCondLst>
                                    <p:cond delay="20"/>
                                  </p:stCondLst>
                                  <p:childTnLst>
                                    <p:set>
                                      <p:cBhvr>
                                        <p:cTn id="1628" dur="1" fill="hold">
                                          <p:stCondLst>
                                            <p:cond delay="0"/>
                                          </p:stCondLst>
                                        </p:cTn>
                                        <p:tgtEl>
                                          <p:spTgt spid="16">
                                            <p:graphicEl>
                                              <a:chart seriesIdx="-4" categoryIdx="537" bldStep="category"/>
                                            </p:graphicEl>
                                          </p:spTgt>
                                        </p:tgtEl>
                                        <p:attrNameLst>
                                          <p:attrName>style.visibility</p:attrName>
                                        </p:attrNameLst>
                                      </p:cBhvr>
                                      <p:to>
                                        <p:strVal val="visible"/>
                                      </p:to>
                                    </p:set>
                                  </p:childTnLst>
                                </p:cTn>
                              </p:par>
                            </p:childTnLst>
                          </p:cTn>
                        </p:par>
                        <p:par>
                          <p:cTn id="1629" fill="hold">
                            <p:stCondLst>
                              <p:cond delay="11340"/>
                            </p:stCondLst>
                            <p:childTnLst>
                              <p:par>
                                <p:cTn id="1630" presetID="1" presetClass="entr" presetSubtype="0" fill="hold" grpId="0" nodeType="afterEffect">
                                  <p:stCondLst>
                                    <p:cond delay="20"/>
                                  </p:stCondLst>
                                  <p:childTnLst>
                                    <p:set>
                                      <p:cBhvr>
                                        <p:cTn id="1631" dur="1" fill="hold">
                                          <p:stCondLst>
                                            <p:cond delay="0"/>
                                          </p:stCondLst>
                                        </p:cTn>
                                        <p:tgtEl>
                                          <p:spTgt spid="16">
                                            <p:graphicEl>
                                              <a:chart seriesIdx="-4" categoryIdx="538" bldStep="category"/>
                                            </p:graphicEl>
                                          </p:spTgt>
                                        </p:tgtEl>
                                        <p:attrNameLst>
                                          <p:attrName>style.visibility</p:attrName>
                                        </p:attrNameLst>
                                      </p:cBhvr>
                                      <p:to>
                                        <p:strVal val="visible"/>
                                      </p:to>
                                    </p:set>
                                  </p:childTnLst>
                                </p:cTn>
                              </p:par>
                            </p:childTnLst>
                          </p:cTn>
                        </p:par>
                        <p:par>
                          <p:cTn id="1632" fill="hold">
                            <p:stCondLst>
                              <p:cond delay="11360"/>
                            </p:stCondLst>
                            <p:childTnLst>
                              <p:par>
                                <p:cTn id="1633" presetID="1" presetClass="entr" presetSubtype="0" fill="hold" grpId="0" nodeType="afterEffect">
                                  <p:stCondLst>
                                    <p:cond delay="20"/>
                                  </p:stCondLst>
                                  <p:childTnLst>
                                    <p:set>
                                      <p:cBhvr>
                                        <p:cTn id="1634" dur="1" fill="hold">
                                          <p:stCondLst>
                                            <p:cond delay="0"/>
                                          </p:stCondLst>
                                        </p:cTn>
                                        <p:tgtEl>
                                          <p:spTgt spid="16">
                                            <p:graphicEl>
                                              <a:chart seriesIdx="-4" categoryIdx="539" bldStep="category"/>
                                            </p:graphicEl>
                                          </p:spTgt>
                                        </p:tgtEl>
                                        <p:attrNameLst>
                                          <p:attrName>style.visibility</p:attrName>
                                        </p:attrNameLst>
                                      </p:cBhvr>
                                      <p:to>
                                        <p:strVal val="visible"/>
                                      </p:to>
                                    </p:set>
                                  </p:childTnLst>
                                </p:cTn>
                              </p:par>
                            </p:childTnLst>
                          </p:cTn>
                        </p:par>
                        <p:par>
                          <p:cTn id="1635" fill="hold">
                            <p:stCondLst>
                              <p:cond delay="11380"/>
                            </p:stCondLst>
                            <p:childTnLst>
                              <p:par>
                                <p:cTn id="1636" presetID="1" presetClass="entr" presetSubtype="0" fill="hold" grpId="0" nodeType="afterEffect">
                                  <p:stCondLst>
                                    <p:cond delay="20"/>
                                  </p:stCondLst>
                                  <p:childTnLst>
                                    <p:set>
                                      <p:cBhvr>
                                        <p:cTn id="1637" dur="1" fill="hold">
                                          <p:stCondLst>
                                            <p:cond delay="0"/>
                                          </p:stCondLst>
                                        </p:cTn>
                                        <p:tgtEl>
                                          <p:spTgt spid="16">
                                            <p:graphicEl>
                                              <a:chart seriesIdx="-4" categoryIdx="540" bldStep="category"/>
                                            </p:graphicEl>
                                          </p:spTgt>
                                        </p:tgtEl>
                                        <p:attrNameLst>
                                          <p:attrName>style.visibility</p:attrName>
                                        </p:attrNameLst>
                                      </p:cBhvr>
                                      <p:to>
                                        <p:strVal val="visible"/>
                                      </p:to>
                                    </p:set>
                                  </p:childTnLst>
                                </p:cTn>
                              </p:par>
                            </p:childTnLst>
                          </p:cTn>
                        </p:par>
                        <p:par>
                          <p:cTn id="1638" fill="hold">
                            <p:stCondLst>
                              <p:cond delay="11400"/>
                            </p:stCondLst>
                            <p:childTnLst>
                              <p:par>
                                <p:cTn id="1639" presetID="1" presetClass="entr" presetSubtype="0" fill="hold" grpId="0" nodeType="afterEffect">
                                  <p:stCondLst>
                                    <p:cond delay="20"/>
                                  </p:stCondLst>
                                  <p:childTnLst>
                                    <p:set>
                                      <p:cBhvr>
                                        <p:cTn id="1640" dur="1" fill="hold">
                                          <p:stCondLst>
                                            <p:cond delay="0"/>
                                          </p:stCondLst>
                                        </p:cTn>
                                        <p:tgtEl>
                                          <p:spTgt spid="16">
                                            <p:graphicEl>
                                              <a:chart seriesIdx="-4" categoryIdx="541" bldStep="category"/>
                                            </p:graphicEl>
                                          </p:spTgt>
                                        </p:tgtEl>
                                        <p:attrNameLst>
                                          <p:attrName>style.visibility</p:attrName>
                                        </p:attrNameLst>
                                      </p:cBhvr>
                                      <p:to>
                                        <p:strVal val="visible"/>
                                      </p:to>
                                    </p:set>
                                  </p:childTnLst>
                                </p:cTn>
                              </p:par>
                            </p:childTnLst>
                          </p:cTn>
                        </p:par>
                        <p:par>
                          <p:cTn id="1641" fill="hold">
                            <p:stCondLst>
                              <p:cond delay="11420"/>
                            </p:stCondLst>
                            <p:childTnLst>
                              <p:par>
                                <p:cTn id="1642" presetID="1" presetClass="entr" presetSubtype="0" fill="hold" grpId="0" nodeType="afterEffect">
                                  <p:stCondLst>
                                    <p:cond delay="20"/>
                                  </p:stCondLst>
                                  <p:childTnLst>
                                    <p:set>
                                      <p:cBhvr>
                                        <p:cTn id="1643" dur="1" fill="hold">
                                          <p:stCondLst>
                                            <p:cond delay="0"/>
                                          </p:stCondLst>
                                        </p:cTn>
                                        <p:tgtEl>
                                          <p:spTgt spid="16">
                                            <p:graphicEl>
                                              <a:chart seriesIdx="-4" categoryIdx="542" bldStep="category"/>
                                            </p:graphicEl>
                                          </p:spTgt>
                                        </p:tgtEl>
                                        <p:attrNameLst>
                                          <p:attrName>style.visibility</p:attrName>
                                        </p:attrNameLst>
                                      </p:cBhvr>
                                      <p:to>
                                        <p:strVal val="visible"/>
                                      </p:to>
                                    </p:set>
                                  </p:childTnLst>
                                </p:cTn>
                              </p:par>
                            </p:childTnLst>
                          </p:cTn>
                        </p:par>
                        <p:par>
                          <p:cTn id="1644" fill="hold">
                            <p:stCondLst>
                              <p:cond delay="11440"/>
                            </p:stCondLst>
                            <p:childTnLst>
                              <p:par>
                                <p:cTn id="1645" presetID="1" presetClass="entr" presetSubtype="0" fill="hold" grpId="0" nodeType="afterEffect">
                                  <p:stCondLst>
                                    <p:cond delay="20"/>
                                  </p:stCondLst>
                                  <p:childTnLst>
                                    <p:set>
                                      <p:cBhvr>
                                        <p:cTn id="1646" dur="1" fill="hold">
                                          <p:stCondLst>
                                            <p:cond delay="0"/>
                                          </p:stCondLst>
                                        </p:cTn>
                                        <p:tgtEl>
                                          <p:spTgt spid="16">
                                            <p:graphicEl>
                                              <a:chart seriesIdx="-4" categoryIdx="543" bldStep="category"/>
                                            </p:graphicEl>
                                          </p:spTgt>
                                        </p:tgtEl>
                                        <p:attrNameLst>
                                          <p:attrName>style.visibility</p:attrName>
                                        </p:attrNameLst>
                                      </p:cBhvr>
                                      <p:to>
                                        <p:strVal val="visible"/>
                                      </p:to>
                                    </p:set>
                                  </p:childTnLst>
                                </p:cTn>
                              </p:par>
                            </p:childTnLst>
                          </p:cTn>
                        </p:par>
                        <p:par>
                          <p:cTn id="1647" fill="hold">
                            <p:stCondLst>
                              <p:cond delay="11460"/>
                            </p:stCondLst>
                            <p:childTnLst>
                              <p:par>
                                <p:cTn id="1648" presetID="1" presetClass="entr" presetSubtype="0" fill="hold" grpId="0" nodeType="afterEffect">
                                  <p:stCondLst>
                                    <p:cond delay="20"/>
                                  </p:stCondLst>
                                  <p:childTnLst>
                                    <p:set>
                                      <p:cBhvr>
                                        <p:cTn id="1649" dur="1" fill="hold">
                                          <p:stCondLst>
                                            <p:cond delay="0"/>
                                          </p:stCondLst>
                                        </p:cTn>
                                        <p:tgtEl>
                                          <p:spTgt spid="16">
                                            <p:graphicEl>
                                              <a:chart seriesIdx="-4" categoryIdx="544" bldStep="category"/>
                                            </p:graphicEl>
                                          </p:spTgt>
                                        </p:tgtEl>
                                        <p:attrNameLst>
                                          <p:attrName>style.visibility</p:attrName>
                                        </p:attrNameLst>
                                      </p:cBhvr>
                                      <p:to>
                                        <p:strVal val="visible"/>
                                      </p:to>
                                    </p:set>
                                  </p:childTnLst>
                                </p:cTn>
                              </p:par>
                            </p:childTnLst>
                          </p:cTn>
                        </p:par>
                        <p:par>
                          <p:cTn id="1650" fill="hold">
                            <p:stCondLst>
                              <p:cond delay="11480"/>
                            </p:stCondLst>
                            <p:childTnLst>
                              <p:par>
                                <p:cTn id="1651" presetID="1" presetClass="entr" presetSubtype="0" fill="hold" grpId="0" nodeType="afterEffect">
                                  <p:stCondLst>
                                    <p:cond delay="20"/>
                                  </p:stCondLst>
                                  <p:childTnLst>
                                    <p:set>
                                      <p:cBhvr>
                                        <p:cTn id="1652" dur="1" fill="hold">
                                          <p:stCondLst>
                                            <p:cond delay="0"/>
                                          </p:stCondLst>
                                        </p:cTn>
                                        <p:tgtEl>
                                          <p:spTgt spid="16">
                                            <p:graphicEl>
                                              <a:chart seriesIdx="-4" categoryIdx="545" bldStep="category"/>
                                            </p:graphicEl>
                                          </p:spTgt>
                                        </p:tgtEl>
                                        <p:attrNameLst>
                                          <p:attrName>style.visibility</p:attrName>
                                        </p:attrNameLst>
                                      </p:cBhvr>
                                      <p:to>
                                        <p:strVal val="visible"/>
                                      </p:to>
                                    </p:set>
                                  </p:childTnLst>
                                </p:cTn>
                              </p:par>
                            </p:childTnLst>
                          </p:cTn>
                        </p:par>
                        <p:par>
                          <p:cTn id="1653" fill="hold">
                            <p:stCondLst>
                              <p:cond delay="11500"/>
                            </p:stCondLst>
                            <p:childTnLst>
                              <p:par>
                                <p:cTn id="1654" presetID="1" presetClass="entr" presetSubtype="0" fill="hold" grpId="0" nodeType="afterEffect">
                                  <p:stCondLst>
                                    <p:cond delay="20"/>
                                  </p:stCondLst>
                                  <p:childTnLst>
                                    <p:set>
                                      <p:cBhvr>
                                        <p:cTn id="1655" dur="1" fill="hold">
                                          <p:stCondLst>
                                            <p:cond delay="0"/>
                                          </p:stCondLst>
                                        </p:cTn>
                                        <p:tgtEl>
                                          <p:spTgt spid="16">
                                            <p:graphicEl>
                                              <a:chart seriesIdx="-4" categoryIdx="546" bldStep="category"/>
                                            </p:graphicEl>
                                          </p:spTgt>
                                        </p:tgtEl>
                                        <p:attrNameLst>
                                          <p:attrName>style.visibility</p:attrName>
                                        </p:attrNameLst>
                                      </p:cBhvr>
                                      <p:to>
                                        <p:strVal val="visible"/>
                                      </p:to>
                                    </p:set>
                                  </p:childTnLst>
                                </p:cTn>
                              </p:par>
                            </p:childTnLst>
                          </p:cTn>
                        </p:par>
                        <p:par>
                          <p:cTn id="1656" fill="hold">
                            <p:stCondLst>
                              <p:cond delay="11520"/>
                            </p:stCondLst>
                            <p:childTnLst>
                              <p:par>
                                <p:cTn id="1657" presetID="1" presetClass="entr" presetSubtype="0" fill="hold" grpId="0" nodeType="afterEffect">
                                  <p:stCondLst>
                                    <p:cond delay="20"/>
                                  </p:stCondLst>
                                  <p:childTnLst>
                                    <p:set>
                                      <p:cBhvr>
                                        <p:cTn id="1658" dur="1" fill="hold">
                                          <p:stCondLst>
                                            <p:cond delay="0"/>
                                          </p:stCondLst>
                                        </p:cTn>
                                        <p:tgtEl>
                                          <p:spTgt spid="16">
                                            <p:graphicEl>
                                              <a:chart seriesIdx="-4" categoryIdx="547" bldStep="category"/>
                                            </p:graphicEl>
                                          </p:spTgt>
                                        </p:tgtEl>
                                        <p:attrNameLst>
                                          <p:attrName>style.visibility</p:attrName>
                                        </p:attrNameLst>
                                      </p:cBhvr>
                                      <p:to>
                                        <p:strVal val="visible"/>
                                      </p:to>
                                    </p:set>
                                  </p:childTnLst>
                                </p:cTn>
                              </p:par>
                            </p:childTnLst>
                          </p:cTn>
                        </p:par>
                        <p:par>
                          <p:cTn id="1659" fill="hold">
                            <p:stCondLst>
                              <p:cond delay="11540"/>
                            </p:stCondLst>
                            <p:childTnLst>
                              <p:par>
                                <p:cTn id="1660" presetID="1" presetClass="entr" presetSubtype="0" fill="hold" grpId="0" nodeType="afterEffect">
                                  <p:stCondLst>
                                    <p:cond delay="20"/>
                                  </p:stCondLst>
                                  <p:childTnLst>
                                    <p:set>
                                      <p:cBhvr>
                                        <p:cTn id="1661" dur="1" fill="hold">
                                          <p:stCondLst>
                                            <p:cond delay="0"/>
                                          </p:stCondLst>
                                        </p:cTn>
                                        <p:tgtEl>
                                          <p:spTgt spid="16">
                                            <p:graphicEl>
                                              <a:chart seriesIdx="-4" categoryIdx="548" bldStep="category"/>
                                            </p:graphicEl>
                                          </p:spTgt>
                                        </p:tgtEl>
                                        <p:attrNameLst>
                                          <p:attrName>style.visibility</p:attrName>
                                        </p:attrNameLst>
                                      </p:cBhvr>
                                      <p:to>
                                        <p:strVal val="visible"/>
                                      </p:to>
                                    </p:set>
                                  </p:childTnLst>
                                </p:cTn>
                              </p:par>
                            </p:childTnLst>
                          </p:cTn>
                        </p:par>
                        <p:par>
                          <p:cTn id="1662" fill="hold">
                            <p:stCondLst>
                              <p:cond delay="11560"/>
                            </p:stCondLst>
                            <p:childTnLst>
                              <p:par>
                                <p:cTn id="1663" presetID="1" presetClass="entr" presetSubtype="0" fill="hold" grpId="0" nodeType="afterEffect">
                                  <p:stCondLst>
                                    <p:cond delay="20"/>
                                  </p:stCondLst>
                                  <p:childTnLst>
                                    <p:set>
                                      <p:cBhvr>
                                        <p:cTn id="1664" dur="1" fill="hold">
                                          <p:stCondLst>
                                            <p:cond delay="0"/>
                                          </p:stCondLst>
                                        </p:cTn>
                                        <p:tgtEl>
                                          <p:spTgt spid="16">
                                            <p:graphicEl>
                                              <a:chart seriesIdx="-4" categoryIdx="549" bldStep="category"/>
                                            </p:graphicEl>
                                          </p:spTgt>
                                        </p:tgtEl>
                                        <p:attrNameLst>
                                          <p:attrName>style.visibility</p:attrName>
                                        </p:attrNameLst>
                                      </p:cBhvr>
                                      <p:to>
                                        <p:strVal val="visible"/>
                                      </p:to>
                                    </p:set>
                                  </p:childTnLst>
                                </p:cTn>
                              </p:par>
                            </p:childTnLst>
                          </p:cTn>
                        </p:par>
                        <p:par>
                          <p:cTn id="1665" fill="hold">
                            <p:stCondLst>
                              <p:cond delay="11580"/>
                            </p:stCondLst>
                            <p:childTnLst>
                              <p:par>
                                <p:cTn id="1666" presetID="1" presetClass="entr" presetSubtype="0" fill="hold" grpId="0" nodeType="afterEffect">
                                  <p:stCondLst>
                                    <p:cond delay="20"/>
                                  </p:stCondLst>
                                  <p:childTnLst>
                                    <p:set>
                                      <p:cBhvr>
                                        <p:cTn id="1667" dur="1" fill="hold">
                                          <p:stCondLst>
                                            <p:cond delay="0"/>
                                          </p:stCondLst>
                                        </p:cTn>
                                        <p:tgtEl>
                                          <p:spTgt spid="16">
                                            <p:graphicEl>
                                              <a:chart seriesIdx="-4" categoryIdx="550" bldStep="category"/>
                                            </p:graphicEl>
                                          </p:spTgt>
                                        </p:tgtEl>
                                        <p:attrNameLst>
                                          <p:attrName>style.visibility</p:attrName>
                                        </p:attrNameLst>
                                      </p:cBhvr>
                                      <p:to>
                                        <p:strVal val="visible"/>
                                      </p:to>
                                    </p:set>
                                  </p:childTnLst>
                                </p:cTn>
                              </p:par>
                            </p:childTnLst>
                          </p:cTn>
                        </p:par>
                        <p:par>
                          <p:cTn id="1668" fill="hold">
                            <p:stCondLst>
                              <p:cond delay="11600"/>
                            </p:stCondLst>
                            <p:childTnLst>
                              <p:par>
                                <p:cTn id="1669" presetID="1" presetClass="entr" presetSubtype="0" fill="hold" grpId="0" nodeType="afterEffect">
                                  <p:stCondLst>
                                    <p:cond delay="20"/>
                                  </p:stCondLst>
                                  <p:childTnLst>
                                    <p:set>
                                      <p:cBhvr>
                                        <p:cTn id="1670" dur="1" fill="hold">
                                          <p:stCondLst>
                                            <p:cond delay="0"/>
                                          </p:stCondLst>
                                        </p:cTn>
                                        <p:tgtEl>
                                          <p:spTgt spid="16">
                                            <p:graphicEl>
                                              <a:chart seriesIdx="-4" categoryIdx="551" bldStep="category"/>
                                            </p:graphicEl>
                                          </p:spTgt>
                                        </p:tgtEl>
                                        <p:attrNameLst>
                                          <p:attrName>style.visibility</p:attrName>
                                        </p:attrNameLst>
                                      </p:cBhvr>
                                      <p:to>
                                        <p:strVal val="visible"/>
                                      </p:to>
                                    </p:set>
                                  </p:childTnLst>
                                </p:cTn>
                              </p:par>
                            </p:childTnLst>
                          </p:cTn>
                        </p:par>
                        <p:par>
                          <p:cTn id="1671" fill="hold">
                            <p:stCondLst>
                              <p:cond delay="11620"/>
                            </p:stCondLst>
                            <p:childTnLst>
                              <p:par>
                                <p:cTn id="1672" presetID="1" presetClass="entr" presetSubtype="0" fill="hold" grpId="0" nodeType="afterEffect">
                                  <p:stCondLst>
                                    <p:cond delay="20"/>
                                  </p:stCondLst>
                                  <p:childTnLst>
                                    <p:set>
                                      <p:cBhvr>
                                        <p:cTn id="1673" dur="1" fill="hold">
                                          <p:stCondLst>
                                            <p:cond delay="0"/>
                                          </p:stCondLst>
                                        </p:cTn>
                                        <p:tgtEl>
                                          <p:spTgt spid="16">
                                            <p:graphicEl>
                                              <a:chart seriesIdx="-4" categoryIdx="552" bldStep="category"/>
                                            </p:graphicEl>
                                          </p:spTgt>
                                        </p:tgtEl>
                                        <p:attrNameLst>
                                          <p:attrName>style.visibility</p:attrName>
                                        </p:attrNameLst>
                                      </p:cBhvr>
                                      <p:to>
                                        <p:strVal val="visible"/>
                                      </p:to>
                                    </p:set>
                                  </p:childTnLst>
                                </p:cTn>
                              </p:par>
                            </p:childTnLst>
                          </p:cTn>
                        </p:par>
                        <p:par>
                          <p:cTn id="1674" fill="hold">
                            <p:stCondLst>
                              <p:cond delay="11640"/>
                            </p:stCondLst>
                            <p:childTnLst>
                              <p:par>
                                <p:cTn id="1675" presetID="1" presetClass="entr" presetSubtype="0" fill="hold" grpId="0" nodeType="afterEffect">
                                  <p:stCondLst>
                                    <p:cond delay="20"/>
                                  </p:stCondLst>
                                  <p:childTnLst>
                                    <p:set>
                                      <p:cBhvr>
                                        <p:cTn id="1676" dur="1" fill="hold">
                                          <p:stCondLst>
                                            <p:cond delay="0"/>
                                          </p:stCondLst>
                                        </p:cTn>
                                        <p:tgtEl>
                                          <p:spTgt spid="16">
                                            <p:graphicEl>
                                              <a:chart seriesIdx="-4" categoryIdx="553" bldStep="category"/>
                                            </p:graphicEl>
                                          </p:spTgt>
                                        </p:tgtEl>
                                        <p:attrNameLst>
                                          <p:attrName>style.visibility</p:attrName>
                                        </p:attrNameLst>
                                      </p:cBhvr>
                                      <p:to>
                                        <p:strVal val="visible"/>
                                      </p:to>
                                    </p:set>
                                  </p:childTnLst>
                                </p:cTn>
                              </p:par>
                            </p:childTnLst>
                          </p:cTn>
                        </p:par>
                        <p:par>
                          <p:cTn id="1677" fill="hold">
                            <p:stCondLst>
                              <p:cond delay="11660"/>
                            </p:stCondLst>
                            <p:childTnLst>
                              <p:par>
                                <p:cTn id="1678" presetID="1" presetClass="entr" presetSubtype="0" fill="hold" grpId="0" nodeType="afterEffect">
                                  <p:stCondLst>
                                    <p:cond delay="20"/>
                                  </p:stCondLst>
                                  <p:childTnLst>
                                    <p:set>
                                      <p:cBhvr>
                                        <p:cTn id="1679" dur="1" fill="hold">
                                          <p:stCondLst>
                                            <p:cond delay="0"/>
                                          </p:stCondLst>
                                        </p:cTn>
                                        <p:tgtEl>
                                          <p:spTgt spid="16">
                                            <p:graphicEl>
                                              <a:chart seriesIdx="-4" categoryIdx="554" bldStep="category"/>
                                            </p:graphicEl>
                                          </p:spTgt>
                                        </p:tgtEl>
                                        <p:attrNameLst>
                                          <p:attrName>style.visibility</p:attrName>
                                        </p:attrNameLst>
                                      </p:cBhvr>
                                      <p:to>
                                        <p:strVal val="visible"/>
                                      </p:to>
                                    </p:set>
                                  </p:childTnLst>
                                </p:cTn>
                              </p:par>
                            </p:childTnLst>
                          </p:cTn>
                        </p:par>
                        <p:par>
                          <p:cTn id="1680" fill="hold">
                            <p:stCondLst>
                              <p:cond delay="11680"/>
                            </p:stCondLst>
                            <p:childTnLst>
                              <p:par>
                                <p:cTn id="1681" presetID="1" presetClass="entr" presetSubtype="0" fill="hold" grpId="0" nodeType="afterEffect">
                                  <p:stCondLst>
                                    <p:cond delay="20"/>
                                  </p:stCondLst>
                                  <p:childTnLst>
                                    <p:set>
                                      <p:cBhvr>
                                        <p:cTn id="1682" dur="1" fill="hold">
                                          <p:stCondLst>
                                            <p:cond delay="0"/>
                                          </p:stCondLst>
                                        </p:cTn>
                                        <p:tgtEl>
                                          <p:spTgt spid="16">
                                            <p:graphicEl>
                                              <a:chart seriesIdx="-4" categoryIdx="555" bldStep="category"/>
                                            </p:graphicEl>
                                          </p:spTgt>
                                        </p:tgtEl>
                                        <p:attrNameLst>
                                          <p:attrName>style.visibility</p:attrName>
                                        </p:attrNameLst>
                                      </p:cBhvr>
                                      <p:to>
                                        <p:strVal val="visible"/>
                                      </p:to>
                                    </p:set>
                                  </p:childTnLst>
                                </p:cTn>
                              </p:par>
                            </p:childTnLst>
                          </p:cTn>
                        </p:par>
                        <p:par>
                          <p:cTn id="1683" fill="hold">
                            <p:stCondLst>
                              <p:cond delay="11700"/>
                            </p:stCondLst>
                            <p:childTnLst>
                              <p:par>
                                <p:cTn id="1684" presetID="1" presetClass="entr" presetSubtype="0" fill="hold" grpId="0" nodeType="afterEffect">
                                  <p:stCondLst>
                                    <p:cond delay="20"/>
                                  </p:stCondLst>
                                  <p:childTnLst>
                                    <p:set>
                                      <p:cBhvr>
                                        <p:cTn id="1685" dur="1" fill="hold">
                                          <p:stCondLst>
                                            <p:cond delay="0"/>
                                          </p:stCondLst>
                                        </p:cTn>
                                        <p:tgtEl>
                                          <p:spTgt spid="16">
                                            <p:graphicEl>
                                              <a:chart seriesIdx="-4" categoryIdx="556" bldStep="category"/>
                                            </p:graphicEl>
                                          </p:spTgt>
                                        </p:tgtEl>
                                        <p:attrNameLst>
                                          <p:attrName>style.visibility</p:attrName>
                                        </p:attrNameLst>
                                      </p:cBhvr>
                                      <p:to>
                                        <p:strVal val="visible"/>
                                      </p:to>
                                    </p:set>
                                  </p:childTnLst>
                                </p:cTn>
                              </p:par>
                            </p:childTnLst>
                          </p:cTn>
                        </p:par>
                        <p:par>
                          <p:cTn id="1686" fill="hold">
                            <p:stCondLst>
                              <p:cond delay="11720"/>
                            </p:stCondLst>
                            <p:childTnLst>
                              <p:par>
                                <p:cTn id="1687" presetID="1" presetClass="entr" presetSubtype="0" fill="hold" grpId="0" nodeType="afterEffect">
                                  <p:stCondLst>
                                    <p:cond delay="20"/>
                                  </p:stCondLst>
                                  <p:childTnLst>
                                    <p:set>
                                      <p:cBhvr>
                                        <p:cTn id="1688" dur="1" fill="hold">
                                          <p:stCondLst>
                                            <p:cond delay="0"/>
                                          </p:stCondLst>
                                        </p:cTn>
                                        <p:tgtEl>
                                          <p:spTgt spid="16">
                                            <p:graphicEl>
                                              <a:chart seriesIdx="-4" categoryIdx="557" bldStep="category"/>
                                            </p:graphicEl>
                                          </p:spTgt>
                                        </p:tgtEl>
                                        <p:attrNameLst>
                                          <p:attrName>style.visibility</p:attrName>
                                        </p:attrNameLst>
                                      </p:cBhvr>
                                      <p:to>
                                        <p:strVal val="visible"/>
                                      </p:to>
                                    </p:set>
                                  </p:childTnLst>
                                </p:cTn>
                              </p:par>
                            </p:childTnLst>
                          </p:cTn>
                        </p:par>
                        <p:par>
                          <p:cTn id="1689" fill="hold">
                            <p:stCondLst>
                              <p:cond delay="11740"/>
                            </p:stCondLst>
                            <p:childTnLst>
                              <p:par>
                                <p:cTn id="1690" presetID="1" presetClass="entr" presetSubtype="0" fill="hold" grpId="0" nodeType="afterEffect">
                                  <p:stCondLst>
                                    <p:cond delay="20"/>
                                  </p:stCondLst>
                                  <p:childTnLst>
                                    <p:set>
                                      <p:cBhvr>
                                        <p:cTn id="1691" dur="1" fill="hold">
                                          <p:stCondLst>
                                            <p:cond delay="0"/>
                                          </p:stCondLst>
                                        </p:cTn>
                                        <p:tgtEl>
                                          <p:spTgt spid="16">
                                            <p:graphicEl>
                                              <a:chart seriesIdx="-4" categoryIdx="558" bldStep="category"/>
                                            </p:graphicEl>
                                          </p:spTgt>
                                        </p:tgtEl>
                                        <p:attrNameLst>
                                          <p:attrName>style.visibility</p:attrName>
                                        </p:attrNameLst>
                                      </p:cBhvr>
                                      <p:to>
                                        <p:strVal val="visible"/>
                                      </p:to>
                                    </p:set>
                                  </p:childTnLst>
                                </p:cTn>
                              </p:par>
                            </p:childTnLst>
                          </p:cTn>
                        </p:par>
                        <p:par>
                          <p:cTn id="1692" fill="hold">
                            <p:stCondLst>
                              <p:cond delay="11760"/>
                            </p:stCondLst>
                            <p:childTnLst>
                              <p:par>
                                <p:cTn id="1693" presetID="1" presetClass="entr" presetSubtype="0" fill="hold" grpId="0" nodeType="afterEffect">
                                  <p:stCondLst>
                                    <p:cond delay="20"/>
                                  </p:stCondLst>
                                  <p:childTnLst>
                                    <p:set>
                                      <p:cBhvr>
                                        <p:cTn id="1694" dur="1" fill="hold">
                                          <p:stCondLst>
                                            <p:cond delay="0"/>
                                          </p:stCondLst>
                                        </p:cTn>
                                        <p:tgtEl>
                                          <p:spTgt spid="16">
                                            <p:graphicEl>
                                              <a:chart seriesIdx="-4" categoryIdx="559" bldStep="category"/>
                                            </p:graphicEl>
                                          </p:spTgt>
                                        </p:tgtEl>
                                        <p:attrNameLst>
                                          <p:attrName>style.visibility</p:attrName>
                                        </p:attrNameLst>
                                      </p:cBhvr>
                                      <p:to>
                                        <p:strVal val="visible"/>
                                      </p:to>
                                    </p:set>
                                  </p:childTnLst>
                                </p:cTn>
                              </p:par>
                            </p:childTnLst>
                          </p:cTn>
                        </p:par>
                        <p:par>
                          <p:cTn id="1695" fill="hold">
                            <p:stCondLst>
                              <p:cond delay="11780"/>
                            </p:stCondLst>
                            <p:childTnLst>
                              <p:par>
                                <p:cTn id="1696" presetID="1" presetClass="entr" presetSubtype="0" fill="hold" grpId="0" nodeType="afterEffect">
                                  <p:stCondLst>
                                    <p:cond delay="20"/>
                                  </p:stCondLst>
                                  <p:childTnLst>
                                    <p:set>
                                      <p:cBhvr>
                                        <p:cTn id="1697" dur="1" fill="hold">
                                          <p:stCondLst>
                                            <p:cond delay="0"/>
                                          </p:stCondLst>
                                        </p:cTn>
                                        <p:tgtEl>
                                          <p:spTgt spid="16">
                                            <p:graphicEl>
                                              <a:chart seriesIdx="-4" categoryIdx="560" bldStep="category"/>
                                            </p:graphicEl>
                                          </p:spTgt>
                                        </p:tgtEl>
                                        <p:attrNameLst>
                                          <p:attrName>style.visibility</p:attrName>
                                        </p:attrNameLst>
                                      </p:cBhvr>
                                      <p:to>
                                        <p:strVal val="visible"/>
                                      </p:to>
                                    </p:set>
                                  </p:childTnLst>
                                </p:cTn>
                              </p:par>
                            </p:childTnLst>
                          </p:cTn>
                        </p:par>
                        <p:par>
                          <p:cTn id="1698" fill="hold">
                            <p:stCondLst>
                              <p:cond delay="11800"/>
                            </p:stCondLst>
                            <p:childTnLst>
                              <p:par>
                                <p:cTn id="1699" presetID="1" presetClass="entr" presetSubtype="0" fill="hold" grpId="0" nodeType="afterEffect">
                                  <p:stCondLst>
                                    <p:cond delay="20"/>
                                  </p:stCondLst>
                                  <p:childTnLst>
                                    <p:set>
                                      <p:cBhvr>
                                        <p:cTn id="1700" dur="1" fill="hold">
                                          <p:stCondLst>
                                            <p:cond delay="0"/>
                                          </p:stCondLst>
                                        </p:cTn>
                                        <p:tgtEl>
                                          <p:spTgt spid="16">
                                            <p:graphicEl>
                                              <a:chart seriesIdx="-4" categoryIdx="561" bldStep="category"/>
                                            </p:graphicEl>
                                          </p:spTgt>
                                        </p:tgtEl>
                                        <p:attrNameLst>
                                          <p:attrName>style.visibility</p:attrName>
                                        </p:attrNameLst>
                                      </p:cBhvr>
                                      <p:to>
                                        <p:strVal val="visible"/>
                                      </p:to>
                                    </p:set>
                                  </p:childTnLst>
                                </p:cTn>
                              </p:par>
                            </p:childTnLst>
                          </p:cTn>
                        </p:par>
                        <p:par>
                          <p:cTn id="1701" fill="hold">
                            <p:stCondLst>
                              <p:cond delay="11820"/>
                            </p:stCondLst>
                            <p:childTnLst>
                              <p:par>
                                <p:cTn id="1702" presetID="1" presetClass="entr" presetSubtype="0" fill="hold" grpId="0" nodeType="afterEffect">
                                  <p:stCondLst>
                                    <p:cond delay="20"/>
                                  </p:stCondLst>
                                  <p:childTnLst>
                                    <p:set>
                                      <p:cBhvr>
                                        <p:cTn id="1703" dur="1" fill="hold">
                                          <p:stCondLst>
                                            <p:cond delay="0"/>
                                          </p:stCondLst>
                                        </p:cTn>
                                        <p:tgtEl>
                                          <p:spTgt spid="16">
                                            <p:graphicEl>
                                              <a:chart seriesIdx="-4" categoryIdx="562" bldStep="category"/>
                                            </p:graphicEl>
                                          </p:spTgt>
                                        </p:tgtEl>
                                        <p:attrNameLst>
                                          <p:attrName>style.visibility</p:attrName>
                                        </p:attrNameLst>
                                      </p:cBhvr>
                                      <p:to>
                                        <p:strVal val="visible"/>
                                      </p:to>
                                    </p:set>
                                  </p:childTnLst>
                                </p:cTn>
                              </p:par>
                            </p:childTnLst>
                          </p:cTn>
                        </p:par>
                        <p:par>
                          <p:cTn id="1704" fill="hold">
                            <p:stCondLst>
                              <p:cond delay="11840"/>
                            </p:stCondLst>
                            <p:childTnLst>
                              <p:par>
                                <p:cTn id="1705" presetID="1" presetClass="entr" presetSubtype="0" fill="hold" grpId="0" nodeType="afterEffect">
                                  <p:stCondLst>
                                    <p:cond delay="20"/>
                                  </p:stCondLst>
                                  <p:childTnLst>
                                    <p:set>
                                      <p:cBhvr>
                                        <p:cTn id="1706" dur="1" fill="hold">
                                          <p:stCondLst>
                                            <p:cond delay="0"/>
                                          </p:stCondLst>
                                        </p:cTn>
                                        <p:tgtEl>
                                          <p:spTgt spid="16">
                                            <p:graphicEl>
                                              <a:chart seriesIdx="-4" categoryIdx="563" bldStep="category"/>
                                            </p:graphicEl>
                                          </p:spTgt>
                                        </p:tgtEl>
                                        <p:attrNameLst>
                                          <p:attrName>style.visibility</p:attrName>
                                        </p:attrNameLst>
                                      </p:cBhvr>
                                      <p:to>
                                        <p:strVal val="visible"/>
                                      </p:to>
                                    </p:set>
                                  </p:childTnLst>
                                </p:cTn>
                              </p:par>
                            </p:childTnLst>
                          </p:cTn>
                        </p:par>
                        <p:par>
                          <p:cTn id="1707" fill="hold">
                            <p:stCondLst>
                              <p:cond delay="11860"/>
                            </p:stCondLst>
                            <p:childTnLst>
                              <p:par>
                                <p:cTn id="1708" presetID="1" presetClass="entr" presetSubtype="0" fill="hold" grpId="0" nodeType="afterEffect">
                                  <p:stCondLst>
                                    <p:cond delay="20"/>
                                  </p:stCondLst>
                                  <p:childTnLst>
                                    <p:set>
                                      <p:cBhvr>
                                        <p:cTn id="1709" dur="1" fill="hold">
                                          <p:stCondLst>
                                            <p:cond delay="0"/>
                                          </p:stCondLst>
                                        </p:cTn>
                                        <p:tgtEl>
                                          <p:spTgt spid="16">
                                            <p:graphicEl>
                                              <a:chart seriesIdx="-4" categoryIdx="564" bldStep="category"/>
                                            </p:graphicEl>
                                          </p:spTgt>
                                        </p:tgtEl>
                                        <p:attrNameLst>
                                          <p:attrName>style.visibility</p:attrName>
                                        </p:attrNameLst>
                                      </p:cBhvr>
                                      <p:to>
                                        <p:strVal val="visible"/>
                                      </p:to>
                                    </p:set>
                                  </p:childTnLst>
                                </p:cTn>
                              </p:par>
                            </p:childTnLst>
                          </p:cTn>
                        </p:par>
                        <p:par>
                          <p:cTn id="1710" fill="hold">
                            <p:stCondLst>
                              <p:cond delay="11880"/>
                            </p:stCondLst>
                            <p:childTnLst>
                              <p:par>
                                <p:cTn id="1711" presetID="1" presetClass="entr" presetSubtype="0" fill="hold" grpId="0" nodeType="afterEffect">
                                  <p:stCondLst>
                                    <p:cond delay="20"/>
                                  </p:stCondLst>
                                  <p:childTnLst>
                                    <p:set>
                                      <p:cBhvr>
                                        <p:cTn id="1712" dur="1" fill="hold">
                                          <p:stCondLst>
                                            <p:cond delay="0"/>
                                          </p:stCondLst>
                                        </p:cTn>
                                        <p:tgtEl>
                                          <p:spTgt spid="16">
                                            <p:graphicEl>
                                              <a:chart seriesIdx="-4" categoryIdx="565" bldStep="category"/>
                                            </p:graphicEl>
                                          </p:spTgt>
                                        </p:tgtEl>
                                        <p:attrNameLst>
                                          <p:attrName>style.visibility</p:attrName>
                                        </p:attrNameLst>
                                      </p:cBhvr>
                                      <p:to>
                                        <p:strVal val="visible"/>
                                      </p:to>
                                    </p:set>
                                  </p:childTnLst>
                                </p:cTn>
                              </p:par>
                            </p:childTnLst>
                          </p:cTn>
                        </p:par>
                        <p:par>
                          <p:cTn id="1713" fill="hold">
                            <p:stCondLst>
                              <p:cond delay="11900"/>
                            </p:stCondLst>
                            <p:childTnLst>
                              <p:par>
                                <p:cTn id="1714" presetID="1" presetClass="entr" presetSubtype="0" fill="hold" grpId="0" nodeType="afterEffect">
                                  <p:stCondLst>
                                    <p:cond delay="20"/>
                                  </p:stCondLst>
                                  <p:childTnLst>
                                    <p:set>
                                      <p:cBhvr>
                                        <p:cTn id="1715" dur="1" fill="hold">
                                          <p:stCondLst>
                                            <p:cond delay="0"/>
                                          </p:stCondLst>
                                        </p:cTn>
                                        <p:tgtEl>
                                          <p:spTgt spid="16">
                                            <p:graphicEl>
                                              <a:chart seriesIdx="-4" categoryIdx="566" bldStep="category"/>
                                            </p:graphicEl>
                                          </p:spTgt>
                                        </p:tgtEl>
                                        <p:attrNameLst>
                                          <p:attrName>style.visibility</p:attrName>
                                        </p:attrNameLst>
                                      </p:cBhvr>
                                      <p:to>
                                        <p:strVal val="visible"/>
                                      </p:to>
                                    </p:set>
                                  </p:childTnLst>
                                </p:cTn>
                              </p:par>
                            </p:childTnLst>
                          </p:cTn>
                        </p:par>
                        <p:par>
                          <p:cTn id="1716" fill="hold">
                            <p:stCondLst>
                              <p:cond delay="11920"/>
                            </p:stCondLst>
                            <p:childTnLst>
                              <p:par>
                                <p:cTn id="1717" presetID="1" presetClass="entr" presetSubtype="0" fill="hold" grpId="0" nodeType="afterEffect">
                                  <p:stCondLst>
                                    <p:cond delay="20"/>
                                  </p:stCondLst>
                                  <p:childTnLst>
                                    <p:set>
                                      <p:cBhvr>
                                        <p:cTn id="1718" dur="1" fill="hold">
                                          <p:stCondLst>
                                            <p:cond delay="0"/>
                                          </p:stCondLst>
                                        </p:cTn>
                                        <p:tgtEl>
                                          <p:spTgt spid="16">
                                            <p:graphicEl>
                                              <a:chart seriesIdx="-4" categoryIdx="567" bldStep="category"/>
                                            </p:graphicEl>
                                          </p:spTgt>
                                        </p:tgtEl>
                                        <p:attrNameLst>
                                          <p:attrName>style.visibility</p:attrName>
                                        </p:attrNameLst>
                                      </p:cBhvr>
                                      <p:to>
                                        <p:strVal val="visible"/>
                                      </p:to>
                                    </p:set>
                                  </p:childTnLst>
                                </p:cTn>
                              </p:par>
                            </p:childTnLst>
                          </p:cTn>
                        </p:par>
                        <p:par>
                          <p:cTn id="1719" fill="hold">
                            <p:stCondLst>
                              <p:cond delay="11940"/>
                            </p:stCondLst>
                            <p:childTnLst>
                              <p:par>
                                <p:cTn id="1720" presetID="1" presetClass="entr" presetSubtype="0" fill="hold" grpId="0" nodeType="afterEffect">
                                  <p:stCondLst>
                                    <p:cond delay="20"/>
                                  </p:stCondLst>
                                  <p:childTnLst>
                                    <p:set>
                                      <p:cBhvr>
                                        <p:cTn id="1721" dur="1" fill="hold">
                                          <p:stCondLst>
                                            <p:cond delay="0"/>
                                          </p:stCondLst>
                                        </p:cTn>
                                        <p:tgtEl>
                                          <p:spTgt spid="16">
                                            <p:graphicEl>
                                              <a:chart seriesIdx="-4" categoryIdx="568" bldStep="category"/>
                                            </p:graphicEl>
                                          </p:spTgt>
                                        </p:tgtEl>
                                        <p:attrNameLst>
                                          <p:attrName>style.visibility</p:attrName>
                                        </p:attrNameLst>
                                      </p:cBhvr>
                                      <p:to>
                                        <p:strVal val="visible"/>
                                      </p:to>
                                    </p:set>
                                  </p:childTnLst>
                                </p:cTn>
                              </p:par>
                            </p:childTnLst>
                          </p:cTn>
                        </p:par>
                        <p:par>
                          <p:cTn id="1722" fill="hold">
                            <p:stCondLst>
                              <p:cond delay="11960"/>
                            </p:stCondLst>
                            <p:childTnLst>
                              <p:par>
                                <p:cTn id="1723" presetID="1" presetClass="entr" presetSubtype="0" fill="hold" grpId="0" nodeType="afterEffect">
                                  <p:stCondLst>
                                    <p:cond delay="20"/>
                                  </p:stCondLst>
                                  <p:childTnLst>
                                    <p:set>
                                      <p:cBhvr>
                                        <p:cTn id="1724" dur="1" fill="hold">
                                          <p:stCondLst>
                                            <p:cond delay="0"/>
                                          </p:stCondLst>
                                        </p:cTn>
                                        <p:tgtEl>
                                          <p:spTgt spid="16">
                                            <p:graphicEl>
                                              <a:chart seriesIdx="-4" categoryIdx="569" bldStep="category"/>
                                            </p:graphicEl>
                                          </p:spTgt>
                                        </p:tgtEl>
                                        <p:attrNameLst>
                                          <p:attrName>style.visibility</p:attrName>
                                        </p:attrNameLst>
                                      </p:cBhvr>
                                      <p:to>
                                        <p:strVal val="visible"/>
                                      </p:to>
                                    </p:set>
                                  </p:childTnLst>
                                </p:cTn>
                              </p:par>
                            </p:childTnLst>
                          </p:cTn>
                        </p:par>
                        <p:par>
                          <p:cTn id="1725" fill="hold">
                            <p:stCondLst>
                              <p:cond delay="11980"/>
                            </p:stCondLst>
                            <p:childTnLst>
                              <p:par>
                                <p:cTn id="1726" presetID="1" presetClass="entr" presetSubtype="0" fill="hold" grpId="0" nodeType="afterEffect">
                                  <p:stCondLst>
                                    <p:cond delay="20"/>
                                  </p:stCondLst>
                                  <p:childTnLst>
                                    <p:set>
                                      <p:cBhvr>
                                        <p:cTn id="1727" dur="1" fill="hold">
                                          <p:stCondLst>
                                            <p:cond delay="0"/>
                                          </p:stCondLst>
                                        </p:cTn>
                                        <p:tgtEl>
                                          <p:spTgt spid="16">
                                            <p:graphicEl>
                                              <a:chart seriesIdx="-4" categoryIdx="570" bldStep="category"/>
                                            </p:graphicEl>
                                          </p:spTgt>
                                        </p:tgtEl>
                                        <p:attrNameLst>
                                          <p:attrName>style.visibility</p:attrName>
                                        </p:attrNameLst>
                                      </p:cBhvr>
                                      <p:to>
                                        <p:strVal val="visible"/>
                                      </p:to>
                                    </p:set>
                                  </p:childTnLst>
                                </p:cTn>
                              </p:par>
                            </p:childTnLst>
                          </p:cTn>
                        </p:par>
                        <p:par>
                          <p:cTn id="1728" fill="hold">
                            <p:stCondLst>
                              <p:cond delay="12000"/>
                            </p:stCondLst>
                            <p:childTnLst>
                              <p:par>
                                <p:cTn id="1729" presetID="1" presetClass="entr" presetSubtype="0" fill="hold" grpId="0" nodeType="afterEffect">
                                  <p:stCondLst>
                                    <p:cond delay="20"/>
                                  </p:stCondLst>
                                  <p:childTnLst>
                                    <p:set>
                                      <p:cBhvr>
                                        <p:cTn id="1730" dur="1" fill="hold">
                                          <p:stCondLst>
                                            <p:cond delay="0"/>
                                          </p:stCondLst>
                                        </p:cTn>
                                        <p:tgtEl>
                                          <p:spTgt spid="16">
                                            <p:graphicEl>
                                              <a:chart seriesIdx="-4" categoryIdx="571" bldStep="category"/>
                                            </p:graphicEl>
                                          </p:spTgt>
                                        </p:tgtEl>
                                        <p:attrNameLst>
                                          <p:attrName>style.visibility</p:attrName>
                                        </p:attrNameLst>
                                      </p:cBhvr>
                                      <p:to>
                                        <p:strVal val="visible"/>
                                      </p:to>
                                    </p:set>
                                  </p:childTnLst>
                                </p:cTn>
                              </p:par>
                            </p:childTnLst>
                          </p:cTn>
                        </p:par>
                        <p:par>
                          <p:cTn id="1731" fill="hold">
                            <p:stCondLst>
                              <p:cond delay="12020"/>
                            </p:stCondLst>
                            <p:childTnLst>
                              <p:par>
                                <p:cTn id="1732" presetID="1" presetClass="entr" presetSubtype="0" fill="hold" grpId="0" nodeType="afterEffect">
                                  <p:stCondLst>
                                    <p:cond delay="20"/>
                                  </p:stCondLst>
                                  <p:childTnLst>
                                    <p:set>
                                      <p:cBhvr>
                                        <p:cTn id="1733" dur="1" fill="hold">
                                          <p:stCondLst>
                                            <p:cond delay="0"/>
                                          </p:stCondLst>
                                        </p:cTn>
                                        <p:tgtEl>
                                          <p:spTgt spid="16">
                                            <p:graphicEl>
                                              <a:chart seriesIdx="-4" categoryIdx="572" bldStep="category"/>
                                            </p:graphicEl>
                                          </p:spTgt>
                                        </p:tgtEl>
                                        <p:attrNameLst>
                                          <p:attrName>style.visibility</p:attrName>
                                        </p:attrNameLst>
                                      </p:cBhvr>
                                      <p:to>
                                        <p:strVal val="visible"/>
                                      </p:to>
                                    </p:set>
                                  </p:childTnLst>
                                </p:cTn>
                              </p:par>
                            </p:childTnLst>
                          </p:cTn>
                        </p:par>
                        <p:par>
                          <p:cTn id="1734" fill="hold">
                            <p:stCondLst>
                              <p:cond delay="12040"/>
                            </p:stCondLst>
                            <p:childTnLst>
                              <p:par>
                                <p:cTn id="1735" presetID="1" presetClass="entr" presetSubtype="0" fill="hold" grpId="0" nodeType="afterEffect">
                                  <p:stCondLst>
                                    <p:cond delay="20"/>
                                  </p:stCondLst>
                                  <p:childTnLst>
                                    <p:set>
                                      <p:cBhvr>
                                        <p:cTn id="1736" dur="1" fill="hold">
                                          <p:stCondLst>
                                            <p:cond delay="0"/>
                                          </p:stCondLst>
                                        </p:cTn>
                                        <p:tgtEl>
                                          <p:spTgt spid="16">
                                            <p:graphicEl>
                                              <a:chart seriesIdx="-4" categoryIdx="573" bldStep="category"/>
                                            </p:graphicEl>
                                          </p:spTgt>
                                        </p:tgtEl>
                                        <p:attrNameLst>
                                          <p:attrName>style.visibility</p:attrName>
                                        </p:attrNameLst>
                                      </p:cBhvr>
                                      <p:to>
                                        <p:strVal val="visible"/>
                                      </p:to>
                                    </p:set>
                                  </p:childTnLst>
                                </p:cTn>
                              </p:par>
                            </p:childTnLst>
                          </p:cTn>
                        </p:par>
                        <p:par>
                          <p:cTn id="1737" fill="hold">
                            <p:stCondLst>
                              <p:cond delay="12060"/>
                            </p:stCondLst>
                            <p:childTnLst>
                              <p:par>
                                <p:cTn id="1738" presetID="1" presetClass="entr" presetSubtype="0" fill="hold" grpId="0" nodeType="afterEffect">
                                  <p:stCondLst>
                                    <p:cond delay="20"/>
                                  </p:stCondLst>
                                  <p:childTnLst>
                                    <p:set>
                                      <p:cBhvr>
                                        <p:cTn id="1739" dur="1" fill="hold">
                                          <p:stCondLst>
                                            <p:cond delay="0"/>
                                          </p:stCondLst>
                                        </p:cTn>
                                        <p:tgtEl>
                                          <p:spTgt spid="16">
                                            <p:graphicEl>
                                              <a:chart seriesIdx="-4" categoryIdx="574" bldStep="category"/>
                                            </p:graphicEl>
                                          </p:spTgt>
                                        </p:tgtEl>
                                        <p:attrNameLst>
                                          <p:attrName>style.visibility</p:attrName>
                                        </p:attrNameLst>
                                      </p:cBhvr>
                                      <p:to>
                                        <p:strVal val="visible"/>
                                      </p:to>
                                    </p:set>
                                  </p:childTnLst>
                                </p:cTn>
                              </p:par>
                            </p:childTnLst>
                          </p:cTn>
                        </p:par>
                        <p:par>
                          <p:cTn id="1740" fill="hold">
                            <p:stCondLst>
                              <p:cond delay="12080"/>
                            </p:stCondLst>
                            <p:childTnLst>
                              <p:par>
                                <p:cTn id="1741" presetID="1" presetClass="entr" presetSubtype="0" fill="hold" grpId="0" nodeType="afterEffect">
                                  <p:stCondLst>
                                    <p:cond delay="20"/>
                                  </p:stCondLst>
                                  <p:childTnLst>
                                    <p:set>
                                      <p:cBhvr>
                                        <p:cTn id="1742" dur="1" fill="hold">
                                          <p:stCondLst>
                                            <p:cond delay="0"/>
                                          </p:stCondLst>
                                        </p:cTn>
                                        <p:tgtEl>
                                          <p:spTgt spid="16">
                                            <p:graphicEl>
                                              <a:chart seriesIdx="-4" categoryIdx="575" bldStep="category"/>
                                            </p:graphicEl>
                                          </p:spTgt>
                                        </p:tgtEl>
                                        <p:attrNameLst>
                                          <p:attrName>style.visibility</p:attrName>
                                        </p:attrNameLst>
                                      </p:cBhvr>
                                      <p:to>
                                        <p:strVal val="visible"/>
                                      </p:to>
                                    </p:set>
                                  </p:childTnLst>
                                </p:cTn>
                              </p:par>
                            </p:childTnLst>
                          </p:cTn>
                        </p:par>
                        <p:par>
                          <p:cTn id="1743" fill="hold">
                            <p:stCondLst>
                              <p:cond delay="12100"/>
                            </p:stCondLst>
                            <p:childTnLst>
                              <p:par>
                                <p:cTn id="1744" presetID="1" presetClass="entr" presetSubtype="0" fill="hold" grpId="0" nodeType="afterEffect">
                                  <p:stCondLst>
                                    <p:cond delay="20"/>
                                  </p:stCondLst>
                                  <p:childTnLst>
                                    <p:set>
                                      <p:cBhvr>
                                        <p:cTn id="1745" dur="1" fill="hold">
                                          <p:stCondLst>
                                            <p:cond delay="0"/>
                                          </p:stCondLst>
                                        </p:cTn>
                                        <p:tgtEl>
                                          <p:spTgt spid="16">
                                            <p:graphicEl>
                                              <a:chart seriesIdx="-4" categoryIdx="576" bldStep="category"/>
                                            </p:graphicEl>
                                          </p:spTgt>
                                        </p:tgtEl>
                                        <p:attrNameLst>
                                          <p:attrName>style.visibility</p:attrName>
                                        </p:attrNameLst>
                                      </p:cBhvr>
                                      <p:to>
                                        <p:strVal val="visible"/>
                                      </p:to>
                                    </p:set>
                                  </p:childTnLst>
                                </p:cTn>
                              </p:par>
                            </p:childTnLst>
                          </p:cTn>
                        </p:par>
                        <p:par>
                          <p:cTn id="1746" fill="hold">
                            <p:stCondLst>
                              <p:cond delay="12120"/>
                            </p:stCondLst>
                            <p:childTnLst>
                              <p:par>
                                <p:cTn id="1747" presetID="1" presetClass="entr" presetSubtype="0" fill="hold" grpId="0" nodeType="afterEffect">
                                  <p:stCondLst>
                                    <p:cond delay="20"/>
                                  </p:stCondLst>
                                  <p:childTnLst>
                                    <p:set>
                                      <p:cBhvr>
                                        <p:cTn id="1748" dur="1" fill="hold">
                                          <p:stCondLst>
                                            <p:cond delay="0"/>
                                          </p:stCondLst>
                                        </p:cTn>
                                        <p:tgtEl>
                                          <p:spTgt spid="16">
                                            <p:graphicEl>
                                              <a:chart seriesIdx="-4" categoryIdx="577" bldStep="category"/>
                                            </p:graphicEl>
                                          </p:spTgt>
                                        </p:tgtEl>
                                        <p:attrNameLst>
                                          <p:attrName>style.visibility</p:attrName>
                                        </p:attrNameLst>
                                      </p:cBhvr>
                                      <p:to>
                                        <p:strVal val="visible"/>
                                      </p:to>
                                    </p:set>
                                  </p:childTnLst>
                                </p:cTn>
                              </p:par>
                            </p:childTnLst>
                          </p:cTn>
                        </p:par>
                        <p:par>
                          <p:cTn id="1749" fill="hold">
                            <p:stCondLst>
                              <p:cond delay="12140"/>
                            </p:stCondLst>
                            <p:childTnLst>
                              <p:par>
                                <p:cTn id="1750" presetID="1" presetClass="entr" presetSubtype="0" fill="hold" grpId="0" nodeType="afterEffect">
                                  <p:stCondLst>
                                    <p:cond delay="20"/>
                                  </p:stCondLst>
                                  <p:childTnLst>
                                    <p:set>
                                      <p:cBhvr>
                                        <p:cTn id="1751" dur="1" fill="hold">
                                          <p:stCondLst>
                                            <p:cond delay="0"/>
                                          </p:stCondLst>
                                        </p:cTn>
                                        <p:tgtEl>
                                          <p:spTgt spid="16">
                                            <p:graphicEl>
                                              <a:chart seriesIdx="-4" categoryIdx="578" bldStep="category"/>
                                            </p:graphicEl>
                                          </p:spTgt>
                                        </p:tgtEl>
                                        <p:attrNameLst>
                                          <p:attrName>style.visibility</p:attrName>
                                        </p:attrNameLst>
                                      </p:cBhvr>
                                      <p:to>
                                        <p:strVal val="visible"/>
                                      </p:to>
                                    </p:set>
                                  </p:childTnLst>
                                </p:cTn>
                              </p:par>
                            </p:childTnLst>
                          </p:cTn>
                        </p:par>
                        <p:par>
                          <p:cTn id="1752" fill="hold">
                            <p:stCondLst>
                              <p:cond delay="12160"/>
                            </p:stCondLst>
                            <p:childTnLst>
                              <p:par>
                                <p:cTn id="1753" presetID="1" presetClass="entr" presetSubtype="0" fill="hold" grpId="0" nodeType="afterEffect">
                                  <p:stCondLst>
                                    <p:cond delay="20"/>
                                  </p:stCondLst>
                                  <p:childTnLst>
                                    <p:set>
                                      <p:cBhvr>
                                        <p:cTn id="1754" dur="1" fill="hold">
                                          <p:stCondLst>
                                            <p:cond delay="0"/>
                                          </p:stCondLst>
                                        </p:cTn>
                                        <p:tgtEl>
                                          <p:spTgt spid="16">
                                            <p:graphicEl>
                                              <a:chart seriesIdx="-4" categoryIdx="579" bldStep="category"/>
                                            </p:graphicEl>
                                          </p:spTgt>
                                        </p:tgtEl>
                                        <p:attrNameLst>
                                          <p:attrName>style.visibility</p:attrName>
                                        </p:attrNameLst>
                                      </p:cBhvr>
                                      <p:to>
                                        <p:strVal val="visible"/>
                                      </p:to>
                                    </p:set>
                                  </p:childTnLst>
                                </p:cTn>
                              </p:par>
                            </p:childTnLst>
                          </p:cTn>
                        </p:par>
                        <p:par>
                          <p:cTn id="1755" fill="hold">
                            <p:stCondLst>
                              <p:cond delay="12180"/>
                            </p:stCondLst>
                            <p:childTnLst>
                              <p:par>
                                <p:cTn id="1756" presetID="1" presetClass="entr" presetSubtype="0" fill="hold" grpId="0" nodeType="afterEffect">
                                  <p:stCondLst>
                                    <p:cond delay="20"/>
                                  </p:stCondLst>
                                  <p:childTnLst>
                                    <p:set>
                                      <p:cBhvr>
                                        <p:cTn id="1757" dur="1" fill="hold">
                                          <p:stCondLst>
                                            <p:cond delay="0"/>
                                          </p:stCondLst>
                                        </p:cTn>
                                        <p:tgtEl>
                                          <p:spTgt spid="16">
                                            <p:graphicEl>
                                              <a:chart seriesIdx="-4" categoryIdx="580" bldStep="category"/>
                                            </p:graphicEl>
                                          </p:spTgt>
                                        </p:tgtEl>
                                        <p:attrNameLst>
                                          <p:attrName>style.visibility</p:attrName>
                                        </p:attrNameLst>
                                      </p:cBhvr>
                                      <p:to>
                                        <p:strVal val="visible"/>
                                      </p:to>
                                    </p:set>
                                  </p:childTnLst>
                                </p:cTn>
                              </p:par>
                            </p:childTnLst>
                          </p:cTn>
                        </p:par>
                        <p:par>
                          <p:cTn id="1758" fill="hold">
                            <p:stCondLst>
                              <p:cond delay="12200"/>
                            </p:stCondLst>
                            <p:childTnLst>
                              <p:par>
                                <p:cTn id="1759" presetID="1" presetClass="entr" presetSubtype="0" fill="hold" grpId="0" nodeType="afterEffect">
                                  <p:stCondLst>
                                    <p:cond delay="20"/>
                                  </p:stCondLst>
                                  <p:childTnLst>
                                    <p:set>
                                      <p:cBhvr>
                                        <p:cTn id="1760" dur="1" fill="hold">
                                          <p:stCondLst>
                                            <p:cond delay="0"/>
                                          </p:stCondLst>
                                        </p:cTn>
                                        <p:tgtEl>
                                          <p:spTgt spid="16">
                                            <p:graphicEl>
                                              <a:chart seriesIdx="-4" categoryIdx="581" bldStep="category"/>
                                            </p:graphicEl>
                                          </p:spTgt>
                                        </p:tgtEl>
                                        <p:attrNameLst>
                                          <p:attrName>style.visibility</p:attrName>
                                        </p:attrNameLst>
                                      </p:cBhvr>
                                      <p:to>
                                        <p:strVal val="visible"/>
                                      </p:to>
                                    </p:set>
                                  </p:childTnLst>
                                </p:cTn>
                              </p:par>
                            </p:childTnLst>
                          </p:cTn>
                        </p:par>
                        <p:par>
                          <p:cTn id="1761" fill="hold">
                            <p:stCondLst>
                              <p:cond delay="12220"/>
                            </p:stCondLst>
                            <p:childTnLst>
                              <p:par>
                                <p:cTn id="1762" presetID="1" presetClass="entr" presetSubtype="0" fill="hold" grpId="0" nodeType="afterEffect">
                                  <p:stCondLst>
                                    <p:cond delay="20"/>
                                  </p:stCondLst>
                                  <p:childTnLst>
                                    <p:set>
                                      <p:cBhvr>
                                        <p:cTn id="1763" dur="1" fill="hold">
                                          <p:stCondLst>
                                            <p:cond delay="0"/>
                                          </p:stCondLst>
                                        </p:cTn>
                                        <p:tgtEl>
                                          <p:spTgt spid="16">
                                            <p:graphicEl>
                                              <a:chart seriesIdx="-4" categoryIdx="582" bldStep="category"/>
                                            </p:graphicEl>
                                          </p:spTgt>
                                        </p:tgtEl>
                                        <p:attrNameLst>
                                          <p:attrName>style.visibility</p:attrName>
                                        </p:attrNameLst>
                                      </p:cBhvr>
                                      <p:to>
                                        <p:strVal val="visible"/>
                                      </p:to>
                                    </p:set>
                                  </p:childTnLst>
                                </p:cTn>
                              </p:par>
                            </p:childTnLst>
                          </p:cTn>
                        </p:par>
                        <p:par>
                          <p:cTn id="1764" fill="hold">
                            <p:stCondLst>
                              <p:cond delay="12240"/>
                            </p:stCondLst>
                            <p:childTnLst>
                              <p:par>
                                <p:cTn id="1765" presetID="1" presetClass="entr" presetSubtype="0" fill="hold" grpId="0" nodeType="afterEffect">
                                  <p:stCondLst>
                                    <p:cond delay="20"/>
                                  </p:stCondLst>
                                  <p:childTnLst>
                                    <p:set>
                                      <p:cBhvr>
                                        <p:cTn id="1766" dur="1" fill="hold">
                                          <p:stCondLst>
                                            <p:cond delay="0"/>
                                          </p:stCondLst>
                                        </p:cTn>
                                        <p:tgtEl>
                                          <p:spTgt spid="16">
                                            <p:graphicEl>
                                              <a:chart seriesIdx="-4" categoryIdx="583" bldStep="category"/>
                                            </p:graphicEl>
                                          </p:spTgt>
                                        </p:tgtEl>
                                        <p:attrNameLst>
                                          <p:attrName>style.visibility</p:attrName>
                                        </p:attrNameLst>
                                      </p:cBhvr>
                                      <p:to>
                                        <p:strVal val="visible"/>
                                      </p:to>
                                    </p:set>
                                  </p:childTnLst>
                                </p:cTn>
                              </p:par>
                            </p:childTnLst>
                          </p:cTn>
                        </p:par>
                        <p:par>
                          <p:cTn id="1767" fill="hold">
                            <p:stCondLst>
                              <p:cond delay="12260"/>
                            </p:stCondLst>
                            <p:childTnLst>
                              <p:par>
                                <p:cTn id="1768" presetID="1" presetClass="entr" presetSubtype="0" fill="hold" grpId="0" nodeType="afterEffect">
                                  <p:stCondLst>
                                    <p:cond delay="20"/>
                                  </p:stCondLst>
                                  <p:childTnLst>
                                    <p:set>
                                      <p:cBhvr>
                                        <p:cTn id="1769" dur="1" fill="hold">
                                          <p:stCondLst>
                                            <p:cond delay="0"/>
                                          </p:stCondLst>
                                        </p:cTn>
                                        <p:tgtEl>
                                          <p:spTgt spid="16">
                                            <p:graphicEl>
                                              <a:chart seriesIdx="-4" categoryIdx="584" bldStep="category"/>
                                            </p:graphicEl>
                                          </p:spTgt>
                                        </p:tgtEl>
                                        <p:attrNameLst>
                                          <p:attrName>style.visibility</p:attrName>
                                        </p:attrNameLst>
                                      </p:cBhvr>
                                      <p:to>
                                        <p:strVal val="visible"/>
                                      </p:to>
                                    </p:set>
                                  </p:childTnLst>
                                </p:cTn>
                              </p:par>
                            </p:childTnLst>
                          </p:cTn>
                        </p:par>
                        <p:par>
                          <p:cTn id="1770" fill="hold">
                            <p:stCondLst>
                              <p:cond delay="12280"/>
                            </p:stCondLst>
                            <p:childTnLst>
                              <p:par>
                                <p:cTn id="1771" presetID="1" presetClass="entr" presetSubtype="0" fill="hold" grpId="0" nodeType="afterEffect">
                                  <p:stCondLst>
                                    <p:cond delay="20"/>
                                  </p:stCondLst>
                                  <p:childTnLst>
                                    <p:set>
                                      <p:cBhvr>
                                        <p:cTn id="1772" dur="1" fill="hold">
                                          <p:stCondLst>
                                            <p:cond delay="0"/>
                                          </p:stCondLst>
                                        </p:cTn>
                                        <p:tgtEl>
                                          <p:spTgt spid="16">
                                            <p:graphicEl>
                                              <a:chart seriesIdx="-4" categoryIdx="585" bldStep="category"/>
                                            </p:graphicEl>
                                          </p:spTgt>
                                        </p:tgtEl>
                                        <p:attrNameLst>
                                          <p:attrName>style.visibility</p:attrName>
                                        </p:attrNameLst>
                                      </p:cBhvr>
                                      <p:to>
                                        <p:strVal val="visible"/>
                                      </p:to>
                                    </p:set>
                                  </p:childTnLst>
                                </p:cTn>
                              </p:par>
                            </p:childTnLst>
                          </p:cTn>
                        </p:par>
                        <p:par>
                          <p:cTn id="1773" fill="hold">
                            <p:stCondLst>
                              <p:cond delay="12300"/>
                            </p:stCondLst>
                            <p:childTnLst>
                              <p:par>
                                <p:cTn id="1774" presetID="1" presetClass="entr" presetSubtype="0" fill="hold" grpId="0" nodeType="afterEffect">
                                  <p:stCondLst>
                                    <p:cond delay="20"/>
                                  </p:stCondLst>
                                  <p:childTnLst>
                                    <p:set>
                                      <p:cBhvr>
                                        <p:cTn id="1775" dur="1" fill="hold">
                                          <p:stCondLst>
                                            <p:cond delay="0"/>
                                          </p:stCondLst>
                                        </p:cTn>
                                        <p:tgtEl>
                                          <p:spTgt spid="16">
                                            <p:graphicEl>
                                              <a:chart seriesIdx="-4" categoryIdx="586" bldStep="category"/>
                                            </p:graphicEl>
                                          </p:spTgt>
                                        </p:tgtEl>
                                        <p:attrNameLst>
                                          <p:attrName>style.visibility</p:attrName>
                                        </p:attrNameLst>
                                      </p:cBhvr>
                                      <p:to>
                                        <p:strVal val="visible"/>
                                      </p:to>
                                    </p:set>
                                  </p:childTnLst>
                                </p:cTn>
                              </p:par>
                            </p:childTnLst>
                          </p:cTn>
                        </p:par>
                        <p:par>
                          <p:cTn id="1776" fill="hold">
                            <p:stCondLst>
                              <p:cond delay="12320"/>
                            </p:stCondLst>
                            <p:childTnLst>
                              <p:par>
                                <p:cTn id="1777" presetID="1" presetClass="entr" presetSubtype="0" fill="hold" grpId="0" nodeType="afterEffect">
                                  <p:stCondLst>
                                    <p:cond delay="20"/>
                                  </p:stCondLst>
                                  <p:childTnLst>
                                    <p:set>
                                      <p:cBhvr>
                                        <p:cTn id="1778" dur="1" fill="hold">
                                          <p:stCondLst>
                                            <p:cond delay="0"/>
                                          </p:stCondLst>
                                        </p:cTn>
                                        <p:tgtEl>
                                          <p:spTgt spid="16">
                                            <p:graphicEl>
                                              <a:chart seriesIdx="-4" categoryIdx="587" bldStep="category"/>
                                            </p:graphicEl>
                                          </p:spTgt>
                                        </p:tgtEl>
                                        <p:attrNameLst>
                                          <p:attrName>style.visibility</p:attrName>
                                        </p:attrNameLst>
                                      </p:cBhvr>
                                      <p:to>
                                        <p:strVal val="visible"/>
                                      </p:to>
                                    </p:set>
                                  </p:childTnLst>
                                </p:cTn>
                              </p:par>
                            </p:childTnLst>
                          </p:cTn>
                        </p:par>
                        <p:par>
                          <p:cTn id="1779" fill="hold">
                            <p:stCondLst>
                              <p:cond delay="12340"/>
                            </p:stCondLst>
                            <p:childTnLst>
                              <p:par>
                                <p:cTn id="1780" presetID="1" presetClass="entr" presetSubtype="0" fill="hold" grpId="0" nodeType="afterEffect">
                                  <p:stCondLst>
                                    <p:cond delay="20"/>
                                  </p:stCondLst>
                                  <p:childTnLst>
                                    <p:set>
                                      <p:cBhvr>
                                        <p:cTn id="1781" dur="1" fill="hold">
                                          <p:stCondLst>
                                            <p:cond delay="0"/>
                                          </p:stCondLst>
                                        </p:cTn>
                                        <p:tgtEl>
                                          <p:spTgt spid="16">
                                            <p:graphicEl>
                                              <a:chart seriesIdx="-4" categoryIdx="588" bldStep="category"/>
                                            </p:graphicEl>
                                          </p:spTgt>
                                        </p:tgtEl>
                                        <p:attrNameLst>
                                          <p:attrName>style.visibility</p:attrName>
                                        </p:attrNameLst>
                                      </p:cBhvr>
                                      <p:to>
                                        <p:strVal val="visible"/>
                                      </p:to>
                                    </p:set>
                                  </p:childTnLst>
                                </p:cTn>
                              </p:par>
                            </p:childTnLst>
                          </p:cTn>
                        </p:par>
                        <p:par>
                          <p:cTn id="1782" fill="hold">
                            <p:stCondLst>
                              <p:cond delay="12360"/>
                            </p:stCondLst>
                            <p:childTnLst>
                              <p:par>
                                <p:cTn id="1783" presetID="1" presetClass="entr" presetSubtype="0" fill="hold" grpId="0" nodeType="afterEffect">
                                  <p:stCondLst>
                                    <p:cond delay="20"/>
                                  </p:stCondLst>
                                  <p:childTnLst>
                                    <p:set>
                                      <p:cBhvr>
                                        <p:cTn id="1784" dur="1" fill="hold">
                                          <p:stCondLst>
                                            <p:cond delay="0"/>
                                          </p:stCondLst>
                                        </p:cTn>
                                        <p:tgtEl>
                                          <p:spTgt spid="16">
                                            <p:graphicEl>
                                              <a:chart seriesIdx="-4" categoryIdx="589" bldStep="category"/>
                                            </p:graphicEl>
                                          </p:spTgt>
                                        </p:tgtEl>
                                        <p:attrNameLst>
                                          <p:attrName>style.visibility</p:attrName>
                                        </p:attrNameLst>
                                      </p:cBhvr>
                                      <p:to>
                                        <p:strVal val="visible"/>
                                      </p:to>
                                    </p:set>
                                  </p:childTnLst>
                                </p:cTn>
                              </p:par>
                            </p:childTnLst>
                          </p:cTn>
                        </p:par>
                        <p:par>
                          <p:cTn id="1785" fill="hold">
                            <p:stCondLst>
                              <p:cond delay="12380"/>
                            </p:stCondLst>
                            <p:childTnLst>
                              <p:par>
                                <p:cTn id="1786" presetID="1" presetClass="entr" presetSubtype="0" fill="hold" grpId="0" nodeType="afterEffect">
                                  <p:stCondLst>
                                    <p:cond delay="20"/>
                                  </p:stCondLst>
                                  <p:childTnLst>
                                    <p:set>
                                      <p:cBhvr>
                                        <p:cTn id="1787" dur="1" fill="hold">
                                          <p:stCondLst>
                                            <p:cond delay="0"/>
                                          </p:stCondLst>
                                        </p:cTn>
                                        <p:tgtEl>
                                          <p:spTgt spid="16">
                                            <p:graphicEl>
                                              <a:chart seriesIdx="-4" categoryIdx="590" bldStep="category"/>
                                            </p:graphicEl>
                                          </p:spTgt>
                                        </p:tgtEl>
                                        <p:attrNameLst>
                                          <p:attrName>style.visibility</p:attrName>
                                        </p:attrNameLst>
                                      </p:cBhvr>
                                      <p:to>
                                        <p:strVal val="visible"/>
                                      </p:to>
                                    </p:set>
                                  </p:childTnLst>
                                </p:cTn>
                              </p:par>
                            </p:childTnLst>
                          </p:cTn>
                        </p:par>
                        <p:par>
                          <p:cTn id="1788" fill="hold">
                            <p:stCondLst>
                              <p:cond delay="12400"/>
                            </p:stCondLst>
                            <p:childTnLst>
                              <p:par>
                                <p:cTn id="1789" presetID="1" presetClass="entr" presetSubtype="0" fill="hold" grpId="0" nodeType="afterEffect">
                                  <p:stCondLst>
                                    <p:cond delay="20"/>
                                  </p:stCondLst>
                                  <p:childTnLst>
                                    <p:set>
                                      <p:cBhvr>
                                        <p:cTn id="1790" dur="1" fill="hold">
                                          <p:stCondLst>
                                            <p:cond delay="0"/>
                                          </p:stCondLst>
                                        </p:cTn>
                                        <p:tgtEl>
                                          <p:spTgt spid="16">
                                            <p:graphicEl>
                                              <a:chart seriesIdx="-4" categoryIdx="591" bldStep="category"/>
                                            </p:graphicEl>
                                          </p:spTgt>
                                        </p:tgtEl>
                                        <p:attrNameLst>
                                          <p:attrName>style.visibility</p:attrName>
                                        </p:attrNameLst>
                                      </p:cBhvr>
                                      <p:to>
                                        <p:strVal val="visible"/>
                                      </p:to>
                                    </p:set>
                                  </p:childTnLst>
                                </p:cTn>
                              </p:par>
                            </p:childTnLst>
                          </p:cTn>
                        </p:par>
                        <p:par>
                          <p:cTn id="1791" fill="hold">
                            <p:stCondLst>
                              <p:cond delay="12420"/>
                            </p:stCondLst>
                            <p:childTnLst>
                              <p:par>
                                <p:cTn id="1792" presetID="1" presetClass="entr" presetSubtype="0" fill="hold" grpId="0" nodeType="afterEffect">
                                  <p:stCondLst>
                                    <p:cond delay="20"/>
                                  </p:stCondLst>
                                  <p:childTnLst>
                                    <p:set>
                                      <p:cBhvr>
                                        <p:cTn id="1793" dur="1" fill="hold">
                                          <p:stCondLst>
                                            <p:cond delay="0"/>
                                          </p:stCondLst>
                                        </p:cTn>
                                        <p:tgtEl>
                                          <p:spTgt spid="16">
                                            <p:graphicEl>
                                              <a:chart seriesIdx="-4" categoryIdx="592" bldStep="category"/>
                                            </p:graphicEl>
                                          </p:spTgt>
                                        </p:tgtEl>
                                        <p:attrNameLst>
                                          <p:attrName>style.visibility</p:attrName>
                                        </p:attrNameLst>
                                      </p:cBhvr>
                                      <p:to>
                                        <p:strVal val="visible"/>
                                      </p:to>
                                    </p:set>
                                  </p:childTnLst>
                                </p:cTn>
                              </p:par>
                            </p:childTnLst>
                          </p:cTn>
                        </p:par>
                        <p:par>
                          <p:cTn id="1794" fill="hold">
                            <p:stCondLst>
                              <p:cond delay="12440"/>
                            </p:stCondLst>
                            <p:childTnLst>
                              <p:par>
                                <p:cTn id="1795" presetID="1" presetClass="entr" presetSubtype="0" fill="hold" grpId="0" nodeType="afterEffect">
                                  <p:stCondLst>
                                    <p:cond delay="20"/>
                                  </p:stCondLst>
                                  <p:childTnLst>
                                    <p:set>
                                      <p:cBhvr>
                                        <p:cTn id="1796" dur="1" fill="hold">
                                          <p:stCondLst>
                                            <p:cond delay="0"/>
                                          </p:stCondLst>
                                        </p:cTn>
                                        <p:tgtEl>
                                          <p:spTgt spid="16">
                                            <p:graphicEl>
                                              <a:chart seriesIdx="-4" categoryIdx="593" bldStep="category"/>
                                            </p:graphicEl>
                                          </p:spTgt>
                                        </p:tgtEl>
                                        <p:attrNameLst>
                                          <p:attrName>style.visibility</p:attrName>
                                        </p:attrNameLst>
                                      </p:cBhvr>
                                      <p:to>
                                        <p:strVal val="visible"/>
                                      </p:to>
                                    </p:set>
                                  </p:childTnLst>
                                </p:cTn>
                              </p:par>
                            </p:childTnLst>
                          </p:cTn>
                        </p:par>
                        <p:par>
                          <p:cTn id="1797" fill="hold">
                            <p:stCondLst>
                              <p:cond delay="12460"/>
                            </p:stCondLst>
                            <p:childTnLst>
                              <p:par>
                                <p:cTn id="1798" presetID="1" presetClass="entr" presetSubtype="0" fill="hold" grpId="0" nodeType="afterEffect">
                                  <p:stCondLst>
                                    <p:cond delay="20"/>
                                  </p:stCondLst>
                                  <p:childTnLst>
                                    <p:set>
                                      <p:cBhvr>
                                        <p:cTn id="1799" dur="1" fill="hold">
                                          <p:stCondLst>
                                            <p:cond delay="0"/>
                                          </p:stCondLst>
                                        </p:cTn>
                                        <p:tgtEl>
                                          <p:spTgt spid="16">
                                            <p:graphicEl>
                                              <a:chart seriesIdx="-4" categoryIdx="594" bldStep="category"/>
                                            </p:graphicEl>
                                          </p:spTgt>
                                        </p:tgtEl>
                                        <p:attrNameLst>
                                          <p:attrName>style.visibility</p:attrName>
                                        </p:attrNameLst>
                                      </p:cBhvr>
                                      <p:to>
                                        <p:strVal val="visible"/>
                                      </p:to>
                                    </p:set>
                                  </p:childTnLst>
                                </p:cTn>
                              </p:par>
                            </p:childTnLst>
                          </p:cTn>
                        </p:par>
                        <p:par>
                          <p:cTn id="1800" fill="hold">
                            <p:stCondLst>
                              <p:cond delay="12480"/>
                            </p:stCondLst>
                            <p:childTnLst>
                              <p:par>
                                <p:cTn id="1801" presetID="1" presetClass="entr" presetSubtype="0" fill="hold" grpId="0" nodeType="afterEffect">
                                  <p:stCondLst>
                                    <p:cond delay="20"/>
                                  </p:stCondLst>
                                  <p:childTnLst>
                                    <p:set>
                                      <p:cBhvr>
                                        <p:cTn id="1802" dur="1" fill="hold">
                                          <p:stCondLst>
                                            <p:cond delay="0"/>
                                          </p:stCondLst>
                                        </p:cTn>
                                        <p:tgtEl>
                                          <p:spTgt spid="16">
                                            <p:graphicEl>
                                              <a:chart seriesIdx="-4" categoryIdx="595" bldStep="category"/>
                                            </p:graphicEl>
                                          </p:spTgt>
                                        </p:tgtEl>
                                        <p:attrNameLst>
                                          <p:attrName>style.visibility</p:attrName>
                                        </p:attrNameLst>
                                      </p:cBhvr>
                                      <p:to>
                                        <p:strVal val="visible"/>
                                      </p:to>
                                    </p:set>
                                  </p:childTnLst>
                                </p:cTn>
                              </p:par>
                            </p:childTnLst>
                          </p:cTn>
                        </p:par>
                        <p:par>
                          <p:cTn id="1803" fill="hold">
                            <p:stCondLst>
                              <p:cond delay="12500"/>
                            </p:stCondLst>
                            <p:childTnLst>
                              <p:par>
                                <p:cTn id="1804" presetID="1" presetClass="entr" presetSubtype="0" fill="hold" grpId="0" nodeType="afterEffect">
                                  <p:stCondLst>
                                    <p:cond delay="20"/>
                                  </p:stCondLst>
                                  <p:childTnLst>
                                    <p:set>
                                      <p:cBhvr>
                                        <p:cTn id="1805" dur="1" fill="hold">
                                          <p:stCondLst>
                                            <p:cond delay="0"/>
                                          </p:stCondLst>
                                        </p:cTn>
                                        <p:tgtEl>
                                          <p:spTgt spid="16">
                                            <p:graphicEl>
                                              <a:chart seriesIdx="-4" categoryIdx="596" bldStep="category"/>
                                            </p:graphicEl>
                                          </p:spTgt>
                                        </p:tgtEl>
                                        <p:attrNameLst>
                                          <p:attrName>style.visibility</p:attrName>
                                        </p:attrNameLst>
                                      </p:cBhvr>
                                      <p:to>
                                        <p:strVal val="visible"/>
                                      </p:to>
                                    </p:set>
                                  </p:childTnLst>
                                </p:cTn>
                              </p:par>
                            </p:childTnLst>
                          </p:cTn>
                        </p:par>
                        <p:par>
                          <p:cTn id="1806" fill="hold">
                            <p:stCondLst>
                              <p:cond delay="12520"/>
                            </p:stCondLst>
                            <p:childTnLst>
                              <p:par>
                                <p:cTn id="1807" presetID="1" presetClass="entr" presetSubtype="0" fill="hold" grpId="0" nodeType="afterEffect">
                                  <p:stCondLst>
                                    <p:cond delay="20"/>
                                  </p:stCondLst>
                                  <p:childTnLst>
                                    <p:set>
                                      <p:cBhvr>
                                        <p:cTn id="1808" dur="1" fill="hold">
                                          <p:stCondLst>
                                            <p:cond delay="0"/>
                                          </p:stCondLst>
                                        </p:cTn>
                                        <p:tgtEl>
                                          <p:spTgt spid="16">
                                            <p:graphicEl>
                                              <a:chart seriesIdx="-4" categoryIdx="597" bldStep="category"/>
                                            </p:graphicEl>
                                          </p:spTgt>
                                        </p:tgtEl>
                                        <p:attrNameLst>
                                          <p:attrName>style.visibility</p:attrName>
                                        </p:attrNameLst>
                                      </p:cBhvr>
                                      <p:to>
                                        <p:strVal val="visible"/>
                                      </p:to>
                                    </p:set>
                                  </p:childTnLst>
                                </p:cTn>
                              </p:par>
                            </p:childTnLst>
                          </p:cTn>
                        </p:par>
                        <p:par>
                          <p:cTn id="1809" fill="hold">
                            <p:stCondLst>
                              <p:cond delay="12540"/>
                            </p:stCondLst>
                            <p:childTnLst>
                              <p:par>
                                <p:cTn id="1810" presetID="1" presetClass="entr" presetSubtype="0" fill="hold" grpId="0" nodeType="afterEffect">
                                  <p:stCondLst>
                                    <p:cond delay="20"/>
                                  </p:stCondLst>
                                  <p:childTnLst>
                                    <p:set>
                                      <p:cBhvr>
                                        <p:cTn id="1811" dur="1" fill="hold">
                                          <p:stCondLst>
                                            <p:cond delay="0"/>
                                          </p:stCondLst>
                                        </p:cTn>
                                        <p:tgtEl>
                                          <p:spTgt spid="16">
                                            <p:graphicEl>
                                              <a:chart seriesIdx="-4" categoryIdx="598" bldStep="category"/>
                                            </p:graphicEl>
                                          </p:spTgt>
                                        </p:tgtEl>
                                        <p:attrNameLst>
                                          <p:attrName>style.visibility</p:attrName>
                                        </p:attrNameLst>
                                      </p:cBhvr>
                                      <p:to>
                                        <p:strVal val="visible"/>
                                      </p:to>
                                    </p:set>
                                  </p:childTnLst>
                                </p:cTn>
                              </p:par>
                            </p:childTnLst>
                          </p:cTn>
                        </p:par>
                        <p:par>
                          <p:cTn id="1812" fill="hold">
                            <p:stCondLst>
                              <p:cond delay="12560"/>
                            </p:stCondLst>
                            <p:childTnLst>
                              <p:par>
                                <p:cTn id="1813" presetID="1" presetClass="entr" presetSubtype="0" fill="hold" grpId="0" nodeType="afterEffect">
                                  <p:stCondLst>
                                    <p:cond delay="20"/>
                                  </p:stCondLst>
                                  <p:childTnLst>
                                    <p:set>
                                      <p:cBhvr>
                                        <p:cTn id="1814" dur="1" fill="hold">
                                          <p:stCondLst>
                                            <p:cond delay="0"/>
                                          </p:stCondLst>
                                        </p:cTn>
                                        <p:tgtEl>
                                          <p:spTgt spid="16">
                                            <p:graphicEl>
                                              <a:chart seriesIdx="-4" categoryIdx="599" bldStep="category"/>
                                            </p:graphicEl>
                                          </p:spTgt>
                                        </p:tgtEl>
                                        <p:attrNameLst>
                                          <p:attrName>style.visibility</p:attrName>
                                        </p:attrNameLst>
                                      </p:cBhvr>
                                      <p:to>
                                        <p:strVal val="visible"/>
                                      </p:to>
                                    </p:set>
                                  </p:childTnLst>
                                </p:cTn>
                              </p:par>
                            </p:childTnLst>
                          </p:cTn>
                        </p:par>
                        <p:par>
                          <p:cTn id="1815" fill="hold">
                            <p:stCondLst>
                              <p:cond delay="12580"/>
                            </p:stCondLst>
                            <p:childTnLst>
                              <p:par>
                                <p:cTn id="1816" presetID="1" presetClass="entr" presetSubtype="0" fill="hold" grpId="0" nodeType="afterEffect">
                                  <p:stCondLst>
                                    <p:cond delay="20"/>
                                  </p:stCondLst>
                                  <p:childTnLst>
                                    <p:set>
                                      <p:cBhvr>
                                        <p:cTn id="1817" dur="1" fill="hold">
                                          <p:stCondLst>
                                            <p:cond delay="0"/>
                                          </p:stCondLst>
                                        </p:cTn>
                                        <p:tgtEl>
                                          <p:spTgt spid="16">
                                            <p:graphicEl>
                                              <a:chart seriesIdx="-4" categoryIdx="600" bldStep="category"/>
                                            </p:graphicEl>
                                          </p:spTgt>
                                        </p:tgtEl>
                                        <p:attrNameLst>
                                          <p:attrName>style.visibility</p:attrName>
                                        </p:attrNameLst>
                                      </p:cBhvr>
                                      <p:to>
                                        <p:strVal val="visible"/>
                                      </p:to>
                                    </p:set>
                                  </p:childTnLst>
                                </p:cTn>
                              </p:par>
                            </p:childTnLst>
                          </p:cTn>
                        </p:par>
                        <p:par>
                          <p:cTn id="1818" fill="hold">
                            <p:stCondLst>
                              <p:cond delay="12600"/>
                            </p:stCondLst>
                            <p:childTnLst>
                              <p:par>
                                <p:cTn id="1819" presetID="1" presetClass="entr" presetSubtype="0" fill="hold" grpId="0" nodeType="afterEffect">
                                  <p:stCondLst>
                                    <p:cond delay="20"/>
                                  </p:stCondLst>
                                  <p:childTnLst>
                                    <p:set>
                                      <p:cBhvr>
                                        <p:cTn id="1820" dur="1" fill="hold">
                                          <p:stCondLst>
                                            <p:cond delay="0"/>
                                          </p:stCondLst>
                                        </p:cTn>
                                        <p:tgtEl>
                                          <p:spTgt spid="16">
                                            <p:graphicEl>
                                              <a:chart seriesIdx="-4" categoryIdx="601" bldStep="category"/>
                                            </p:graphicEl>
                                          </p:spTgt>
                                        </p:tgtEl>
                                        <p:attrNameLst>
                                          <p:attrName>style.visibility</p:attrName>
                                        </p:attrNameLst>
                                      </p:cBhvr>
                                      <p:to>
                                        <p:strVal val="visible"/>
                                      </p:to>
                                    </p:set>
                                  </p:childTnLst>
                                </p:cTn>
                              </p:par>
                            </p:childTnLst>
                          </p:cTn>
                        </p:par>
                        <p:par>
                          <p:cTn id="1821" fill="hold">
                            <p:stCondLst>
                              <p:cond delay="12620"/>
                            </p:stCondLst>
                            <p:childTnLst>
                              <p:par>
                                <p:cTn id="1822" presetID="1" presetClass="entr" presetSubtype="0" fill="hold" grpId="0" nodeType="afterEffect">
                                  <p:stCondLst>
                                    <p:cond delay="20"/>
                                  </p:stCondLst>
                                  <p:childTnLst>
                                    <p:set>
                                      <p:cBhvr>
                                        <p:cTn id="1823" dur="1" fill="hold">
                                          <p:stCondLst>
                                            <p:cond delay="0"/>
                                          </p:stCondLst>
                                        </p:cTn>
                                        <p:tgtEl>
                                          <p:spTgt spid="16">
                                            <p:graphicEl>
                                              <a:chart seriesIdx="-4" categoryIdx="602" bldStep="category"/>
                                            </p:graphicEl>
                                          </p:spTgt>
                                        </p:tgtEl>
                                        <p:attrNameLst>
                                          <p:attrName>style.visibility</p:attrName>
                                        </p:attrNameLst>
                                      </p:cBhvr>
                                      <p:to>
                                        <p:strVal val="visible"/>
                                      </p:to>
                                    </p:set>
                                  </p:childTnLst>
                                </p:cTn>
                              </p:par>
                            </p:childTnLst>
                          </p:cTn>
                        </p:par>
                        <p:par>
                          <p:cTn id="1824" fill="hold">
                            <p:stCondLst>
                              <p:cond delay="12640"/>
                            </p:stCondLst>
                            <p:childTnLst>
                              <p:par>
                                <p:cTn id="1825" presetID="1" presetClass="entr" presetSubtype="0" fill="hold" grpId="0" nodeType="afterEffect">
                                  <p:stCondLst>
                                    <p:cond delay="20"/>
                                  </p:stCondLst>
                                  <p:childTnLst>
                                    <p:set>
                                      <p:cBhvr>
                                        <p:cTn id="1826" dur="1" fill="hold">
                                          <p:stCondLst>
                                            <p:cond delay="0"/>
                                          </p:stCondLst>
                                        </p:cTn>
                                        <p:tgtEl>
                                          <p:spTgt spid="16">
                                            <p:graphicEl>
                                              <a:chart seriesIdx="-4" categoryIdx="603" bldStep="category"/>
                                            </p:graphicEl>
                                          </p:spTgt>
                                        </p:tgtEl>
                                        <p:attrNameLst>
                                          <p:attrName>style.visibility</p:attrName>
                                        </p:attrNameLst>
                                      </p:cBhvr>
                                      <p:to>
                                        <p:strVal val="visible"/>
                                      </p:to>
                                    </p:set>
                                  </p:childTnLst>
                                </p:cTn>
                              </p:par>
                            </p:childTnLst>
                          </p:cTn>
                        </p:par>
                        <p:par>
                          <p:cTn id="1827" fill="hold">
                            <p:stCondLst>
                              <p:cond delay="12660"/>
                            </p:stCondLst>
                            <p:childTnLst>
                              <p:par>
                                <p:cTn id="1828" presetID="1" presetClass="entr" presetSubtype="0" fill="hold" grpId="0" nodeType="afterEffect">
                                  <p:stCondLst>
                                    <p:cond delay="20"/>
                                  </p:stCondLst>
                                  <p:childTnLst>
                                    <p:set>
                                      <p:cBhvr>
                                        <p:cTn id="1829" dur="1" fill="hold">
                                          <p:stCondLst>
                                            <p:cond delay="0"/>
                                          </p:stCondLst>
                                        </p:cTn>
                                        <p:tgtEl>
                                          <p:spTgt spid="16">
                                            <p:graphicEl>
                                              <a:chart seriesIdx="-4" categoryIdx="604" bldStep="category"/>
                                            </p:graphicEl>
                                          </p:spTgt>
                                        </p:tgtEl>
                                        <p:attrNameLst>
                                          <p:attrName>style.visibility</p:attrName>
                                        </p:attrNameLst>
                                      </p:cBhvr>
                                      <p:to>
                                        <p:strVal val="visible"/>
                                      </p:to>
                                    </p:set>
                                  </p:childTnLst>
                                </p:cTn>
                              </p:par>
                            </p:childTnLst>
                          </p:cTn>
                        </p:par>
                        <p:par>
                          <p:cTn id="1830" fill="hold">
                            <p:stCondLst>
                              <p:cond delay="12680"/>
                            </p:stCondLst>
                            <p:childTnLst>
                              <p:par>
                                <p:cTn id="1831" presetID="1" presetClass="entr" presetSubtype="0" fill="hold" grpId="0" nodeType="afterEffect">
                                  <p:stCondLst>
                                    <p:cond delay="20"/>
                                  </p:stCondLst>
                                  <p:childTnLst>
                                    <p:set>
                                      <p:cBhvr>
                                        <p:cTn id="1832" dur="1" fill="hold">
                                          <p:stCondLst>
                                            <p:cond delay="0"/>
                                          </p:stCondLst>
                                        </p:cTn>
                                        <p:tgtEl>
                                          <p:spTgt spid="16">
                                            <p:graphicEl>
                                              <a:chart seriesIdx="-4" categoryIdx="605" bldStep="category"/>
                                            </p:graphicEl>
                                          </p:spTgt>
                                        </p:tgtEl>
                                        <p:attrNameLst>
                                          <p:attrName>style.visibility</p:attrName>
                                        </p:attrNameLst>
                                      </p:cBhvr>
                                      <p:to>
                                        <p:strVal val="visible"/>
                                      </p:to>
                                    </p:set>
                                  </p:childTnLst>
                                </p:cTn>
                              </p:par>
                            </p:childTnLst>
                          </p:cTn>
                        </p:par>
                        <p:par>
                          <p:cTn id="1833" fill="hold">
                            <p:stCondLst>
                              <p:cond delay="12700"/>
                            </p:stCondLst>
                            <p:childTnLst>
                              <p:par>
                                <p:cTn id="1834" presetID="1" presetClass="entr" presetSubtype="0" fill="hold" grpId="0" nodeType="afterEffect">
                                  <p:stCondLst>
                                    <p:cond delay="20"/>
                                  </p:stCondLst>
                                  <p:childTnLst>
                                    <p:set>
                                      <p:cBhvr>
                                        <p:cTn id="1835" dur="1" fill="hold">
                                          <p:stCondLst>
                                            <p:cond delay="0"/>
                                          </p:stCondLst>
                                        </p:cTn>
                                        <p:tgtEl>
                                          <p:spTgt spid="16">
                                            <p:graphicEl>
                                              <a:chart seriesIdx="-4" categoryIdx="606" bldStep="category"/>
                                            </p:graphicEl>
                                          </p:spTgt>
                                        </p:tgtEl>
                                        <p:attrNameLst>
                                          <p:attrName>style.visibility</p:attrName>
                                        </p:attrNameLst>
                                      </p:cBhvr>
                                      <p:to>
                                        <p:strVal val="visible"/>
                                      </p:to>
                                    </p:set>
                                  </p:childTnLst>
                                </p:cTn>
                              </p:par>
                            </p:childTnLst>
                          </p:cTn>
                        </p:par>
                        <p:par>
                          <p:cTn id="1836" fill="hold">
                            <p:stCondLst>
                              <p:cond delay="12720"/>
                            </p:stCondLst>
                            <p:childTnLst>
                              <p:par>
                                <p:cTn id="1837" presetID="1" presetClass="entr" presetSubtype="0" fill="hold" grpId="0" nodeType="afterEffect">
                                  <p:stCondLst>
                                    <p:cond delay="20"/>
                                  </p:stCondLst>
                                  <p:childTnLst>
                                    <p:set>
                                      <p:cBhvr>
                                        <p:cTn id="1838" dur="1" fill="hold">
                                          <p:stCondLst>
                                            <p:cond delay="0"/>
                                          </p:stCondLst>
                                        </p:cTn>
                                        <p:tgtEl>
                                          <p:spTgt spid="16">
                                            <p:graphicEl>
                                              <a:chart seriesIdx="-4" categoryIdx="607" bldStep="category"/>
                                            </p:graphicEl>
                                          </p:spTgt>
                                        </p:tgtEl>
                                        <p:attrNameLst>
                                          <p:attrName>style.visibility</p:attrName>
                                        </p:attrNameLst>
                                      </p:cBhvr>
                                      <p:to>
                                        <p:strVal val="visible"/>
                                      </p:to>
                                    </p:set>
                                  </p:childTnLst>
                                </p:cTn>
                              </p:par>
                            </p:childTnLst>
                          </p:cTn>
                        </p:par>
                        <p:par>
                          <p:cTn id="1839" fill="hold">
                            <p:stCondLst>
                              <p:cond delay="12740"/>
                            </p:stCondLst>
                            <p:childTnLst>
                              <p:par>
                                <p:cTn id="1840" presetID="1" presetClass="entr" presetSubtype="0" fill="hold" grpId="0" nodeType="afterEffect">
                                  <p:stCondLst>
                                    <p:cond delay="20"/>
                                  </p:stCondLst>
                                  <p:childTnLst>
                                    <p:set>
                                      <p:cBhvr>
                                        <p:cTn id="1841" dur="1" fill="hold">
                                          <p:stCondLst>
                                            <p:cond delay="0"/>
                                          </p:stCondLst>
                                        </p:cTn>
                                        <p:tgtEl>
                                          <p:spTgt spid="16">
                                            <p:graphicEl>
                                              <a:chart seriesIdx="-4" categoryIdx="608" bldStep="category"/>
                                            </p:graphicEl>
                                          </p:spTgt>
                                        </p:tgtEl>
                                        <p:attrNameLst>
                                          <p:attrName>style.visibility</p:attrName>
                                        </p:attrNameLst>
                                      </p:cBhvr>
                                      <p:to>
                                        <p:strVal val="visible"/>
                                      </p:to>
                                    </p:set>
                                  </p:childTnLst>
                                </p:cTn>
                              </p:par>
                            </p:childTnLst>
                          </p:cTn>
                        </p:par>
                        <p:par>
                          <p:cTn id="1842" fill="hold">
                            <p:stCondLst>
                              <p:cond delay="12760"/>
                            </p:stCondLst>
                            <p:childTnLst>
                              <p:par>
                                <p:cTn id="1843" presetID="1" presetClass="entr" presetSubtype="0" fill="hold" grpId="0" nodeType="afterEffect">
                                  <p:stCondLst>
                                    <p:cond delay="20"/>
                                  </p:stCondLst>
                                  <p:childTnLst>
                                    <p:set>
                                      <p:cBhvr>
                                        <p:cTn id="1844" dur="1" fill="hold">
                                          <p:stCondLst>
                                            <p:cond delay="0"/>
                                          </p:stCondLst>
                                        </p:cTn>
                                        <p:tgtEl>
                                          <p:spTgt spid="16">
                                            <p:graphicEl>
                                              <a:chart seriesIdx="-4" categoryIdx="609" bldStep="category"/>
                                            </p:graphicEl>
                                          </p:spTgt>
                                        </p:tgtEl>
                                        <p:attrNameLst>
                                          <p:attrName>style.visibility</p:attrName>
                                        </p:attrNameLst>
                                      </p:cBhvr>
                                      <p:to>
                                        <p:strVal val="visible"/>
                                      </p:to>
                                    </p:set>
                                  </p:childTnLst>
                                </p:cTn>
                              </p:par>
                            </p:childTnLst>
                          </p:cTn>
                        </p:par>
                        <p:par>
                          <p:cTn id="1845" fill="hold">
                            <p:stCondLst>
                              <p:cond delay="12780"/>
                            </p:stCondLst>
                            <p:childTnLst>
                              <p:par>
                                <p:cTn id="1846" presetID="1" presetClass="entr" presetSubtype="0" fill="hold" grpId="0" nodeType="afterEffect">
                                  <p:stCondLst>
                                    <p:cond delay="20"/>
                                  </p:stCondLst>
                                  <p:childTnLst>
                                    <p:set>
                                      <p:cBhvr>
                                        <p:cTn id="1847" dur="1" fill="hold">
                                          <p:stCondLst>
                                            <p:cond delay="0"/>
                                          </p:stCondLst>
                                        </p:cTn>
                                        <p:tgtEl>
                                          <p:spTgt spid="16">
                                            <p:graphicEl>
                                              <a:chart seriesIdx="-4" categoryIdx="610" bldStep="category"/>
                                            </p:graphicEl>
                                          </p:spTgt>
                                        </p:tgtEl>
                                        <p:attrNameLst>
                                          <p:attrName>style.visibility</p:attrName>
                                        </p:attrNameLst>
                                      </p:cBhvr>
                                      <p:to>
                                        <p:strVal val="visible"/>
                                      </p:to>
                                    </p:set>
                                  </p:childTnLst>
                                </p:cTn>
                              </p:par>
                            </p:childTnLst>
                          </p:cTn>
                        </p:par>
                        <p:par>
                          <p:cTn id="1848" fill="hold">
                            <p:stCondLst>
                              <p:cond delay="12800"/>
                            </p:stCondLst>
                            <p:childTnLst>
                              <p:par>
                                <p:cTn id="1849" presetID="1" presetClass="entr" presetSubtype="0" fill="hold" grpId="0" nodeType="afterEffect">
                                  <p:stCondLst>
                                    <p:cond delay="20"/>
                                  </p:stCondLst>
                                  <p:childTnLst>
                                    <p:set>
                                      <p:cBhvr>
                                        <p:cTn id="1850" dur="1" fill="hold">
                                          <p:stCondLst>
                                            <p:cond delay="0"/>
                                          </p:stCondLst>
                                        </p:cTn>
                                        <p:tgtEl>
                                          <p:spTgt spid="16">
                                            <p:graphicEl>
                                              <a:chart seriesIdx="-4" categoryIdx="611" bldStep="category"/>
                                            </p:graphicEl>
                                          </p:spTgt>
                                        </p:tgtEl>
                                        <p:attrNameLst>
                                          <p:attrName>style.visibility</p:attrName>
                                        </p:attrNameLst>
                                      </p:cBhvr>
                                      <p:to>
                                        <p:strVal val="visible"/>
                                      </p:to>
                                    </p:set>
                                  </p:childTnLst>
                                </p:cTn>
                              </p:par>
                            </p:childTnLst>
                          </p:cTn>
                        </p:par>
                        <p:par>
                          <p:cTn id="1851" fill="hold">
                            <p:stCondLst>
                              <p:cond delay="12820"/>
                            </p:stCondLst>
                            <p:childTnLst>
                              <p:par>
                                <p:cTn id="1852" presetID="1" presetClass="entr" presetSubtype="0" fill="hold" grpId="0" nodeType="afterEffect">
                                  <p:stCondLst>
                                    <p:cond delay="20"/>
                                  </p:stCondLst>
                                  <p:childTnLst>
                                    <p:set>
                                      <p:cBhvr>
                                        <p:cTn id="1853" dur="1" fill="hold">
                                          <p:stCondLst>
                                            <p:cond delay="0"/>
                                          </p:stCondLst>
                                        </p:cTn>
                                        <p:tgtEl>
                                          <p:spTgt spid="16">
                                            <p:graphicEl>
                                              <a:chart seriesIdx="-4" categoryIdx="612" bldStep="category"/>
                                            </p:graphicEl>
                                          </p:spTgt>
                                        </p:tgtEl>
                                        <p:attrNameLst>
                                          <p:attrName>style.visibility</p:attrName>
                                        </p:attrNameLst>
                                      </p:cBhvr>
                                      <p:to>
                                        <p:strVal val="visible"/>
                                      </p:to>
                                    </p:set>
                                  </p:childTnLst>
                                </p:cTn>
                              </p:par>
                            </p:childTnLst>
                          </p:cTn>
                        </p:par>
                        <p:par>
                          <p:cTn id="1854" fill="hold">
                            <p:stCondLst>
                              <p:cond delay="12840"/>
                            </p:stCondLst>
                            <p:childTnLst>
                              <p:par>
                                <p:cTn id="1855" presetID="1" presetClass="entr" presetSubtype="0" fill="hold" grpId="0" nodeType="afterEffect">
                                  <p:stCondLst>
                                    <p:cond delay="20"/>
                                  </p:stCondLst>
                                  <p:childTnLst>
                                    <p:set>
                                      <p:cBhvr>
                                        <p:cTn id="1856" dur="1" fill="hold">
                                          <p:stCondLst>
                                            <p:cond delay="0"/>
                                          </p:stCondLst>
                                        </p:cTn>
                                        <p:tgtEl>
                                          <p:spTgt spid="16">
                                            <p:graphicEl>
                                              <a:chart seriesIdx="-4" categoryIdx="613" bldStep="category"/>
                                            </p:graphicEl>
                                          </p:spTgt>
                                        </p:tgtEl>
                                        <p:attrNameLst>
                                          <p:attrName>style.visibility</p:attrName>
                                        </p:attrNameLst>
                                      </p:cBhvr>
                                      <p:to>
                                        <p:strVal val="visible"/>
                                      </p:to>
                                    </p:set>
                                  </p:childTnLst>
                                </p:cTn>
                              </p:par>
                            </p:childTnLst>
                          </p:cTn>
                        </p:par>
                        <p:par>
                          <p:cTn id="1857" fill="hold">
                            <p:stCondLst>
                              <p:cond delay="12860"/>
                            </p:stCondLst>
                            <p:childTnLst>
                              <p:par>
                                <p:cTn id="1858" presetID="1" presetClass="entr" presetSubtype="0" fill="hold" grpId="0" nodeType="afterEffect">
                                  <p:stCondLst>
                                    <p:cond delay="20"/>
                                  </p:stCondLst>
                                  <p:childTnLst>
                                    <p:set>
                                      <p:cBhvr>
                                        <p:cTn id="1859" dur="1" fill="hold">
                                          <p:stCondLst>
                                            <p:cond delay="0"/>
                                          </p:stCondLst>
                                        </p:cTn>
                                        <p:tgtEl>
                                          <p:spTgt spid="16">
                                            <p:graphicEl>
                                              <a:chart seriesIdx="-4" categoryIdx="614" bldStep="category"/>
                                            </p:graphicEl>
                                          </p:spTgt>
                                        </p:tgtEl>
                                        <p:attrNameLst>
                                          <p:attrName>style.visibility</p:attrName>
                                        </p:attrNameLst>
                                      </p:cBhvr>
                                      <p:to>
                                        <p:strVal val="visible"/>
                                      </p:to>
                                    </p:set>
                                  </p:childTnLst>
                                </p:cTn>
                              </p:par>
                            </p:childTnLst>
                          </p:cTn>
                        </p:par>
                        <p:par>
                          <p:cTn id="1860" fill="hold">
                            <p:stCondLst>
                              <p:cond delay="12880"/>
                            </p:stCondLst>
                            <p:childTnLst>
                              <p:par>
                                <p:cTn id="1861" presetID="1" presetClass="entr" presetSubtype="0" fill="hold" grpId="0" nodeType="afterEffect">
                                  <p:stCondLst>
                                    <p:cond delay="20"/>
                                  </p:stCondLst>
                                  <p:childTnLst>
                                    <p:set>
                                      <p:cBhvr>
                                        <p:cTn id="1862" dur="1" fill="hold">
                                          <p:stCondLst>
                                            <p:cond delay="0"/>
                                          </p:stCondLst>
                                        </p:cTn>
                                        <p:tgtEl>
                                          <p:spTgt spid="16">
                                            <p:graphicEl>
                                              <a:chart seriesIdx="-4" categoryIdx="615" bldStep="category"/>
                                            </p:graphicEl>
                                          </p:spTgt>
                                        </p:tgtEl>
                                        <p:attrNameLst>
                                          <p:attrName>style.visibility</p:attrName>
                                        </p:attrNameLst>
                                      </p:cBhvr>
                                      <p:to>
                                        <p:strVal val="visible"/>
                                      </p:to>
                                    </p:set>
                                  </p:childTnLst>
                                </p:cTn>
                              </p:par>
                            </p:childTnLst>
                          </p:cTn>
                        </p:par>
                        <p:par>
                          <p:cTn id="1863" fill="hold">
                            <p:stCondLst>
                              <p:cond delay="12900"/>
                            </p:stCondLst>
                            <p:childTnLst>
                              <p:par>
                                <p:cTn id="1864" presetID="1" presetClass="entr" presetSubtype="0" fill="hold" grpId="0" nodeType="afterEffect">
                                  <p:stCondLst>
                                    <p:cond delay="20"/>
                                  </p:stCondLst>
                                  <p:childTnLst>
                                    <p:set>
                                      <p:cBhvr>
                                        <p:cTn id="1865" dur="1" fill="hold">
                                          <p:stCondLst>
                                            <p:cond delay="0"/>
                                          </p:stCondLst>
                                        </p:cTn>
                                        <p:tgtEl>
                                          <p:spTgt spid="16">
                                            <p:graphicEl>
                                              <a:chart seriesIdx="-4" categoryIdx="616" bldStep="category"/>
                                            </p:graphicEl>
                                          </p:spTgt>
                                        </p:tgtEl>
                                        <p:attrNameLst>
                                          <p:attrName>style.visibility</p:attrName>
                                        </p:attrNameLst>
                                      </p:cBhvr>
                                      <p:to>
                                        <p:strVal val="visible"/>
                                      </p:to>
                                    </p:set>
                                  </p:childTnLst>
                                </p:cTn>
                              </p:par>
                            </p:childTnLst>
                          </p:cTn>
                        </p:par>
                        <p:par>
                          <p:cTn id="1866" fill="hold">
                            <p:stCondLst>
                              <p:cond delay="12920"/>
                            </p:stCondLst>
                            <p:childTnLst>
                              <p:par>
                                <p:cTn id="1867" presetID="1" presetClass="entr" presetSubtype="0" fill="hold" grpId="0" nodeType="afterEffect">
                                  <p:stCondLst>
                                    <p:cond delay="20"/>
                                  </p:stCondLst>
                                  <p:childTnLst>
                                    <p:set>
                                      <p:cBhvr>
                                        <p:cTn id="1868" dur="1" fill="hold">
                                          <p:stCondLst>
                                            <p:cond delay="0"/>
                                          </p:stCondLst>
                                        </p:cTn>
                                        <p:tgtEl>
                                          <p:spTgt spid="16">
                                            <p:graphicEl>
                                              <a:chart seriesIdx="-4" categoryIdx="617" bldStep="category"/>
                                            </p:graphicEl>
                                          </p:spTgt>
                                        </p:tgtEl>
                                        <p:attrNameLst>
                                          <p:attrName>style.visibility</p:attrName>
                                        </p:attrNameLst>
                                      </p:cBhvr>
                                      <p:to>
                                        <p:strVal val="visible"/>
                                      </p:to>
                                    </p:set>
                                  </p:childTnLst>
                                </p:cTn>
                              </p:par>
                            </p:childTnLst>
                          </p:cTn>
                        </p:par>
                        <p:par>
                          <p:cTn id="1869" fill="hold">
                            <p:stCondLst>
                              <p:cond delay="12940"/>
                            </p:stCondLst>
                            <p:childTnLst>
                              <p:par>
                                <p:cTn id="1870" presetID="1" presetClass="entr" presetSubtype="0" fill="hold" grpId="0" nodeType="afterEffect">
                                  <p:stCondLst>
                                    <p:cond delay="20"/>
                                  </p:stCondLst>
                                  <p:childTnLst>
                                    <p:set>
                                      <p:cBhvr>
                                        <p:cTn id="1871" dur="1" fill="hold">
                                          <p:stCondLst>
                                            <p:cond delay="0"/>
                                          </p:stCondLst>
                                        </p:cTn>
                                        <p:tgtEl>
                                          <p:spTgt spid="16">
                                            <p:graphicEl>
                                              <a:chart seriesIdx="-4" categoryIdx="618" bldStep="category"/>
                                            </p:graphicEl>
                                          </p:spTgt>
                                        </p:tgtEl>
                                        <p:attrNameLst>
                                          <p:attrName>style.visibility</p:attrName>
                                        </p:attrNameLst>
                                      </p:cBhvr>
                                      <p:to>
                                        <p:strVal val="visible"/>
                                      </p:to>
                                    </p:set>
                                  </p:childTnLst>
                                </p:cTn>
                              </p:par>
                            </p:childTnLst>
                          </p:cTn>
                        </p:par>
                        <p:par>
                          <p:cTn id="1872" fill="hold">
                            <p:stCondLst>
                              <p:cond delay="12960"/>
                            </p:stCondLst>
                            <p:childTnLst>
                              <p:par>
                                <p:cTn id="1873" presetID="1" presetClass="entr" presetSubtype="0" fill="hold" grpId="0" nodeType="afterEffect">
                                  <p:stCondLst>
                                    <p:cond delay="20"/>
                                  </p:stCondLst>
                                  <p:childTnLst>
                                    <p:set>
                                      <p:cBhvr>
                                        <p:cTn id="1874" dur="1" fill="hold">
                                          <p:stCondLst>
                                            <p:cond delay="0"/>
                                          </p:stCondLst>
                                        </p:cTn>
                                        <p:tgtEl>
                                          <p:spTgt spid="16">
                                            <p:graphicEl>
                                              <a:chart seriesIdx="-4" categoryIdx="619" bldStep="category"/>
                                            </p:graphicEl>
                                          </p:spTgt>
                                        </p:tgtEl>
                                        <p:attrNameLst>
                                          <p:attrName>style.visibility</p:attrName>
                                        </p:attrNameLst>
                                      </p:cBhvr>
                                      <p:to>
                                        <p:strVal val="visible"/>
                                      </p:to>
                                    </p:set>
                                  </p:childTnLst>
                                </p:cTn>
                              </p:par>
                            </p:childTnLst>
                          </p:cTn>
                        </p:par>
                        <p:par>
                          <p:cTn id="1875" fill="hold">
                            <p:stCondLst>
                              <p:cond delay="12980"/>
                            </p:stCondLst>
                            <p:childTnLst>
                              <p:par>
                                <p:cTn id="1876" presetID="1" presetClass="entr" presetSubtype="0" fill="hold" grpId="0" nodeType="afterEffect">
                                  <p:stCondLst>
                                    <p:cond delay="20"/>
                                  </p:stCondLst>
                                  <p:childTnLst>
                                    <p:set>
                                      <p:cBhvr>
                                        <p:cTn id="1877" dur="1" fill="hold">
                                          <p:stCondLst>
                                            <p:cond delay="0"/>
                                          </p:stCondLst>
                                        </p:cTn>
                                        <p:tgtEl>
                                          <p:spTgt spid="16">
                                            <p:graphicEl>
                                              <a:chart seriesIdx="-4" categoryIdx="620" bldStep="category"/>
                                            </p:graphicEl>
                                          </p:spTgt>
                                        </p:tgtEl>
                                        <p:attrNameLst>
                                          <p:attrName>style.visibility</p:attrName>
                                        </p:attrNameLst>
                                      </p:cBhvr>
                                      <p:to>
                                        <p:strVal val="visible"/>
                                      </p:to>
                                    </p:set>
                                  </p:childTnLst>
                                </p:cTn>
                              </p:par>
                            </p:childTnLst>
                          </p:cTn>
                        </p:par>
                        <p:par>
                          <p:cTn id="1878" fill="hold">
                            <p:stCondLst>
                              <p:cond delay="13000"/>
                            </p:stCondLst>
                            <p:childTnLst>
                              <p:par>
                                <p:cTn id="1879" presetID="1" presetClass="entr" presetSubtype="0" fill="hold" grpId="0" nodeType="afterEffect">
                                  <p:stCondLst>
                                    <p:cond delay="20"/>
                                  </p:stCondLst>
                                  <p:childTnLst>
                                    <p:set>
                                      <p:cBhvr>
                                        <p:cTn id="1880" dur="1" fill="hold">
                                          <p:stCondLst>
                                            <p:cond delay="0"/>
                                          </p:stCondLst>
                                        </p:cTn>
                                        <p:tgtEl>
                                          <p:spTgt spid="16">
                                            <p:graphicEl>
                                              <a:chart seriesIdx="-4" categoryIdx="621" bldStep="category"/>
                                            </p:graphicEl>
                                          </p:spTgt>
                                        </p:tgtEl>
                                        <p:attrNameLst>
                                          <p:attrName>style.visibility</p:attrName>
                                        </p:attrNameLst>
                                      </p:cBhvr>
                                      <p:to>
                                        <p:strVal val="visible"/>
                                      </p:to>
                                    </p:set>
                                  </p:childTnLst>
                                </p:cTn>
                              </p:par>
                            </p:childTnLst>
                          </p:cTn>
                        </p:par>
                        <p:par>
                          <p:cTn id="1881" fill="hold">
                            <p:stCondLst>
                              <p:cond delay="13020"/>
                            </p:stCondLst>
                            <p:childTnLst>
                              <p:par>
                                <p:cTn id="1882" presetID="1" presetClass="entr" presetSubtype="0" fill="hold" grpId="0" nodeType="afterEffect">
                                  <p:stCondLst>
                                    <p:cond delay="20"/>
                                  </p:stCondLst>
                                  <p:childTnLst>
                                    <p:set>
                                      <p:cBhvr>
                                        <p:cTn id="1883" dur="1" fill="hold">
                                          <p:stCondLst>
                                            <p:cond delay="0"/>
                                          </p:stCondLst>
                                        </p:cTn>
                                        <p:tgtEl>
                                          <p:spTgt spid="16">
                                            <p:graphicEl>
                                              <a:chart seriesIdx="-4" categoryIdx="622" bldStep="category"/>
                                            </p:graphicEl>
                                          </p:spTgt>
                                        </p:tgtEl>
                                        <p:attrNameLst>
                                          <p:attrName>style.visibility</p:attrName>
                                        </p:attrNameLst>
                                      </p:cBhvr>
                                      <p:to>
                                        <p:strVal val="visible"/>
                                      </p:to>
                                    </p:set>
                                  </p:childTnLst>
                                </p:cTn>
                              </p:par>
                            </p:childTnLst>
                          </p:cTn>
                        </p:par>
                        <p:par>
                          <p:cTn id="1884" fill="hold">
                            <p:stCondLst>
                              <p:cond delay="13040"/>
                            </p:stCondLst>
                            <p:childTnLst>
                              <p:par>
                                <p:cTn id="1885" presetID="1" presetClass="entr" presetSubtype="0" fill="hold" grpId="0" nodeType="afterEffect">
                                  <p:stCondLst>
                                    <p:cond delay="20"/>
                                  </p:stCondLst>
                                  <p:childTnLst>
                                    <p:set>
                                      <p:cBhvr>
                                        <p:cTn id="1886" dur="1" fill="hold">
                                          <p:stCondLst>
                                            <p:cond delay="0"/>
                                          </p:stCondLst>
                                        </p:cTn>
                                        <p:tgtEl>
                                          <p:spTgt spid="16">
                                            <p:graphicEl>
                                              <a:chart seriesIdx="-4" categoryIdx="623" bldStep="category"/>
                                            </p:graphicEl>
                                          </p:spTgt>
                                        </p:tgtEl>
                                        <p:attrNameLst>
                                          <p:attrName>style.visibility</p:attrName>
                                        </p:attrNameLst>
                                      </p:cBhvr>
                                      <p:to>
                                        <p:strVal val="visible"/>
                                      </p:to>
                                    </p:set>
                                  </p:childTnLst>
                                </p:cTn>
                              </p:par>
                            </p:childTnLst>
                          </p:cTn>
                        </p:par>
                        <p:par>
                          <p:cTn id="1887" fill="hold">
                            <p:stCondLst>
                              <p:cond delay="13060"/>
                            </p:stCondLst>
                            <p:childTnLst>
                              <p:par>
                                <p:cTn id="1888" presetID="1" presetClass="entr" presetSubtype="0" fill="hold" grpId="0" nodeType="afterEffect">
                                  <p:stCondLst>
                                    <p:cond delay="20"/>
                                  </p:stCondLst>
                                  <p:childTnLst>
                                    <p:set>
                                      <p:cBhvr>
                                        <p:cTn id="1889" dur="1" fill="hold">
                                          <p:stCondLst>
                                            <p:cond delay="0"/>
                                          </p:stCondLst>
                                        </p:cTn>
                                        <p:tgtEl>
                                          <p:spTgt spid="16">
                                            <p:graphicEl>
                                              <a:chart seriesIdx="-4" categoryIdx="624" bldStep="category"/>
                                            </p:graphicEl>
                                          </p:spTgt>
                                        </p:tgtEl>
                                        <p:attrNameLst>
                                          <p:attrName>style.visibility</p:attrName>
                                        </p:attrNameLst>
                                      </p:cBhvr>
                                      <p:to>
                                        <p:strVal val="visible"/>
                                      </p:to>
                                    </p:set>
                                  </p:childTnLst>
                                </p:cTn>
                              </p:par>
                            </p:childTnLst>
                          </p:cTn>
                        </p:par>
                        <p:par>
                          <p:cTn id="1890" fill="hold">
                            <p:stCondLst>
                              <p:cond delay="13080"/>
                            </p:stCondLst>
                            <p:childTnLst>
                              <p:par>
                                <p:cTn id="1891" presetID="1" presetClass="entr" presetSubtype="0" fill="hold" grpId="0" nodeType="afterEffect">
                                  <p:stCondLst>
                                    <p:cond delay="20"/>
                                  </p:stCondLst>
                                  <p:childTnLst>
                                    <p:set>
                                      <p:cBhvr>
                                        <p:cTn id="1892" dur="1" fill="hold">
                                          <p:stCondLst>
                                            <p:cond delay="0"/>
                                          </p:stCondLst>
                                        </p:cTn>
                                        <p:tgtEl>
                                          <p:spTgt spid="16">
                                            <p:graphicEl>
                                              <a:chart seriesIdx="-4" categoryIdx="625" bldStep="category"/>
                                            </p:graphicEl>
                                          </p:spTgt>
                                        </p:tgtEl>
                                        <p:attrNameLst>
                                          <p:attrName>style.visibility</p:attrName>
                                        </p:attrNameLst>
                                      </p:cBhvr>
                                      <p:to>
                                        <p:strVal val="visible"/>
                                      </p:to>
                                    </p:set>
                                  </p:childTnLst>
                                </p:cTn>
                              </p:par>
                            </p:childTnLst>
                          </p:cTn>
                        </p:par>
                        <p:par>
                          <p:cTn id="1893" fill="hold">
                            <p:stCondLst>
                              <p:cond delay="13100"/>
                            </p:stCondLst>
                            <p:childTnLst>
                              <p:par>
                                <p:cTn id="1894" presetID="1" presetClass="entr" presetSubtype="0" fill="hold" grpId="0" nodeType="afterEffect">
                                  <p:stCondLst>
                                    <p:cond delay="20"/>
                                  </p:stCondLst>
                                  <p:childTnLst>
                                    <p:set>
                                      <p:cBhvr>
                                        <p:cTn id="1895" dur="1" fill="hold">
                                          <p:stCondLst>
                                            <p:cond delay="0"/>
                                          </p:stCondLst>
                                        </p:cTn>
                                        <p:tgtEl>
                                          <p:spTgt spid="16">
                                            <p:graphicEl>
                                              <a:chart seriesIdx="-4" categoryIdx="626" bldStep="category"/>
                                            </p:graphicEl>
                                          </p:spTgt>
                                        </p:tgtEl>
                                        <p:attrNameLst>
                                          <p:attrName>style.visibility</p:attrName>
                                        </p:attrNameLst>
                                      </p:cBhvr>
                                      <p:to>
                                        <p:strVal val="visible"/>
                                      </p:to>
                                    </p:set>
                                  </p:childTnLst>
                                </p:cTn>
                              </p:par>
                            </p:childTnLst>
                          </p:cTn>
                        </p:par>
                        <p:par>
                          <p:cTn id="1896" fill="hold">
                            <p:stCondLst>
                              <p:cond delay="13120"/>
                            </p:stCondLst>
                            <p:childTnLst>
                              <p:par>
                                <p:cTn id="1897" presetID="1" presetClass="entr" presetSubtype="0" fill="hold" grpId="0" nodeType="afterEffect">
                                  <p:stCondLst>
                                    <p:cond delay="20"/>
                                  </p:stCondLst>
                                  <p:childTnLst>
                                    <p:set>
                                      <p:cBhvr>
                                        <p:cTn id="1898" dur="1" fill="hold">
                                          <p:stCondLst>
                                            <p:cond delay="0"/>
                                          </p:stCondLst>
                                        </p:cTn>
                                        <p:tgtEl>
                                          <p:spTgt spid="16">
                                            <p:graphicEl>
                                              <a:chart seriesIdx="-4" categoryIdx="627" bldStep="category"/>
                                            </p:graphicEl>
                                          </p:spTgt>
                                        </p:tgtEl>
                                        <p:attrNameLst>
                                          <p:attrName>style.visibility</p:attrName>
                                        </p:attrNameLst>
                                      </p:cBhvr>
                                      <p:to>
                                        <p:strVal val="visible"/>
                                      </p:to>
                                    </p:set>
                                  </p:childTnLst>
                                </p:cTn>
                              </p:par>
                            </p:childTnLst>
                          </p:cTn>
                        </p:par>
                        <p:par>
                          <p:cTn id="1899" fill="hold">
                            <p:stCondLst>
                              <p:cond delay="13140"/>
                            </p:stCondLst>
                            <p:childTnLst>
                              <p:par>
                                <p:cTn id="1900" presetID="1" presetClass="entr" presetSubtype="0" fill="hold" grpId="0" nodeType="afterEffect">
                                  <p:stCondLst>
                                    <p:cond delay="20"/>
                                  </p:stCondLst>
                                  <p:childTnLst>
                                    <p:set>
                                      <p:cBhvr>
                                        <p:cTn id="1901" dur="1" fill="hold">
                                          <p:stCondLst>
                                            <p:cond delay="0"/>
                                          </p:stCondLst>
                                        </p:cTn>
                                        <p:tgtEl>
                                          <p:spTgt spid="16">
                                            <p:graphicEl>
                                              <a:chart seriesIdx="-4" categoryIdx="628" bldStep="category"/>
                                            </p:graphicEl>
                                          </p:spTgt>
                                        </p:tgtEl>
                                        <p:attrNameLst>
                                          <p:attrName>style.visibility</p:attrName>
                                        </p:attrNameLst>
                                      </p:cBhvr>
                                      <p:to>
                                        <p:strVal val="visible"/>
                                      </p:to>
                                    </p:set>
                                  </p:childTnLst>
                                </p:cTn>
                              </p:par>
                            </p:childTnLst>
                          </p:cTn>
                        </p:par>
                        <p:par>
                          <p:cTn id="1902" fill="hold">
                            <p:stCondLst>
                              <p:cond delay="13160"/>
                            </p:stCondLst>
                            <p:childTnLst>
                              <p:par>
                                <p:cTn id="1903" presetID="1" presetClass="entr" presetSubtype="0" fill="hold" grpId="0" nodeType="afterEffect">
                                  <p:stCondLst>
                                    <p:cond delay="20"/>
                                  </p:stCondLst>
                                  <p:childTnLst>
                                    <p:set>
                                      <p:cBhvr>
                                        <p:cTn id="1904" dur="1" fill="hold">
                                          <p:stCondLst>
                                            <p:cond delay="0"/>
                                          </p:stCondLst>
                                        </p:cTn>
                                        <p:tgtEl>
                                          <p:spTgt spid="16">
                                            <p:graphicEl>
                                              <a:chart seriesIdx="-4" categoryIdx="629" bldStep="category"/>
                                            </p:graphicEl>
                                          </p:spTgt>
                                        </p:tgtEl>
                                        <p:attrNameLst>
                                          <p:attrName>style.visibility</p:attrName>
                                        </p:attrNameLst>
                                      </p:cBhvr>
                                      <p:to>
                                        <p:strVal val="visible"/>
                                      </p:to>
                                    </p:set>
                                  </p:childTnLst>
                                </p:cTn>
                              </p:par>
                            </p:childTnLst>
                          </p:cTn>
                        </p:par>
                        <p:par>
                          <p:cTn id="1905" fill="hold">
                            <p:stCondLst>
                              <p:cond delay="13180"/>
                            </p:stCondLst>
                            <p:childTnLst>
                              <p:par>
                                <p:cTn id="1906" presetID="1" presetClass="entr" presetSubtype="0" fill="hold" grpId="0" nodeType="afterEffect">
                                  <p:stCondLst>
                                    <p:cond delay="20"/>
                                  </p:stCondLst>
                                  <p:childTnLst>
                                    <p:set>
                                      <p:cBhvr>
                                        <p:cTn id="1907" dur="1" fill="hold">
                                          <p:stCondLst>
                                            <p:cond delay="0"/>
                                          </p:stCondLst>
                                        </p:cTn>
                                        <p:tgtEl>
                                          <p:spTgt spid="16">
                                            <p:graphicEl>
                                              <a:chart seriesIdx="-4" categoryIdx="630" bldStep="category"/>
                                            </p:graphicEl>
                                          </p:spTgt>
                                        </p:tgtEl>
                                        <p:attrNameLst>
                                          <p:attrName>style.visibility</p:attrName>
                                        </p:attrNameLst>
                                      </p:cBhvr>
                                      <p:to>
                                        <p:strVal val="visible"/>
                                      </p:to>
                                    </p:set>
                                  </p:childTnLst>
                                </p:cTn>
                              </p:par>
                            </p:childTnLst>
                          </p:cTn>
                        </p:par>
                        <p:par>
                          <p:cTn id="1908" fill="hold">
                            <p:stCondLst>
                              <p:cond delay="13200"/>
                            </p:stCondLst>
                            <p:childTnLst>
                              <p:par>
                                <p:cTn id="1909" presetID="1" presetClass="entr" presetSubtype="0" fill="hold" grpId="0" nodeType="afterEffect">
                                  <p:stCondLst>
                                    <p:cond delay="20"/>
                                  </p:stCondLst>
                                  <p:childTnLst>
                                    <p:set>
                                      <p:cBhvr>
                                        <p:cTn id="1910" dur="1" fill="hold">
                                          <p:stCondLst>
                                            <p:cond delay="0"/>
                                          </p:stCondLst>
                                        </p:cTn>
                                        <p:tgtEl>
                                          <p:spTgt spid="16">
                                            <p:graphicEl>
                                              <a:chart seriesIdx="-4" categoryIdx="631" bldStep="category"/>
                                            </p:graphicEl>
                                          </p:spTgt>
                                        </p:tgtEl>
                                        <p:attrNameLst>
                                          <p:attrName>style.visibility</p:attrName>
                                        </p:attrNameLst>
                                      </p:cBhvr>
                                      <p:to>
                                        <p:strVal val="visible"/>
                                      </p:to>
                                    </p:set>
                                  </p:childTnLst>
                                </p:cTn>
                              </p:par>
                            </p:childTnLst>
                          </p:cTn>
                        </p:par>
                        <p:par>
                          <p:cTn id="1911" fill="hold">
                            <p:stCondLst>
                              <p:cond delay="13220"/>
                            </p:stCondLst>
                            <p:childTnLst>
                              <p:par>
                                <p:cTn id="1912" presetID="1" presetClass="entr" presetSubtype="0" fill="hold" grpId="0" nodeType="afterEffect">
                                  <p:stCondLst>
                                    <p:cond delay="20"/>
                                  </p:stCondLst>
                                  <p:childTnLst>
                                    <p:set>
                                      <p:cBhvr>
                                        <p:cTn id="1913" dur="1" fill="hold">
                                          <p:stCondLst>
                                            <p:cond delay="0"/>
                                          </p:stCondLst>
                                        </p:cTn>
                                        <p:tgtEl>
                                          <p:spTgt spid="16">
                                            <p:graphicEl>
                                              <a:chart seriesIdx="-4" categoryIdx="632" bldStep="category"/>
                                            </p:graphicEl>
                                          </p:spTgt>
                                        </p:tgtEl>
                                        <p:attrNameLst>
                                          <p:attrName>style.visibility</p:attrName>
                                        </p:attrNameLst>
                                      </p:cBhvr>
                                      <p:to>
                                        <p:strVal val="visible"/>
                                      </p:to>
                                    </p:set>
                                  </p:childTnLst>
                                </p:cTn>
                              </p:par>
                            </p:childTnLst>
                          </p:cTn>
                        </p:par>
                        <p:par>
                          <p:cTn id="1914" fill="hold">
                            <p:stCondLst>
                              <p:cond delay="13240"/>
                            </p:stCondLst>
                            <p:childTnLst>
                              <p:par>
                                <p:cTn id="1915" presetID="1" presetClass="entr" presetSubtype="0" fill="hold" grpId="0" nodeType="afterEffect">
                                  <p:stCondLst>
                                    <p:cond delay="20"/>
                                  </p:stCondLst>
                                  <p:childTnLst>
                                    <p:set>
                                      <p:cBhvr>
                                        <p:cTn id="1916" dur="1" fill="hold">
                                          <p:stCondLst>
                                            <p:cond delay="0"/>
                                          </p:stCondLst>
                                        </p:cTn>
                                        <p:tgtEl>
                                          <p:spTgt spid="16">
                                            <p:graphicEl>
                                              <a:chart seriesIdx="-4" categoryIdx="633" bldStep="category"/>
                                            </p:graphicEl>
                                          </p:spTgt>
                                        </p:tgtEl>
                                        <p:attrNameLst>
                                          <p:attrName>style.visibility</p:attrName>
                                        </p:attrNameLst>
                                      </p:cBhvr>
                                      <p:to>
                                        <p:strVal val="visible"/>
                                      </p:to>
                                    </p:set>
                                  </p:childTnLst>
                                </p:cTn>
                              </p:par>
                            </p:childTnLst>
                          </p:cTn>
                        </p:par>
                        <p:par>
                          <p:cTn id="1917" fill="hold">
                            <p:stCondLst>
                              <p:cond delay="13260"/>
                            </p:stCondLst>
                            <p:childTnLst>
                              <p:par>
                                <p:cTn id="1918" presetID="1" presetClass="entr" presetSubtype="0" fill="hold" grpId="0" nodeType="afterEffect">
                                  <p:stCondLst>
                                    <p:cond delay="20"/>
                                  </p:stCondLst>
                                  <p:childTnLst>
                                    <p:set>
                                      <p:cBhvr>
                                        <p:cTn id="1919" dur="1" fill="hold">
                                          <p:stCondLst>
                                            <p:cond delay="0"/>
                                          </p:stCondLst>
                                        </p:cTn>
                                        <p:tgtEl>
                                          <p:spTgt spid="16">
                                            <p:graphicEl>
                                              <a:chart seriesIdx="-4" categoryIdx="634" bldStep="category"/>
                                            </p:graphicEl>
                                          </p:spTgt>
                                        </p:tgtEl>
                                        <p:attrNameLst>
                                          <p:attrName>style.visibility</p:attrName>
                                        </p:attrNameLst>
                                      </p:cBhvr>
                                      <p:to>
                                        <p:strVal val="visible"/>
                                      </p:to>
                                    </p:set>
                                  </p:childTnLst>
                                </p:cTn>
                              </p:par>
                            </p:childTnLst>
                          </p:cTn>
                        </p:par>
                        <p:par>
                          <p:cTn id="1920" fill="hold">
                            <p:stCondLst>
                              <p:cond delay="13280"/>
                            </p:stCondLst>
                            <p:childTnLst>
                              <p:par>
                                <p:cTn id="1921" presetID="1" presetClass="entr" presetSubtype="0" fill="hold" grpId="0" nodeType="afterEffect">
                                  <p:stCondLst>
                                    <p:cond delay="20"/>
                                  </p:stCondLst>
                                  <p:childTnLst>
                                    <p:set>
                                      <p:cBhvr>
                                        <p:cTn id="1922" dur="1" fill="hold">
                                          <p:stCondLst>
                                            <p:cond delay="0"/>
                                          </p:stCondLst>
                                        </p:cTn>
                                        <p:tgtEl>
                                          <p:spTgt spid="16">
                                            <p:graphicEl>
                                              <a:chart seriesIdx="-4" categoryIdx="635" bldStep="category"/>
                                            </p:graphicEl>
                                          </p:spTgt>
                                        </p:tgtEl>
                                        <p:attrNameLst>
                                          <p:attrName>style.visibility</p:attrName>
                                        </p:attrNameLst>
                                      </p:cBhvr>
                                      <p:to>
                                        <p:strVal val="visible"/>
                                      </p:to>
                                    </p:set>
                                  </p:childTnLst>
                                </p:cTn>
                              </p:par>
                            </p:childTnLst>
                          </p:cTn>
                        </p:par>
                        <p:par>
                          <p:cTn id="1923" fill="hold">
                            <p:stCondLst>
                              <p:cond delay="13300"/>
                            </p:stCondLst>
                            <p:childTnLst>
                              <p:par>
                                <p:cTn id="1924" presetID="1" presetClass="entr" presetSubtype="0" fill="hold" grpId="0" nodeType="afterEffect">
                                  <p:stCondLst>
                                    <p:cond delay="20"/>
                                  </p:stCondLst>
                                  <p:childTnLst>
                                    <p:set>
                                      <p:cBhvr>
                                        <p:cTn id="1925" dur="1" fill="hold">
                                          <p:stCondLst>
                                            <p:cond delay="0"/>
                                          </p:stCondLst>
                                        </p:cTn>
                                        <p:tgtEl>
                                          <p:spTgt spid="16">
                                            <p:graphicEl>
                                              <a:chart seriesIdx="-4" categoryIdx="636" bldStep="category"/>
                                            </p:graphicEl>
                                          </p:spTgt>
                                        </p:tgtEl>
                                        <p:attrNameLst>
                                          <p:attrName>style.visibility</p:attrName>
                                        </p:attrNameLst>
                                      </p:cBhvr>
                                      <p:to>
                                        <p:strVal val="visible"/>
                                      </p:to>
                                    </p:set>
                                  </p:childTnLst>
                                </p:cTn>
                              </p:par>
                            </p:childTnLst>
                          </p:cTn>
                        </p:par>
                        <p:par>
                          <p:cTn id="1926" fill="hold">
                            <p:stCondLst>
                              <p:cond delay="13320"/>
                            </p:stCondLst>
                            <p:childTnLst>
                              <p:par>
                                <p:cTn id="1927" presetID="1" presetClass="entr" presetSubtype="0" fill="hold" grpId="0" nodeType="afterEffect">
                                  <p:stCondLst>
                                    <p:cond delay="20"/>
                                  </p:stCondLst>
                                  <p:childTnLst>
                                    <p:set>
                                      <p:cBhvr>
                                        <p:cTn id="1928" dur="1" fill="hold">
                                          <p:stCondLst>
                                            <p:cond delay="0"/>
                                          </p:stCondLst>
                                        </p:cTn>
                                        <p:tgtEl>
                                          <p:spTgt spid="16">
                                            <p:graphicEl>
                                              <a:chart seriesIdx="-4" categoryIdx="637" bldStep="category"/>
                                            </p:graphicEl>
                                          </p:spTgt>
                                        </p:tgtEl>
                                        <p:attrNameLst>
                                          <p:attrName>style.visibility</p:attrName>
                                        </p:attrNameLst>
                                      </p:cBhvr>
                                      <p:to>
                                        <p:strVal val="visible"/>
                                      </p:to>
                                    </p:set>
                                  </p:childTnLst>
                                </p:cTn>
                              </p:par>
                            </p:childTnLst>
                          </p:cTn>
                        </p:par>
                        <p:par>
                          <p:cTn id="1929" fill="hold">
                            <p:stCondLst>
                              <p:cond delay="13340"/>
                            </p:stCondLst>
                            <p:childTnLst>
                              <p:par>
                                <p:cTn id="1930" presetID="1" presetClass="entr" presetSubtype="0" fill="hold" grpId="0" nodeType="afterEffect">
                                  <p:stCondLst>
                                    <p:cond delay="20"/>
                                  </p:stCondLst>
                                  <p:childTnLst>
                                    <p:set>
                                      <p:cBhvr>
                                        <p:cTn id="1931" dur="1" fill="hold">
                                          <p:stCondLst>
                                            <p:cond delay="0"/>
                                          </p:stCondLst>
                                        </p:cTn>
                                        <p:tgtEl>
                                          <p:spTgt spid="16">
                                            <p:graphicEl>
                                              <a:chart seriesIdx="-4" categoryIdx="638" bldStep="category"/>
                                            </p:graphicEl>
                                          </p:spTgt>
                                        </p:tgtEl>
                                        <p:attrNameLst>
                                          <p:attrName>style.visibility</p:attrName>
                                        </p:attrNameLst>
                                      </p:cBhvr>
                                      <p:to>
                                        <p:strVal val="visible"/>
                                      </p:to>
                                    </p:set>
                                  </p:childTnLst>
                                </p:cTn>
                              </p:par>
                            </p:childTnLst>
                          </p:cTn>
                        </p:par>
                        <p:par>
                          <p:cTn id="1932" fill="hold">
                            <p:stCondLst>
                              <p:cond delay="13360"/>
                            </p:stCondLst>
                            <p:childTnLst>
                              <p:par>
                                <p:cTn id="1933" presetID="1" presetClass="entr" presetSubtype="0" fill="hold" grpId="0" nodeType="afterEffect">
                                  <p:stCondLst>
                                    <p:cond delay="20"/>
                                  </p:stCondLst>
                                  <p:childTnLst>
                                    <p:set>
                                      <p:cBhvr>
                                        <p:cTn id="1934" dur="1" fill="hold">
                                          <p:stCondLst>
                                            <p:cond delay="0"/>
                                          </p:stCondLst>
                                        </p:cTn>
                                        <p:tgtEl>
                                          <p:spTgt spid="16">
                                            <p:graphicEl>
                                              <a:chart seriesIdx="-4" categoryIdx="639" bldStep="category"/>
                                            </p:graphicEl>
                                          </p:spTgt>
                                        </p:tgtEl>
                                        <p:attrNameLst>
                                          <p:attrName>style.visibility</p:attrName>
                                        </p:attrNameLst>
                                      </p:cBhvr>
                                      <p:to>
                                        <p:strVal val="visible"/>
                                      </p:to>
                                    </p:set>
                                  </p:childTnLst>
                                </p:cTn>
                              </p:par>
                            </p:childTnLst>
                          </p:cTn>
                        </p:par>
                        <p:par>
                          <p:cTn id="1935" fill="hold">
                            <p:stCondLst>
                              <p:cond delay="13380"/>
                            </p:stCondLst>
                            <p:childTnLst>
                              <p:par>
                                <p:cTn id="1936" presetID="1" presetClass="entr" presetSubtype="0" fill="hold" grpId="0" nodeType="afterEffect">
                                  <p:stCondLst>
                                    <p:cond delay="20"/>
                                  </p:stCondLst>
                                  <p:childTnLst>
                                    <p:set>
                                      <p:cBhvr>
                                        <p:cTn id="1937" dur="1" fill="hold">
                                          <p:stCondLst>
                                            <p:cond delay="0"/>
                                          </p:stCondLst>
                                        </p:cTn>
                                        <p:tgtEl>
                                          <p:spTgt spid="16">
                                            <p:graphicEl>
                                              <a:chart seriesIdx="-4" categoryIdx="640" bldStep="category"/>
                                            </p:graphicEl>
                                          </p:spTgt>
                                        </p:tgtEl>
                                        <p:attrNameLst>
                                          <p:attrName>style.visibility</p:attrName>
                                        </p:attrNameLst>
                                      </p:cBhvr>
                                      <p:to>
                                        <p:strVal val="visible"/>
                                      </p:to>
                                    </p:set>
                                  </p:childTnLst>
                                </p:cTn>
                              </p:par>
                            </p:childTnLst>
                          </p:cTn>
                        </p:par>
                        <p:par>
                          <p:cTn id="1938" fill="hold">
                            <p:stCondLst>
                              <p:cond delay="13400"/>
                            </p:stCondLst>
                            <p:childTnLst>
                              <p:par>
                                <p:cTn id="1939" presetID="1" presetClass="entr" presetSubtype="0" fill="hold" grpId="0" nodeType="afterEffect">
                                  <p:stCondLst>
                                    <p:cond delay="20"/>
                                  </p:stCondLst>
                                  <p:childTnLst>
                                    <p:set>
                                      <p:cBhvr>
                                        <p:cTn id="1940" dur="1" fill="hold">
                                          <p:stCondLst>
                                            <p:cond delay="0"/>
                                          </p:stCondLst>
                                        </p:cTn>
                                        <p:tgtEl>
                                          <p:spTgt spid="16">
                                            <p:graphicEl>
                                              <a:chart seriesIdx="-4" categoryIdx="641" bldStep="category"/>
                                            </p:graphicEl>
                                          </p:spTgt>
                                        </p:tgtEl>
                                        <p:attrNameLst>
                                          <p:attrName>style.visibility</p:attrName>
                                        </p:attrNameLst>
                                      </p:cBhvr>
                                      <p:to>
                                        <p:strVal val="visible"/>
                                      </p:to>
                                    </p:set>
                                  </p:childTnLst>
                                </p:cTn>
                              </p:par>
                            </p:childTnLst>
                          </p:cTn>
                        </p:par>
                        <p:par>
                          <p:cTn id="1941" fill="hold">
                            <p:stCondLst>
                              <p:cond delay="13420"/>
                            </p:stCondLst>
                            <p:childTnLst>
                              <p:par>
                                <p:cTn id="1942" presetID="1" presetClass="entr" presetSubtype="0" fill="hold" grpId="0" nodeType="afterEffect">
                                  <p:stCondLst>
                                    <p:cond delay="20"/>
                                  </p:stCondLst>
                                  <p:childTnLst>
                                    <p:set>
                                      <p:cBhvr>
                                        <p:cTn id="1943" dur="1" fill="hold">
                                          <p:stCondLst>
                                            <p:cond delay="0"/>
                                          </p:stCondLst>
                                        </p:cTn>
                                        <p:tgtEl>
                                          <p:spTgt spid="16">
                                            <p:graphicEl>
                                              <a:chart seriesIdx="-4" categoryIdx="642" bldStep="category"/>
                                            </p:graphicEl>
                                          </p:spTgt>
                                        </p:tgtEl>
                                        <p:attrNameLst>
                                          <p:attrName>style.visibility</p:attrName>
                                        </p:attrNameLst>
                                      </p:cBhvr>
                                      <p:to>
                                        <p:strVal val="visible"/>
                                      </p:to>
                                    </p:set>
                                  </p:childTnLst>
                                </p:cTn>
                              </p:par>
                            </p:childTnLst>
                          </p:cTn>
                        </p:par>
                        <p:par>
                          <p:cTn id="1944" fill="hold">
                            <p:stCondLst>
                              <p:cond delay="13440"/>
                            </p:stCondLst>
                            <p:childTnLst>
                              <p:par>
                                <p:cTn id="1945" presetID="1" presetClass="entr" presetSubtype="0" fill="hold" grpId="0" nodeType="afterEffect">
                                  <p:stCondLst>
                                    <p:cond delay="20"/>
                                  </p:stCondLst>
                                  <p:childTnLst>
                                    <p:set>
                                      <p:cBhvr>
                                        <p:cTn id="1946" dur="1" fill="hold">
                                          <p:stCondLst>
                                            <p:cond delay="0"/>
                                          </p:stCondLst>
                                        </p:cTn>
                                        <p:tgtEl>
                                          <p:spTgt spid="16">
                                            <p:graphicEl>
                                              <a:chart seriesIdx="-4" categoryIdx="643" bldStep="category"/>
                                            </p:graphicEl>
                                          </p:spTgt>
                                        </p:tgtEl>
                                        <p:attrNameLst>
                                          <p:attrName>style.visibility</p:attrName>
                                        </p:attrNameLst>
                                      </p:cBhvr>
                                      <p:to>
                                        <p:strVal val="visible"/>
                                      </p:to>
                                    </p:set>
                                  </p:childTnLst>
                                </p:cTn>
                              </p:par>
                            </p:childTnLst>
                          </p:cTn>
                        </p:par>
                        <p:par>
                          <p:cTn id="1947" fill="hold">
                            <p:stCondLst>
                              <p:cond delay="13460"/>
                            </p:stCondLst>
                            <p:childTnLst>
                              <p:par>
                                <p:cTn id="1948" presetID="1" presetClass="entr" presetSubtype="0" fill="hold" grpId="0" nodeType="afterEffect">
                                  <p:stCondLst>
                                    <p:cond delay="20"/>
                                  </p:stCondLst>
                                  <p:childTnLst>
                                    <p:set>
                                      <p:cBhvr>
                                        <p:cTn id="1949" dur="1" fill="hold">
                                          <p:stCondLst>
                                            <p:cond delay="0"/>
                                          </p:stCondLst>
                                        </p:cTn>
                                        <p:tgtEl>
                                          <p:spTgt spid="16">
                                            <p:graphicEl>
                                              <a:chart seriesIdx="-4" categoryIdx="644" bldStep="category"/>
                                            </p:graphicEl>
                                          </p:spTgt>
                                        </p:tgtEl>
                                        <p:attrNameLst>
                                          <p:attrName>style.visibility</p:attrName>
                                        </p:attrNameLst>
                                      </p:cBhvr>
                                      <p:to>
                                        <p:strVal val="visible"/>
                                      </p:to>
                                    </p:set>
                                  </p:childTnLst>
                                </p:cTn>
                              </p:par>
                            </p:childTnLst>
                          </p:cTn>
                        </p:par>
                        <p:par>
                          <p:cTn id="1950" fill="hold">
                            <p:stCondLst>
                              <p:cond delay="13480"/>
                            </p:stCondLst>
                            <p:childTnLst>
                              <p:par>
                                <p:cTn id="1951" presetID="1" presetClass="entr" presetSubtype="0" fill="hold" grpId="0" nodeType="afterEffect">
                                  <p:stCondLst>
                                    <p:cond delay="20"/>
                                  </p:stCondLst>
                                  <p:childTnLst>
                                    <p:set>
                                      <p:cBhvr>
                                        <p:cTn id="1952" dur="1" fill="hold">
                                          <p:stCondLst>
                                            <p:cond delay="0"/>
                                          </p:stCondLst>
                                        </p:cTn>
                                        <p:tgtEl>
                                          <p:spTgt spid="16">
                                            <p:graphicEl>
                                              <a:chart seriesIdx="-4" categoryIdx="645" bldStep="category"/>
                                            </p:graphicEl>
                                          </p:spTgt>
                                        </p:tgtEl>
                                        <p:attrNameLst>
                                          <p:attrName>style.visibility</p:attrName>
                                        </p:attrNameLst>
                                      </p:cBhvr>
                                      <p:to>
                                        <p:strVal val="visible"/>
                                      </p:to>
                                    </p:set>
                                  </p:childTnLst>
                                </p:cTn>
                              </p:par>
                            </p:childTnLst>
                          </p:cTn>
                        </p:par>
                        <p:par>
                          <p:cTn id="1953" fill="hold">
                            <p:stCondLst>
                              <p:cond delay="13500"/>
                            </p:stCondLst>
                            <p:childTnLst>
                              <p:par>
                                <p:cTn id="1954" presetID="1" presetClass="entr" presetSubtype="0" fill="hold" grpId="0" nodeType="afterEffect">
                                  <p:stCondLst>
                                    <p:cond delay="20"/>
                                  </p:stCondLst>
                                  <p:childTnLst>
                                    <p:set>
                                      <p:cBhvr>
                                        <p:cTn id="1955" dur="1" fill="hold">
                                          <p:stCondLst>
                                            <p:cond delay="0"/>
                                          </p:stCondLst>
                                        </p:cTn>
                                        <p:tgtEl>
                                          <p:spTgt spid="16">
                                            <p:graphicEl>
                                              <a:chart seriesIdx="-4" categoryIdx="646" bldStep="category"/>
                                            </p:graphicEl>
                                          </p:spTgt>
                                        </p:tgtEl>
                                        <p:attrNameLst>
                                          <p:attrName>style.visibility</p:attrName>
                                        </p:attrNameLst>
                                      </p:cBhvr>
                                      <p:to>
                                        <p:strVal val="visible"/>
                                      </p:to>
                                    </p:set>
                                  </p:childTnLst>
                                </p:cTn>
                              </p:par>
                            </p:childTnLst>
                          </p:cTn>
                        </p:par>
                        <p:par>
                          <p:cTn id="1956" fill="hold">
                            <p:stCondLst>
                              <p:cond delay="13520"/>
                            </p:stCondLst>
                            <p:childTnLst>
                              <p:par>
                                <p:cTn id="1957" presetID="1" presetClass="entr" presetSubtype="0" fill="hold" grpId="0" nodeType="afterEffect">
                                  <p:stCondLst>
                                    <p:cond delay="20"/>
                                  </p:stCondLst>
                                  <p:childTnLst>
                                    <p:set>
                                      <p:cBhvr>
                                        <p:cTn id="1958" dur="1" fill="hold">
                                          <p:stCondLst>
                                            <p:cond delay="0"/>
                                          </p:stCondLst>
                                        </p:cTn>
                                        <p:tgtEl>
                                          <p:spTgt spid="16">
                                            <p:graphicEl>
                                              <a:chart seriesIdx="-4" categoryIdx="647" bldStep="category"/>
                                            </p:graphicEl>
                                          </p:spTgt>
                                        </p:tgtEl>
                                        <p:attrNameLst>
                                          <p:attrName>style.visibility</p:attrName>
                                        </p:attrNameLst>
                                      </p:cBhvr>
                                      <p:to>
                                        <p:strVal val="visible"/>
                                      </p:to>
                                    </p:set>
                                  </p:childTnLst>
                                </p:cTn>
                              </p:par>
                            </p:childTnLst>
                          </p:cTn>
                        </p:par>
                        <p:par>
                          <p:cTn id="1959" fill="hold">
                            <p:stCondLst>
                              <p:cond delay="13540"/>
                            </p:stCondLst>
                            <p:childTnLst>
                              <p:par>
                                <p:cTn id="1960" presetID="1" presetClass="entr" presetSubtype="0" fill="hold" grpId="0" nodeType="afterEffect">
                                  <p:stCondLst>
                                    <p:cond delay="20"/>
                                  </p:stCondLst>
                                  <p:childTnLst>
                                    <p:set>
                                      <p:cBhvr>
                                        <p:cTn id="1961" dur="1" fill="hold">
                                          <p:stCondLst>
                                            <p:cond delay="0"/>
                                          </p:stCondLst>
                                        </p:cTn>
                                        <p:tgtEl>
                                          <p:spTgt spid="16">
                                            <p:graphicEl>
                                              <a:chart seriesIdx="-4" categoryIdx="648" bldStep="category"/>
                                            </p:graphicEl>
                                          </p:spTgt>
                                        </p:tgtEl>
                                        <p:attrNameLst>
                                          <p:attrName>style.visibility</p:attrName>
                                        </p:attrNameLst>
                                      </p:cBhvr>
                                      <p:to>
                                        <p:strVal val="visible"/>
                                      </p:to>
                                    </p:set>
                                  </p:childTnLst>
                                </p:cTn>
                              </p:par>
                            </p:childTnLst>
                          </p:cTn>
                        </p:par>
                        <p:par>
                          <p:cTn id="1962" fill="hold">
                            <p:stCondLst>
                              <p:cond delay="13560"/>
                            </p:stCondLst>
                            <p:childTnLst>
                              <p:par>
                                <p:cTn id="1963" presetID="1" presetClass="entr" presetSubtype="0" fill="hold" grpId="0" nodeType="afterEffect">
                                  <p:stCondLst>
                                    <p:cond delay="20"/>
                                  </p:stCondLst>
                                  <p:childTnLst>
                                    <p:set>
                                      <p:cBhvr>
                                        <p:cTn id="1964" dur="1" fill="hold">
                                          <p:stCondLst>
                                            <p:cond delay="0"/>
                                          </p:stCondLst>
                                        </p:cTn>
                                        <p:tgtEl>
                                          <p:spTgt spid="16">
                                            <p:graphicEl>
                                              <a:chart seriesIdx="-4" categoryIdx="649" bldStep="category"/>
                                            </p:graphicEl>
                                          </p:spTgt>
                                        </p:tgtEl>
                                        <p:attrNameLst>
                                          <p:attrName>style.visibility</p:attrName>
                                        </p:attrNameLst>
                                      </p:cBhvr>
                                      <p:to>
                                        <p:strVal val="visible"/>
                                      </p:to>
                                    </p:set>
                                  </p:childTnLst>
                                </p:cTn>
                              </p:par>
                            </p:childTnLst>
                          </p:cTn>
                        </p:par>
                        <p:par>
                          <p:cTn id="1965" fill="hold">
                            <p:stCondLst>
                              <p:cond delay="13580"/>
                            </p:stCondLst>
                            <p:childTnLst>
                              <p:par>
                                <p:cTn id="1966" presetID="1" presetClass="entr" presetSubtype="0" fill="hold" grpId="0" nodeType="afterEffect">
                                  <p:stCondLst>
                                    <p:cond delay="20"/>
                                  </p:stCondLst>
                                  <p:childTnLst>
                                    <p:set>
                                      <p:cBhvr>
                                        <p:cTn id="1967" dur="1" fill="hold">
                                          <p:stCondLst>
                                            <p:cond delay="0"/>
                                          </p:stCondLst>
                                        </p:cTn>
                                        <p:tgtEl>
                                          <p:spTgt spid="16">
                                            <p:graphicEl>
                                              <a:chart seriesIdx="-4" categoryIdx="650" bldStep="category"/>
                                            </p:graphicEl>
                                          </p:spTgt>
                                        </p:tgtEl>
                                        <p:attrNameLst>
                                          <p:attrName>style.visibility</p:attrName>
                                        </p:attrNameLst>
                                      </p:cBhvr>
                                      <p:to>
                                        <p:strVal val="visible"/>
                                      </p:to>
                                    </p:set>
                                  </p:childTnLst>
                                </p:cTn>
                              </p:par>
                            </p:childTnLst>
                          </p:cTn>
                        </p:par>
                        <p:par>
                          <p:cTn id="1968" fill="hold">
                            <p:stCondLst>
                              <p:cond delay="13600"/>
                            </p:stCondLst>
                            <p:childTnLst>
                              <p:par>
                                <p:cTn id="1969" presetID="1" presetClass="entr" presetSubtype="0" fill="hold" grpId="0" nodeType="afterEffect">
                                  <p:stCondLst>
                                    <p:cond delay="20"/>
                                  </p:stCondLst>
                                  <p:childTnLst>
                                    <p:set>
                                      <p:cBhvr>
                                        <p:cTn id="1970" dur="1" fill="hold">
                                          <p:stCondLst>
                                            <p:cond delay="0"/>
                                          </p:stCondLst>
                                        </p:cTn>
                                        <p:tgtEl>
                                          <p:spTgt spid="16">
                                            <p:graphicEl>
                                              <a:chart seriesIdx="-4" categoryIdx="651" bldStep="category"/>
                                            </p:graphicEl>
                                          </p:spTgt>
                                        </p:tgtEl>
                                        <p:attrNameLst>
                                          <p:attrName>style.visibility</p:attrName>
                                        </p:attrNameLst>
                                      </p:cBhvr>
                                      <p:to>
                                        <p:strVal val="visible"/>
                                      </p:to>
                                    </p:set>
                                  </p:childTnLst>
                                </p:cTn>
                              </p:par>
                            </p:childTnLst>
                          </p:cTn>
                        </p:par>
                        <p:par>
                          <p:cTn id="1971" fill="hold">
                            <p:stCondLst>
                              <p:cond delay="13620"/>
                            </p:stCondLst>
                            <p:childTnLst>
                              <p:par>
                                <p:cTn id="1972" presetID="1" presetClass="entr" presetSubtype="0" fill="hold" grpId="0" nodeType="afterEffect">
                                  <p:stCondLst>
                                    <p:cond delay="20"/>
                                  </p:stCondLst>
                                  <p:childTnLst>
                                    <p:set>
                                      <p:cBhvr>
                                        <p:cTn id="1973" dur="1" fill="hold">
                                          <p:stCondLst>
                                            <p:cond delay="0"/>
                                          </p:stCondLst>
                                        </p:cTn>
                                        <p:tgtEl>
                                          <p:spTgt spid="16">
                                            <p:graphicEl>
                                              <a:chart seriesIdx="-4" categoryIdx="652" bldStep="category"/>
                                            </p:graphicEl>
                                          </p:spTgt>
                                        </p:tgtEl>
                                        <p:attrNameLst>
                                          <p:attrName>style.visibility</p:attrName>
                                        </p:attrNameLst>
                                      </p:cBhvr>
                                      <p:to>
                                        <p:strVal val="visible"/>
                                      </p:to>
                                    </p:set>
                                  </p:childTnLst>
                                </p:cTn>
                              </p:par>
                            </p:childTnLst>
                          </p:cTn>
                        </p:par>
                        <p:par>
                          <p:cTn id="1974" fill="hold">
                            <p:stCondLst>
                              <p:cond delay="13640"/>
                            </p:stCondLst>
                            <p:childTnLst>
                              <p:par>
                                <p:cTn id="1975" presetID="1" presetClass="entr" presetSubtype="0" fill="hold" grpId="0" nodeType="afterEffect">
                                  <p:stCondLst>
                                    <p:cond delay="20"/>
                                  </p:stCondLst>
                                  <p:childTnLst>
                                    <p:set>
                                      <p:cBhvr>
                                        <p:cTn id="1976" dur="1" fill="hold">
                                          <p:stCondLst>
                                            <p:cond delay="0"/>
                                          </p:stCondLst>
                                        </p:cTn>
                                        <p:tgtEl>
                                          <p:spTgt spid="16">
                                            <p:graphicEl>
                                              <a:chart seriesIdx="-4" categoryIdx="653" bldStep="category"/>
                                            </p:graphicEl>
                                          </p:spTgt>
                                        </p:tgtEl>
                                        <p:attrNameLst>
                                          <p:attrName>style.visibility</p:attrName>
                                        </p:attrNameLst>
                                      </p:cBhvr>
                                      <p:to>
                                        <p:strVal val="visible"/>
                                      </p:to>
                                    </p:set>
                                  </p:childTnLst>
                                </p:cTn>
                              </p:par>
                            </p:childTnLst>
                          </p:cTn>
                        </p:par>
                        <p:par>
                          <p:cTn id="1977" fill="hold">
                            <p:stCondLst>
                              <p:cond delay="13660"/>
                            </p:stCondLst>
                            <p:childTnLst>
                              <p:par>
                                <p:cTn id="1978" presetID="1" presetClass="entr" presetSubtype="0" fill="hold" grpId="0" nodeType="afterEffect">
                                  <p:stCondLst>
                                    <p:cond delay="20"/>
                                  </p:stCondLst>
                                  <p:childTnLst>
                                    <p:set>
                                      <p:cBhvr>
                                        <p:cTn id="1979" dur="1" fill="hold">
                                          <p:stCondLst>
                                            <p:cond delay="0"/>
                                          </p:stCondLst>
                                        </p:cTn>
                                        <p:tgtEl>
                                          <p:spTgt spid="16">
                                            <p:graphicEl>
                                              <a:chart seriesIdx="-4" categoryIdx="654" bldStep="category"/>
                                            </p:graphicEl>
                                          </p:spTgt>
                                        </p:tgtEl>
                                        <p:attrNameLst>
                                          <p:attrName>style.visibility</p:attrName>
                                        </p:attrNameLst>
                                      </p:cBhvr>
                                      <p:to>
                                        <p:strVal val="visible"/>
                                      </p:to>
                                    </p:set>
                                  </p:childTnLst>
                                </p:cTn>
                              </p:par>
                            </p:childTnLst>
                          </p:cTn>
                        </p:par>
                        <p:par>
                          <p:cTn id="1980" fill="hold">
                            <p:stCondLst>
                              <p:cond delay="13680"/>
                            </p:stCondLst>
                            <p:childTnLst>
                              <p:par>
                                <p:cTn id="1981" presetID="1" presetClass="entr" presetSubtype="0" fill="hold" grpId="0" nodeType="afterEffect">
                                  <p:stCondLst>
                                    <p:cond delay="20"/>
                                  </p:stCondLst>
                                  <p:childTnLst>
                                    <p:set>
                                      <p:cBhvr>
                                        <p:cTn id="1982" dur="1" fill="hold">
                                          <p:stCondLst>
                                            <p:cond delay="0"/>
                                          </p:stCondLst>
                                        </p:cTn>
                                        <p:tgtEl>
                                          <p:spTgt spid="16">
                                            <p:graphicEl>
                                              <a:chart seriesIdx="-4" categoryIdx="655" bldStep="category"/>
                                            </p:graphicEl>
                                          </p:spTgt>
                                        </p:tgtEl>
                                        <p:attrNameLst>
                                          <p:attrName>style.visibility</p:attrName>
                                        </p:attrNameLst>
                                      </p:cBhvr>
                                      <p:to>
                                        <p:strVal val="visible"/>
                                      </p:to>
                                    </p:set>
                                  </p:childTnLst>
                                </p:cTn>
                              </p:par>
                            </p:childTnLst>
                          </p:cTn>
                        </p:par>
                        <p:par>
                          <p:cTn id="1983" fill="hold">
                            <p:stCondLst>
                              <p:cond delay="13700"/>
                            </p:stCondLst>
                            <p:childTnLst>
                              <p:par>
                                <p:cTn id="1984" presetID="1" presetClass="entr" presetSubtype="0" fill="hold" grpId="0" nodeType="afterEffect">
                                  <p:stCondLst>
                                    <p:cond delay="20"/>
                                  </p:stCondLst>
                                  <p:childTnLst>
                                    <p:set>
                                      <p:cBhvr>
                                        <p:cTn id="1985" dur="1" fill="hold">
                                          <p:stCondLst>
                                            <p:cond delay="0"/>
                                          </p:stCondLst>
                                        </p:cTn>
                                        <p:tgtEl>
                                          <p:spTgt spid="16">
                                            <p:graphicEl>
                                              <a:chart seriesIdx="-4" categoryIdx="656" bldStep="category"/>
                                            </p:graphicEl>
                                          </p:spTgt>
                                        </p:tgtEl>
                                        <p:attrNameLst>
                                          <p:attrName>style.visibility</p:attrName>
                                        </p:attrNameLst>
                                      </p:cBhvr>
                                      <p:to>
                                        <p:strVal val="visible"/>
                                      </p:to>
                                    </p:set>
                                  </p:childTnLst>
                                </p:cTn>
                              </p:par>
                            </p:childTnLst>
                          </p:cTn>
                        </p:par>
                        <p:par>
                          <p:cTn id="1986" fill="hold">
                            <p:stCondLst>
                              <p:cond delay="13720"/>
                            </p:stCondLst>
                            <p:childTnLst>
                              <p:par>
                                <p:cTn id="1987" presetID="1" presetClass="entr" presetSubtype="0" fill="hold" grpId="0" nodeType="afterEffect">
                                  <p:stCondLst>
                                    <p:cond delay="20"/>
                                  </p:stCondLst>
                                  <p:childTnLst>
                                    <p:set>
                                      <p:cBhvr>
                                        <p:cTn id="1988" dur="1" fill="hold">
                                          <p:stCondLst>
                                            <p:cond delay="0"/>
                                          </p:stCondLst>
                                        </p:cTn>
                                        <p:tgtEl>
                                          <p:spTgt spid="16">
                                            <p:graphicEl>
                                              <a:chart seriesIdx="-4" categoryIdx="657" bldStep="category"/>
                                            </p:graphicEl>
                                          </p:spTgt>
                                        </p:tgtEl>
                                        <p:attrNameLst>
                                          <p:attrName>style.visibility</p:attrName>
                                        </p:attrNameLst>
                                      </p:cBhvr>
                                      <p:to>
                                        <p:strVal val="visible"/>
                                      </p:to>
                                    </p:set>
                                  </p:childTnLst>
                                </p:cTn>
                              </p:par>
                            </p:childTnLst>
                          </p:cTn>
                        </p:par>
                        <p:par>
                          <p:cTn id="1989" fill="hold">
                            <p:stCondLst>
                              <p:cond delay="13740"/>
                            </p:stCondLst>
                            <p:childTnLst>
                              <p:par>
                                <p:cTn id="1990" presetID="1" presetClass="entr" presetSubtype="0" fill="hold" grpId="0" nodeType="afterEffect">
                                  <p:stCondLst>
                                    <p:cond delay="20"/>
                                  </p:stCondLst>
                                  <p:childTnLst>
                                    <p:set>
                                      <p:cBhvr>
                                        <p:cTn id="1991" dur="1" fill="hold">
                                          <p:stCondLst>
                                            <p:cond delay="0"/>
                                          </p:stCondLst>
                                        </p:cTn>
                                        <p:tgtEl>
                                          <p:spTgt spid="16">
                                            <p:graphicEl>
                                              <a:chart seriesIdx="-4" categoryIdx="658" bldStep="category"/>
                                            </p:graphicEl>
                                          </p:spTgt>
                                        </p:tgtEl>
                                        <p:attrNameLst>
                                          <p:attrName>style.visibility</p:attrName>
                                        </p:attrNameLst>
                                      </p:cBhvr>
                                      <p:to>
                                        <p:strVal val="visible"/>
                                      </p:to>
                                    </p:set>
                                  </p:childTnLst>
                                </p:cTn>
                              </p:par>
                            </p:childTnLst>
                          </p:cTn>
                        </p:par>
                        <p:par>
                          <p:cTn id="1992" fill="hold">
                            <p:stCondLst>
                              <p:cond delay="13760"/>
                            </p:stCondLst>
                            <p:childTnLst>
                              <p:par>
                                <p:cTn id="1993" presetID="1" presetClass="entr" presetSubtype="0" fill="hold" grpId="0" nodeType="afterEffect">
                                  <p:stCondLst>
                                    <p:cond delay="20"/>
                                  </p:stCondLst>
                                  <p:childTnLst>
                                    <p:set>
                                      <p:cBhvr>
                                        <p:cTn id="1994" dur="1" fill="hold">
                                          <p:stCondLst>
                                            <p:cond delay="0"/>
                                          </p:stCondLst>
                                        </p:cTn>
                                        <p:tgtEl>
                                          <p:spTgt spid="16">
                                            <p:graphicEl>
                                              <a:chart seriesIdx="-4" categoryIdx="659" bldStep="category"/>
                                            </p:graphicEl>
                                          </p:spTgt>
                                        </p:tgtEl>
                                        <p:attrNameLst>
                                          <p:attrName>style.visibility</p:attrName>
                                        </p:attrNameLst>
                                      </p:cBhvr>
                                      <p:to>
                                        <p:strVal val="visible"/>
                                      </p:to>
                                    </p:set>
                                  </p:childTnLst>
                                </p:cTn>
                              </p:par>
                            </p:childTnLst>
                          </p:cTn>
                        </p:par>
                        <p:par>
                          <p:cTn id="1995" fill="hold">
                            <p:stCondLst>
                              <p:cond delay="13780"/>
                            </p:stCondLst>
                            <p:childTnLst>
                              <p:par>
                                <p:cTn id="1996" presetID="1" presetClass="entr" presetSubtype="0" fill="hold" grpId="0" nodeType="afterEffect">
                                  <p:stCondLst>
                                    <p:cond delay="20"/>
                                  </p:stCondLst>
                                  <p:childTnLst>
                                    <p:set>
                                      <p:cBhvr>
                                        <p:cTn id="1997" dur="1" fill="hold">
                                          <p:stCondLst>
                                            <p:cond delay="0"/>
                                          </p:stCondLst>
                                        </p:cTn>
                                        <p:tgtEl>
                                          <p:spTgt spid="16">
                                            <p:graphicEl>
                                              <a:chart seriesIdx="-4" categoryIdx="660" bldStep="category"/>
                                            </p:graphicEl>
                                          </p:spTgt>
                                        </p:tgtEl>
                                        <p:attrNameLst>
                                          <p:attrName>style.visibility</p:attrName>
                                        </p:attrNameLst>
                                      </p:cBhvr>
                                      <p:to>
                                        <p:strVal val="visible"/>
                                      </p:to>
                                    </p:set>
                                  </p:childTnLst>
                                </p:cTn>
                              </p:par>
                            </p:childTnLst>
                          </p:cTn>
                        </p:par>
                        <p:par>
                          <p:cTn id="1998" fill="hold">
                            <p:stCondLst>
                              <p:cond delay="13800"/>
                            </p:stCondLst>
                            <p:childTnLst>
                              <p:par>
                                <p:cTn id="1999" presetID="1" presetClass="entr" presetSubtype="0" fill="hold" grpId="0" nodeType="afterEffect">
                                  <p:stCondLst>
                                    <p:cond delay="20"/>
                                  </p:stCondLst>
                                  <p:childTnLst>
                                    <p:set>
                                      <p:cBhvr>
                                        <p:cTn id="2000" dur="1" fill="hold">
                                          <p:stCondLst>
                                            <p:cond delay="0"/>
                                          </p:stCondLst>
                                        </p:cTn>
                                        <p:tgtEl>
                                          <p:spTgt spid="16">
                                            <p:graphicEl>
                                              <a:chart seriesIdx="-4" categoryIdx="661" bldStep="category"/>
                                            </p:graphicEl>
                                          </p:spTgt>
                                        </p:tgtEl>
                                        <p:attrNameLst>
                                          <p:attrName>style.visibility</p:attrName>
                                        </p:attrNameLst>
                                      </p:cBhvr>
                                      <p:to>
                                        <p:strVal val="visible"/>
                                      </p:to>
                                    </p:set>
                                  </p:childTnLst>
                                </p:cTn>
                              </p:par>
                            </p:childTnLst>
                          </p:cTn>
                        </p:par>
                        <p:par>
                          <p:cTn id="2001" fill="hold">
                            <p:stCondLst>
                              <p:cond delay="13820"/>
                            </p:stCondLst>
                            <p:childTnLst>
                              <p:par>
                                <p:cTn id="2002" presetID="1" presetClass="entr" presetSubtype="0" fill="hold" grpId="0" nodeType="afterEffect">
                                  <p:stCondLst>
                                    <p:cond delay="20"/>
                                  </p:stCondLst>
                                  <p:childTnLst>
                                    <p:set>
                                      <p:cBhvr>
                                        <p:cTn id="2003" dur="1" fill="hold">
                                          <p:stCondLst>
                                            <p:cond delay="0"/>
                                          </p:stCondLst>
                                        </p:cTn>
                                        <p:tgtEl>
                                          <p:spTgt spid="16">
                                            <p:graphicEl>
                                              <a:chart seriesIdx="-4" categoryIdx="662" bldStep="category"/>
                                            </p:graphicEl>
                                          </p:spTgt>
                                        </p:tgtEl>
                                        <p:attrNameLst>
                                          <p:attrName>style.visibility</p:attrName>
                                        </p:attrNameLst>
                                      </p:cBhvr>
                                      <p:to>
                                        <p:strVal val="visible"/>
                                      </p:to>
                                    </p:set>
                                  </p:childTnLst>
                                </p:cTn>
                              </p:par>
                            </p:childTnLst>
                          </p:cTn>
                        </p:par>
                        <p:par>
                          <p:cTn id="2004" fill="hold">
                            <p:stCondLst>
                              <p:cond delay="13840"/>
                            </p:stCondLst>
                            <p:childTnLst>
                              <p:par>
                                <p:cTn id="2005" presetID="1" presetClass="entr" presetSubtype="0" fill="hold" grpId="0" nodeType="afterEffect">
                                  <p:stCondLst>
                                    <p:cond delay="20"/>
                                  </p:stCondLst>
                                  <p:childTnLst>
                                    <p:set>
                                      <p:cBhvr>
                                        <p:cTn id="2006" dur="1" fill="hold">
                                          <p:stCondLst>
                                            <p:cond delay="0"/>
                                          </p:stCondLst>
                                        </p:cTn>
                                        <p:tgtEl>
                                          <p:spTgt spid="16">
                                            <p:graphicEl>
                                              <a:chart seriesIdx="-4" categoryIdx="663" bldStep="category"/>
                                            </p:graphicEl>
                                          </p:spTgt>
                                        </p:tgtEl>
                                        <p:attrNameLst>
                                          <p:attrName>style.visibility</p:attrName>
                                        </p:attrNameLst>
                                      </p:cBhvr>
                                      <p:to>
                                        <p:strVal val="visible"/>
                                      </p:to>
                                    </p:set>
                                  </p:childTnLst>
                                </p:cTn>
                              </p:par>
                            </p:childTnLst>
                          </p:cTn>
                        </p:par>
                        <p:par>
                          <p:cTn id="2007" fill="hold">
                            <p:stCondLst>
                              <p:cond delay="13860"/>
                            </p:stCondLst>
                            <p:childTnLst>
                              <p:par>
                                <p:cTn id="2008" presetID="1" presetClass="entr" presetSubtype="0" fill="hold" grpId="0" nodeType="afterEffect">
                                  <p:stCondLst>
                                    <p:cond delay="20"/>
                                  </p:stCondLst>
                                  <p:childTnLst>
                                    <p:set>
                                      <p:cBhvr>
                                        <p:cTn id="2009" dur="1" fill="hold">
                                          <p:stCondLst>
                                            <p:cond delay="0"/>
                                          </p:stCondLst>
                                        </p:cTn>
                                        <p:tgtEl>
                                          <p:spTgt spid="16">
                                            <p:graphicEl>
                                              <a:chart seriesIdx="-4" categoryIdx="664" bldStep="category"/>
                                            </p:graphicEl>
                                          </p:spTgt>
                                        </p:tgtEl>
                                        <p:attrNameLst>
                                          <p:attrName>style.visibility</p:attrName>
                                        </p:attrNameLst>
                                      </p:cBhvr>
                                      <p:to>
                                        <p:strVal val="visible"/>
                                      </p:to>
                                    </p:set>
                                  </p:childTnLst>
                                </p:cTn>
                              </p:par>
                            </p:childTnLst>
                          </p:cTn>
                        </p:par>
                        <p:par>
                          <p:cTn id="2010" fill="hold">
                            <p:stCondLst>
                              <p:cond delay="13880"/>
                            </p:stCondLst>
                            <p:childTnLst>
                              <p:par>
                                <p:cTn id="2011" presetID="1" presetClass="entr" presetSubtype="0" fill="hold" grpId="0" nodeType="afterEffect">
                                  <p:stCondLst>
                                    <p:cond delay="20"/>
                                  </p:stCondLst>
                                  <p:childTnLst>
                                    <p:set>
                                      <p:cBhvr>
                                        <p:cTn id="2012" dur="1" fill="hold">
                                          <p:stCondLst>
                                            <p:cond delay="0"/>
                                          </p:stCondLst>
                                        </p:cTn>
                                        <p:tgtEl>
                                          <p:spTgt spid="16">
                                            <p:graphicEl>
                                              <a:chart seriesIdx="-4" categoryIdx="665" bldStep="category"/>
                                            </p:graphicEl>
                                          </p:spTgt>
                                        </p:tgtEl>
                                        <p:attrNameLst>
                                          <p:attrName>style.visibility</p:attrName>
                                        </p:attrNameLst>
                                      </p:cBhvr>
                                      <p:to>
                                        <p:strVal val="visible"/>
                                      </p:to>
                                    </p:set>
                                  </p:childTnLst>
                                </p:cTn>
                              </p:par>
                            </p:childTnLst>
                          </p:cTn>
                        </p:par>
                        <p:par>
                          <p:cTn id="2013" fill="hold">
                            <p:stCondLst>
                              <p:cond delay="13900"/>
                            </p:stCondLst>
                            <p:childTnLst>
                              <p:par>
                                <p:cTn id="2014" presetID="1" presetClass="entr" presetSubtype="0" fill="hold" grpId="0" nodeType="afterEffect">
                                  <p:stCondLst>
                                    <p:cond delay="20"/>
                                  </p:stCondLst>
                                  <p:childTnLst>
                                    <p:set>
                                      <p:cBhvr>
                                        <p:cTn id="2015" dur="1" fill="hold">
                                          <p:stCondLst>
                                            <p:cond delay="0"/>
                                          </p:stCondLst>
                                        </p:cTn>
                                        <p:tgtEl>
                                          <p:spTgt spid="16">
                                            <p:graphicEl>
                                              <a:chart seriesIdx="-4" categoryIdx="666" bldStep="category"/>
                                            </p:graphicEl>
                                          </p:spTgt>
                                        </p:tgtEl>
                                        <p:attrNameLst>
                                          <p:attrName>style.visibility</p:attrName>
                                        </p:attrNameLst>
                                      </p:cBhvr>
                                      <p:to>
                                        <p:strVal val="visible"/>
                                      </p:to>
                                    </p:set>
                                  </p:childTnLst>
                                </p:cTn>
                              </p:par>
                            </p:childTnLst>
                          </p:cTn>
                        </p:par>
                        <p:par>
                          <p:cTn id="2016" fill="hold">
                            <p:stCondLst>
                              <p:cond delay="13920"/>
                            </p:stCondLst>
                            <p:childTnLst>
                              <p:par>
                                <p:cTn id="2017" presetID="1" presetClass="entr" presetSubtype="0" fill="hold" grpId="0" nodeType="afterEffect">
                                  <p:stCondLst>
                                    <p:cond delay="20"/>
                                  </p:stCondLst>
                                  <p:childTnLst>
                                    <p:set>
                                      <p:cBhvr>
                                        <p:cTn id="2018" dur="1" fill="hold">
                                          <p:stCondLst>
                                            <p:cond delay="0"/>
                                          </p:stCondLst>
                                        </p:cTn>
                                        <p:tgtEl>
                                          <p:spTgt spid="16">
                                            <p:graphicEl>
                                              <a:chart seriesIdx="-4" categoryIdx="667" bldStep="category"/>
                                            </p:graphicEl>
                                          </p:spTgt>
                                        </p:tgtEl>
                                        <p:attrNameLst>
                                          <p:attrName>style.visibility</p:attrName>
                                        </p:attrNameLst>
                                      </p:cBhvr>
                                      <p:to>
                                        <p:strVal val="visible"/>
                                      </p:to>
                                    </p:set>
                                  </p:childTnLst>
                                </p:cTn>
                              </p:par>
                            </p:childTnLst>
                          </p:cTn>
                        </p:par>
                        <p:par>
                          <p:cTn id="2019" fill="hold">
                            <p:stCondLst>
                              <p:cond delay="13940"/>
                            </p:stCondLst>
                            <p:childTnLst>
                              <p:par>
                                <p:cTn id="2020" presetID="1" presetClass="entr" presetSubtype="0" fill="hold" grpId="0" nodeType="afterEffect">
                                  <p:stCondLst>
                                    <p:cond delay="20"/>
                                  </p:stCondLst>
                                  <p:childTnLst>
                                    <p:set>
                                      <p:cBhvr>
                                        <p:cTn id="2021" dur="1" fill="hold">
                                          <p:stCondLst>
                                            <p:cond delay="0"/>
                                          </p:stCondLst>
                                        </p:cTn>
                                        <p:tgtEl>
                                          <p:spTgt spid="16">
                                            <p:graphicEl>
                                              <a:chart seriesIdx="-4" categoryIdx="668" bldStep="category"/>
                                            </p:graphicEl>
                                          </p:spTgt>
                                        </p:tgtEl>
                                        <p:attrNameLst>
                                          <p:attrName>style.visibility</p:attrName>
                                        </p:attrNameLst>
                                      </p:cBhvr>
                                      <p:to>
                                        <p:strVal val="visible"/>
                                      </p:to>
                                    </p:set>
                                  </p:childTnLst>
                                </p:cTn>
                              </p:par>
                            </p:childTnLst>
                          </p:cTn>
                        </p:par>
                        <p:par>
                          <p:cTn id="2022" fill="hold">
                            <p:stCondLst>
                              <p:cond delay="13960"/>
                            </p:stCondLst>
                            <p:childTnLst>
                              <p:par>
                                <p:cTn id="2023" presetID="1" presetClass="entr" presetSubtype="0" fill="hold" grpId="0" nodeType="afterEffect">
                                  <p:stCondLst>
                                    <p:cond delay="20"/>
                                  </p:stCondLst>
                                  <p:childTnLst>
                                    <p:set>
                                      <p:cBhvr>
                                        <p:cTn id="2024" dur="1" fill="hold">
                                          <p:stCondLst>
                                            <p:cond delay="0"/>
                                          </p:stCondLst>
                                        </p:cTn>
                                        <p:tgtEl>
                                          <p:spTgt spid="16">
                                            <p:graphicEl>
                                              <a:chart seriesIdx="-4" categoryIdx="669" bldStep="category"/>
                                            </p:graphicEl>
                                          </p:spTgt>
                                        </p:tgtEl>
                                        <p:attrNameLst>
                                          <p:attrName>style.visibility</p:attrName>
                                        </p:attrNameLst>
                                      </p:cBhvr>
                                      <p:to>
                                        <p:strVal val="visible"/>
                                      </p:to>
                                    </p:set>
                                  </p:childTnLst>
                                </p:cTn>
                              </p:par>
                            </p:childTnLst>
                          </p:cTn>
                        </p:par>
                        <p:par>
                          <p:cTn id="2025" fill="hold">
                            <p:stCondLst>
                              <p:cond delay="13980"/>
                            </p:stCondLst>
                            <p:childTnLst>
                              <p:par>
                                <p:cTn id="2026" presetID="1" presetClass="entr" presetSubtype="0" fill="hold" grpId="0" nodeType="afterEffect">
                                  <p:stCondLst>
                                    <p:cond delay="20"/>
                                  </p:stCondLst>
                                  <p:childTnLst>
                                    <p:set>
                                      <p:cBhvr>
                                        <p:cTn id="2027" dur="1" fill="hold">
                                          <p:stCondLst>
                                            <p:cond delay="0"/>
                                          </p:stCondLst>
                                        </p:cTn>
                                        <p:tgtEl>
                                          <p:spTgt spid="16">
                                            <p:graphicEl>
                                              <a:chart seriesIdx="-4" categoryIdx="670" bldStep="category"/>
                                            </p:graphicEl>
                                          </p:spTgt>
                                        </p:tgtEl>
                                        <p:attrNameLst>
                                          <p:attrName>style.visibility</p:attrName>
                                        </p:attrNameLst>
                                      </p:cBhvr>
                                      <p:to>
                                        <p:strVal val="visible"/>
                                      </p:to>
                                    </p:set>
                                  </p:childTnLst>
                                </p:cTn>
                              </p:par>
                            </p:childTnLst>
                          </p:cTn>
                        </p:par>
                        <p:par>
                          <p:cTn id="2028" fill="hold">
                            <p:stCondLst>
                              <p:cond delay="14000"/>
                            </p:stCondLst>
                            <p:childTnLst>
                              <p:par>
                                <p:cTn id="2029" presetID="1" presetClass="entr" presetSubtype="0" fill="hold" grpId="0" nodeType="afterEffect">
                                  <p:stCondLst>
                                    <p:cond delay="20"/>
                                  </p:stCondLst>
                                  <p:childTnLst>
                                    <p:set>
                                      <p:cBhvr>
                                        <p:cTn id="2030" dur="1" fill="hold">
                                          <p:stCondLst>
                                            <p:cond delay="0"/>
                                          </p:stCondLst>
                                        </p:cTn>
                                        <p:tgtEl>
                                          <p:spTgt spid="16">
                                            <p:graphicEl>
                                              <a:chart seriesIdx="-4" categoryIdx="671" bldStep="category"/>
                                            </p:graphicEl>
                                          </p:spTgt>
                                        </p:tgtEl>
                                        <p:attrNameLst>
                                          <p:attrName>style.visibility</p:attrName>
                                        </p:attrNameLst>
                                      </p:cBhvr>
                                      <p:to>
                                        <p:strVal val="visible"/>
                                      </p:to>
                                    </p:set>
                                  </p:childTnLst>
                                </p:cTn>
                              </p:par>
                            </p:childTnLst>
                          </p:cTn>
                        </p:par>
                        <p:par>
                          <p:cTn id="2031" fill="hold">
                            <p:stCondLst>
                              <p:cond delay="14020"/>
                            </p:stCondLst>
                            <p:childTnLst>
                              <p:par>
                                <p:cTn id="2032" presetID="1" presetClass="entr" presetSubtype="0" fill="hold" grpId="0" nodeType="afterEffect">
                                  <p:stCondLst>
                                    <p:cond delay="20"/>
                                  </p:stCondLst>
                                  <p:childTnLst>
                                    <p:set>
                                      <p:cBhvr>
                                        <p:cTn id="2033" dur="1" fill="hold">
                                          <p:stCondLst>
                                            <p:cond delay="0"/>
                                          </p:stCondLst>
                                        </p:cTn>
                                        <p:tgtEl>
                                          <p:spTgt spid="16">
                                            <p:graphicEl>
                                              <a:chart seriesIdx="-4" categoryIdx="672" bldStep="category"/>
                                            </p:graphicEl>
                                          </p:spTgt>
                                        </p:tgtEl>
                                        <p:attrNameLst>
                                          <p:attrName>style.visibility</p:attrName>
                                        </p:attrNameLst>
                                      </p:cBhvr>
                                      <p:to>
                                        <p:strVal val="visible"/>
                                      </p:to>
                                    </p:set>
                                  </p:childTnLst>
                                </p:cTn>
                              </p:par>
                            </p:childTnLst>
                          </p:cTn>
                        </p:par>
                        <p:par>
                          <p:cTn id="2034" fill="hold">
                            <p:stCondLst>
                              <p:cond delay="14040"/>
                            </p:stCondLst>
                            <p:childTnLst>
                              <p:par>
                                <p:cTn id="2035" presetID="1" presetClass="entr" presetSubtype="0" fill="hold" grpId="0" nodeType="afterEffect">
                                  <p:stCondLst>
                                    <p:cond delay="20"/>
                                  </p:stCondLst>
                                  <p:childTnLst>
                                    <p:set>
                                      <p:cBhvr>
                                        <p:cTn id="2036" dur="1" fill="hold">
                                          <p:stCondLst>
                                            <p:cond delay="0"/>
                                          </p:stCondLst>
                                        </p:cTn>
                                        <p:tgtEl>
                                          <p:spTgt spid="16">
                                            <p:graphicEl>
                                              <a:chart seriesIdx="-4" categoryIdx="673" bldStep="category"/>
                                            </p:graphicEl>
                                          </p:spTgt>
                                        </p:tgtEl>
                                        <p:attrNameLst>
                                          <p:attrName>style.visibility</p:attrName>
                                        </p:attrNameLst>
                                      </p:cBhvr>
                                      <p:to>
                                        <p:strVal val="visible"/>
                                      </p:to>
                                    </p:set>
                                  </p:childTnLst>
                                </p:cTn>
                              </p:par>
                            </p:childTnLst>
                          </p:cTn>
                        </p:par>
                        <p:par>
                          <p:cTn id="2037" fill="hold">
                            <p:stCondLst>
                              <p:cond delay="14060"/>
                            </p:stCondLst>
                            <p:childTnLst>
                              <p:par>
                                <p:cTn id="2038" presetID="1" presetClass="entr" presetSubtype="0" fill="hold" grpId="0" nodeType="afterEffect">
                                  <p:stCondLst>
                                    <p:cond delay="20"/>
                                  </p:stCondLst>
                                  <p:childTnLst>
                                    <p:set>
                                      <p:cBhvr>
                                        <p:cTn id="2039" dur="1" fill="hold">
                                          <p:stCondLst>
                                            <p:cond delay="0"/>
                                          </p:stCondLst>
                                        </p:cTn>
                                        <p:tgtEl>
                                          <p:spTgt spid="16">
                                            <p:graphicEl>
                                              <a:chart seriesIdx="-4" categoryIdx="674" bldStep="category"/>
                                            </p:graphicEl>
                                          </p:spTgt>
                                        </p:tgtEl>
                                        <p:attrNameLst>
                                          <p:attrName>style.visibility</p:attrName>
                                        </p:attrNameLst>
                                      </p:cBhvr>
                                      <p:to>
                                        <p:strVal val="visible"/>
                                      </p:to>
                                    </p:set>
                                  </p:childTnLst>
                                </p:cTn>
                              </p:par>
                            </p:childTnLst>
                          </p:cTn>
                        </p:par>
                        <p:par>
                          <p:cTn id="2040" fill="hold">
                            <p:stCondLst>
                              <p:cond delay="14080"/>
                            </p:stCondLst>
                            <p:childTnLst>
                              <p:par>
                                <p:cTn id="2041" presetID="1" presetClass="entr" presetSubtype="0" fill="hold" grpId="0" nodeType="afterEffect">
                                  <p:stCondLst>
                                    <p:cond delay="20"/>
                                  </p:stCondLst>
                                  <p:childTnLst>
                                    <p:set>
                                      <p:cBhvr>
                                        <p:cTn id="2042" dur="1" fill="hold">
                                          <p:stCondLst>
                                            <p:cond delay="0"/>
                                          </p:stCondLst>
                                        </p:cTn>
                                        <p:tgtEl>
                                          <p:spTgt spid="16">
                                            <p:graphicEl>
                                              <a:chart seriesIdx="-4" categoryIdx="675" bldStep="category"/>
                                            </p:graphicEl>
                                          </p:spTgt>
                                        </p:tgtEl>
                                        <p:attrNameLst>
                                          <p:attrName>style.visibility</p:attrName>
                                        </p:attrNameLst>
                                      </p:cBhvr>
                                      <p:to>
                                        <p:strVal val="visible"/>
                                      </p:to>
                                    </p:set>
                                  </p:childTnLst>
                                </p:cTn>
                              </p:par>
                            </p:childTnLst>
                          </p:cTn>
                        </p:par>
                        <p:par>
                          <p:cTn id="2043" fill="hold">
                            <p:stCondLst>
                              <p:cond delay="14100"/>
                            </p:stCondLst>
                            <p:childTnLst>
                              <p:par>
                                <p:cTn id="2044" presetID="1" presetClass="entr" presetSubtype="0" fill="hold" grpId="0" nodeType="afterEffect">
                                  <p:stCondLst>
                                    <p:cond delay="20"/>
                                  </p:stCondLst>
                                  <p:childTnLst>
                                    <p:set>
                                      <p:cBhvr>
                                        <p:cTn id="2045" dur="1" fill="hold">
                                          <p:stCondLst>
                                            <p:cond delay="0"/>
                                          </p:stCondLst>
                                        </p:cTn>
                                        <p:tgtEl>
                                          <p:spTgt spid="16">
                                            <p:graphicEl>
                                              <a:chart seriesIdx="-4" categoryIdx="676" bldStep="category"/>
                                            </p:graphicEl>
                                          </p:spTgt>
                                        </p:tgtEl>
                                        <p:attrNameLst>
                                          <p:attrName>style.visibility</p:attrName>
                                        </p:attrNameLst>
                                      </p:cBhvr>
                                      <p:to>
                                        <p:strVal val="visible"/>
                                      </p:to>
                                    </p:set>
                                  </p:childTnLst>
                                </p:cTn>
                              </p:par>
                            </p:childTnLst>
                          </p:cTn>
                        </p:par>
                        <p:par>
                          <p:cTn id="2046" fill="hold">
                            <p:stCondLst>
                              <p:cond delay="14120"/>
                            </p:stCondLst>
                            <p:childTnLst>
                              <p:par>
                                <p:cTn id="2047" presetID="1" presetClass="entr" presetSubtype="0" fill="hold" grpId="0" nodeType="afterEffect">
                                  <p:stCondLst>
                                    <p:cond delay="20"/>
                                  </p:stCondLst>
                                  <p:childTnLst>
                                    <p:set>
                                      <p:cBhvr>
                                        <p:cTn id="2048" dur="1" fill="hold">
                                          <p:stCondLst>
                                            <p:cond delay="0"/>
                                          </p:stCondLst>
                                        </p:cTn>
                                        <p:tgtEl>
                                          <p:spTgt spid="16">
                                            <p:graphicEl>
                                              <a:chart seriesIdx="-4" categoryIdx="677" bldStep="category"/>
                                            </p:graphicEl>
                                          </p:spTgt>
                                        </p:tgtEl>
                                        <p:attrNameLst>
                                          <p:attrName>style.visibility</p:attrName>
                                        </p:attrNameLst>
                                      </p:cBhvr>
                                      <p:to>
                                        <p:strVal val="visible"/>
                                      </p:to>
                                    </p:set>
                                  </p:childTnLst>
                                </p:cTn>
                              </p:par>
                            </p:childTnLst>
                          </p:cTn>
                        </p:par>
                        <p:par>
                          <p:cTn id="2049" fill="hold">
                            <p:stCondLst>
                              <p:cond delay="14140"/>
                            </p:stCondLst>
                            <p:childTnLst>
                              <p:par>
                                <p:cTn id="2050" presetID="1" presetClass="entr" presetSubtype="0" fill="hold" grpId="0" nodeType="afterEffect">
                                  <p:stCondLst>
                                    <p:cond delay="20"/>
                                  </p:stCondLst>
                                  <p:childTnLst>
                                    <p:set>
                                      <p:cBhvr>
                                        <p:cTn id="2051" dur="1" fill="hold">
                                          <p:stCondLst>
                                            <p:cond delay="0"/>
                                          </p:stCondLst>
                                        </p:cTn>
                                        <p:tgtEl>
                                          <p:spTgt spid="16">
                                            <p:graphicEl>
                                              <a:chart seriesIdx="-4" categoryIdx="678" bldStep="category"/>
                                            </p:graphicEl>
                                          </p:spTgt>
                                        </p:tgtEl>
                                        <p:attrNameLst>
                                          <p:attrName>style.visibility</p:attrName>
                                        </p:attrNameLst>
                                      </p:cBhvr>
                                      <p:to>
                                        <p:strVal val="visible"/>
                                      </p:to>
                                    </p:set>
                                  </p:childTnLst>
                                </p:cTn>
                              </p:par>
                            </p:childTnLst>
                          </p:cTn>
                        </p:par>
                        <p:par>
                          <p:cTn id="2052" fill="hold">
                            <p:stCondLst>
                              <p:cond delay="14160"/>
                            </p:stCondLst>
                            <p:childTnLst>
                              <p:par>
                                <p:cTn id="2053" presetID="1" presetClass="entr" presetSubtype="0" fill="hold" grpId="0" nodeType="afterEffect">
                                  <p:stCondLst>
                                    <p:cond delay="20"/>
                                  </p:stCondLst>
                                  <p:childTnLst>
                                    <p:set>
                                      <p:cBhvr>
                                        <p:cTn id="2054" dur="1" fill="hold">
                                          <p:stCondLst>
                                            <p:cond delay="0"/>
                                          </p:stCondLst>
                                        </p:cTn>
                                        <p:tgtEl>
                                          <p:spTgt spid="16">
                                            <p:graphicEl>
                                              <a:chart seriesIdx="-4" categoryIdx="679" bldStep="category"/>
                                            </p:graphicEl>
                                          </p:spTgt>
                                        </p:tgtEl>
                                        <p:attrNameLst>
                                          <p:attrName>style.visibility</p:attrName>
                                        </p:attrNameLst>
                                      </p:cBhvr>
                                      <p:to>
                                        <p:strVal val="visible"/>
                                      </p:to>
                                    </p:set>
                                  </p:childTnLst>
                                </p:cTn>
                              </p:par>
                            </p:childTnLst>
                          </p:cTn>
                        </p:par>
                        <p:par>
                          <p:cTn id="2055" fill="hold">
                            <p:stCondLst>
                              <p:cond delay="14180"/>
                            </p:stCondLst>
                            <p:childTnLst>
                              <p:par>
                                <p:cTn id="2056" presetID="1" presetClass="entr" presetSubtype="0" fill="hold" grpId="0" nodeType="afterEffect">
                                  <p:stCondLst>
                                    <p:cond delay="20"/>
                                  </p:stCondLst>
                                  <p:childTnLst>
                                    <p:set>
                                      <p:cBhvr>
                                        <p:cTn id="2057" dur="1" fill="hold">
                                          <p:stCondLst>
                                            <p:cond delay="0"/>
                                          </p:stCondLst>
                                        </p:cTn>
                                        <p:tgtEl>
                                          <p:spTgt spid="16">
                                            <p:graphicEl>
                                              <a:chart seriesIdx="-4" categoryIdx="680" bldStep="category"/>
                                            </p:graphicEl>
                                          </p:spTgt>
                                        </p:tgtEl>
                                        <p:attrNameLst>
                                          <p:attrName>style.visibility</p:attrName>
                                        </p:attrNameLst>
                                      </p:cBhvr>
                                      <p:to>
                                        <p:strVal val="visible"/>
                                      </p:to>
                                    </p:set>
                                  </p:childTnLst>
                                </p:cTn>
                              </p:par>
                            </p:childTnLst>
                          </p:cTn>
                        </p:par>
                        <p:par>
                          <p:cTn id="2058" fill="hold">
                            <p:stCondLst>
                              <p:cond delay="14200"/>
                            </p:stCondLst>
                            <p:childTnLst>
                              <p:par>
                                <p:cTn id="2059" presetID="1" presetClass="entr" presetSubtype="0" fill="hold" grpId="0" nodeType="afterEffect">
                                  <p:stCondLst>
                                    <p:cond delay="20"/>
                                  </p:stCondLst>
                                  <p:childTnLst>
                                    <p:set>
                                      <p:cBhvr>
                                        <p:cTn id="2060" dur="1" fill="hold">
                                          <p:stCondLst>
                                            <p:cond delay="0"/>
                                          </p:stCondLst>
                                        </p:cTn>
                                        <p:tgtEl>
                                          <p:spTgt spid="16">
                                            <p:graphicEl>
                                              <a:chart seriesIdx="-4" categoryIdx="681" bldStep="category"/>
                                            </p:graphicEl>
                                          </p:spTgt>
                                        </p:tgtEl>
                                        <p:attrNameLst>
                                          <p:attrName>style.visibility</p:attrName>
                                        </p:attrNameLst>
                                      </p:cBhvr>
                                      <p:to>
                                        <p:strVal val="visible"/>
                                      </p:to>
                                    </p:set>
                                  </p:childTnLst>
                                </p:cTn>
                              </p:par>
                            </p:childTnLst>
                          </p:cTn>
                        </p:par>
                        <p:par>
                          <p:cTn id="2061" fill="hold">
                            <p:stCondLst>
                              <p:cond delay="14220"/>
                            </p:stCondLst>
                            <p:childTnLst>
                              <p:par>
                                <p:cTn id="2062" presetID="1" presetClass="entr" presetSubtype="0" fill="hold" grpId="0" nodeType="afterEffect">
                                  <p:stCondLst>
                                    <p:cond delay="20"/>
                                  </p:stCondLst>
                                  <p:childTnLst>
                                    <p:set>
                                      <p:cBhvr>
                                        <p:cTn id="2063" dur="1" fill="hold">
                                          <p:stCondLst>
                                            <p:cond delay="0"/>
                                          </p:stCondLst>
                                        </p:cTn>
                                        <p:tgtEl>
                                          <p:spTgt spid="16">
                                            <p:graphicEl>
                                              <a:chart seriesIdx="-4" categoryIdx="682" bldStep="category"/>
                                            </p:graphicEl>
                                          </p:spTgt>
                                        </p:tgtEl>
                                        <p:attrNameLst>
                                          <p:attrName>style.visibility</p:attrName>
                                        </p:attrNameLst>
                                      </p:cBhvr>
                                      <p:to>
                                        <p:strVal val="visible"/>
                                      </p:to>
                                    </p:set>
                                  </p:childTnLst>
                                </p:cTn>
                              </p:par>
                            </p:childTnLst>
                          </p:cTn>
                        </p:par>
                        <p:par>
                          <p:cTn id="2064" fill="hold">
                            <p:stCondLst>
                              <p:cond delay="14240"/>
                            </p:stCondLst>
                            <p:childTnLst>
                              <p:par>
                                <p:cTn id="2065" presetID="1" presetClass="entr" presetSubtype="0" fill="hold" grpId="0" nodeType="afterEffect">
                                  <p:stCondLst>
                                    <p:cond delay="20"/>
                                  </p:stCondLst>
                                  <p:childTnLst>
                                    <p:set>
                                      <p:cBhvr>
                                        <p:cTn id="2066" dur="1" fill="hold">
                                          <p:stCondLst>
                                            <p:cond delay="0"/>
                                          </p:stCondLst>
                                        </p:cTn>
                                        <p:tgtEl>
                                          <p:spTgt spid="16">
                                            <p:graphicEl>
                                              <a:chart seriesIdx="-4" categoryIdx="683" bldStep="category"/>
                                            </p:graphicEl>
                                          </p:spTgt>
                                        </p:tgtEl>
                                        <p:attrNameLst>
                                          <p:attrName>style.visibility</p:attrName>
                                        </p:attrNameLst>
                                      </p:cBhvr>
                                      <p:to>
                                        <p:strVal val="visible"/>
                                      </p:to>
                                    </p:set>
                                  </p:childTnLst>
                                </p:cTn>
                              </p:par>
                            </p:childTnLst>
                          </p:cTn>
                        </p:par>
                        <p:par>
                          <p:cTn id="2067" fill="hold">
                            <p:stCondLst>
                              <p:cond delay="14260"/>
                            </p:stCondLst>
                            <p:childTnLst>
                              <p:par>
                                <p:cTn id="2068" presetID="1" presetClass="entr" presetSubtype="0" fill="hold" grpId="0" nodeType="afterEffect">
                                  <p:stCondLst>
                                    <p:cond delay="20"/>
                                  </p:stCondLst>
                                  <p:childTnLst>
                                    <p:set>
                                      <p:cBhvr>
                                        <p:cTn id="2069" dur="1" fill="hold">
                                          <p:stCondLst>
                                            <p:cond delay="0"/>
                                          </p:stCondLst>
                                        </p:cTn>
                                        <p:tgtEl>
                                          <p:spTgt spid="16">
                                            <p:graphicEl>
                                              <a:chart seriesIdx="-4" categoryIdx="684" bldStep="category"/>
                                            </p:graphicEl>
                                          </p:spTgt>
                                        </p:tgtEl>
                                        <p:attrNameLst>
                                          <p:attrName>style.visibility</p:attrName>
                                        </p:attrNameLst>
                                      </p:cBhvr>
                                      <p:to>
                                        <p:strVal val="visible"/>
                                      </p:to>
                                    </p:set>
                                  </p:childTnLst>
                                </p:cTn>
                              </p:par>
                            </p:childTnLst>
                          </p:cTn>
                        </p:par>
                        <p:par>
                          <p:cTn id="2070" fill="hold">
                            <p:stCondLst>
                              <p:cond delay="14280"/>
                            </p:stCondLst>
                            <p:childTnLst>
                              <p:par>
                                <p:cTn id="2071" presetID="1" presetClass="entr" presetSubtype="0" fill="hold" grpId="0" nodeType="afterEffect">
                                  <p:stCondLst>
                                    <p:cond delay="20"/>
                                  </p:stCondLst>
                                  <p:childTnLst>
                                    <p:set>
                                      <p:cBhvr>
                                        <p:cTn id="2072" dur="1" fill="hold">
                                          <p:stCondLst>
                                            <p:cond delay="0"/>
                                          </p:stCondLst>
                                        </p:cTn>
                                        <p:tgtEl>
                                          <p:spTgt spid="16">
                                            <p:graphicEl>
                                              <a:chart seriesIdx="-4" categoryIdx="685" bldStep="category"/>
                                            </p:graphicEl>
                                          </p:spTgt>
                                        </p:tgtEl>
                                        <p:attrNameLst>
                                          <p:attrName>style.visibility</p:attrName>
                                        </p:attrNameLst>
                                      </p:cBhvr>
                                      <p:to>
                                        <p:strVal val="visible"/>
                                      </p:to>
                                    </p:set>
                                  </p:childTnLst>
                                </p:cTn>
                              </p:par>
                            </p:childTnLst>
                          </p:cTn>
                        </p:par>
                        <p:par>
                          <p:cTn id="2073" fill="hold">
                            <p:stCondLst>
                              <p:cond delay="14300"/>
                            </p:stCondLst>
                            <p:childTnLst>
                              <p:par>
                                <p:cTn id="2074" presetID="1" presetClass="entr" presetSubtype="0" fill="hold" grpId="0" nodeType="afterEffect">
                                  <p:stCondLst>
                                    <p:cond delay="20"/>
                                  </p:stCondLst>
                                  <p:childTnLst>
                                    <p:set>
                                      <p:cBhvr>
                                        <p:cTn id="2075" dur="1" fill="hold">
                                          <p:stCondLst>
                                            <p:cond delay="0"/>
                                          </p:stCondLst>
                                        </p:cTn>
                                        <p:tgtEl>
                                          <p:spTgt spid="16">
                                            <p:graphicEl>
                                              <a:chart seriesIdx="-4" categoryIdx="686" bldStep="category"/>
                                            </p:graphicEl>
                                          </p:spTgt>
                                        </p:tgtEl>
                                        <p:attrNameLst>
                                          <p:attrName>style.visibility</p:attrName>
                                        </p:attrNameLst>
                                      </p:cBhvr>
                                      <p:to>
                                        <p:strVal val="visible"/>
                                      </p:to>
                                    </p:set>
                                  </p:childTnLst>
                                </p:cTn>
                              </p:par>
                            </p:childTnLst>
                          </p:cTn>
                        </p:par>
                        <p:par>
                          <p:cTn id="2076" fill="hold">
                            <p:stCondLst>
                              <p:cond delay="14320"/>
                            </p:stCondLst>
                            <p:childTnLst>
                              <p:par>
                                <p:cTn id="2077" presetID="1" presetClass="entr" presetSubtype="0" fill="hold" grpId="0" nodeType="afterEffect">
                                  <p:stCondLst>
                                    <p:cond delay="20"/>
                                  </p:stCondLst>
                                  <p:childTnLst>
                                    <p:set>
                                      <p:cBhvr>
                                        <p:cTn id="2078" dur="1" fill="hold">
                                          <p:stCondLst>
                                            <p:cond delay="0"/>
                                          </p:stCondLst>
                                        </p:cTn>
                                        <p:tgtEl>
                                          <p:spTgt spid="16">
                                            <p:graphicEl>
                                              <a:chart seriesIdx="-4" categoryIdx="687" bldStep="category"/>
                                            </p:graphicEl>
                                          </p:spTgt>
                                        </p:tgtEl>
                                        <p:attrNameLst>
                                          <p:attrName>style.visibility</p:attrName>
                                        </p:attrNameLst>
                                      </p:cBhvr>
                                      <p:to>
                                        <p:strVal val="visible"/>
                                      </p:to>
                                    </p:set>
                                  </p:childTnLst>
                                </p:cTn>
                              </p:par>
                            </p:childTnLst>
                          </p:cTn>
                        </p:par>
                        <p:par>
                          <p:cTn id="2079" fill="hold">
                            <p:stCondLst>
                              <p:cond delay="14340"/>
                            </p:stCondLst>
                            <p:childTnLst>
                              <p:par>
                                <p:cTn id="2080" presetID="1" presetClass="entr" presetSubtype="0" fill="hold" grpId="0" nodeType="afterEffect">
                                  <p:stCondLst>
                                    <p:cond delay="20"/>
                                  </p:stCondLst>
                                  <p:childTnLst>
                                    <p:set>
                                      <p:cBhvr>
                                        <p:cTn id="2081" dur="1" fill="hold">
                                          <p:stCondLst>
                                            <p:cond delay="0"/>
                                          </p:stCondLst>
                                        </p:cTn>
                                        <p:tgtEl>
                                          <p:spTgt spid="16">
                                            <p:graphicEl>
                                              <a:chart seriesIdx="-4" categoryIdx="688" bldStep="category"/>
                                            </p:graphicEl>
                                          </p:spTgt>
                                        </p:tgtEl>
                                        <p:attrNameLst>
                                          <p:attrName>style.visibility</p:attrName>
                                        </p:attrNameLst>
                                      </p:cBhvr>
                                      <p:to>
                                        <p:strVal val="visible"/>
                                      </p:to>
                                    </p:set>
                                  </p:childTnLst>
                                </p:cTn>
                              </p:par>
                            </p:childTnLst>
                          </p:cTn>
                        </p:par>
                        <p:par>
                          <p:cTn id="2082" fill="hold">
                            <p:stCondLst>
                              <p:cond delay="14360"/>
                            </p:stCondLst>
                            <p:childTnLst>
                              <p:par>
                                <p:cTn id="2083" presetID="1" presetClass="entr" presetSubtype="0" fill="hold" grpId="0" nodeType="afterEffect">
                                  <p:stCondLst>
                                    <p:cond delay="20"/>
                                  </p:stCondLst>
                                  <p:childTnLst>
                                    <p:set>
                                      <p:cBhvr>
                                        <p:cTn id="2084" dur="1" fill="hold">
                                          <p:stCondLst>
                                            <p:cond delay="0"/>
                                          </p:stCondLst>
                                        </p:cTn>
                                        <p:tgtEl>
                                          <p:spTgt spid="16">
                                            <p:graphicEl>
                                              <a:chart seriesIdx="-4" categoryIdx="689" bldStep="category"/>
                                            </p:graphicEl>
                                          </p:spTgt>
                                        </p:tgtEl>
                                        <p:attrNameLst>
                                          <p:attrName>style.visibility</p:attrName>
                                        </p:attrNameLst>
                                      </p:cBhvr>
                                      <p:to>
                                        <p:strVal val="visible"/>
                                      </p:to>
                                    </p:set>
                                  </p:childTnLst>
                                </p:cTn>
                              </p:par>
                            </p:childTnLst>
                          </p:cTn>
                        </p:par>
                        <p:par>
                          <p:cTn id="2085" fill="hold">
                            <p:stCondLst>
                              <p:cond delay="14380"/>
                            </p:stCondLst>
                            <p:childTnLst>
                              <p:par>
                                <p:cTn id="2086" presetID="1" presetClass="entr" presetSubtype="0" fill="hold" grpId="0" nodeType="afterEffect">
                                  <p:stCondLst>
                                    <p:cond delay="20"/>
                                  </p:stCondLst>
                                  <p:childTnLst>
                                    <p:set>
                                      <p:cBhvr>
                                        <p:cTn id="2087" dur="1" fill="hold">
                                          <p:stCondLst>
                                            <p:cond delay="0"/>
                                          </p:stCondLst>
                                        </p:cTn>
                                        <p:tgtEl>
                                          <p:spTgt spid="16">
                                            <p:graphicEl>
                                              <a:chart seriesIdx="-4" categoryIdx="690" bldStep="category"/>
                                            </p:graphicEl>
                                          </p:spTgt>
                                        </p:tgtEl>
                                        <p:attrNameLst>
                                          <p:attrName>style.visibility</p:attrName>
                                        </p:attrNameLst>
                                      </p:cBhvr>
                                      <p:to>
                                        <p:strVal val="visible"/>
                                      </p:to>
                                    </p:set>
                                  </p:childTnLst>
                                </p:cTn>
                              </p:par>
                            </p:childTnLst>
                          </p:cTn>
                        </p:par>
                        <p:par>
                          <p:cTn id="2088" fill="hold">
                            <p:stCondLst>
                              <p:cond delay="14400"/>
                            </p:stCondLst>
                            <p:childTnLst>
                              <p:par>
                                <p:cTn id="2089" presetID="1" presetClass="entr" presetSubtype="0" fill="hold" grpId="0" nodeType="afterEffect">
                                  <p:stCondLst>
                                    <p:cond delay="20"/>
                                  </p:stCondLst>
                                  <p:childTnLst>
                                    <p:set>
                                      <p:cBhvr>
                                        <p:cTn id="2090" dur="1" fill="hold">
                                          <p:stCondLst>
                                            <p:cond delay="0"/>
                                          </p:stCondLst>
                                        </p:cTn>
                                        <p:tgtEl>
                                          <p:spTgt spid="16">
                                            <p:graphicEl>
                                              <a:chart seriesIdx="-4" categoryIdx="691" bldStep="category"/>
                                            </p:graphicEl>
                                          </p:spTgt>
                                        </p:tgtEl>
                                        <p:attrNameLst>
                                          <p:attrName>style.visibility</p:attrName>
                                        </p:attrNameLst>
                                      </p:cBhvr>
                                      <p:to>
                                        <p:strVal val="visible"/>
                                      </p:to>
                                    </p:set>
                                  </p:childTnLst>
                                </p:cTn>
                              </p:par>
                            </p:childTnLst>
                          </p:cTn>
                        </p:par>
                        <p:par>
                          <p:cTn id="2091" fill="hold">
                            <p:stCondLst>
                              <p:cond delay="14420"/>
                            </p:stCondLst>
                            <p:childTnLst>
                              <p:par>
                                <p:cTn id="2092" presetID="1" presetClass="entr" presetSubtype="0" fill="hold" grpId="0" nodeType="afterEffect">
                                  <p:stCondLst>
                                    <p:cond delay="20"/>
                                  </p:stCondLst>
                                  <p:childTnLst>
                                    <p:set>
                                      <p:cBhvr>
                                        <p:cTn id="2093" dur="1" fill="hold">
                                          <p:stCondLst>
                                            <p:cond delay="0"/>
                                          </p:stCondLst>
                                        </p:cTn>
                                        <p:tgtEl>
                                          <p:spTgt spid="16">
                                            <p:graphicEl>
                                              <a:chart seriesIdx="-4" categoryIdx="692" bldStep="category"/>
                                            </p:graphicEl>
                                          </p:spTgt>
                                        </p:tgtEl>
                                        <p:attrNameLst>
                                          <p:attrName>style.visibility</p:attrName>
                                        </p:attrNameLst>
                                      </p:cBhvr>
                                      <p:to>
                                        <p:strVal val="visible"/>
                                      </p:to>
                                    </p:set>
                                  </p:childTnLst>
                                </p:cTn>
                              </p:par>
                            </p:childTnLst>
                          </p:cTn>
                        </p:par>
                        <p:par>
                          <p:cTn id="2094" fill="hold">
                            <p:stCondLst>
                              <p:cond delay="14440"/>
                            </p:stCondLst>
                            <p:childTnLst>
                              <p:par>
                                <p:cTn id="2095" presetID="1" presetClass="entr" presetSubtype="0" fill="hold" grpId="0" nodeType="afterEffect">
                                  <p:stCondLst>
                                    <p:cond delay="20"/>
                                  </p:stCondLst>
                                  <p:childTnLst>
                                    <p:set>
                                      <p:cBhvr>
                                        <p:cTn id="2096" dur="1" fill="hold">
                                          <p:stCondLst>
                                            <p:cond delay="0"/>
                                          </p:stCondLst>
                                        </p:cTn>
                                        <p:tgtEl>
                                          <p:spTgt spid="16">
                                            <p:graphicEl>
                                              <a:chart seriesIdx="-4" categoryIdx="693" bldStep="category"/>
                                            </p:graphicEl>
                                          </p:spTgt>
                                        </p:tgtEl>
                                        <p:attrNameLst>
                                          <p:attrName>style.visibility</p:attrName>
                                        </p:attrNameLst>
                                      </p:cBhvr>
                                      <p:to>
                                        <p:strVal val="visible"/>
                                      </p:to>
                                    </p:set>
                                  </p:childTnLst>
                                </p:cTn>
                              </p:par>
                            </p:childTnLst>
                          </p:cTn>
                        </p:par>
                        <p:par>
                          <p:cTn id="2097" fill="hold">
                            <p:stCondLst>
                              <p:cond delay="14460"/>
                            </p:stCondLst>
                            <p:childTnLst>
                              <p:par>
                                <p:cTn id="2098" presetID="1" presetClass="entr" presetSubtype="0" fill="hold" grpId="0" nodeType="afterEffect">
                                  <p:stCondLst>
                                    <p:cond delay="20"/>
                                  </p:stCondLst>
                                  <p:childTnLst>
                                    <p:set>
                                      <p:cBhvr>
                                        <p:cTn id="2099" dur="1" fill="hold">
                                          <p:stCondLst>
                                            <p:cond delay="0"/>
                                          </p:stCondLst>
                                        </p:cTn>
                                        <p:tgtEl>
                                          <p:spTgt spid="16">
                                            <p:graphicEl>
                                              <a:chart seriesIdx="-4" categoryIdx="694" bldStep="category"/>
                                            </p:graphicEl>
                                          </p:spTgt>
                                        </p:tgtEl>
                                        <p:attrNameLst>
                                          <p:attrName>style.visibility</p:attrName>
                                        </p:attrNameLst>
                                      </p:cBhvr>
                                      <p:to>
                                        <p:strVal val="visible"/>
                                      </p:to>
                                    </p:set>
                                  </p:childTnLst>
                                </p:cTn>
                              </p:par>
                            </p:childTnLst>
                          </p:cTn>
                        </p:par>
                        <p:par>
                          <p:cTn id="2100" fill="hold">
                            <p:stCondLst>
                              <p:cond delay="14480"/>
                            </p:stCondLst>
                            <p:childTnLst>
                              <p:par>
                                <p:cTn id="2101" presetID="1" presetClass="entr" presetSubtype="0" fill="hold" grpId="0" nodeType="afterEffect">
                                  <p:stCondLst>
                                    <p:cond delay="20"/>
                                  </p:stCondLst>
                                  <p:childTnLst>
                                    <p:set>
                                      <p:cBhvr>
                                        <p:cTn id="2102" dur="1" fill="hold">
                                          <p:stCondLst>
                                            <p:cond delay="0"/>
                                          </p:stCondLst>
                                        </p:cTn>
                                        <p:tgtEl>
                                          <p:spTgt spid="16">
                                            <p:graphicEl>
                                              <a:chart seriesIdx="-4" categoryIdx="695" bldStep="category"/>
                                            </p:graphicEl>
                                          </p:spTgt>
                                        </p:tgtEl>
                                        <p:attrNameLst>
                                          <p:attrName>style.visibility</p:attrName>
                                        </p:attrNameLst>
                                      </p:cBhvr>
                                      <p:to>
                                        <p:strVal val="visible"/>
                                      </p:to>
                                    </p:set>
                                  </p:childTnLst>
                                </p:cTn>
                              </p:par>
                            </p:childTnLst>
                          </p:cTn>
                        </p:par>
                        <p:par>
                          <p:cTn id="2103" fill="hold">
                            <p:stCondLst>
                              <p:cond delay="14500"/>
                            </p:stCondLst>
                            <p:childTnLst>
                              <p:par>
                                <p:cTn id="2104" presetID="1" presetClass="entr" presetSubtype="0" fill="hold" grpId="0" nodeType="afterEffect">
                                  <p:stCondLst>
                                    <p:cond delay="20"/>
                                  </p:stCondLst>
                                  <p:childTnLst>
                                    <p:set>
                                      <p:cBhvr>
                                        <p:cTn id="2105" dur="1" fill="hold">
                                          <p:stCondLst>
                                            <p:cond delay="0"/>
                                          </p:stCondLst>
                                        </p:cTn>
                                        <p:tgtEl>
                                          <p:spTgt spid="16">
                                            <p:graphicEl>
                                              <a:chart seriesIdx="-4" categoryIdx="696" bldStep="category"/>
                                            </p:graphicEl>
                                          </p:spTgt>
                                        </p:tgtEl>
                                        <p:attrNameLst>
                                          <p:attrName>style.visibility</p:attrName>
                                        </p:attrNameLst>
                                      </p:cBhvr>
                                      <p:to>
                                        <p:strVal val="visible"/>
                                      </p:to>
                                    </p:set>
                                  </p:childTnLst>
                                </p:cTn>
                              </p:par>
                            </p:childTnLst>
                          </p:cTn>
                        </p:par>
                        <p:par>
                          <p:cTn id="2106" fill="hold">
                            <p:stCondLst>
                              <p:cond delay="14520"/>
                            </p:stCondLst>
                            <p:childTnLst>
                              <p:par>
                                <p:cTn id="2107" presetID="1" presetClass="entr" presetSubtype="0" fill="hold" grpId="0" nodeType="afterEffect">
                                  <p:stCondLst>
                                    <p:cond delay="20"/>
                                  </p:stCondLst>
                                  <p:childTnLst>
                                    <p:set>
                                      <p:cBhvr>
                                        <p:cTn id="2108" dur="1" fill="hold">
                                          <p:stCondLst>
                                            <p:cond delay="0"/>
                                          </p:stCondLst>
                                        </p:cTn>
                                        <p:tgtEl>
                                          <p:spTgt spid="16">
                                            <p:graphicEl>
                                              <a:chart seriesIdx="-4" categoryIdx="697" bldStep="category"/>
                                            </p:graphicEl>
                                          </p:spTgt>
                                        </p:tgtEl>
                                        <p:attrNameLst>
                                          <p:attrName>style.visibility</p:attrName>
                                        </p:attrNameLst>
                                      </p:cBhvr>
                                      <p:to>
                                        <p:strVal val="visible"/>
                                      </p:to>
                                    </p:set>
                                  </p:childTnLst>
                                </p:cTn>
                              </p:par>
                            </p:childTnLst>
                          </p:cTn>
                        </p:par>
                        <p:par>
                          <p:cTn id="2109" fill="hold">
                            <p:stCondLst>
                              <p:cond delay="14540"/>
                            </p:stCondLst>
                            <p:childTnLst>
                              <p:par>
                                <p:cTn id="2110" presetID="1" presetClass="entr" presetSubtype="0" fill="hold" grpId="0" nodeType="afterEffect">
                                  <p:stCondLst>
                                    <p:cond delay="20"/>
                                  </p:stCondLst>
                                  <p:childTnLst>
                                    <p:set>
                                      <p:cBhvr>
                                        <p:cTn id="2111" dur="1" fill="hold">
                                          <p:stCondLst>
                                            <p:cond delay="0"/>
                                          </p:stCondLst>
                                        </p:cTn>
                                        <p:tgtEl>
                                          <p:spTgt spid="16">
                                            <p:graphicEl>
                                              <a:chart seriesIdx="-4" categoryIdx="698" bldStep="category"/>
                                            </p:graphicEl>
                                          </p:spTgt>
                                        </p:tgtEl>
                                        <p:attrNameLst>
                                          <p:attrName>style.visibility</p:attrName>
                                        </p:attrNameLst>
                                      </p:cBhvr>
                                      <p:to>
                                        <p:strVal val="visible"/>
                                      </p:to>
                                    </p:set>
                                  </p:childTnLst>
                                </p:cTn>
                              </p:par>
                            </p:childTnLst>
                          </p:cTn>
                        </p:par>
                        <p:par>
                          <p:cTn id="2112" fill="hold">
                            <p:stCondLst>
                              <p:cond delay="14560"/>
                            </p:stCondLst>
                            <p:childTnLst>
                              <p:par>
                                <p:cTn id="2113" presetID="1" presetClass="entr" presetSubtype="0" fill="hold" grpId="0" nodeType="afterEffect">
                                  <p:stCondLst>
                                    <p:cond delay="20"/>
                                  </p:stCondLst>
                                  <p:childTnLst>
                                    <p:set>
                                      <p:cBhvr>
                                        <p:cTn id="2114" dur="1" fill="hold">
                                          <p:stCondLst>
                                            <p:cond delay="0"/>
                                          </p:stCondLst>
                                        </p:cTn>
                                        <p:tgtEl>
                                          <p:spTgt spid="16">
                                            <p:graphicEl>
                                              <a:chart seriesIdx="-4" categoryIdx="699" bldStep="category"/>
                                            </p:graphicEl>
                                          </p:spTgt>
                                        </p:tgtEl>
                                        <p:attrNameLst>
                                          <p:attrName>style.visibility</p:attrName>
                                        </p:attrNameLst>
                                      </p:cBhvr>
                                      <p:to>
                                        <p:strVal val="visible"/>
                                      </p:to>
                                    </p:set>
                                  </p:childTnLst>
                                </p:cTn>
                              </p:par>
                            </p:childTnLst>
                          </p:cTn>
                        </p:par>
                        <p:par>
                          <p:cTn id="2115" fill="hold">
                            <p:stCondLst>
                              <p:cond delay="14580"/>
                            </p:stCondLst>
                            <p:childTnLst>
                              <p:par>
                                <p:cTn id="2116" presetID="1" presetClass="entr" presetSubtype="0" fill="hold" grpId="0" nodeType="afterEffect">
                                  <p:stCondLst>
                                    <p:cond delay="20"/>
                                  </p:stCondLst>
                                  <p:childTnLst>
                                    <p:set>
                                      <p:cBhvr>
                                        <p:cTn id="2117" dur="1" fill="hold">
                                          <p:stCondLst>
                                            <p:cond delay="0"/>
                                          </p:stCondLst>
                                        </p:cTn>
                                        <p:tgtEl>
                                          <p:spTgt spid="16">
                                            <p:graphicEl>
                                              <a:chart seriesIdx="-4" categoryIdx="700" bldStep="category"/>
                                            </p:graphicEl>
                                          </p:spTgt>
                                        </p:tgtEl>
                                        <p:attrNameLst>
                                          <p:attrName>style.visibility</p:attrName>
                                        </p:attrNameLst>
                                      </p:cBhvr>
                                      <p:to>
                                        <p:strVal val="visible"/>
                                      </p:to>
                                    </p:set>
                                  </p:childTnLst>
                                </p:cTn>
                              </p:par>
                            </p:childTnLst>
                          </p:cTn>
                        </p:par>
                        <p:par>
                          <p:cTn id="2118" fill="hold">
                            <p:stCondLst>
                              <p:cond delay="14600"/>
                            </p:stCondLst>
                            <p:childTnLst>
                              <p:par>
                                <p:cTn id="2119" presetID="1" presetClass="entr" presetSubtype="0" fill="hold" grpId="0" nodeType="afterEffect">
                                  <p:stCondLst>
                                    <p:cond delay="20"/>
                                  </p:stCondLst>
                                  <p:childTnLst>
                                    <p:set>
                                      <p:cBhvr>
                                        <p:cTn id="2120" dur="1" fill="hold">
                                          <p:stCondLst>
                                            <p:cond delay="0"/>
                                          </p:stCondLst>
                                        </p:cTn>
                                        <p:tgtEl>
                                          <p:spTgt spid="16">
                                            <p:graphicEl>
                                              <a:chart seriesIdx="-4" categoryIdx="701" bldStep="category"/>
                                            </p:graphicEl>
                                          </p:spTgt>
                                        </p:tgtEl>
                                        <p:attrNameLst>
                                          <p:attrName>style.visibility</p:attrName>
                                        </p:attrNameLst>
                                      </p:cBhvr>
                                      <p:to>
                                        <p:strVal val="visible"/>
                                      </p:to>
                                    </p:set>
                                  </p:childTnLst>
                                </p:cTn>
                              </p:par>
                            </p:childTnLst>
                          </p:cTn>
                        </p:par>
                        <p:par>
                          <p:cTn id="2121" fill="hold">
                            <p:stCondLst>
                              <p:cond delay="14620"/>
                            </p:stCondLst>
                            <p:childTnLst>
                              <p:par>
                                <p:cTn id="2122" presetID="1" presetClass="entr" presetSubtype="0" fill="hold" grpId="0" nodeType="afterEffect">
                                  <p:stCondLst>
                                    <p:cond delay="20"/>
                                  </p:stCondLst>
                                  <p:childTnLst>
                                    <p:set>
                                      <p:cBhvr>
                                        <p:cTn id="2123" dur="1" fill="hold">
                                          <p:stCondLst>
                                            <p:cond delay="0"/>
                                          </p:stCondLst>
                                        </p:cTn>
                                        <p:tgtEl>
                                          <p:spTgt spid="16">
                                            <p:graphicEl>
                                              <a:chart seriesIdx="-4" categoryIdx="702" bldStep="category"/>
                                            </p:graphicEl>
                                          </p:spTgt>
                                        </p:tgtEl>
                                        <p:attrNameLst>
                                          <p:attrName>style.visibility</p:attrName>
                                        </p:attrNameLst>
                                      </p:cBhvr>
                                      <p:to>
                                        <p:strVal val="visible"/>
                                      </p:to>
                                    </p:set>
                                  </p:childTnLst>
                                </p:cTn>
                              </p:par>
                            </p:childTnLst>
                          </p:cTn>
                        </p:par>
                        <p:par>
                          <p:cTn id="2124" fill="hold">
                            <p:stCondLst>
                              <p:cond delay="14640"/>
                            </p:stCondLst>
                            <p:childTnLst>
                              <p:par>
                                <p:cTn id="2125" presetID="1" presetClass="entr" presetSubtype="0" fill="hold" grpId="0" nodeType="afterEffect">
                                  <p:stCondLst>
                                    <p:cond delay="20"/>
                                  </p:stCondLst>
                                  <p:childTnLst>
                                    <p:set>
                                      <p:cBhvr>
                                        <p:cTn id="2126" dur="1" fill="hold">
                                          <p:stCondLst>
                                            <p:cond delay="0"/>
                                          </p:stCondLst>
                                        </p:cTn>
                                        <p:tgtEl>
                                          <p:spTgt spid="16">
                                            <p:graphicEl>
                                              <a:chart seriesIdx="-4" categoryIdx="703" bldStep="category"/>
                                            </p:graphicEl>
                                          </p:spTgt>
                                        </p:tgtEl>
                                        <p:attrNameLst>
                                          <p:attrName>style.visibility</p:attrName>
                                        </p:attrNameLst>
                                      </p:cBhvr>
                                      <p:to>
                                        <p:strVal val="visible"/>
                                      </p:to>
                                    </p:set>
                                  </p:childTnLst>
                                </p:cTn>
                              </p:par>
                            </p:childTnLst>
                          </p:cTn>
                        </p:par>
                        <p:par>
                          <p:cTn id="2127" fill="hold">
                            <p:stCondLst>
                              <p:cond delay="14660"/>
                            </p:stCondLst>
                            <p:childTnLst>
                              <p:par>
                                <p:cTn id="2128" presetID="1" presetClass="entr" presetSubtype="0" fill="hold" grpId="0" nodeType="afterEffect">
                                  <p:stCondLst>
                                    <p:cond delay="20"/>
                                  </p:stCondLst>
                                  <p:childTnLst>
                                    <p:set>
                                      <p:cBhvr>
                                        <p:cTn id="2129" dur="1" fill="hold">
                                          <p:stCondLst>
                                            <p:cond delay="0"/>
                                          </p:stCondLst>
                                        </p:cTn>
                                        <p:tgtEl>
                                          <p:spTgt spid="16">
                                            <p:graphicEl>
                                              <a:chart seriesIdx="-4" categoryIdx="704" bldStep="category"/>
                                            </p:graphicEl>
                                          </p:spTgt>
                                        </p:tgtEl>
                                        <p:attrNameLst>
                                          <p:attrName>style.visibility</p:attrName>
                                        </p:attrNameLst>
                                      </p:cBhvr>
                                      <p:to>
                                        <p:strVal val="visible"/>
                                      </p:to>
                                    </p:set>
                                  </p:childTnLst>
                                </p:cTn>
                              </p:par>
                            </p:childTnLst>
                          </p:cTn>
                        </p:par>
                        <p:par>
                          <p:cTn id="2130" fill="hold">
                            <p:stCondLst>
                              <p:cond delay="14680"/>
                            </p:stCondLst>
                            <p:childTnLst>
                              <p:par>
                                <p:cTn id="2131" presetID="1" presetClass="entr" presetSubtype="0" fill="hold" grpId="0" nodeType="afterEffect">
                                  <p:stCondLst>
                                    <p:cond delay="20"/>
                                  </p:stCondLst>
                                  <p:childTnLst>
                                    <p:set>
                                      <p:cBhvr>
                                        <p:cTn id="2132" dur="1" fill="hold">
                                          <p:stCondLst>
                                            <p:cond delay="0"/>
                                          </p:stCondLst>
                                        </p:cTn>
                                        <p:tgtEl>
                                          <p:spTgt spid="16">
                                            <p:graphicEl>
                                              <a:chart seriesIdx="-4" categoryIdx="705" bldStep="category"/>
                                            </p:graphicEl>
                                          </p:spTgt>
                                        </p:tgtEl>
                                        <p:attrNameLst>
                                          <p:attrName>style.visibility</p:attrName>
                                        </p:attrNameLst>
                                      </p:cBhvr>
                                      <p:to>
                                        <p:strVal val="visible"/>
                                      </p:to>
                                    </p:set>
                                  </p:childTnLst>
                                </p:cTn>
                              </p:par>
                            </p:childTnLst>
                          </p:cTn>
                        </p:par>
                        <p:par>
                          <p:cTn id="2133" fill="hold">
                            <p:stCondLst>
                              <p:cond delay="14700"/>
                            </p:stCondLst>
                            <p:childTnLst>
                              <p:par>
                                <p:cTn id="2134" presetID="1" presetClass="entr" presetSubtype="0" fill="hold" grpId="0" nodeType="afterEffect">
                                  <p:stCondLst>
                                    <p:cond delay="20"/>
                                  </p:stCondLst>
                                  <p:childTnLst>
                                    <p:set>
                                      <p:cBhvr>
                                        <p:cTn id="2135" dur="1" fill="hold">
                                          <p:stCondLst>
                                            <p:cond delay="0"/>
                                          </p:stCondLst>
                                        </p:cTn>
                                        <p:tgtEl>
                                          <p:spTgt spid="16">
                                            <p:graphicEl>
                                              <a:chart seriesIdx="-4" categoryIdx="706" bldStep="category"/>
                                            </p:graphicEl>
                                          </p:spTgt>
                                        </p:tgtEl>
                                        <p:attrNameLst>
                                          <p:attrName>style.visibility</p:attrName>
                                        </p:attrNameLst>
                                      </p:cBhvr>
                                      <p:to>
                                        <p:strVal val="visible"/>
                                      </p:to>
                                    </p:set>
                                  </p:childTnLst>
                                </p:cTn>
                              </p:par>
                            </p:childTnLst>
                          </p:cTn>
                        </p:par>
                        <p:par>
                          <p:cTn id="2136" fill="hold">
                            <p:stCondLst>
                              <p:cond delay="14720"/>
                            </p:stCondLst>
                            <p:childTnLst>
                              <p:par>
                                <p:cTn id="2137" presetID="1" presetClass="entr" presetSubtype="0" fill="hold" grpId="0" nodeType="afterEffect">
                                  <p:stCondLst>
                                    <p:cond delay="20"/>
                                  </p:stCondLst>
                                  <p:childTnLst>
                                    <p:set>
                                      <p:cBhvr>
                                        <p:cTn id="2138" dur="1" fill="hold">
                                          <p:stCondLst>
                                            <p:cond delay="0"/>
                                          </p:stCondLst>
                                        </p:cTn>
                                        <p:tgtEl>
                                          <p:spTgt spid="16">
                                            <p:graphicEl>
                                              <a:chart seriesIdx="-4" categoryIdx="707" bldStep="category"/>
                                            </p:graphicEl>
                                          </p:spTgt>
                                        </p:tgtEl>
                                        <p:attrNameLst>
                                          <p:attrName>style.visibility</p:attrName>
                                        </p:attrNameLst>
                                      </p:cBhvr>
                                      <p:to>
                                        <p:strVal val="visible"/>
                                      </p:to>
                                    </p:set>
                                  </p:childTnLst>
                                </p:cTn>
                              </p:par>
                            </p:childTnLst>
                          </p:cTn>
                        </p:par>
                        <p:par>
                          <p:cTn id="2139" fill="hold">
                            <p:stCondLst>
                              <p:cond delay="14740"/>
                            </p:stCondLst>
                            <p:childTnLst>
                              <p:par>
                                <p:cTn id="2140" presetID="1" presetClass="entr" presetSubtype="0" fill="hold" grpId="0" nodeType="afterEffect">
                                  <p:stCondLst>
                                    <p:cond delay="20"/>
                                  </p:stCondLst>
                                  <p:childTnLst>
                                    <p:set>
                                      <p:cBhvr>
                                        <p:cTn id="2141" dur="1" fill="hold">
                                          <p:stCondLst>
                                            <p:cond delay="0"/>
                                          </p:stCondLst>
                                        </p:cTn>
                                        <p:tgtEl>
                                          <p:spTgt spid="16">
                                            <p:graphicEl>
                                              <a:chart seriesIdx="-4" categoryIdx="708" bldStep="category"/>
                                            </p:graphicEl>
                                          </p:spTgt>
                                        </p:tgtEl>
                                        <p:attrNameLst>
                                          <p:attrName>style.visibility</p:attrName>
                                        </p:attrNameLst>
                                      </p:cBhvr>
                                      <p:to>
                                        <p:strVal val="visible"/>
                                      </p:to>
                                    </p:set>
                                  </p:childTnLst>
                                </p:cTn>
                              </p:par>
                            </p:childTnLst>
                          </p:cTn>
                        </p:par>
                        <p:par>
                          <p:cTn id="2142" fill="hold">
                            <p:stCondLst>
                              <p:cond delay="14760"/>
                            </p:stCondLst>
                            <p:childTnLst>
                              <p:par>
                                <p:cTn id="2143" presetID="1" presetClass="entr" presetSubtype="0" fill="hold" grpId="0" nodeType="afterEffect">
                                  <p:stCondLst>
                                    <p:cond delay="20"/>
                                  </p:stCondLst>
                                  <p:childTnLst>
                                    <p:set>
                                      <p:cBhvr>
                                        <p:cTn id="2144" dur="1" fill="hold">
                                          <p:stCondLst>
                                            <p:cond delay="0"/>
                                          </p:stCondLst>
                                        </p:cTn>
                                        <p:tgtEl>
                                          <p:spTgt spid="16">
                                            <p:graphicEl>
                                              <a:chart seriesIdx="-4" categoryIdx="709" bldStep="category"/>
                                            </p:graphicEl>
                                          </p:spTgt>
                                        </p:tgtEl>
                                        <p:attrNameLst>
                                          <p:attrName>style.visibility</p:attrName>
                                        </p:attrNameLst>
                                      </p:cBhvr>
                                      <p:to>
                                        <p:strVal val="visible"/>
                                      </p:to>
                                    </p:set>
                                  </p:childTnLst>
                                </p:cTn>
                              </p:par>
                            </p:childTnLst>
                          </p:cTn>
                        </p:par>
                        <p:par>
                          <p:cTn id="2145" fill="hold">
                            <p:stCondLst>
                              <p:cond delay="14780"/>
                            </p:stCondLst>
                            <p:childTnLst>
                              <p:par>
                                <p:cTn id="2146" presetID="1" presetClass="entr" presetSubtype="0" fill="hold" grpId="0" nodeType="afterEffect">
                                  <p:stCondLst>
                                    <p:cond delay="20"/>
                                  </p:stCondLst>
                                  <p:childTnLst>
                                    <p:set>
                                      <p:cBhvr>
                                        <p:cTn id="2147" dur="1" fill="hold">
                                          <p:stCondLst>
                                            <p:cond delay="0"/>
                                          </p:stCondLst>
                                        </p:cTn>
                                        <p:tgtEl>
                                          <p:spTgt spid="16">
                                            <p:graphicEl>
                                              <a:chart seriesIdx="-4" categoryIdx="710" bldStep="category"/>
                                            </p:graphicEl>
                                          </p:spTgt>
                                        </p:tgtEl>
                                        <p:attrNameLst>
                                          <p:attrName>style.visibility</p:attrName>
                                        </p:attrNameLst>
                                      </p:cBhvr>
                                      <p:to>
                                        <p:strVal val="visible"/>
                                      </p:to>
                                    </p:set>
                                  </p:childTnLst>
                                </p:cTn>
                              </p:par>
                            </p:childTnLst>
                          </p:cTn>
                        </p:par>
                        <p:par>
                          <p:cTn id="2148" fill="hold">
                            <p:stCondLst>
                              <p:cond delay="14800"/>
                            </p:stCondLst>
                            <p:childTnLst>
                              <p:par>
                                <p:cTn id="2149" presetID="1" presetClass="entr" presetSubtype="0" fill="hold" grpId="0" nodeType="afterEffect">
                                  <p:stCondLst>
                                    <p:cond delay="20"/>
                                  </p:stCondLst>
                                  <p:childTnLst>
                                    <p:set>
                                      <p:cBhvr>
                                        <p:cTn id="2150" dur="1" fill="hold">
                                          <p:stCondLst>
                                            <p:cond delay="0"/>
                                          </p:stCondLst>
                                        </p:cTn>
                                        <p:tgtEl>
                                          <p:spTgt spid="16">
                                            <p:graphicEl>
                                              <a:chart seriesIdx="-4" categoryIdx="711" bldStep="category"/>
                                            </p:graphicEl>
                                          </p:spTgt>
                                        </p:tgtEl>
                                        <p:attrNameLst>
                                          <p:attrName>style.visibility</p:attrName>
                                        </p:attrNameLst>
                                      </p:cBhvr>
                                      <p:to>
                                        <p:strVal val="visible"/>
                                      </p:to>
                                    </p:set>
                                  </p:childTnLst>
                                </p:cTn>
                              </p:par>
                            </p:childTnLst>
                          </p:cTn>
                        </p:par>
                        <p:par>
                          <p:cTn id="2151" fill="hold">
                            <p:stCondLst>
                              <p:cond delay="14820"/>
                            </p:stCondLst>
                            <p:childTnLst>
                              <p:par>
                                <p:cTn id="2152" presetID="1" presetClass="entr" presetSubtype="0" fill="hold" grpId="0" nodeType="afterEffect">
                                  <p:stCondLst>
                                    <p:cond delay="20"/>
                                  </p:stCondLst>
                                  <p:childTnLst>
                                    <p:set>
                                      <p:cBhvr>
                                        <p:cTn id="2153" dur="1" fill="hold">
                                          <p:stCondLst>
                                            <p:cond delay="0"/>
                                          </p:stCondLst>
                                        </p:cTn>
                                        <p:tgtEl>
                                          <p:spTgt spid="16">
                                            <p:graphicEl>
                                              <a:chart seriesIdx="-4" categoryIdx="712" bldStep="category"/>
                                            </p:graphicEl>
                                          </p:spTgt>
                                        </p:tgtEl>
                                        <p:attrNameLst>
                                          <p:attrName>style.visibility</p:attrName>
                                        </p:attrNameLst>
                                      </p:cBhvr>
                                      <p:to>
                                        <p:strVal val="visible"/>
                                      </p:to>
                                    </p:set>
                                  </p:childTnLst>
                                </p:cTn>
                              </p:par>
                            </p:childTnLst>
                          </p:cTn>
                        </p:par>
                        <p:par>
                          <p:cTn id="2154" fill="hold">
                            <p:stCondLst>
                              <p:cond delay="14840"/>
                            </p:stCondLst>
                            <p:childTnLst>
                              <p:par>
                                <p:cTn id="2155" presetID="1" presetClass="entr" presetSubtype="0" fill="hold" grpId="0" nodeType="afterEffect">
                                  <p:stCondLst>
                                    <p:cond delay="20"/>
                                  </p:stCondLst>
                                  <p:childTnLst>
                                    <p:set>
                                      <p:cBhvr>
                                        <p:cTn id="2156" dur="1" fill="hold">
                                          <p:stCondLst>
                                            <p:cond delay="0"/>
                                          </p:stCondLst>
                                        </p:cTn>
                                        <p:tgtEl>
                                          <p:spTgt spid="16">
                                            <p:graphicEl>
                                              <a:chart seriesIdx="-4" categoryIdx="713" bldStep="category"/>
                                            </p:graphicEl>
                                          </p:spTgt>
                                        </p:tgtEl>
                                        <p:attrNameLst>
                                          <p:attrName>style.visibility</p:attrName>
                                        </p:attrNameLst>
                                      </p:cBhvr>
                                      <p:to>
                                        <p:strVal val="visible"/>
                                      </p:to>
                                    </p:set>
                                  </p:childTnLst>
                                </p:cTn>
                              </p:par>
                            </p:childTnLst>
                          </p:cTn>
                        </p:par>
                        <p:par>
                          <p:cTn id="2157" fill="hold">
                            <p:stCondLst>
                              <p:cond delay="14860"/>
                            </p:stCondLst>
                            <p:childTnLst>
                              <p:par>
                                <p:cTn id="2158" presetID="1" presetClass="entr" presetSubtype="0" fill="hold" grpId="0" nodeType="afterEffect">
                                  <p:stCondLst>
                                    <p:cond delay="20"/>
                                  </p:stCondLst>
                                  <p:childTnLst>
                                    <p:set>
                                      <p:cBhvr>
                                        <p:cTn id="2159" dur="1" fill="hold">
                                          <p:stCondLst>
                                            <p:cond delay="0"/>
                                          </p:stCondLst>
                                        </p:cTn>
                                        <p:tgtEl>
                                          <p:spTgt spid="16">
                                            <p:graphicEl>
                                              <a:chart seriesIdx="-4" categoryIdx="714" bldStep="category"/>
                                            </p:graphicEl>
                                          </p:spTgt>
                                        </p:tgtEl>
                                        <p:attrNameLst>
                                          <p:attrName>style.visibility</p:attrName>
                                        </p:attrNameLst>
                                      </p:cBhvr>
                                      <p:to>
                                        <p:strVal val="visible"/>
                                      </p:to>
                                    </p:set>
                                  </p:childTnLst>
                                </p:cTn>
                              </p:par>
                            </p:childTnLst>
                          </p:cTn>
                        </p:par>
                        <p:par>
                          <p:cTn id="2160" fill="hold">
                            <p:stCondLst>
                              <p:cond delay="14880"/>
                            </p:stCondLst>
                            <p:childTnLst>
                              <p:par>
                                <p:cTn id="2161" presetID="1" presetClass="entr" presetSubtype="0" fill="hold" grpId="0" nodeType="afterEffect">
                                  <p:stCondLst>
                                    <p:cond delay="20"/>
                                  </p:stCondLst>
                                  <p:childTnLst>
                                    <p:set>
                                      <p:cBhvr>
                                        <p:cTn id="2162" dur="1" fill="hold">
                                          <p:stCondLst>
                                            <p:cond delay="0"/>
                                          </p:stCondLst>
                                        </p:cTn>
                                        <p:tgtEl>
                                          <p:spTgt spid="16">
                                            <p:graphicEl>
                                              <a:chart seriesIdx="-4" categoryIdx="715" bldStep="category"/>
                                            </p:graphicEl>
                                          </p:spTgt>
                                        </p:tgtEl>
                                        <p:attrNameLst>
                                          <p:attrName>style.visibility</p:attrName>
                                        </p:attrNameLst>
                                      </p:cBhvr>
                                      <p:to>
                                        <p:strVal val="visible"/>
                                      </p:to>
                                    </p:set>
                                  </p:childTnLst>
                                </p:cTn>
                              </p:par>
                            </p:childTnLst>
                          </p:cTn>
                        </p:par>
                        <p:par>
                          <p:cTn id="2163" fill="hold">
                            <p:stCondLst>
                              <p:cond delay="14900"/>
                            </p:stCondLst>
                            <p:childTnLst>
                              <p:par>
                                <p:cTn id="2164" presetID="1" presetClass="entr" presetSubtype="0" fill="hold" grpId="0" nodeType="afterEffect">
                                  <p:stCondLst>
                                    <p:cond delay="20"/>
                                  </p:stCondLst>
                                  <p:childTnLst>
                                    <p:set>
                                      <p:cBhvr>
                                        <p:cTn id="2165" dur="1" fill="hold">
                                          <p:stCondLst>
                                            <p:cond delay="0"/>
                                          </p:stCondLst>
                                        </p:cTn>
                                        <p:tgtEl>
                                          <p:spTgt spid="16">
                                            <p:graphicEl>
                                              <a:chart seriesIdx="-4" categoryIdx="716" bldStep="category"/>
                                            </p:graphicEl>
                                          </p:spTgt>
                                        </p:tgtEl>
                                        <p:attrNameLst>
                                          <p:attrName>style.visibility</p:attrName>
                                        </p:attrNameLst>
                                      </p:cBhvr>
                                      <p:to>
                                        <p:strVal val="visible"/>
                                      </p:to>
                                    </p:set>
                                  </p:childTnLst>
                                </p:cTn>
                              </p:par>
                            </p:childTnLst>
                          </p:cTn>
                        </p:par>
                        <p:par>
                          <p:cTn id="2166" fill="hold">
                            <p:stCondLst>
                              <p:cond delay="14920"/>
                            </p:stCondLst>
                            <p:childTnLst>
                              <p:par>
                                <p:cTn id="2167" presetID="1" presetClass="entr" presetSubtype="0" fill="hold" grpId="0" nodeType="afterEffect">
                                  <p:stCondLst>
                                    <p:cond delay="20"/>
                                  </p:stCondLst>
                                  <p:childTnLst>
                                    <p:set>
                                      <p:cBhvr>
                                        <p:cTn id="2168" dur="1" fill="hold">
                                          <p:stCondLst>
                                            <p:cond delay="0"/>
                                          </p:stCondLst>
                                        </p:cTn>
                                        <p:tgtEl>
                                          <p:spTgt spid="16">
                                            <p:graphicEl>
                                              <a:chart seriesIdx="-4" categoryIdx="717" bldStep="category"/>
                                            </p:graphicEl>
                                          </p:spTgt>
                                        </p:tgtEl>
                                        <p:attrNameLst>
                                          <p:attrName>style.visibility</p:attrName>
                                        </p:attrNameLst>
                                      </p:cBhvr>
                                      <p:to>
                                        <p:strVal val="visible"/>
                                      </p:to>
                                    </p:set>
                                  </p:childTnLst>
                                </p:cTn>
                              </p:par>
                            </p:childTnLst>
                          </p:cTn>
                        </p:par>
                        <p:par>
                          <p:cTn id="2169" fill="hold">
                            <p:stCondLst>
                              <p:cond delay="14940"/>
                            </p:stCondLst>
                            <p:childTnLst>
                              <p:par>
                                <p:cTn id="2170" presetID="1" presetClass="entr" presetSubtype="0" fill="hold" grpId="0" nodeType="afterEffect">
                                  <p:stCondLst>
                                    <p:cond delay="20"/>
                                  </p:stCondLst>
                                  <p:childTnLst>
                                    <p:set>
                                      <p:cBhvr>
                                        <p:cTn id="2171" dur="1" fill="hold">
                                          <p:stCondLst>
                                            <p:cond delay="0"/>
                                          </p:stCondLst>
                                        </p:cTn>
                                        <p:tgtEl>
                                          <p:spTgt spid="16">
                                            <p:graphicEl>
                                              <a:chart seriesIdx="-4" categoryIdx="718" bldStep="category"/>
                                            </p:graphicEl>
                                          </p:spTgt>
                                        </p:tgtEl>
                                        <p:attrNameLst>
                                          <p:attrName>style.visibility</p:attrName>
                                        </p:attrNameLst>
                                      </p:cBhvr>
                                      <p:to>
                                        <p:strVal val="visible"/>
                                      </p:to>
                                    </p:set>
                                  </p:childTnLst>
                                </p:cTn>
                              </p:par>
                            </p:childTnLst>
                          </p:cTn>
                        </p:par>
                        <p:par>
                          <p:cTn id="2172" fill="hold">
                            <p:stCondLst>
                              <p:cond delay="14960"/>
                            </p:stCondLst>
                            <p:childTnLst>
                              <p:par>
                                <p:cTn id="2173" presetID="1" presetClass="entr" presetSubtype="0" fill="hold" grpId="0" nodeType="afterEffect">
                                  <p:stCondLst>
                                    <p:cond delay="20"/>
                                  </p:stCondLst>
                                  <p:childTnLst>
                                    <p:set>
                                      <p:cBhvr>
                                        <p:cTn id="2174" dur="1" fill="hold">
                                          <p:stCondLst>
                                            <p:cond delay="0"/>
                                          </p:stCondLst>
                                        </p:cTn>
                                        <p:tgtEl>
                                          <p:spTgt spid="16">
                                            <p:graphicEl>
                                              <a:chart seriesIdx="-4" categoryIdx="719" bldStep="category"/>
                                            </p:graphicEl>
                                          </p:spTgt>
                                        </p:tgtEl>
                                        <p:attrNameLst>
                                          <p:attrName>style.visibility</p:attrName>
                                        </p:attrNameLst>
                                      </p:cBhvr>
                                      <p:to>
                                        <p:strVal val="visible"/>
                                      </p:to>
                                    </p:set>
                                  </p:childTnLst>
                                </p:cTn>
                              </p:par>
                            </p:childTnLst>
                          </p:cTn>
                        </p:par>
                        <p:par>
                          <p:cTn id="2175" fill="hold">
                            <p:stCondLst>
                              <p:cond delay="14980"/>
                            </p:stCondLst>
                            <p:childTnLst>
                              <p:par>
                                <p:cTn id="2176" presetID="1" presetClass="entr" presetSubtype="0" fill="hold" grpId="0" nodeType="afterEffect">
                                  <p:stCondLst>
                                    <p:cond delay="20"/>
                                  </p:stCondLst>
                                  <p:childTnLst>
                                    <p:set>
                                      <p:cBhvr>
                                        <p:cTn id="2177" dur="1" fill="hold">
                                          <p:stCondLst>
                                            <p:cond delay="0"/>
                                          </p:stCondLst>
                                        </p:cTn>
                                        <p:tgtEl>
                                          <p:spTgt spid="16">
                                            <p:graphicEl>
                                              <a:chart seriesIdx="-4" categoryIdx="720" bldStep="category"/>
                                            </p:graphicEl>
                                          </p:spTgt>
                                        </p:tgtEl>
                                        <p:attrNameLst>
                                          <p:attrName>style.visibility</p:attrName>
                                        </p:attrNameLst>
                                      </p:cBhvr>
                                      <p:to>
                                        <p:strVal val="visible"/>
                                      </p:to>
                                    </p:set>
                                  </p:childTnLst>
                                </p:cTn>
                              </p:par>
                            </p:childTnLst>
                          </p:cTn>
                        </p:par>
                        <p:par>
                          <p:cTn id="2178" fill="hold">
                            <p:stCondLst>
                              <p:cond delay="15000"/>
                            </p:stCondLst>
                            <p:childTnLst>
                              <p:par>
                                <p:cTn id="2179" presetID="1" presetClass="entr" presetSubtype="0" fill="hold" grpId="0" nodeType="afterEffect">
                                  <p:stCondLst>
                                    <p:cond delay="20"/>
                                  </p:stCondLst>
                                  <p:childTnLst>
                                    <p:set>
                                      <p:cBhvr>
                                        <p:cTn id="2180" dur="1" fill="hold">
                                          <p:stCondLst>
                                            <p:cond delay="0"/>
                                          </p:stCondLst>
                                        </p:cTn>
                                        <p:tgtEl>
                                          <p:spTgt spid="16">
                                            <p:graphicEl>
                                              <a:chart seriesIdx="-4" categoryIdx="721" bldStep="category"/>
                                            </p:graphicEl>
                                          </p:spTgt>
                                        </p:tgtEl>
                                        <p:attrNameLst>
                                          <p:attrName>style.visibility</p:attrName>
                                        </p:attrNameLst>
                                      </p:cBhvr>
                                      <p:to>
                                        <p:strVal val="visible"/>
                                      </p:to>
                                    </p:set>
                                  </p:childTnLst>
                                </p:cTn>
                              </p:par>
                            </p:childTnLst>
                          </p:cTn>
                        </p:par>
                        <p:par>
                          <p:cTn id="2181" fill="hold">
                            <p:stCondLst>
                              <p:cond delay="15020"/>
                            </p:stCondLst>
                            <p:childTnLst>
                              <p:par>
                                <p:cTn id="2182" presetID="1" presetClass="entr" presetSubtype="0" fill="hold" grpId="0" nodeType="afterEffect">
                                  <p:stCondLst>
                                    <p:cond delay="20"/>
                                  </p:stCondLst>
                                  <p:childTnLst>
                                    <p:set>
                                      <p:cBhvr>
                                        <p:cTn id="2183" dur="1" fill="hold">
                                          <p:stCondLst>
                                            <p:cond delay="0"/>
                                          </p:stCondLst>
                                        </p:cTn>
                                        <p:tgtEl>
                                          <p:spTgt spid="16">
                                            <p:graphicEl>
                                              <a:chart seriesIdx="-4" categoryIdx="722" bldStep="category"/>
                                            </p:graphicEl>
                                          </p:spTgt>
                                        </p:tgtEl>
                                        <p:attrNameLst>
                                          <p:attrName>style.visibility</p:attrName>
                                        </p:attrNameLst>
                                      </p:cBhvr>
                                      <p:to>
                                        <p:strVal val="visible"/>
                                      </p:to>
                                    </p:set>
                                  </p:childTnLst>
                                </p:cTn>
                              </p:par>
                            </p:childTnLst>
                          </p:cTn>
                        </p:par>
                        <p:par>
                          <p:cTn id="2184" fill="hold">
                            <p:stCondLst>
                              <p:cond delay="15040"/>
                            </p:stCondLst>
                            <p:childTnLst>
                              <p:par>
                                <p:cTn id="2185" presetID="1" presetClass="entr" presetSubtype="0" fill="hold" grpId="0" nodeType="afterEffect">
                                  <p:stCondLst>
                                    <p:cond delay="20"/>
                                  </p:stCondLst>
                                  <p:childTnLst>
                                    <p:set>
                                      <p:cBhvr>
                                        <p:cTn id="2186" dur="1" fill="hold">
                                          <p:stCondLst>
                                            <p:cond delay="0"/>
                                          </p:stCondLst>
                                        </p:cTn>
                                        <p:tgtEl>
                                          <p:spTgt spid="16">
                                            <p:graphicEl>
                                              <a:chart seriesIdx="-4" categoryIdx="723" bldStep="category"/>
                                            </p:graphicEl>
                                          </p:spTgt>
                                        </p:tgtEl>
                                        <p:attrNameLst>
                                          <p:attrName>style.visibility</p:attrName>
                                        </p:attrNameLst>
                                      </p:cBhvr>
                                      <p:to>
                                        <p:strVal val="visible"/>
                                      </p:to>
                                    </p:set>
                                  </p:childTnLst>
                                </p:cTn>
                              </p:par>
                            </p:childTnLst>
                          </p:cTn>
                        </p:par>
                        <p:par>
                          <p:cTn id="2187" fill="hold">
                            <p:stCondLst>
                              <p:cond delay="15060"/>
                            </p:stCondLst>
                            <p:childTnLst>
                              <p:par>
                                <p:cTn id="2188" presetID="1" presetClass="entr" presetSubtype="0" fill="hold" grpId="0" nodeType="afterEffect">
                                  <p:stCondLst>
                                    <p:cond delay="20"/>
                                  </p:stCondLst>
                                  <p:childTnLst>
                                    <p:set>
                                      <p:cBhvr>
                                        <p:cTn id="2189" dur="1" fill="hold">
                                          <p:stCondLst>
                                            <p:cond delay="0"/>
                                          </p:stCondLst>
                                        </p:cTn>
                                        <p:tgtEl>
                                          <p:spTgt spid="16">
                                            <p:graphicEl>
                                              <a:chart seriesIdx="-4" categoryIdx="724" bldStep="category"/>
                                            </p:graphicEl>
                                          </p:spTgt>
                                        </p:tgtEl>
                                        <p:attrNameLst>
                                          <p:attrName>style.visibility</p:attrName>
                                        </p:attrNameLst>
                                      </p:cBhvr>
                                      <p:to>
                                        <p:strVal val="visible"/>
                                      </p:to>
                                    </p:set>
                                  </p:childTnLst>
                                </p:cTn>
                              </p:par>
                            </p:childTnLst>
                          </p:cTn>
                        </p:par>
                        <p:par>
                          <p:cTn id="2190" fill="hold">
                            <p:stCondLst>
                              <p:cond delay="15080"/>
                            </p:stCondLst>
                            <p:childTnLst>
                              <p:par>
                                <p:cTn id="2191" presetID="1" presetClass="entr" presetSubtype="0" fill="hold" grpId="0" nodeType="afterEffect">
                                  <p:stCondLst>
                                    <p:cond delay="20"/>
                                  </p:stCondLst>
                                  <p:childTnLst>
                                    <p:set>
                                      <p:cBhvr>
                                        <p:cTn id="2192" dur="1" fill="hold">
                                          <p:stCondLst>
                                            <p:cond delay="0"/>
                                          </p:stCondLst>
                                        </p:cTn>
                                        <p:tgtEl>
                                          <p:spTgt spid="16">
                                            <p:graphicEl>
                                              <a:chart seriesIdx="-4" categoryIdx="725" bldStep="category"/>
                                            </p:graphicEl>
                                          </p:spTgt>
                                        </p:tgtEl>
                                        <p:attrNameLst>
                                          <p:attrName>style.visibility</p:attrName>
                                        </p:attrNameLst>
                                      </p:cBhvr>
                                      <p:to>
                                        <p:strVal val="visible"/>
                                      </p:to>
                                    </p:set>
                                  </p:childTnLst>
                                </p:cTn>
                              </p:par>
                            </p:childTnLst>
                          </p:cTn>
                        </p:par>
                        <p:par>
                          <p:cTn id="2193" fill="hold">
                            <p:stCondLst>
                              <p:cond delay="15100"/>
                            </p:stCondLst>
                            <p:childTnLst>
                              <p:par>
                                <p:cTn id="2194" presetID="1" presetClass="entr" presetSubtype="0" fill="hold" grpId="0" nodeType="afterEffect">
                                  <p:stCondLst>
                                    <p:cond delay="20"/>
                                  </p:stCondLst>
                                  <p:childTnLst>
                                    <p:set>
                                      <p:cBhvr>
                                        <p:cTn id="2195" dur="1" fill="hold">
                                          <p:stCondLst>
                                            <p:cond delay="0"/>
                                          </p:stCondLst>
                                        </p:cTn>
                                        <p:tgtEl>
                                          <p:spTgt spid="16">
                                            <p:graphicEl>
                                              <a:chart seriesIdx="-4" categoryIdx="726" bldStep="category"/>
                                            </p:graphicEl>
                                          </p:spTgt>
                                        </p:tgtEl>
                                        <p:attrNameLst>
                                          <p:attrName>style.visibility</p:attrName>
                                        </p:attrNameLst>
                                      </p:cBhvr>
                                      <p:to>
                                        <p:strVal val="visible"/>
                                      </p:to>
                                    </p:set>
                                  </p:childTnLst>
                                </p:cTn>
                              </p:par>
                            </p:childTnLst>
                          </p:cTn>
                        </p:par>
                        <p:par>
                          <p:cTn id="2196" fill="hold">
                            <p:stCondLst>
                              <p:cond delay="15120"/>
                            </p:stCondLst>
                            <p:childTnLst>
                              <p:par>
                                <p:cTn id="2197" presetID="1" presetClass="entr" presetSubtype="0" fill="hold" grpId="0" nodeType="afterEffect">
                                  <p:stCondLst>
                                    <p:cond delay="20"/>
                                  </p:stCondLst>
                                  <p:childTnLst>
                                    <p:set>
                                      <p:cBhvr>
                                        <p:cTn id="2198" dur="1" fill="hold">
                                          <p:stCondLst>
                                            <p:cond delay="0"/>
                                          </p:stCondLst>
                                        </p:cTn>
                                        <p:tgtEl>
                                          <p:spTgt spid="16">
                                            <p:graphicEl>
                                              <a:chart seriesIdx="-4" categoryIdx="727" bldStep="category"/>
                                            </p:graphicEl>
                                          </p:spTgt>
                                        </p:tgtEl>
                                        <p:attrNameLst>
                                          <p:attrName>style.visibility</p:attrName>
                                        </p:attrNameLst>
                                      </p:cBhvr>
                                      <p:to>
                                        <p:strVal val="visible"/>
                                      </p:to>
                                    </p:set>
                                  </p:childTnLst>
                                </p:cTn>
                              </p:par>
                            </p:childTnLst>
                          </p:cTn>
                        </p:par>
                        <p:par>
                          <p:cTn id="2199" fill="hold">
                            <p:stCondLst>
                              <p:cond delay="15140"/>
                            </p:stCondLst>
                            <p:childTnLst>
                              <p:par>
                                <p:cTn id="2200" presetID="1" presetClass="entr" presetSubtype="0" fill="hold" grpId="0" nodeType="afterEffect">
                                  <p:stCondLst>
                                    <p:cond delay="20"/>
                                  </p:stCondLst>
                                  <p:childTnLst>
                                    <p:set>
                                      <p:cBhvr>
                                        <p:cTn id="2201" dur="1" fill="hold">
                                          <p:stCondLst>
                                            <p:cond delay="0"/>
                                          </p:stCondLst>
                                        </p:cTn>
                                        <p:tgtEl>
                                          <p:spTgt spid="16">
                                            <p:graphicEl>
                                              <a:chart seriesIdx="-4" categoryIdx="728" bldStep="category"/>
                                            </p:graphicEl>
                                          </p:spTgt>
                                        </p:tgtEl>
                                        <p:attrNameLst>
                                          <p:attrName>style.visibility</p:attrName>
                                        </p:attrNameLst>
                                      </p:cBhvr>
                                      <p:to>
                                        <p:strVal val="visible"/>
                                      </p:to>
                                    </p:set>
                                  </p:childTnLst>
                                </p:cTn>
                              </p:par>
                            </p:childTnLst>
                          </p:cTn>
                        </p:par>
                        <p:par>
                          <p:cTn id="2202" fill="hold">
                            <p:stCondLst>
                              <p:cond delay="15160"/>
                            </p:stCondLst>
                            <p:childTnLst>
                              <p:par>
                                <p:cTn id="2203" presetID="1" presetClass="entr" presetSubtype="0" fill="hold" grpId="0" nodeType="afterEffect">
                                  <p:stCondLst>
                                    <p:cond delay="20"/>
                                  </p:stCondLst>
                                  <p:childTnLst>
                                    <p:set>
                                      <p:cBhvr>
                                        <p:cTn id="2204" dur="1" fill="hold">
                                          <p:stCondLst>
                                            <p:cond delay="0"/>
                                          </p:stCondLst>
                                        </p:cTn>
                                        <p:tgtEl>
                                          <p:spTgt spid="16">
                                            <p:graphicEl>
                                              <a:chart seriesIdx="-4" categoryIdx="729"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Chart bld="category"/>
        </p:bldSub>
      </p:bldGraphic>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3B8540-CC36-234E-BE89-5DB013D8597C}"/>
              </a:ext>
            </a:extLst>
          </p:cNvPr>
          <p:cNvSpPr>
            <a:spLocks noGrp="1"/>
          </p:cNvSpPr>
          <p:nvPr>
            <p:ph type="title"/>
          </p:nvPr>
        </p:nvSpPr>
        <p:spPr/>
        <p:txBody>
          <a:bodyPr/>
          <a:lstStyle/>
          <a:p>
            <a:r>
              <a:rPr lang="en-US" dirty="0"/>
              <a:t>Amazon RDS Data API</a:t>
            </a:r>
          </a:p>
        </p:txBody>
      </p:sp>
      <p:sp>
        <p:nvSpPr>
          <p:cNvPr id="7" name="Rectangle 6">
            <a:extLst>
              <a:ext uri="{FF2B5EF4-FFF2-40B4-BE49-F238E27FC236}">
                <a16:creationId xmlns:a16="http://schemas.microsoft.com/office/drawing/2014/main" id="{884C81C8-F4F8-FD47-B039-3FD0E685495D}"/>
              </a:ext>
            </a:extLst>
          </p:cNvPr>
          <p:cNvSpPr/>
          <p:nvPr/>
        </p:nvSpPr>
        <p:spPr>
          <a:xfrm>
            <a:off x="1391257" y="4315588"/>
            <a:ext cx="2846821" cy="683264"/>
          </a:xfrm>
          <a:prstGeom prst="rect">
            <a:avLst/>
          </a:prstGeom>
        </p:spPr>
        <p:txBody>
          <a:bodyPr wrap="square">
            <a:spAutoFit/>
          </a:bodyPr>
          <a:lstStyle/>
          <a:p>
            <a:pPr algn="ctr" defTabSz="731520"/>
            <a:r>
              <a:rPr lang="en-US" sz="1920" dirty="0">
                <a:gradFill>
                  <a:gsLst>
                    <a:gs pos="0">
                      <a:srgbClr val="232F3E"/>
                    </a:gs>
                    <a:gs pos="100000">
                      <a:srgbClr val="232F3E"/>
                    </a:gs>
                  </a:gsLst>
                  <a:lin ang="0" scaled="1"/>
                </a:gradFill>
                <a:latin typeface="Amazon Ember Regular"/>
              </a:rPr>
              <a:t>Millions of IOT/</a:t>
            </a:r>
            <a:br>
              <a:rPr lang="en-US" sz="1920" dirty="0">
                <a:gradFill>
                  <a:gsLst>
                    <a:gs pos="0">
                      <a:srgbClr val="232F3E"/>
                    </a:gs>
                    <a:gs pos="100000">
                      <a:srgbClr val="232F3E"/>
                    </a:gs>
                  </a:gsLst>
                  <a:lin ang="0" scaled="1"/>
                </a:gradFill>
                <a:latin typeface="Amazon Ember Regular"/>
              </a:rPr>
            </a:br>
            <a:r>
              <a:rPr lang="en-US" sz="1920" dirty="0">
                <a:gradFill>
                  <a:gsLst>
                    <a:gs pos="0">
                      <a:srgbClr val="232F3E"/>
                    </a:gs>
                    <a:gs pos="100000">
                      <a:srgbClr val="232F3E"/>
                    </a:gs>
                  </a:gsLst>
                  <a:lin ang="0" scaled="1"/>
                </a:gradFill>
                <a:latin typeface="Amazon Ember Regular"/>
              </a:rPr>
              <a:t>mobile devices</a:t>
            </a:r>
          </a:p>
        </p:txBody>
      </p:sp>
      <p:sp>
        <p:nvSpPr>
          <p:cNvPr id="8" name="Rectangle 7">
            <a:extLst>
              <a:ext uri="{FF2B5EF4-FFF2-40B4-BE49-F238E27FC236}">
                <a16:creationId xmlns:a16="http://schemas.microsoft.com/office/drawing/2014/main" id="{7AF0DDB5-AADB-ED43-9726-3EAC1F91516D}"/>
              </a:ext>
            </a:extLst>
          </p:cNvPr>
          <p:cNvSpPr/>
          <p:nvPr/>
        </p:nvSpPr>
        <p:spPr>
          <a:xfrm>
            <a:off x="5806615" y="4315587"/>
            <a:ext cx="3191053" cy="387798"/>
          </a:xfrm>
          <a:prstGeom prst="rect">
            <a:avLst/>
          </a:prstGeom>
        </p:spPr>
        <p:txBody>
          <a:bodyPr wrap="square">
            <a:spAutoFit/>
          </a:bodyPr>
          <a:lstStyle/>
          <a:p>
            <a:pPr algn="ctr" defTabSz="731520"/>
            <a:r>
              <a:rPr lang="en-US" sz="1920" dirty="0">
                <a:gradFill>
                  <a:gsLst>
                    <a:gs pos="0">
                      <a:srgbClr val="232F3E"/>
                    </a:gs>
                    <a:gs pos="100000">
                      <a:srgbClr val="232F3E"/>
                    </a:gs>
                  </a:gsLst>
                  <a:lin ang="0" scaled="1"/>
                </a:gradFill>
                <a:latin typeface="Amazon Ember Regular"/>
              </a:rPr>
              <a:t>Data API fleet</a:t>
            </a:r>
          </a:p>
        </p:txBody>
      </p:sp>
      <p:sp>
        <p:nvSpPr>
          <p:cNvPr id="9" name="Rectangle 8">
            <a:extLst>
              <a:ext uri="{FF2B5EF4-FFF2-40B4-BE49-F238E27FC236}">
                <a16:creationId xmlns:a16="http://schemas.microsoft.com/office/drawing/2014/main" id="{5008145A-FC6E-214A-B383-07368284D90B}"/>
              </a:ext>
            </a:extLst>
          </p:cNvPr>
          <p:cNvSpPr/>
          <p:nvPr/>
        </p:nvSpPr>
        <p:spPr>
          <a:xfrm>
            <a:off x="4624985" y="2565243"/>
            <a:ext cx="2454600" cy="683264"/>
          </a:xfrm>
          <a:prstGeom prst="rect">
            <a:avLst/>
          </a:prstGeom>
        </p:spPr>
        <p:txBody>
          <a:bodyPr wrap="square">
            <a:spAutoFit/>
          </a:bodyPr>
          <a:lstStyle/>
          <a:p>
            <a:pPr algn="ctr" defTabSz="731520"/>
            <a:r>
              <a:rPr lang="en-US" sz="1920" dirty="0">
                <a:gradFill>
                  <a:gsLst>
                    <a:gs pos="0">
                      <a:srgbClr val="232F3E"/>
                    </a:gs>
                    <a:gs pos="100000">
                      <a:srgbClr val="232F3E"/>
                    </a:gs>
                  </a:gsLst>
                  <a:lin ang="0" scaled="1"/>
                </a:gradFill>
                <a:latin typeface="Amazon Ember Regular"/>
              </a:rPr>
              <a:t>REST API</a:t>
            </a:r>
            <a:br>
              <a:rPr lang="en-US" sz="1920" dirty="0">
                <a:gradFill>
                  <a:gsLst>
                    <a:gs pos="0">
                      <a:srgbClr val="232F3E"/>
                    </a:gs>
                    <a:gs pos="100000">
                      <a:srgbClr val="232F3E"/>
                    </a:gs>
                  </a:gsLst>
                  <a:lin ang="0" scaled="1"/>
                </a:gradFill>
                <a:latin typeface="Amazon Ember Regular"/>
              </a:rPr>
            </a:br>
            <a:r>
              <a:rPr lang="en-US" sz="1920" dirty="0">
                <a:gradFill>
                  <a:gsLst>
                    <a:gs pos="0">
                      <a:srgbClr val="232F3E"/>
                    </a:gs>
                    <a:gs pos="100000">
                      <a:srgbClr val="232F3E"/>
                    </a:gs>
                  </a:gsLst>
                  <a:lin ang="0" scaled="1"/>
                </a:gradFill>
                <a:latin typeface="Amazon Ember Regular"/>
              </a:rPr>
              <a:t>endpoint</a:t>
            </a:r>
          </a:p>
        </p:txBody>
      </p:sp>
      <p:sp>
        <p:nvSpPr>
          <p:cNvPr id="10" name="Rectangle 9">
            <a:extLst>
              <a:ext uri="{FF2B5EF4-FFF2-40B4-BE49-F238E27FC236}">
                <a16:creationId xmlns:a16="http://schemas.microsoft.com/office/drawing/2014/main" id="{75D6899F-E7B5-734B-803F-A83FEA7C4AAF}"/>
              </a:ext>
            </a:extLst>
          </p:cNvPr>
          <p:cNvSpPr/>
          <p:nvPr/>
        </p:nvSpPr>
        <p:spPr>
          <a:xfrm>
            <a:off x="10062026" y="4315587"/>
            <a:ext cx="3191053" cy="683264"/>
          </a:xfrm>
          <a:prstGeom prst="rect">
            <a:avLst/>
          </a:prstGeom>
        </p:spPr>
        <p:txBody>
          <a:bodyPr wrap="square">
            <a:spAutoFit/>
          </a:bodyPr>
          <a:lstStyle/>
          <a:p>
            <a:pPr algn="ctr" defTabSz="731520"/>
            <a:r>
              <a:rPr lang="en-US" sz="1920" dirty="0">
                <a:solidFill>
                  <a:srgbClr val="232F3E"/>
                </a:solidFill>
                <a:latin typeface="Amazon Ember Regular"/>
              </a:rPr>
              <a:t>Amazon </a:t>
            </a:r>
            <a:r>
              <a:rPr lang="en-US" sz="1920" dirty="0">
                <a:gradFill>
                  <a:gsLst>
                    <a:gs pos="0">
                      <a:srgbClr val="232F3E"/>
                    </a:gs>
                    <a:gs pos="100000">
                      <a:srgbClr val="232F3E"/>
                    </a:gs>
                  </a:gsLst>
                  <a:lin ang="0" scaled="1"/>
                </a:gradFill>
                <a:latin typeface="Amazon Ember Regular"/>
              </a:rPr>
              <a:t>Aurora</a:t>
            </a:r>
            <a:br>
              <a:rPr lang="en-US" sz="1920" dirty="0">
                <a:gradFill>
                  <a:gsLst>
                    <a:gs pos="0">
                      <a:srgbClr val="232F3E"/>
                    </a:gs>
                    <a:gs pos="100000">
                      <a:srgbClr val="232F3E"/>
                    </a:gs>
                  </a:gsLst>
                  <a:lin ang="0" scaled="1"/>
                </a:gradFill>
                <a:latin typeface="Amazon Ember Regular"/>
              </a:rPr>
            </a:br>
            <a:r>
              <a:rPr lang="en-US" sz="1920" dirty="0">
                <a:gradFill>
                  <a:gsLst>
                    <a:gs pos="0">
                      <a:srgbClr val="232F3E"/>
                    </a:gs>
                    <a:gs pos="100000">
                      <a:srgbClr val="232F3E"/>
                    </a:gs>
                  </a:gsLst>
                  <a:lin ang="0" scaled="1"/>
                </a:gradFill>
                <a:latin typeface="Amazon Ember Regular"/>
              </a:rPr>
              <a:t>Serverless</a:t>
            </a:r>
          </a:p>
        </p:txBody>
      </p:sp>
      <p:sp>
        <p:nvSpPr>
          <p:cNvPr id="11" name="TextBox 10">
            <a:extLst>
              <a:ext uri="{FF2B5EF4-FFF2-40B4-BE49-F238E27FC236}">
                <a16:creationId xmlns:a16="http://schemas.microsoft.com/office/drawing/2014/main" id="{C304BA52-8DF6-9F4E-988D-BB3BEBAC61BF}"/>
              </a:ext>
            </a:extLst>
          </p:cNvPr>
          <p:cNvSpPr txBox="1"/>
          <p:nvPr/>
        </p:nvSpPr>
        <p:spPr>
          <a:xfrm>
            <a:off x="589773" y="5587254"/>
            <a:ext cx="6366368" cy="1708160"/>
          </a:xfrm>
          <a:prstGeom prst="rect">
            <a:avLst/>
          </a:prstGeom>
          <a:noFill/>
        </p:spPr>
        <p:txBody>
          <a:bodyPr wrap="square" lIns="0" rtlCol="0">
            <a:spAutoFit/>
          </a:bodyPr>
          <a:lstStyle/>
          <a:p>
            <a:pPr marL="365760" indent="-365760" defTabSz="731520">
              <a:spcBef>
                <a:spcPts val="960"/>
              </a:spcBef>
            </a:pPr>
            <a:r>
              <a:rPr lang="en-US" sz="2240" b="1" dirty="0">
                <a:solidFill>
                  <a:schemeClr val="accent5"/>
                </a:solidFill>
                <a:latin typeface="Amazon Ember Regular"/>
              </a:rPr>
              <a:t>Serverless apps often have restrictions</a:t>
            </a:r>
          </a:p>
          <a:p>
            <a:pPr marL="0" lvl="1" defTabSz="731520">
              <a:spcBef>
                <a:spcPts val="960"/>
              </a:spcBef>
            </a:pPr>
            <a:r>
              <a:rPr lang="en-US" sz="1920" dirty="0">
                <a:gradFill>
                  <a:gsLst>
                    <a:gs pos="0">
                      <a:srgbClr val="232F3E"/>
                    </a:gs>
                    <a:gs pos="100000">
                      <a:srgbClr val="232F3E"/>
                    </a:gs>
                  </a:gsLst>
                  <a:lin ang="0" scaled="1"/>
                </a:gradFill>
                <a:latin typeface="Amazon Ember Regular"/>
              </a:rPr>
              <a:t>Limited network connectivity to the DB</a:t>
            </a:r>
          </a:p>
          <a:p>
            <a:pPr marL="0" lvl="1" defTabSz="731520">
              <a:spcBef>
                <a:spcPts val="960"/>
              </a:spcBef>
            </a:pPr>
            <a:r>
              <a:rPr lang="en-US" sz="1920" dirty="0">
                <a:gradFill>
                  <a:gsLst>
                    <a:gs pos="0">
                      <a:srgbClr val="232F3E"/>
                    </a:gs>
                    <a:gs pos="100000">
                      <a:srgbClr val="232F3E"/>
                    </a:gs>
                  </a:gsLst>
                  <a:lin ang="0" scaled="1"/>
                </a:gradFill>
                <a:latin typeface="Amazon Ember Regular"/>
              </a:rPr>
              <a:t>No persistent connection to the DB</a:t>
            </a:r>
          </a:p>
          <a:p>
            <a:pPr marL="0" lvl="1" defTabSz="731520">
              <a:spcBef>
                <a:spcPts val="960"/>
              </a:spcBef>
            </a:pPr>
            <a:r>
              <a:rPr lang="en-US" sz="1920" dirty="0">
                <a:gradFill>
                  <a:gsLst>
                    <a:gs pos="0">
                      <a:srgbClr val="232F3E"/>
                    </a:gs>
                    <a:gs pos="100000">
                      <a:srgbClr val="232F3E"/>
                    </a:gs>
                  </a:gsLst>
                  <a:lin ang="0" scaled="1"/>
                </a:gradFill>
                <a:latin typeface="Amazon Ember Regular"/>
              </a:rPr>
              <a:t>Small client (e.g., IoT) with limited resources</a:t>
            </a:r>
            <a:endParaRPr lang="en-US" sz="3840" dirty="0">
              <a:gradFill>
                <a:gsLst>
                  <a:gs pos="0">
                    <a:srgbClr val="232F3E"/>
                  </a:gs>
                  <a:gs pos="100000">
                    <a:srgbClr val="232F3E"/>
                  </a:gs>
                </a:gsLst>
                <a:lin ang="0" scaled="1"/>
              </a:gradFill>
              <a:latin typeface="Amazon Ember Regular"/>
            </a:endParaRPr>
          </a:p>
        </p:txBody>
      </p:sp>
      <p:grpSp>
        <p:nvGrpSpPr>
          <p:cNvPr id="12" name="Group 11">
            <a:extLst>
              <a:ext uri="{FF2B5EF4-FFF2-40B4-BE49-F238E27FC236}">
                <a16:creationId xmlns:a16="http://schemas.microsoft.com/office/drawing/2014/main" id="{2FD70883-908B-1747-84A1-0C81B1A47639}"/>
              </a:ext>
            </a:extLst>
          </p:cNvPr>
          <p:cNvGrpSpPr/>
          <p:nvPr/>
        </p:nvGrpSpPr>
        <p:grpSpPr>
          <a:xfrm>
            <a:off x="7076051" y="2367360"/>
            <a:ext cx="665342" cy="1794592"/>
            <a:chOff x="4480053" y="1564610"/>
            <a:chExt cx="360653" cy="972770"/>
          </a:xfrm>
        </p:grpSpPr>
        <p:grpSp>
          <p:nvGrpSpPr>
            <p:cNvPr id="13" name="Group 12">
              <a:extLst>
                <a:ext uri="{FF2B5EF4-FFF2-40B4-BE49-F238E27FC236}">
                  <a16:creationId xmlns:a16="http://schemas.microsoft.com/office/drawing/2014/main" id="{9D9D2732-21DF-1649-AD4D-1D3C75BBAC1C}"/>
                </a:ext>
              </a:extLst>
            </p:cNvPr>
            <p:cNvGrpSpPr/>
            <p:nvPr/>
          </p:nvGrpSpPr>
          <p:grpSpPr>
            <a:xfrm>
              <a:off x="4480053" y="1564610"/>
              <a:ext cx="360653" cy="260325"/>
              <a:chOff x="4474486" y="1564610"/>
              <a:chExt cx="360653" cy="260325"/>
            </a:xfrm>
          </p:grpSpPr>
          <p:sp>
            <p:nvSpPr>
              <p:cNvPr id="26" name="Rectangle 25">
                <a:extLst>
                  <a:ext uri="{FF2B5EF4-FFF2-40B4-BE49-F238E27FC236}">
                    <a16:creationId xmlns:a16="http://schemas.microsoft.com/office/drawing/2014/main" id="{3DAFD00D-A31D-0442-A24D-4768195A9A25}"/>
                  </a:ext>
                </a:extLst>
              </p:cNvPr>
              <p:cNvSpPr/>
              <p:nvPr/>
            </p:nvSpPr>
            <p:spPr>
              <a:xfrm>
                <a:off x="4474486" y="1564610"/>
                <a:ext cx="360653" cy="260325"/>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4608" dirty="0">
                  <a:solidFill>
                    <a:srgbClr val="FFFFFF"/>
                  </a:solidFill>
                </a:endParaRPr>
              </a:p>
            </p:txBody>
          </p:sp>
          <p:grpSp>
            <p:nvGrpSpPr>
              <p:cNvPr id="27" name="Group 26">
                <a:extLst>
                  <a:ext uri="{FF2B5EF4-FFF2-40B4-BE49-F238E27FC236}">
                    <a16:creationId xmlns:a16="http://schemas.microsoft.com/office/drawing/2014/main" id="{9D70633C-1981-FF43-822F-821C7C3161B6}"/>
                  </a:ext>
                </a:extLst>
              </p:cNvPr>
              <p:cNvGrpSpPr/>
              <p:nvPr/>
            </p:nvGrpSpPr>
            <p:grpSpPr>
              <a:xfrm>
                <a:off x="4544204" y="1614671"/>
                <a:ext cx="225458" cy="162372"/>
                <a:chOff x="4948221" y="823712"/>
                <a:chExt cx="406151" cy="391470"/>
              </a:xfrm>
            </p:grpSpPr>
            <p:sp>
              <p:nvSpPr>
                <p:cNvPr id="28" name="Freeform 27">
                  <a:extLst>
                    <a:ext uri="{FF2B5EF4-FFF2-40B4-BE49-F238E27FC236}">
                      <a16:creationId xmlns:a16="http://schemas.microsoft.com/office/drawing/2014/main" id="{9E9322DB-835C-C245-9896-B43664936FCA}"/>
                    </a:ext>
                  </a:extLst>
                </p:cNvPr>
                <p:cNvSpPr/>
                <p:nvPr/>
              </p:nvSpPr>
              <p:spPr>
                <a:xfrm rot="5400000">
                  <a:off x="5106110" y="665823"/>
                  <a:ext cx="90374" cy="406151"/>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1920" dirty="0">
                    <a:solidFill>
                      <a:srgbClr val="FFFFFF"/>
                    </a:solidFill>
                  </a:endParaRPr>
                </a:p>
              </p:txBody>
            </p:sp>
            <p:sp>
              <p:nvSpPr>
                <p:cNvPr id="29" name="Freeform 28">
                  <a:extLst>
                    <a:ext uri="{FF2B5EF4-FFF2-40B4-BE49-F238E27FC236}">
                      <a16:creationId xmlns:a16="http://schemas.microsoft.com/office/drawing/2014/main" id="{002A959A-6172-E04D-A5CA-9AFE7EACC69B}"/>
                    </a:ext>
                  </a:extLst>
                </p:cNvPr>
                <p:cNvSpPr/>
                <p:nvPr/>
              </p:nvSpPr>
              <p:spPr>
                <a:xfrm rot="5400000">
                  <a:off x="5106110" y="803363"/>
                  <a:ext cx="90374" cy="406151"/>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1920" dirty="0">
                    <a:solidFill>
                      <a:srgbClr val="FFFFFF"/>
                    </a:solidFill>
                  </a:endParaRPr>
                </a:p>
              </p:txBody>
            </p:sp>
            <p:sp>
              <p:nvSpPr>
                <p:cNvPr id="30" name="Freeform 29">
                  <a:extLst>
                    <a:ext uri="{FF2B5EF4-FFF2-40B4-BE49-F238E27FC236}">
                      <a16:creationId xmlns:a16="http://schemas.microsoft.com/office/drawing/2014/main" id="{705E07F6-7179-EE41-9653-09565BA21C7F}"/>
                    </a:ext>
                  </a:extLst>
                </p:cNvPr>
                <p:cNvSpPr/>
                <p:nvPr/>
              </p:nvSpPr>
              <p:spPr>
                <a:xfrm rot="5400000">
                  <a:off x="5106110" y="966919"/>
                  <a:ext cx="90374" cy="406151"/>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1920" dirty="0">
                    <a:solidFill>
                      <a:srgbClr val="FFFFFF"/>
                    </a:solidFill>
                  </a:endParaRPr>
                </a:p>
              </p:txBody>
            </p:sp>
          </p:grpSp>
        </p:grpSp>
        <p:grpSp>
          <p:nvGrpSpPr>
            <p:cNvPr id="14" name="Group 13">
              <a:extLst>
                <a:ext uri="{FF2B5EF4-FFF2-40B4-BE49-F238E27FC236}">
                  <a16:creationId xmlns:a16="http://schemas.microsoft.com/office/drawing/2014/main" id="{B13416E1-CD78-754B-B731-530F0227910D}"/>
                </a:ext>
              </a:extLst>
            </p:cNvPr>
            <p:cNvGrpSpPr/>
            <p:nvPr/>
          </p:nvGrpSpPr>
          <p:grpSpPr>
            <a:xfrm>
              <a:off x="4480053" y="1920832"/>
              <a:ext cx="360653" cy="260325"/>
              <a:chOff x="4480054" y="1929180"/>
              <a:chExt cx="360653" cy="260325"/>
            </a:xfrm>
          </p:grpSpPr>
          <p:sp>
            <p:nvSpPr>
              <p:cNvPr id="21" name="Rectangle 20">
                <a:extLst>
                  <a:ext uri="{FF2B5EF4-FFF2-40B4-BE49-F238E27FC236}">
                    <a16:creationId xmlns:a16="http://schemas.microsoft.com/office/drawing/2014/main" id="{9C4DFA1C-8051-B147-9138-F179403678FD}"/>
                  </a:ext>
                </a:extLst>
              </p:cNvPr>
              <p:cNvSpPr/>
              <p:nvPr/>
            </p:nvSpPr>
            <p:spPr>
              <a:xfrm>
                <a:off x="4480054" y="1929180"/>
                <a:ext cx="360653" cy="260325"/>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4608" dirty="0">
                  <a:solidFill>
                    <a:srgbClr val="FFFFFF"/>
                  </a:solidFill>
                </a:endParaRPr>
              </a:p>
            </p:txBody>
          </p:sp>
          <p:grpSp>
            <p:nvGrpSpPr>
              <p:cNvPr id="22" name="Group 21">
                <a:extLst>
                  <a:ext uri="{FF2B5EF4-FFF2-40B4-BE49-F238E27FC236}">
                    <a16:creationId xmlns:a16="http://schemas.microsoft.com/office/drawing/2014/main" id="{E583E519-C2D0-C543-9CF7-F91750D6EF45}"/>
                  </a:ext>
                </a:extLst>
              </p:cNvPr>
              <p:cNvGrpSpPr/>
              <p:nvPr/>
            </p:nvGrpSpPr>
            <p:grpSpPr>
              <a:xfrm>
                <a:off x="4549773" y="1979241"/>
                <a:ext cx="225458" cy="162372"/>
                <a:chOff x="4948221" y="823712"/>
                <a:chExt cx="406151" cy="391470"/>
              </a:xfrm>
            </p:grpSpPr>
            <p:sp>
              <p:nvSpPr>
                <p:cNvPr id="23" name="Freeform 22">
                  <a:extLst>
                    <a:ext uri="{FF2B5EF4-FFF2-40B4-BE49-F238E27FC236}">
                      <a16:creationId xmlns:a16="http://schemas.microsoft.com/office/drawing/2014/main" id="{0FB5BD9C-2993-A94C-8E7A-344331945D9D}"/>
                    </a:ext>
                  </a:extLst>
                </p:cNvPr>
                <p:cNvSpPr/>
                <p:nvPr/>
              </p:nvSpPr>
              <p:spPr>
                <a:xfrm rot="5400000">
                  <a:off x="5106110" y="665823"/>
                  <a:ext cx="90374" cy="406151"/>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1920" dirty="0">
                    <a:solidFill>
                      <a:srgbClr val="FFFFFF"/>
                    </a:solidFill>
                  </a:endParaRPr>
                </a:p>
              </p:txBody>
            </p:sp>
            <p:sp>
              <p:nvSpPr>
                <p:cNvPr id="24" name="Freeform 23">
                  <a:extLst>
                    <a:ext uri="{FF2B5EF4-FFF2-40B4-BE49-F238E27FC236}">
                      <a16:creationId xmlns:a16="http://schemas.microsoft.com/office/drawing/2014/main" id="{4CBE2FF5-9A50-1747-AF57-714777E3208B}"/>
                    </a:ext>
                  </a:extLst>
                </p:cNvPr>
                <p:cNvSpPr/>
                <p:nvPr/>
              </p:nvSpPr>
              <p:spPr>
                <a:xfrm rot="5400000">
                  <a:off x="5106110" y="803363"/>
                  <a:ext cx="90374" cy="406151"/>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1920" dirty="0">
                    <a:solidFill>
                      <a:srgbClr val="FFFFFF"/>
                    </a:solidFill>
                  </a:endParaRPr>
                </a:p>
              </p:txBody>
            </p:sp>
            <p:sp>
              <p:nvSpPr>
                <p:cNvPr id="25" name="Freeform 24">
                  <a:extLst>
                    <a:ext uri="{FF2B5EF4-FFF2-40B4-BE49-F238E27FC236}">
                      <a16:creationId xmlns:a16="http://schemas.microsoft.com/office/drawing/2014/main" id="{7C4993D1-4321-F94E-A868-B84A805D5136}"/>
                    </a:ext>
                  </a:extLst>
                </p:cNvPr>
                <p:cNvSpPr/>
                <p:nvPr/>
              </p:nvSpPr>
              <p:spPr>
                <a:xfrm rot="5400000">
                  <a:off x="5106110" y="966919"/>
                  <a:ext cx="90374" cy="406151"/>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1920" dirty="0">
                    <a:solidFill>
                      <a:srgbClr val="FFFFFF"/>
                    </a:solidFill>
                  </a:endParaRPr>
                </a:p>
              </p:txBody>
            </p:sp>
          </p:grpSp>
        </p:grpSp>
        <p:grpSp>
          <p:nvGrpSpPr>
            <p:cNvPr id="15" name="Group 14">
              <a:extLst>
                <a:ext uri="{FF2B5EF4-FFF2-40B4-BE49-F238E27FC236}">
                  <a16:creationId xmlns:a16="http://schemas.microsoft.com/office/drawing/2014/main" id="{F4F2E583-C9DE-884A-A2FD-7D7ACCDFF382}"/>
                </a:ext>
              </a:extLst>
            </p:cNvPr>
            <p:cNvGrpSpPr/>
            <p:nvPr/>
          </p:nvGrpSpPr>
          <p:grpSpPr>
            <a:xfrm>
              <a:off x="4480053" y="2277055"/>
              <a:ext cx="360653" cy="260325"/>
              <a:chOff x="4485620" y="2277055"/>
              <a:chExt cx="360653" cy="260325"/>
            </a:xfrm>
          </p:grpSpPr>
          <p:sp>
            <p:nvSpPr>
              <p:cNvPr id="16" name="Rectangle 15">
                <a:extLst>
                  <a:ext uri="{FF2B5EF4-FFF2-40B4-BE49-F238E27FC236}">
                    <a16:creationId xmlns:a16="http://schemas.microsoft.com/office/drawing/2014/main" id="{7D50FC85-0B4A-5A4A-BBE7-2013614752AF}"/>
                  </a:ext>
                </a:extLst>
              </p:cNvPr>
              <p:cNvSpPr/>
              <p:nvPr/>
            </p:nvSpPr>
            <p:spPr>
              <a:xfrm>
                <a:off x="4485620" y="2277055"/>
                <a:ext cx="360653" cy="260325"/>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4608" dirty="0">
                  <a:solidFill>
                    <a:srgbClr val="FFFFFF"/>
                  </a:solidFill>
                </a:endParaRPr>
              </a:p>
            </p:txBody>
          </p:sp>
          <p:grpSp>
            <p:nvGrpSpPr>
              <p:cNvPr id="17" name="Group 16">
                <a:extLst>
                  <a:ext uri="{FF2B5EF4-FFF2-40B4-BE49-F238E27FC236}">
                    <a16:creationId xmlns:a16="http://schemas.microsoft.com/office/drawing/2014/main" id="{D9616A27-6E54-254D-9A26-62F2D5727113}"/>
                  </a:ext>
                </a:extLst>
              </p:cNvPr>
              <p:cNvGrpSpPr/>
              <p:nvPr/>
            </p:nvGrpSpPr>
            <p:grpSpPr>
              <a:xfrm>
                <a:off x="4555339" y="2327117"/>
                <a:ext cx="225458" cy="162372"/>
                <a:chOff x="4948221" y="823712"/>
                <a:chExt cx="406151" cy="391470"/>
              </a:xfrm>
            </p:grpSpPr>
            <p:sp>
              <p:nvSpPr>
                <p:cNvPr id="18" name="Freeform 17">
                  <a:extLst>
                    <a:ext uri="{FF2B5EF4-FFF2-40B4-BE49-F238E27FC236}">
                      <a16:creationId xmlns:a16="http://schemas.microsoft.com/office/drawing/2014/main" id="{7D473F26-68C2-0C44-98D3-257E45D3EA92}"/>
                    </a:ext>
                  </a:extLst>
                </p:cNvPr>
                <p:cNvSpPr/>
                <p:nvPr/>
              </p:nvSpPr>
              <p:spPr>
                <a:xfrm rot="5400000">
                  <a:off x="5106110" y="665823"/>
                  <a:ext cx="90374" cy="406151"/>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1920" dirty="0">
                    <a:solidFill>
                      <a:srgbClr val="FFFFFF"/>
                    </a:solidFill>
                  </a:endParaRPr>
                </a:p>
              </p:txBody>
            </p:sp>
            <p:sp>
              <p:nvSpPr>
                <p:cNvPr id="19" name="Freeform 18">
                  <a:extLst>
                    <a:ext uri="{FF2B5EF4-FFF2-40B4-BE49-F238E27FC236}">
                      <a16:creationId xmlns:a16="http://schemas.microsoft.com/office/drawing/2014/main" id="{60C553E3-E1EB-194C-BDC5-3844D5B11F75}"/>
                    </a:ext>
                  </a:extLst>
                </p:cNvPr>
                <p:cNvSpPr/>
                <p:nvPr/>
              </p:nvSpPr>
              <p:spPr>
                <a:xfrm rot="5400000">
                  <a:off x="5106110" y="803363"/>
                  <a:ext cx="90374" cy="406151"/>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1920" dirty="0">
                    <a:solidFill>
                      <a:srgbClr val="FFFFFF"/>
                    </a:solidFill>
                  </a:endParaRPr>
                </a:p>
              </p:txBody>
            </p:sp>
            <p:sp>
              <p:nvSpPr>
                <p:cNvPr id="20" name="Freeform 19">
                  <a:extLst>
                    <a:ext uri="{FF2B5EF4-FFF2-40B4-BE49-F238E27FC236}">
                      <a16:creationId xmlns:a16="http://schemas.microsoft.com/office/drawing/2014/main" id="{5633A1FE-58D3-5F48-BE5F-23B83BD3736A}"/>
                    </a:ext>
                  </a:extLst>
                </p:cNvPr>
                <p:cNvSpPr/>
                <p:nvPr/>
              </p:nvSpPr>
              <p:spPr>
                <a:xfrm rot="5400000">
                  <a:off x="5106110" y="966919"/>
                  <a:ext cx="90374" cy="406151"/>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1920" dirty="0">
                    <a:solidFill>
                      <a:srgbClr val="FFFFFF"/>
                    </a:solidFill>
                  </a:endParaRPr>
                </a:p>
              </p:txBody>
            </p:sp>
          </p:grpSp>
        </p:grpSp>
      </p:grpSp>
      <p:cxnSp>
        <p:nvCxnSpPr>
          <p:cNvPr id="31" name="Straight Connector 30">
            <a:extLst>
              <a:ext uri="{FF2B5EF4-FFF2-40B4-BE49-F238E27FC236}">
                <a16:creationId xmlns:a16="http://schemas.microsoft.com/office/drawing/2014/main" id="{654D1BB6-1AF7-8942-A607-319ADC9BD229}"/>
              </a:ext>
            </a:extLst>
          </p:cNvPr>
          <p:cNvCxnSpPr>
            <a:cxnSpLocks/>
          </p:cNvCxnSpPr>
          <p:nvPr/>
        </p:nvCxnSpPr>
        <p:spPr>
          <a:xfrm>
            <a:off x="548640" y="5287525"/>
            <a:ext cx="13533120" cy="0"/>
          </a:xfrm>
          <a:prstGeom prst="line">
            <a:avLst/>
          </a:prstGeom>
          <a:ln w="1905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65C882-164C-864A-9FBE-ADC1095F0B39}"/>
              </a:ext>
            </a:extLst>
          </p:cNvPr>
          <p:cNvSpPr txBox="1"/>
          <p:nvPr/>
        </p:nvSpPr>
        <p:spPr>
          <a:xfrm>
            <a:off x="8145288" y="5578222"/>
            <a:ext cx="5633216" cy="1284454"/>
          </a:xfrm>
          <a:prstGeom prst="rect">
            <a:avLst/>
          </a:prstGeom>
          <a:noFill/>
        </p:spPr>
        <p:txBody>
          <a:bodyPr wrap="square" rtlCol="0">
            <a:spAutoFit/>
          </a:bodyPr>
          <a:lstStyle/>
          <a:p>
            <a:pPr defTabSz="731520">
              <a:spcBef>
                <a:spcPts val="960"/>
              </a:spcBef>
            </a:pPr>
            <a:r>
              <a:rPr lang="en-US" sz="2240" b="1" dirty="0">
                <a:solidFill>
                  <a:schemeClr val="accent5"/>
                </a:solidFill>
                <a:latin typeface="Amazon Ember Regular"/>
              </a:rPr>
              <a:t>RDS Data API provides:</a:t>
            </a:r>
          </a:p>
          <a:p>
            <a:pPr marL="0" lvl="1" defTabSz="731520">
              <a:spcBef>
                <a:spcPts val="960"/>
              </a:spcBef>
            </a:pPr>
            <a:r>
              <a:rPr lang="en-US" sz="1920" dirty="0">
                <a:gradFill>
                  <a:gsLst>
                    <a:gs pos="0">
                      <a:srgbClr val="232F3E"/>
                    </a:gs>
                    <a:gs pos="100000">
                      <a:srgbClr val="232F3E"/>
                    </a:gs>
                  </a:gsLst>
                  <a:lin ang="0" scaled="1"/>
                </a:gradFill>
                <a:latin typeface="Amazon Ember Regular"/>
              </a:rPr>
              <a:t>Public endpoint accessible via HTTP</a:t>
            </a:r>
          </a:p>
          <a:p>
            <a:pPr marL="0" lvl="1" defTabSz="731520">
              <a:spcBef>
                <a:spcPts val="960"/>
              </a:spcBef>
            </a:pPr>
            <a:r>
              <a:rPr lang="en-US" sz="1920" dirty="0">
                <a:gradFill>
                  <a:gsLst>
                    <a:gs pos="0">
                      <a:srgbClr val="232F3E"/>
                    </a:gs>
                    <a:gs pos="100000">
                      <a:srgbClr val="232F3E"/>
                    </a:gs>
                  </a:gsLst>
                  <a:lin ang="0" scaled="1"/>
                </a:gradFill>
                <a:latin typeface="Amazon Ember Regular"/>
              </a:rPr>
              <a:t>Access without any client configuration</a:t>
            </a:r>
          </a:p>
        </p:txBody>
      </p:sp>
      <p:grpSp>
        <p:nvGrpSpPr>
          <p:cNvPr id="33" name="Graphic 116">
            <a:extLst>
              <a:ext uri="{FF2B5EF4-FFF2-40B4-BE49-F238E27FC236}">
                <a16:creationId xmlns:a16="http://schemas.microsoft.com/office/drawing/2014/main" id="{4E39273D-4CBD-724D-88F1-EF75D2BDC017}"/>
              </a:ext>
            </a:extLst>
          </p:cNvPr>
          <p:cNvGrpSpPr/>
          <p:nvPr/>
        </p:nvGrpSpPr>
        <p:grpSpPr>
          <a:xfrm>
            <a:off x="10199566" y="2110274"/>
            <a:ext cx="2308765" cy="2308765"/>
            <a:chOff x="3482067" y="1547156"/>
            <a:chExt cx="643689" cy="643689"/>
          </a:xfrm>
        </p:grpSpPr>
        <p:sp>
          <p:nvSpPr>
            <p:cNvPr id="34" name="Freeform: Shape 50">
              <a:extLst>
                <a:ext uri="{FF2B5EF4-FFF2-40B4-BE49-F238E27FC236}">
                  <a16:creationId xmlns:a16="http://schemas.microsoft.com/office/drawing/2014/main" id="{D811030B-922B-4D48-8C77-C24EBE958FF8}"/>
                </a:ext>
              </a:extLst>
            </p:cNvPr>
            <p:cNvSpPr/>
            <p:nvPr/>
          </p:nvSpPr>
          <p:spPr>
            <a:xfrm>
              <a:off x="3676461" y="1685549"/>
              <a:ext cx="247820" cy="86898"/>
            </a:xfrm>
            <a:custGeom>
              <a:avLst/>
              <a:gdLst>
                <a:gd name="connsiteX0" fmla="*/ 245567 w 247820"/>
                <a:gd name="connsiteY0" fmla="*/ 46989 h 86898"/>
                <a:gd name="connsiteX1" fmla="*/ 125198 w 247820"/>
                <a:gd name="connsiteY1" fmla="*/ 84645 h 86898"/>
                <a:gd name="connsiteX2" fmla="*/ 4828 w 247820"/>
                <a:gd name="connsiteY2" fmla="*/ 46989 h 86898"/>
                <a:gd name="connsiteX3" fmla="*/ 125198 w 247820"/>
                <a:gd name="connsiteY3" fmla="*/ 4828 h 86898"/>
                <a:gd name="connsiteX4" fmla="*/ 245567 w 247820"/>
                <a:gd name="connsiteY4" fmla="*/ 46989 h 8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20" h="86898">
                  <a:moveTo>
                    <a:pt x="245567" y="46989"/>
                  </a:moveTo>
                  <a:cubicBezTo>
                    <a:pt x="245567" y="67587"/>
                    <a:pt x="194716" y="84645"/>
                    <a:pt x="125198" y="84645"/>
                  </a:cubicBezTo>
                  <a:cubicBezTo>
                    <a:pt x="55679" y="84645"/>
                    <a:pt x="4828" y="67909"/>
                    <a:pt x="4828" y="46989"/>
                  </a:cubicBezTo>
                  <a:cubicBezTo>
                    <a:pt x="4828" y="26069"/>
                    <a:pt x="55679" y="4828"/>
                    <a:pt x="125198" y="4828"/>
                  </a:cubicBezTo>
                  <a:cubicBezTo>
                    <a:pt x="194716" y="4828"/>
                    <a:pt x="245567" y="26391"/>
                    <a:pt x="245567" y="46989"/>
                  </a:cubicBez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35" name="Freeform: Shape 51">
              <a:extLst>
                <a:ext uri="{FF2B5EF4-FFF2-40B4-BE49-F238E27FC236}">
                  <a16:creationId xmlns:a16="http://schemas.microsoft.com/office/drawing/2014/main" id="{ECB95E8E-0D85-DC47-9EAA-7689391DC47B}"/>
                </a:ext>
              </a:extLst>
            </p:cNvPr>
            <p:cNvSpPr/>
            <p:nvPr/>
          </p:nvSpPr>
          <p:spPr>
            <a:xfrm>
              <a:off x="3676139" y="1802379"/>
              <a:ext cx="164141" cy="45058"/>
            </a:xfrm>
            <a:custGeom>
              <a:avLst/>
              <a:gdLst>
                <a:gd name="connsiteX0" fmla="*/ 4828 w 164140"/>
                <a:gd name="connsiteY0" fmla="*/ 4828 h 45058"/>
                <a:gd name="connsiteX1" fmla="*/ 125198 w 164140"/>
                <a:gd name="connsiteY1" fmla="*/ 42483 h 45058"/>
                <a:gd name="connsiteX2" fmla="*/ 159313 w 164140"/>
                <a:gd name="connsiteY2" fmla="*/ 42483 h 45058"/>
              </a:gdLst>
              <a:ahLst/>
              <a:cxnLst>
                <a:cxn ang="0">
                  <a:pos x="connsiteX0" y="connsiteY0"/>
                </a:cxn>
                <a:cxn ang="0">
                  <a:pos x="connsiteX1" y="connsiteY1"/>
                </a:cxn>
                <a:cxn ang="0">
                  <a:pos x="connsiteX2" y="connsiteY2"/>
                </a:cxn>
              </a:cxnLst>
              <a:rect l="l" t="t" r="r" b="b"/>
              <a:pathLst>
                <a:path w="164140" h="45058">
                  <a:moveTo>
                    <a:pt x="4828" y="4828"/>
                  </a:moveTo>
                  <a:cubicBezTo>
                    <a:pt x="4828" y="25426"/>
                    <a:pt x="55679" y="42483"/>
                    <a:pt x="125198" y="42483"/>
                  </a:cubicBezTo>
                  <a:lnTo>
                    <a:pt x="159313" y="42483"/>
                  </a:ln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36" name="Freeform: Shape 52">
              <a:extLst>
                <a:ext uri="{FF2B5EF4-FFF2-40B4-BE49-F238E27FC236}">
                  <a16:creationId xmlns:a16="http://schemas.microsoft.com/office/drawing/2014/main" id="{3C904AB5-7A78-474C-ABA9-82A81D0B93FA}"/>
                </a:ext>
              </a:extLst>
            </p:cNvPr>
            <p:cNvSpPr/>
            <p:nvPr/>
          </p:nvSpPr>
          <p:spPr>
            <a:xfrm>
              <a:off x="3676461" y="1876081"/>
              <a:ext cx="157704" cy="45058"/>
            </a:xfrm>
            <a:custGeom>
              <a:avLst/>
              <a:gdLst>
                <a:gd name="connsiteX0" fmla="*/ 154485 w 157703"/>
                <a:gd name="connsiteY0" fmla="*/ 42483 h 45058"/>
                <a:gd name="connsiteX1" fmla="*/ 4828 w 157703"/>
                <a:gd name="connsiteY1" fmla="*/ 4828 h 45058"/>
              </a:gdLst>
              <a:ahLst/>
              <a:cxnLst>
                <a:cxn ang="0">
                  <a:pos x="connsiteX0" y="connsiteY0"/>
                </a:cxn>
                <a:cxn ang="0">
                  <a:pos x="connsiteX1" y="connsiteY1"/>
                </a:cxn>
              </a:cxnLst>
              <a:rect l="l" t="t" r="r" b="b"/>
              <a:pathLst>
                <a:path w="157703" h="45058">
                  <a:moveTo>
                    <a:pt x="154485" y="42483"/>
                  </a:moveTo>
                  <a:cubicBezTo>
                    <a:pt x="79496" y="44093"/>
                    <a:pt x="4828" y="25748"/>
                    <a:pt x="4828" y="4828"/>
                  </a:cubicBez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37" name="Freeform: Shape 53">
              <a:extLst>
                <a:ext uri="{FF2B5EF4-FFF2-40B4-BE49-F238E27FC236}">
                  <a16:creationId xmlns:a16="http://schemas.microsoft.com/office/drawing/2014/main" id="{324E82FB-A5DA-E14A-83C5-69EE0D8618E3}"/>
                </a:ext>
              </a:extLst>
            </p:cNvPr>
            <p:cNvSpPr/>
            <p:nvPr/>
          </p:nvSpPr>
          <p:spPr>
            <a:xfrm>
              <a:off x="3676139" y="1725458"/>
              <a:ext cx="9655" cy="228510"/>
            </a:xfrm>
            <a:custGeom>
              <a:avLst/>
              <a:gdLst>
                <a:gd name="connsiteX0" fmla="*/ 4828 w 9655"/>
                <a:gd name="connsiteY0" fmla="*/ 4828 h 228509"/>
                <a:gd name="connsiteX1" fmla="*/ 4828 w 9655"/>
                <a:gd name="connsiteY1" fmla="*/ 225291 h 228509"/>
              </a:gdLst>
              <a:ahLst/>
              <a:cxnLst>
                <a:cxn ang="0">
                  <a:pos x="connsiteX0" y="connsiteY0"/>
                </a:cxn>
                <a:cxn ang="0">
                  <a:pos x="connsiteX1" y="connsiteY1"/>
                </a:cxn>
              </a:cxnLst>
              <a:rect l="l" t="t" r="r" b="b"/>
              <a:pathLst>
                <a:path w="9655" h="228509">
                  <a:moveTo>
                    <a:pt x="4828" y="4828"/>
                  </a:moveTo>
                  <a:lnTo>
                    <a:pt x="4828" y="225291"/>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38" name="Freeform: Shape 54">
              <a:extLst>
                <a:ext uri="{FF2B5EF4-FFF2-40B4-BE49-F238E27FC236}">
                  <a16:creationId xmlns:a16="http://schemas.microsoft.com/office/drawing/2014/main" id="{AACF0DF9-F04E-3246-9D99-BC3AEB04F18F}"/>
                </a:ext>
              </a:extLst>
            </p:cNvPr>
            <p:cNvSpPr/>
            <p:nvPr/>
          </p:nvSpPr>
          <p:spPr>
            <a:xfrm>
              <a:off x="3917201" y="1727711"/>
              <a:ext cx="9655" cy="61150"/>
            </a:xfrm>
            <a:custGeom>
              <a:avLst/>
              <a:gdLst>
                <a:gd name="connsiteX0" fmla="*/ 4828 w 9655"/>
                <a:gd name="connsiteY0" fmla="*/ 4828 h 61150"/>
                <a:gd name="connsiteX1" fmla="*/ 4828 w 9655"/>
                <a:gd name="connsiteY1" fmla="*/ 56645 h 61150"/>
              </a:gdLst>
              <a:ahLst/>
              <a:cxnLst>
                <a:cxn ang="0">
                  <a:pos x="connsiteX0" y="connsiteY0"/>
                </a:cxn>
                <a:cxn ang="0">
                  <a:pos x="connsiteX1" y="connsiteY1"/>
                </a:cxn>
              </a:cxnLst>
              <a:rect l="l" t="t" r="r" b="b"/>
              <a:pathLst>
                <a:path w="9655" h="61150">
                  <a:moveTo>
                    <a:pt x="4828" y="4828"/>
                  </a:moveTo>
                  <a:lnTo>
                    <a:pt x="4828" y="56645"/>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39" name="Freeform: Shape 55">
              <a:extLst>
                <a:ext uri="{FF2B5EF4-FFF2-40B4-BE49-F238E27FC236}">
                  <a16:creationId xmlns:a16="http://schemas.microsoft.com/office/drawing/2014/main" id="{26260B56-CF92-6045-AA04-D8635F41280A}"/>
                </a:ext>
              </a:extLst>
            </p:cNvPr>
            <p:cNvSpPr/>
            <p:nvPr/>
          </p:nvSpPr>
          <p:spPr>
            <a:xfrm>
              <a:off x="3676139" y="1944956"/>
              <a:ext cx="154485" cy="45058"/>
            </a:xfrm>
            <a:custGeom>
              <a:avLst/>
              <a:gdLst>
                <a:gd name="connsiteX0" fmla="*/ 150945 w 154485"/>
                <a:gd name="connsiteY0" fmla="*/ 42483 h 45058"/>
                <a:gd name="connsiteX1" fmla="*/ 4828 w 154485"/>
                <a:gd name="connsiteY1" fmla="*/ 4828 h 45058"/>
              </a:gdLst>
              <a:ahLst/>
              <a:cxnLst>
                <a:cxn ang="0">
                  <a:pos x="connsiteX0" y="connsiteY0"/>
                </a:cxn>
                <a:cxn ang="0">
                  <a:pos x="connsiteX1" y="connsiteY1"/>
                </a:cxn>
              </a:cxnLst>
              <a:rect l="l" t="t" r="r" b="b"/>
              <a:pathLst>
                <a:path w="154485" h="45058">
                  <a:moveTo>
                    <a:pt x="150945" y="42483"/>
                  </a:moveTo>
                  <a:cubicBezTo>
                    <a:pt x="66300" y="47311"/>
                    <a:pt x="4828" y="25748"/>
                    <a:pt x="4828" y="4828"/>
                  </a:cubicBez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40" name="Freeform: Shape 62">
              <a:extLst>
                <a:ext uri="{FF2B5EF4-FFF2-40B4-BE49-F238E27FC236}">
                  <a16:creationId xmlns:a16="http://schemas.microsoft.com/office/drawing/2014/main" id="{40810069-2853-5E4D-8698-2D752A173D81}"/>
                </a:ext>
              </a:extLst>
            </p:cNvPr>
            <p:cNvSpPr/>
            <p:nvPr/>
          </p:nvSpPr>
          <p:spPr>
            <a:xfrm>
              <a:off x="3857660" y="1802701"/>
              <a:ext cx="218854" cy="308971"/>
            </a:xfrm>
            <a:custGeom>
              <a:avLst/>
              <a:gdLst>
                <a:gd name="connsiteX0" fmla="*/ 4828 w 218854"/>
                <a:gd name="connsiteY0" fmla="*/ 297062 h 308970"/>
                <a:gd name="connsiteX1" fmla="*/ 4828 w 218854"/>
                <a:gd name="connsiteY1" fmla="*/ 12874 h 308970"/>
                <a:gd name="connsiteX2" fmla="*/ 12874 w 218854"/>
                <a:gd name="connsiteY2" fmla="*/ 4828 h 308970"/>
                <a:gd name="connsiteX3" fmla="*/ 144186 w 218854"/>
                <a:gd name="connsiteY3" fmla="*/ 4828 h 308970"/>
                <a:gd name="connsiteX4" fmla="*/ 214027 w 218854"/>
                <a:gd name="connsiteY4" fmla="*/ 74668 h 308970"/>
                <a:gd name="connsiteX5" fmla="*/ 214027 w 218854"/>
                <a:gd name="connsiteY5" fmla="*/ 297062 h 308970"/>
                <a:gd name="connsiteX6" fmla="*/ 205980 w 218854"/>
                <a:gd name="connsiteY6" fmla="*/ 305109 h 308970"/>
                <a:gd name="connsiteX7" fmla="*/ 13196 w 218854"/>
                <a:gd name="connsiteY7" fmla="*/ 305109 h 308970"/>
                <a:gd name="connsiteX8" fmla="*/ 4828 w 218854"/>
                <a:gd name="connsiteY8" fmla="*/ 297062 h 30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854" h="308970">
                  <a:moveTo>
                    <a:pt x="4828" y="297062"/>
                  </a:moveTo>
                  <a:lnTo>
                    <a:pt x="4828" y="12874"/>
                  </a:lnTo>
                  <a:cubicBezTo>
                    <a:pt x="4828" y="8368"/>
                    <a:pt x="8368" y="4828"/>
                    <a:pt x="12874" y="4828"/>
                  </a:cubicBezTo>
                  <a:lnTo>
                    <a:pt x="144186" y="4828"/>
                  </a:lnTo>
                  <a:lnTo>
                    <a:pt x="214027" y="74668"/>
                  </a:lnTo>
                  <a:lnTo>
                    <a:pt x="214027" y="297062"/>
                  </a:lnTo>
                  <a:cubicBezTo>
                    <a:pt x="214027" y="301568"/>
                    <a:pt x="210486" y="305109"/>
                    <a:pt x="205980" y="305109"/>
                  </a:cubicBezTo>
                  <a:lnTo>
                    <a:pt x="13196" y="305109"/>
                  </a:lnTo>
                  <a:cubicBezTo>
                    <a:pt x="8368" y="305109"/>
                    <a:pt x="4828" y="301568"/>
                    <a:pt x="4828" y="297062"/>
                  </a:cubicBez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41" name="Freeform: Shape 63">
              <a:extLst>
                <a:ext uri="{FF2B5EF4-FFF2-40B4-BE49-F238E27FC236}">
                  <a16:creationId xmlns:a16="http://schemas.microsoft.com/office/drawing/2014/main" id="{52543D4B-9B71-2242-90B7-E6500699DE5D}"/>
                </a:ext>
              </a:extLst>
            </p:cNvPr>
            <p:cNvSpPr/>
            <p:nvPr/>
          </p:nvSpPr>
          <p:spPr>
            <a:xfrm>
              <a:off x="3997018" y="1802701"/>
              <a:ext cx="77243" cy="77243"/>
            </a:xfrm>
            <a:custGeom>
              <a:avLst/>
              <a:gdLst>
                <a:gd name="connsiteX0" fmla="*/ 4828 w 77242"/>
                <a:gd name="connsiteY0" fmla="*/ 74668 h 77242"/>
                <a:gd name="connsiteX1" fmla="*/ 74668 w 77242"/>
                <a:gd name="connsiteY1" fmla="*/ 74668 h 77242"/>
                <a:gd name="connsiteX2" fmla="*/ 4828 w 77242"/>
                <a:gd name="connsiteY2" fmla="*/ 4828 h 77242"/>
              </a:gdLst>
              <a:ahLst/>
              <a:cxnLst>
                <a:cxn ang="0">
                  <a:pos x="connsiteX0" y="connsiteY0"/>
                </a:cxn>
                <a:cxn ang="0">
                  <a:pos x="connsiteX1" y="connsiteY1"/>
                </a:cxn>
                <a:cxn ang="0">
                  <a:pos x="connsiteX2" y="connsiteY2"/>
                </a:cxn>
              </a:cxnLst>
              <a:rect l="l" t="t" r="r" b="b"/>
              <a:pathLst>
                <a:path w="77242" h="77242">
                  <a:moveTo>
                    <a:pt x="4828" y="74668"/>
                  </a:moveTo>
                  <a:lnTo>
                    <a:pt x="74668" y="74668"/>
                  </a:lnTo>
                  <a:lnTo>
                    <a:pt x="4828" y="4828"/>
                  </a:ln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42" name="Freeform: Shape 64">
              <a:extLst>
                <a:ext uri="{FF2B5EF4-FFF2-40B4-BE49-F238E27FC236}">
                  <a16:creationId xmlns:a16="http://schemas.microsoft.com/office/drawing/2014/main" id="{73F1CC86-DB34-994E-BC3A-13EC9F0C4E12}"/>
                </a:ext>
              </a:extLst>
            </p:cNvPr>
            <p:cNvSpPr/>
            <p:nvPr/>
          </p:nvSpPr>
          <p:spPr>
            <a:xfrm>
              <a:off x="3888557" y="1928864"/>
              <a:ext cx="154485" cy="9655"/>
            </a:xfrm>
            <a:custGeom>
              <a:avLst/>
              <a:gdLst>
                <a:gd name="connsiteX0" fmla="*/ 4828 w 154485"/>
                <a:gd name="connsiteY0" fmla="*/ 4828 h 9655"/>
                <a:gd name="connsiteX1" fmla="*/ 152554 w 154485"/>
                <a:gd name="connsiteY1" fmla="*/ 4828 h 9655"/>
              </a:gdLst>
              <a:ahLst/>
              <a:cxnLst>
                <a:cxn ang="0">
                  <a:pos x="connsiteX0" y="connsiteY0"/>
                </a:cxn>
                <a:cxn ang="0">
                  <a:pos x="connsiteX1" y="connsiteY1"/>
                </a:cxn>
              </a:cxnLst>
              <a:rect l="l" t="t" r="r" b="b"/>
              <a:pathLst>
                <a:path w="154485" h="9655">
                  <a:moveTo>
                    <a:pt x="4828" y="4828"/>
                  </a:moveTo>
                  <a:lnTo>
                    <a:pt x="152554"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43" name="Freeform: Shape 66">
              <a:extLst>
                <a:ext uri="{FF2B5EF4-FFF2-40B4-BE49-F238E27FC236}">
                  <a16:creationId xmlns:a16="http://schemas.microsoft.com/office/drawing/2014/main" id="{D9110A87-2CBA-C947-8F9E-CF38A4EDB1AC}"/>
                </a:ext>
              </a:extLst>
            </p:cNvPr>
            <p:cNvSpPr/>
            <p:nvPr/>
          </p:nvSpPr>
          <p:spPr>
            <a:xfrm>
              <a:off x="3888557" y="1969738"/>
              <a:ext cx="154485" cy="9655"/>
            </a:xfrm>
            <a:custGeom>
              <a:avLst/>
              <a:gdLst>
                <a:gd name="connsiteX0" fmla="*/ 4828 w 154485"/>
                <a:gd name="connsiteY0" fmla="*/ 4828 h 9655"/>
                <a:gd name="connsiteX1" fmla="*/ 152554 w 154485"/>
                <a:gd name="connsiteY1" fmla="*/ 4828 h 9655"/>
              </a:gdLst>
              <a:ahLst/>
              <a:cxnLst>
                <a:cxn ang="0">
                  <a:pos x="connsiteX0" y="connsiteY0"/>
                </a:cxn>
                <a:cxn ang="0">
                  <a:pos x="connsiteX1" y="connsiteY1"/>
                </a:cxn>
              </a:cxnLst>
              <a:rect l="l" t="t" r="r" b="b"/>
              <a:pathLst>
                <a:path w="154485" h="9655">
                  <a:moveTo>
                    <a:pt x="4828" y="4828"/>
                  </a:moveTo>
                  <a:lnTo>
                    <a:pt x="152554"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44" name="Freeform: Shape 69">
              <a:extLst>
                <a:ext uri="{FF2B5EF4-FFF2-40B4-BE49-F238E27FC236}">
                  <a16:creationId xmlns:a16="http://schemas.microsoft.com/office/drawing/2014/main" id="{71B33B75-ADE5-8345-B0FC-E5393523236D}"/>
                </a:ext>
              </a:extLst>
            </p:cNvPr>
            <p:cNvSpPr/>
            <p:nvPr/>
          </p:nvSpPr>
          <p:spPr>
            <a:xfrm>
              <a:off x="3888557" y="2010934"/>
              <a:ext cx="151267" cy="9655"/>
            </a:xfrm>
            <a:custGeom>
              <a:avLst/>
              <a:gdLst>
                <a:gd name="connsiteX0" fmla="*/ 4828 w 151266"/>
                <a:gd name="connsiteY0" fmla="*/ 4828 h 9655"/>
                <a:gd name="connsiteX1" fmla="*/ 148692 w 151266"/>
                <a:gd name="connsiteY1" fmla="*/ 4828 h 9655"/>
              </a:gdLst>
              <a:ahLst/>
              <a:cxnLst>
                <a:cxn ang="0">
                  <a:pos x="connsiteX0" y="connsiteY0"/>
                </a:cxn>
                <a:cxn ang="0">
                  <a:pos x="connsiteX1" y="connsiteY1"/>
                </a:cxn>
              </a:cxnLst>
              <a:rect l="l" t="t" r="r" b="b"/>
              <a:pathLst>
                <a:path w="151266" h="9655">
                  <a:moveTo>
                    <a:pt x="4828" y="4828"/>
                  </a:moveTo>
                  <a:lnTo>
                    <a:pt x="148692"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45" name="Freeform: Shape 73">
              <a:extLst>
                <a:ext uri="{FF2B5EF4-FFF2-40B4-BE49-F238E27FC236}">
                  <a16:creationId xmlns:a16="http://schemas.microsoft.com/office/drawing/2014/main" id="{FE92C4EC-28C1-F243-8B62-A26CCF2B9DEC}"/>
                </a:ext>
              </a:extLst>
            </p:cNvPr>
            <p:cNvSpPr/>
            <p:nvPr/>
          </p:nvSpPr>
          <p:spPr>
            <a:xfrm>
              <a:off x="3888557" y="2051808"/>
              <a:ext cx="57932" cy="9655"/>
            </a:xfrm>
            <a:custGeom>
              <a:avLst/>
              <a:gdLst>
                <a:gd name="connsiteX0" fmla="*/ 4828 w 57932"/>
                <a:gd name="connsiteY0" fmla="*/ 4828 h 9655"/>
                <a:gd name="connsiteX1" fmla="*/ 55357 w 57932"/>
                <a:gd name="connsiteY1" fmla="*/ 4828 h 9655"/>
              </a:gdLst>
              <a:ahLst/>
              <a:cxnLst>
                <a:cxn ang="0">
                  <a:pos x="connsiteX0" y="connsiteY0"/>
                </a:cxn>
                <a:cxn ang="0">
                  <a:pos x="connsiteX1" y="connsiteY1"/>
                </a:cxn>
              </a:cxnLst>
              <a:rect l="l" t="t" r="r" b="b"/>
              <a:pathLst>
                <a:path w="57932" h="9655">
                  <a:moveTo>
                    <a:pt x="4828" y="4828"/>
                  </a:moveTo>
                  <a:lnTo>
                    <a:pt x="55357"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46" name="Freeform: Shape 74">
              <a:extLst>
                <a:ext uri="{FF2B5EF4-FFF2-40B4-BE49-F238E27FC236}">
                  <a16:creationId xmlns:a16="http://schemas.microsoft.com/office/drawing/2014/main" id="{D925B9FB-79AF-AD45-A8FF-926DE18A523F}"/>
                </a:ext>
              </a:extLst>
            </p:cNvPr>
            <p:cNvSpPr/>
            <p:nvPr/>
          </p:nvSpPr>
          <p:spPr>
            <a:xfrm>
              <a:off x="3888557" y="1887989"/>
              <a:ext cx="90116" cy="9655"/>
            </a:xfrm>
            <a:custGeom>
              <a:avLst/>
              <a:gdLst>
                <a:gd name="connsiteX0" fmla="*/ 4828 w 90116"/>
                <a:gd name="connsiteY0" fmla="*/ 4828 h 9655"/>
                <a:gd name="connsiteX1" fmla="*/ 88185 w 90116"/>
                <a:gd name="connsiteY1" fmla="*/ 4828 h 9655"/>
              </a:gdLst>
              <a:ahLst/>
              <a:cxnLst>
                <a:cxn ang="0">
                  <a:pos x="connsiteX0" y="connsiteY0"/>
                </a:cxn>
                <a:cxn ang="0">
                  <a:pos x="connsiteX1" y="connsiteY1"/>
                </a:cxn>
              </a:cxnLst>
              <a:rect l="l" t="t" r="r" b="b"/>
              <a:pathLst>
                <a:path w="90116" h="9655">
                  <a:moveTo>
                    <a:pt x="4828" y="4828"/>
                  </a:moveTo>
                  <a:lnTo>
                    <a:pt x="88185"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47" name="Freeform: Shape 75">
              <a:extLst>
                <a:ext uri="{FF2B5EF4-FFF2-40B4-BE49-F238E27FC236}">
                  <a16:creationId xmlns:a16="http://schemas.microsoft.com/office/drawing/2014/main" id="{F935669C-D11F-CA46-BEB2-953D4F732262}"/>
                </a:ext>
              </a:extLst>
            </p:cNvPr>
            <p:cNvSpPr/>
            <p:nvPr/>
          </p:nvSpPr>
          <p:spPr>
            <a:xfrm>
              <a:off x="3598371" y="1677951"/>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48" name="Freeform: Shape 76">
              <a:extLst>
                <a:ext uri="{FF2B5EF4-FFF2-40B4-BE49-F238E27FC236}">
                  <a16:creationId xmlns:a16="http://schemas.microsoft.com/office/drawing/2014/main" id="{523677DF-2504-CF44-875F-D621364C3A70}"/>
                </a:ext>
              </a:extLst>
            </p:cNvPr>
            <p:cNvSpPr/>
            <p:nvPr/>
          </p:nvSpPr>
          <p:spPr>
            <a:xfrm>
              <a:off x="3694545" y="1675798"/>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49" name="Freeform: Shape 78">
              <a:extLst>
                <a:ext uri="{FF2B5EF4-FFF2-40B4-BE49-F238E27FC236}">
                  <a16:creationId xmlns:a16="http://schemas.microsoft.com/office/drawing/2014/main" id="{4C5196B3-D4DD-BC47-85CE-5A1A51E4D38F}"/>
                </a:ext>
              </a:extLst>
            </p:cNvPr>
            <p:cNvSpPr/>
            <p:nvPr/>
          </p:nvSpPr>
          <p:spPr>
            <a:xfrm>
              <a:off x="3575204" y="1736334"/>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50" name="Freeform: Shape 84">
              <a:extLst>
                <a:ext uri="{FF2B5EF4-FFF2-40B4-BE49-F238E27FC236}">
                  <a16:creationId xmlns:a16="http://schemas.microsoft.com/office/drawing/2014/main" id="{3700C3CA-8331-B047-A81A-A8FF732F8E28}"/>
                </a:ext>
              </a:extLst>
            </p:cNvPr>
            <p:cNvSpPr/>
            <p:nvPr/>
          </p:nvSpPr>
          <p:spPr>
            <a:xfrm>
              <a:off x="3633864" y="1736334"/>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51" name="Freeform: Shape 85">
              <a:extLst>
                <a:ext uri="{FF2B5EF4-FFF2-40B4-BE49-F238E27FC236}">
                  <a16:creationId xmlns:a16="http://schemas.microsoft.com/office/drawing/2014/main" id="{4C04502E-31D6-1C40-BA79-4682F0CD10BB}"/>
                </a:ext>
              </a:extLst>
            </p:cNvPr>
            <p:cNvSpPr/>
            <p:nvPr/>
          </p:nvSpPr>
          <p:spPr>
            <a:xfrm>
              <a:off x="3555219" y="1806551"/>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52" name="Freeform: Shape 87">
              <a:extLst>
                <a:ext uri="{FF2B5EF4-FFF2-40B4-BE49-F238E27FC236}">
                  <a16:creationId xmlns:a16="http://schemas.microsoft.com/office/drawing/2014/main" id="{7CF70460-C4B0-3E44-82C9-B4B88915547F}"/>
                </a:ext>
              </a:extLst>
            </p:cNvPr>
            <p:cNvSpPr/>
            <p:nvPr/>
          </p:nvSpPr>
          <p:spPr>
            <a:xfrm>
              <a:off x="3607679" y="1780234"/>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53" name="Freeform: Shape 89">
              <a:extLst>
                <a:ext uri="{FF2B5EF4-FFF2-40B4-BE49-F238E27FC236}">
                  <a16:creationId xmlns:a16="http://schemas.microsoft.com/office/drawing/2014/main" id="{1B2AE933-E746-D14A-89A6-E0046B44B12D}"/>
                </a:ext>
              </a:extLst>
            </p:cNvPr>
            <p:cNvSpPr/>
            <p:nvPr/>
          </p:nvSpPr>
          <p:spPr>
            <a:xfrm>
              <a:off x="3650868" y="1654666"/>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54" name="Freeform: Shape 90">
              <a:extLst>
                <a:ext uri="{FF2B5EF4-FFF2-40B4-BE49-F238E27FC236}">
                  <a16:creationId xmlns:a16="http://schemas.microsoft.com/office/drawing/2014/main" id="{CF86BA4B-ACE7-7644-BA98-382585F249C6}"/>
                </a:ext>
              </a:extLst>
            </p:cNvPr>
            <p:cNvSpPr/>
            <p:nvPr/>
          </p:nvSpPr>
          <p:spPr>
            <a:xfrm>
              <a:off x="3531394" y="1625129"/>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grpSp>
      <p:cxnSp>
        <p:nvCxnSpPr>
          <p:cNvPr id="55" name="Straight Arrow Connector 54">
            <a:extLst>
              <a:ext uri="{FF2B5EF4-FFF2-40B4-BE49-F238E27FC236}">
                <a16:creationId xmlns:a16="http://schemas.microsoft.com/office/drawing/2014/main" id="{A61979BB-796B-6C4E-861D-559EF73480D2}"/>
              </a:ext>
            </a:extLst>
          </p:cNvPr>
          <p:cNvCxnSpPr>
            <a:cxnSpLocks/>
          </p:cNvCxnSpPr>
          <p:nvPr/>
        </p:nvCxnSpPr>
        <p:spPr>
          <a:xfrm>
            <a:off x="8352722" y="3509984"/>
            <a:ext cx="1228934" cy="0"/>
          </a:xfrm>
          <a:prstGeom prst="straightConnector1">
            <a:avLst/>
          </a:prstGeom>
          <a:ln w="1905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0180224-371F-ED46-A8B6-490BD5EB2C1E}"/>
              </a:ext>
            </a:extLst>
          </p:cNvPr>
          <p:cNvCxnSpPr>
            <a:cxnSpLocks/>
          </p:cNvCxnSpPr>
          <p:nvPr/>
        </p:nvCxnSpPr>
        <p:spPr>
          <a:xfrm>
            <a:off x="5235789" y="3509984"/>
            <a:ext cx="1228934" cy="0"/>
          </a:xfrm>
          <a:prstGeom prst="straightConnector1">
            <a:avLst/>
          </a:prstGeom>
          <a:ln w="1905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617F92F8-8F97-6B42-866C-DC9588E09099}"/>
              </a:ext>
            </a:extLst>
          </p:cNvPr>
          <p:cNvGrpSpPr/>
          <p:nvPr/>
        </p:nvGrpSpPr>
        <p:grpSpPr>
          <a:xfrm>
            <a:off x="1024615" y="2049978"/>
            <a:ext cx="3580104" cy="2429357"/>
            <a:chOff x="337677" y="1231976"/>
            <a:chExt cx="2250999" cy="1527464"/>
          </a:xfrm>
        </p:grpSpPr>
        <p:grpSp>
          <p:nvGrpSpPr>
            <p:cNvPr id="58" name="Group 57">
              <a:extLst>
                <a:ext uri="{FF2B5EF4-FFF2-40B4-BE49-F238E27FC236}">
                  <a16:creationId xmlns:a16="http://schemas.microsoft.com/office/drawing/2014/main" id="{6E44FF55-A725-D24A-AF2B-C36EA2D4FAA8}"/>
                </a:ext>
              </a:extLst>
            </p:cNvPr>
            <p:cNvGrpSpPr/>
            <p:nvPr/>
          </p:nvGrpSpPr>
          <p:grpSpPr>
            <a:xfrm>
              <a:off x="337677" y="2118540"/>
              <a:ext cx="777278" cy="226925"/>
              <a:chOff x="-184658" y="2468384"/>
              <a:chExt cx="1090298" cy="318310"/>
            </a:xfrm>
          </p:grpSpPr>
          <p:sp>
            <p:nvSpPr>
              <p:cNvPr id="102" name="Freeform: Shape 101">
                <a:extLst>
                  <a:ext uri="{FF2B5EF4-FFF2-40B4-BE49-F238E27FC236}">
                    <a16:creationId xmlns:a16="http://schemas.microsoft.com/office/drawing/2014/main" id="{18766958-93FD-1347-B524-554E1F55E215}"/>
                  </a:ext>
                </a:extLst>
              </p:cNvPr>
              <p:cNvSpPr/>
              <p:nvPr/>
            </p:nvSpPr>
            <p:spPr>
              <a:xfrm>
                <a:off x="-20016" y="2586927"/>
                <a:ext cx="124397" cy="21952"/>
              </a:xfrm>
              <a:custGeom>
                <a:avLst/>
                <a:gdLst>
                  <a:gd name="connsiteX0" fmla="*/ 4828 w 54713"/>
                  <a:gd name="connsiteY0" fmla="*/ 4828 h 9655"/>
                  <a:gd name="connsiteX1" fmla="*/ 51817 w 54713"/>
                  <a:gd name="connsiteY1" fmla="*/ 4828 h 9655"/>
                </a:gdLst>
                <a:ahLst/>
                <a:cxnLst>
                  <a:cxn ang="0">
                    <a:pos x="connsiteX0" y="connsiteY0"/>
                  </a:cxn>
                  <a:cxn ang="0">
                    <a:pos x="connsiteX1" y="connsiteY1"/>
                  </a:cxn>
                </a:cxnLst>
                <a:rect l="l" t="t" r="r" b="b"/>
                <a:pathLst>
                  <a:path w="54713" h="9655">
                    <a:moveTo>
                      <a:pt x="4828" y="4828"/>
                    </a:moveTo>
                    <a:lnTo>
                      <a:pt x="51817"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grpSp>
            <p:nvGrpSpPr>
              <p:cNvPr id="103" name="Group 102">
                <a:extLst>
                  <a:ext uri="{FF2B5EF4-FFF2-40B4-BE49-F238E27FC236}">
                    <a16:creationId xmlns:a16="http://schemas.microsoft.com/office/drawing/2014/main" id="{F013C079-6040-AC4E-9679-39EE370B9686}"/>
                  </a:ext>
                </a:extLst>
              </p:cNvPr>
              <p:cNvGrpSpPr/>
              <p:nvPr/>
            </p:nvGrpSpPr>
            <p:grpSpPr>
              <a:xfrm>
                <a:off x="-184658" y="2468384"/>
                <a:ext cx="1090298" cy="318310"/>
                <a:chOff x="-184658" y="2468384"/>
                <a:chExt cx="1090298" cy="318310"/>
              </a:xfrm>
            </p:grpSpPr>
            <p:sp>
              <p:nvSpPr>
                <p:cNvPr id="104" name="Freeform: Shape 99">
                  <a:extLst>
                    <a:ext uri="{FF2B5EF4-FFF2-40B4-BE49-F238E27FC236}">
                      <a16:creationId xmlns:a16="http://schemas.microsoft.com/office/drawing/2014/main" id="{8C10D3ED-A6AA-1045-B71D-DB2EFE540D62}"/>
                    </a:ext>
                  </a:extLst>
                </p:cNvPr>
                <p:cNvSpPr/>
                <p:nvPr/>
              </p:nvSpPr>
              <p:spPr>
                <a:xfrm>
                  <a:off x="-184658" y="2468384"/>
                  <a:ext cx="1090298" cy="256111"/>
                </a:xfrm>
                <a:custGeom>
                  <a:avLst/>
                  <a:gdLst>
                    <a:gd name="connsiteX0" fmla="*/ 469571 w 479548"/>
                    <a:gd name="connsiteY0" fmla="*/ 109427 h 112645"/>
                    <a:gd name="connsiteX1" fmla="*/ 11265 w 479548"/>
                    <a:gd name="connsiteY1" fmla="*/ 109427 h 112645"/>
                    <a:gd name="connsiteX2" fmla="*/ 4828 w 479548"/>
                    <a:gd name="connsiteY2" fmla="*/ 102990 h 112645"/>
                    <a:gd name="connsiteX3" fmla="*/ 4828 w 479548"/>
                    <a:gd name="connsiteY3" fmla="*/ 11265 h 112645"/>
                    <a:gd name="connsiteX4" fmla="*/ 11265 w 479548"/>
                    <a:gd name="connsiteY4" fmla="*/ 4828 h 112645"/>
                    <a:gd name="connsiteX5" fmla="*/ 469893 w 479548"/>
                    <a:gd name="connsiteY5" fmla="*/ 4828 h 112645"/>
                    <a:gd name="connsiteX6" fmla="*/ 476330 w 479548"/>
                    <a:gd name="connsiteY6" fmla="*/ 11265 h 112645"/>
                    <a:gd name="connsiteX7" fmla="*/ 476330 w 479548"/>
                    <a:gd name="connsiteY7" fmla="*/ 102990 h 112645"/>
                    <a:gd name="connsiteX8" fmla="*/ 469571 w 479548"/>
                    <a:gd name="connsiteY8" fmla="*/ 109427 h 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548" h="112645">
                      <a:moveTo>
                        <a:pt x="469571" y="109427"/>
                      </a:moveTo>
                      <a:lnTo>
                        <a:pt x="11265" y="109427"/>
                      </a:lnTo>
                      <a:cubicBezTo>
                        <a:pt x="7724" y="109427"/>
                        <a:pt x="4828" y="106531"/>
                        <a:pt x="4828" y="102990"/>
                      </a:cubicBezTo>
                      <a:lnTo>
                        <a:pt x="4828" y="11265"/>
                      </a:lnTo>
                      <a:cubicBezTo>
                        <a:pt x="4828" y="7724"/>
                        <a:pt x="7724" y="4828"/>
                        <a:pt x="11265" y="4828"/>
                      </a:cubicBezTo>
                      <a:lnTo>
                        <a:pt x="469893" y="4828"/>
                      </a:lnTo>
                      <a:cubicBezTo>
                        <a:pt x="473433" y="4828"/>
                        <a:pt x="476330" y="7724"/>
                        <a:pt x="476330" y="11265"/>
                      </a:cubicBezTo>
                      <a:lnTo>
                        <a:pt x="476330" y="102990"/>
                      </a:lnTo>
                      <a:cubicBezTo>
                        <a:pt x="476008" y="106531"/>
                        <a:pt x="473111" y="109427"/>
                        <a:pt x="469571" y="109427"/>
                      </a:cubicBez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105" name="Freeform: Shape 100">
                  <a:extLst>
                    <a:ext uri="{FF2B5EF4-FFF2-40B4-BE49-F238E27FC236}">
                      <a16:creationId xmlns:a16="http://schemas.microsoft.com/office/drawing/2014/main" id="{762D12F0-CB4E-184F-B93E-4E475FDF4FFC}"/>
                    </a:ext>
                  </a:extLst>
                </p:cNvPr>
                <p:cNvSpPr/>
                <p:nvPr/>
              </p:nvSpPr>
              <p:spPr>
                <a:xfrm>
                  <a:off x="172433" y="2527657"/>
                  <a:ext cx="373190" cy="139030"/>
                </a:xfrm>
                <a:custGeom>
                  <a:avLst/>
                  <a:gdLst>
                    <a:gd name="connsiteX0" fmla="*/ 4828 w 164140"/>
                    <a:gd name="connsiteY0" fmla="*/ 4828 h 61150"/>
                    <a:gd name="connsiteX1" fmla="*/ 161888 w 164140"/>
                    <a:gd name="connsiteY1" fmla="*/ 4828 h 61150"/>
                    <a:gd name="connsiteX2" fmla="*/ 161888 w 164140"/>
                    <a:gd name="connsiteY2" fmla="*/ 57288 h 61150"/>
                    <a:gd name="connsiteX3" fmla="*/ 4828 w 164140"/>
                    <a:gd name="connsiteY3" fmla="*/ 57288 h 61150"/>
                  </a:gdLst>
                  <a:ahLst/>
                  <a:cxnLst>
                    <a:cxn ang="0">
                      <a:pos x="connsiteX0" y="connsiteY0"/>
                    </a:cxn>
                    <a:cxn ang="0">
                      <a:pos x="connsiteX1" y="connsiteY1"/>
                    </a:cxn>
                    <a:cxn ang="0">
                      <a:pos x="connsiteX2" y="connsiteY2"/>
                    </a:cxn>
                    <a:cxn ang="0">
                      <a:pos x="connsiteX3" y="connsiteY3"/>
                    </a:cxn>
                  </a:cxnLst>
                  <a:rect l="l" t="t" r="r" b="b"/>
                  <a:pathLst>
                    <a:path w="164140" h="61150">
                      <a:moveTo>
                        <a:pt x="4828" y="4828"/>
                      </a:moveTo>
                      <a:lnTo>
                        <a:pt x="161888" y="4828"/>
                      </a:lnTo>
                      <a:lnTo>
                        <a:pt x="161888" y="57288"/>
                      </a:lnTo>
                      <a:lnTo>
                        <a:pt x="4828" y="57288"/>
                      </a:ln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106" name="Freeform: Shape 102">
                  <a:extLst>
                    <a:ext uri="{FF2B5EF4-FFF2-40B4-BE49-F238E27FC236}">
                      <a16:creationId xmlns:a16="http://schemas.microsoft.com/office/drawing/2014/main" id="{53AAC4E5-B71A-9C45-A82E-0BC6B31C1B8F}"/>
                    </a:ext>
                  </a:extLst>
                </p:cNvPr>
                <p:cNvSpPr/>
                <p:nvPr/>
              </p:nvSpPr>
              <p:spPr>
                <a:xfrm>
                  <a:off x="33400" y="2533511"/>
                  <a:ext cx="21952" cy="124397"/>
                </a:xfrm>
                <a:custGeom>
                  <a:avLst/>
                  <a:gdLst>
                    <a:gd name="connsiteX0" fmla="*/ 4828 w 9655"/>
                    <a:gd name="connsiteY0" fmla="*/ 52139 h 54713"/>
                    <a:gd name="connsiteX1" fmla="*/ 4828 w 9655"/>
                    <a:gd name="connsiteY1" fmla="*/ 4828 h 54713"/>
                  </a:gdLst>
                  <a:ahLst/>
                  <a:cxnLst>
                    <a:cxn ang="0">
                      <a:pos x="connsiteX0" y="connsiteY0"/>
                    </a:cxn>
                    <a:cxn ang="0">
                      <a:pos x="connsiteX1" y="connsiteY1"/>
                    </a:cxn>
                  </a:cxnLst>
                  <a:rect l="l" t="t" r="r" b="b"/>
                  <a:pathLst>
                    <a:path w="9655" h="54713">
                      <a:moveTo>
                        <a:pt x="4828" y="52139"/>
                      </a:moveTo>
                      <a:lnTo>
                        <a:pt x="4828"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107" name="Freeform: Shape 103">
                  <a:extLst>
                    <a:ext uri="{FF2B5EF4-FFF2-40B4-BE49-F238E27FC236}">
                      <a16:creationId xmlns:a16="http://schemas.microsoft.com/office/drawing/2014/main" id="{38911F2F-53AA-5D43-B796-0C18CC31AC0D}"/>
                    </a:ext>
                  </a:extLst>
                </p:cNvPr>
                <p:cNvSpPr/>
                <p:nvPr/>
              </p:nvSpPr>
              <p:spPr>
                <a:xfrm>
                  <a:off x="611478" y="2536437"/>
                  <a:ext cx="117079" cy="117079"/>
                </a:xfrm>
                <a:custGeom>
                  <a:avLst/>
                  <a:gdLst>
                    <a:gd name="connsiteX0" fmla="*/ 49242 w 51495"/>
                    <a:gd name="connsiteY0" fmla="*/ 27035 h 51495"/>
                    <a:gd name="connsiteX1" fmla="*/ 27035 w 51495"/>
                    <a:gd name="connsiteY1" fmla="*/ 49242 h 51495"/>
                    <a:gd name="connsiteX2" fmla="*/ 4828 w 51495"/>
                    <a:gd name="connsiteY2" fmla="*/ 27035 h 51495"/>
                    <a:gd name="connsiteX3" fmla="*/ 27035 w 51495"/>
                    <a:gd name="connsiteY3" fmla="*/ 4828 h 51495"/>
                    <a:gd name="connsiteX4" fmla="*/ 49242 w 51495"/>
                    <a:gd name="connsiteY4" fmla="*/ 27035 h 51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95" h="51495">
                      <a:moveTo>
                        <a:pt x="49242" y="27035"/>
                      </a:moveTo>
                      <a:cubicBezTo>
                        <a:pt x="49242" y="39300"/>
                        <a:pt x="39300" y="49242"/>
                        <a:pt x="27035" y="49242"/>
                      </a:cubicBezTo>
                      <a:cubicBezTo>
                        <a:pt x="14770" y="49242"/>
                        <a:pt x="4828" y="39300"/>
                        <a:pt x="4828" y="27035"/>
                      </a:cubicBezTo>
                      <a:cubicBezTo>
                        <a:pt x="4828" y="14770"/>
                        <a:pt x="14770" y="4828"/>
                        <a:pt x="27035" y="4828"/>
                      </a:cubicBezTo>
                      <a:cubicBezTo>
                        <a:pt x="39300" y="4828"/>
                        <a:pt x="49242" y="14770"/>
                        <a:pt x="49242" y="27035"/>
                      </a:cubicBez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108" name="Freeform: Shape 104">
                  <a:extLst>
                    <a:ext uri="{FF2B5EF4-FFF2-40B4-BE49-F238E27FC236}">
                      <a16:creationId xmlns:a16="http://schemas.microsoft.com/office/drawing/2014/main" id="{CDB72A3D-B3D1-3B4F-821E-28D83AEC8203}"/>
                    </a:ext>
                  </a:extLst>
                </p:cNvPr>
                <p:cNvSpPr/>
                <p:nvPr/>
              </p:nvSpPr>
              <p:spPr>
                <a:xfrm>
                  <a:off x="757827" y="2586927"/>
                  <a:ext cx="73173" cy="21952"/>
                </a:xfrm>
                <a:custGeom>
                  <a:avLst/>
                  <a:gdLst>
                    <a:gd name="connsiteX0" fmla="*/ 28966 w 32184"/>
                    <a:gd name="connsiteY0" fmla="*/ 4828 h 9655"/>
                    <a:gd name="connsiteX1" fmla="*/ 4828 w 32184"/>
                    <a:gd name="connsiteY1" fmla="*/ 4828 h 9655"/>
                  </a:gdLst>
                  <a:ahLst/>
                  <a:cxnLst>
                    <a:cxn ang="0">
                      <a:pos x="connsiteX0" y="connsiteY0"/>
                    </a:cxn>
                    <a:cxn ang="0">
                      <a:pos x="connsiteX1" y="connsiteY1"/>
                    </a:cxn>
                  </a:cxnLst>
                  <a:rect l="l" t="t" r="r" b="b"/>
                  <a:pathLst>
                    <a:path w="32184" h="9655">
                      <a:moveTo>
                        <a:pt x="28966" y="4828"/>
                      </a:moveTo>
                      <a:lnTo>
                        <a:pt x="4828"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109" name="Freeform: Shape 105">
                  <a:extLst>
                    <a:ext uri="{FF2B5EF4-FFF2-40B4-BE49-F238E27FC236}">
                      <a16:creationId xmlns:a16="http://schemas.microsoft.com/office/drawing/2014/main" id="{2A031A0C-8624-FC4C-B5C2-793CE625EB85}"/>
                    </a:ext>
                  </a:extLst>
                </p:cNvPr>
                <p:cNvSpPr/>
                <p:nvPr/>
              </p:nvSpPr>
              <p:spPr>
                <a:xfrm>
                  <a:off x="-107826" y="2706202"/>
                  <a:ext cx="182936" cy="80492"/>
                </a:xfrm>
                <a:custGeom>
                  <a:avLst/>
                  <a:gdLst>
                    <a:gd name="connsiteX0" fmla="*/ 4828 w 80461"/>
                    <a:gd name="connsiteY0" fmla="*/ 4828 h 35402"/>
                    <a:gd name="connsiteX1" fmla="*/ 4828 w 80461"/>
                    <a:gd name="connsiteY1" fmla="*/ 25748 h 35402"/>
                    <a:gd name="connsiteX2" fmla="*/ 10621 w 80461"/>
                    <a:gd name="connsiteY2" fmla="*/ 31541 h 35402"/>
                    <a:gd name="connsiteX3" fmla="*/ 70162 w 80461"/>
                    <a:gd name="connsiteY3" fmla="*/ 31541 h 35402"/>
                    <a:gd name="connsiteX4" fmla="*/ 75955 w 80461"/>
                    <a:gd name="connsiteY4" fmla="*/ 25748 h 35402"/>
                    <a:gd name="connsiteX5" fmla="*/ 75955 w 80461"/>
                    <a:gd name="connsiteY5" fmla="*/ 4828 h 3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61" h="35402">
                      <a:moveTo>
                        <a:pt x="4828" y="4828"/>
                      </a:moveTo>
                      <a:lnTo>
                        <a:pt x="4828" y="25748"/>
                      </a:lnTo>
                      <a:cubicBezTo>
                        <a:pt x="4828" y="28966"/>
                        <a:pt x="7402" y="31541"/>
                        <a:pt x="10621" y="31541"/>
                      </a:cubicBezTo>
                      <a:lnTo>
                        <a:pt x="70162" y="31541"/>
                      </a:lnTo>
                      <a:cubicBezTo>
                        <a:pt x="73381" y="31541"/>
                        <a:pt x="75955" y="28966"/>
                        <a:pt x="75955" y="25748"/>
                      </a:cubicBezTo>
                      <a:lnTo>
                        <a:pt x="75955" y="4828"/>
                      </a:ln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110" name="Freeform: Shape 106">
                  <a:extLst>
                    <a:ext uri="{FF2B5EF4-FFF2-40B4-BE49-F238E27FC236}">
                      <a16:creationId xmlns:a16="http://schemas.microsoft.com/office/drawing/2014/main" id="{C7B1E096-81E1-D342-9C50-19E4CFC920B0}"/>
                    </a:ext>
                  </a:extLst>
                </p:cNvPr>
                <p:cNvSpPr/>
                <p:nvPr/>
              </p:nvSpPr>
              <p:spPr>
                <a:xfrm>
                  <a:off x="648799" y="2706202"/>
                  <a:ext cx="182936" cy="80492"/>
                </a:xfrm>
                <a:custGeom>
                  <a:avLst/>
                  <a:gdLst>
                    <a:gd name="connsiteX0" fmla="*/ 4828 w 80461"/>
                    <a:gd name="connsiteY0" fmla="*/ 4828 h 35402"/>
                    <a:gd name="connsiteX1" fmla="*/ 4828 w 80461"/>
                    <a:gd name="connsiteY1" fmla="*/ 25748 h 35402"/>
                    <a:gd name="connsiteX2" fmla="*/ 10621 w 80461"/>
                    <a:gd name="connsiteY2" fmla="*/ 31541 h 35402"/>
                    <a:gd name="connsiteX3" fmla="*/ 71128 w 80461"/>
                    <a:gd name="connsiteY3" fmla="*/ 31541 h 35402"/>
                    <a:gd name="connsiteX4" fmla="*/ 75955 w 80461"/>
                    <a:gd name="connsiteY4" fmla="*/ 26713 h 35402"/>
                    <a:gd name="connsiteX5" fmla="*/ 75955 w 80461"/>
                    <a:gd name="connsiteY5" fmla="*/ 4828 h 3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61" h="35402">
                      <a:moveTo>
                        <a:pt x="4828" y="4828"/>
                      </a:moveTo>
                      <a:lnTo>
                        <a:pt x="4828" y="25748"/>
                      </a:lnTo>
                      <a:cubicBezTo>
                        <a:pt x="4828" y="28966"/>
                        <a:pt x="7402" y="31541"/>
                        <a:pt x="10621" y="31541"/>
                      </a:cubicBezTo>
                      <a:lnTo>
                        <a:pt x="71128" y="31541"/>
                      </a:lnTo>
                      <a:cubicBezTo>
                        <a:pt x="73702" y="31541"/>
                        <a:pt x="75955" y="29288"/>
                        <a:pt x="75955" y="26713"/>
                      </a:cubicBezTo>
                      <a:lnTo>
                        <a:pt x="75955" y="4828"/>
                      </a:ln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111" name="Freeform: Shape 107">
                  <a:extLst>
                    <a:ext uri="{FF2B5EF4-FFF2-40B4-BE49-F238E27FC236}">
                      <a16:creationId xmlns:a16="http://schemas.microsoft.com/office/drawing/2014/main" id="{D8DB8BFE-4EB4-E84E-9CE7-457D2D734906}"/>
                    </a:ext>
                  </a:extLst>
                </p:cNvPr>
                <p:cNvSpPr/>
                <p:nvPr/>
              </p:nvSpPr>
              <p:spPr>
                <a:xfrm>
                  <a:off x="-122462" y="2586927"/>
                  <a:ext cx="73173" cy="21952"/>
                </a:xfrm>
                <a:custGeom>
                  <a:avLst/>
                  <a:gdLst>
                    <a:gd name="connsiteX0" fmla="*/ 28644 w 32184"/>
                    <a:gd name="connsiteY0" fmla="*/ 4828 h 9655"/>
                    <a:gd name="connsiteX1" fmla="*/ 4828 w 32184"/>
                    <a:gd name="connsiteY1" fmla="*/ 4828 h 9655"/>
                  </a:gdLst>
                  <a:ahLst/>
                  <a:cxnLst>
                    <a:cxn ang="0">
                      <a:pos x="connsiteX0" y="connsiteY0"/>
                    </a:cxn>
                    <a:cxn ang="0">
                      <a:pos x="connsiteX1" y="connsiteY1"/>
                    </a:cxn>
                  </a:cxnLst>
                  <a:rect l="l" t="t" r="r" b="b"/>
                  <a:pathLst>
                    <a:path w="32184" h="9655">
                      <a:moveTo>
                        <a:pt x="28644" y="4828"/>
                      </a:moveTo>
                      <a:lnTo>
                        <a:pt x="4828"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grpSp>
        </p:grpSp>
        <p:grpSp>
          <p:nvGrpSpPr>
            <p:cNvPr id="59" name="Group 58">
              <a:extLst>
                <a:ext uri="{FF2B5EF4-FFF2-40B4-BE49-F238E27FC236}">
                  <a16:creationId xmlns:a16="http://schemas.microsoft.com/office/drawing/2014/main" id="{8EE422A8-AF16-904E-9252-891C4B02F85C}"/>
                </a:ext>
              </a:extLst>
            </p:cNvPr>
            <p:cNvGrpSpPr/>
            <p:nvPr/>
          </p:nvGrpSpPr>
          <p:grpSpPr>
            <a:xfrm>
              <a:off x="740237" y="1231976"/>
              <a:ext cx="1848439" cy="1527464"/>
              <a:chOff x="416346" y="1085928"/>
              <a:chExt cx="2103342" cy="1738104"/>
            </a:xfrm>
          </p:grpSpPr>
          <p:grpSp>
            <p:nvGrpSpPr>
              <p:cNvPr id="70" name="Graphic 424">
                <a:extLst>
                  <a:ext uri="{FF2B5EF4-FFF2-40B4-BE49-F238E27FC236}">
                    <a16:creationId xmlns:a16="http://schemas.microsoft.com/office/drawing/2014/main" id="{AF069827-9D50-A042-BF47-988116FD6289}"/>
                  </a:ext>
                </a:extLst>
              </p:cNvPr>
              <p:cNvGrpSpPr/>
              <p:nvPr/>
            </p:nvGrpSpPr>
            <p:grpSpPr>
              <a:xfrm flipH="1">
                <a:off x="416346" y="1085928"/>
                <a:ext cx="1170602" cy="1170602"/>
                <a:chOff x="8044480" y="5593287"/>
                <a:chExt cx="643689" cy="643689"/>
              </a:xfrm>
            </p:grpSpPr>
            <p:sp>
              <p:nvSpPr>
                <p:cNvPr id="87" name="Freeform: Shape 109">
                  <a:extLst>
                    <a:ext uri="{FF2B5EF4-FFF2-40B4-BE49-F238E27FC236}">
                      <a16:creationId xmlns:a16="http://schemas.microsoft.com/office/drawing/2014/main" id="{8AB9A1B3-DDDD-D14B-92D9-5E03474689EF}"/>
                    </a:ext>
                  </a:extLst>
                </p:cNvPr>
                <p:cNvSpPr/>
                <p:nvPr/>
              </p:nvSpPr>
              <p:spPr>
                <a:xfrm>
                  <a:off x="8152298" y="5819544"/>
                  <a:ext cx="341155" cy="231728"/>
                </a:xfrm>
                <a:custGeom>
                  <a:avLst/>
                  <a:gdLst>
                    <a:gd name="connsiteX0" fmla="*/ 321523 w 341155"/>
                    <a:gd name="connsiteY0" fmla="*/ 4828 h 231728"/>
                    <a:gd name="connsiteX1" fmla="*/ 41518 w 341155"/>
                    <a:gd name="connsiteY1" fmla="*/ 4828 h 231728"/>
                    <a:gd name="connsiteX2" fmla="*/ 26069 w 341155"/>
                    <a:gd name="connsiteY2" fmla="*/ 20276 h 231728"/>
                    <a:gd name="connsiteX3" fmla="*/ 26069 w 341155"/>
                    <a:gd name="connsiteY3" fmla="*/ 155451 h 231728"/>
                    <a:gd name="connsiteX4" fmla="*/ 6759 w 341155"/>
                    <a:gd name="connsiteY4" fmla="*/ 190210 h 231728"/>
                    <a:gd name="connsiteX5" fmla="*/ 4828 w 341155"/>
                    <a:gd name="connsiteY5" fmla="*/ 197613 h 231728"/>
                    <a:gd name="connsiteX6" fmla="*/ 4828 w 341155"/>
                    <a:gd name="connsiteY6" fmla="*/ 214348 h 231728"/>
                    <a:gd name="connsiteX7" fmla="*/ 20276 w 341155"/>
                    <a:gd name="connsiteY7" fmla="*/ 229797 h 231728"/>
                    <a:gd name="connsiteX8" fmla="*/ 67587 w 341155"/>
                    <a:gd name="connsiteY8" fmla="*/ 229797 h 231728"/>
                    <a:gd name="connsiteX9" fmla="*/ 81427 w 341155"/>
                    <a:gd name="connsiteY9" fmla="*/ 221107 h 231728"/>
                    <a:gd name="connsiteX10" fmla="*/ 102025 w 341155"/>
                    <a:gd name="connsiteY10" fmla="*/ 190210 h 231728"/>
                    <a:gd name="connsiteX11" fmla="*/ 238487 w 341155"/>
                    <a:gd name="connsiteY11" fmla="*/ 190210 h 231728"/>
                    <a:gd name="connsiteX12" fmla="*/ 259085 w 341155"/>
                    <a:gd name="connsiteY12" fmla="*/ 221107 h 231728"/>
                    <a:gd name="connsiteX13" fmla="*/ 272924 w 341155"/>
                    <a:gd name="connsiteY13" fmla="*/ 229797 h 231728"/>
                    <a:gd name="connsiteX14" fmla="*/ 321845 w 341155"/>
                    <a:gd name="connsiteY14" fmla="*/ 229797 h 231728"/>
                    <a:gd name="connsiteX15" fmla="*/ 337293 w 341155"/>
                    <a:gd name="connsiteY15" fmla="*/ 214348 h 231728"/>
                    <a:gd name="connsiteX16" fmla="*/ 337293 w 341155"/>
                    <a:gd name="connsiteY16" fmla="*/ 175083 h 231728"/>
                    <a:gd name="connsiteX17" fmla="*/ 337293 w 341155"/>
                    <a:gd name="connsiteY17" fmla="*/ 162853 h 231728"/>
                    <a:gd name="connsiteX18" fmla="*/ 337293 w 341155"/>
                    <a:gd name="connsiteY18" fmla="*/ 20276 h 231728"/>
                    <a:gd name="connsiteX19" fmla="*/ 321523 w 341155"/>
                    <a:gd name="connsiteY19" fmla="*/ 4828 h 23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1155" h="231728">
                      <a:moveTo>
                        <a:pt x="321523" y="4828"/>
                      </a:moveTo>
                      <a:lnTo>
                        <a:pt x="41518" y="4828"/>
                      </a:lnTo>
                      <a:cubicBezTo>
                        <a:pt x="32828" y="4828"/>
                        <a:pt x="26069" y="11908"/>
                        <a:pt x="26069" y="20276"/>
                      </a:cubicBezTo>
                      <a:lnTo>
                        <a:pt x="26069" y="155451"/>
                      </a:lnTo>
                      <a:lnTo>
                        <a:pt x="6759" y="190210"/>
                      </a:lnTo>
                      <a:cubicBezTo>
                        <a:pt x="5471" y="192463"/>
                        <a:pt x="4828" y="195038"/>
                        <a:pt x="4828" y="197613"/>
                      </a:cubicBezTo>
                      <a:lnTo>
                        <a:pt x="4828" y="214348"/>
                      </a:lnTo>
                      <a:cubicBezTo>
                        <a:pt x="4828" y="223038"/>
                        <a:pt x="11908" y="229797"/>
                        <a:pt x="20276" y="229797"/>
                      </a:cubicBezTo>
                      <a:lnTo>
                        <a:pt x="67587" y="229797"/>
                      </a:lnTo>
                      <a:cubicBezTo>
                        <a:pt x="73381" y="229797"/>
                        <a:pt x="78852" y="226579"/>
                        <a:pt x="81427" y="221107"/>
                      </a:cubicBezTo>
                      <a:lnTo>
                        <a:pt x="102025" y="190210"/>
                      </a:lnTo>
                      <a:lnTo>
                        <a:pt x="238487" y="190210"/>
                      </a:lnTo>
                      <a:lnTo>
                        <a:pt x="259085" y="221107"/>
                      </a:lnTo>
                      <a:cubicBezTo>
                        <a:pt x="261660" y="226257"/>
                        <a:pt x="267131" y="229797"/>
                        <a:pt x="272924" y="229797"/>
                      </a:cubicBezTo>
                      <a:lnTo>
                        <a:pt x="321845" y="229797"/>
                      </a:lnTo>
                      <a:cubicBezTo>
                        <a:pt x="330534" y="229797"/>
                        <a:pt x="337293" y="222716"/>
                        <a:pt x="337293" y="214348"/>
                      </a:cubicBezTo>
                      <a:lnTo>
                        <a:pt x="337293" y="175083"/>
                      </a:lnTo>
                      <a:lnTo>
                        <a:pt x="337293" y="162853"/>
                      </a:lnTo>
                      <a:lnTo>
                        <a:pt x="337293" y="20276"/>
                      </a:lnTo>
                      <a:cubicBezTo>
                        <a:pt x="337293" y="11908"/>
                        <a:pt x="330212" y="4828"/>
                        <a:pt x="321523" y="4828"/>
                      </a:cubicBezTo>
                      <a:close/>
                    </a:path>
                  </a:pathLst>
                </a:custGeom>
                <a:noFill/>
                <a:ln w="19050" cap="rnd">
                  <a:solidFill>
                    <a:srgbClr val="232F3E"/>
                  </a:solidFill>
                  <a:prstDash val="solid"/>
                  <a:round/>
                </a:ln>
              </p:spPr>
              <p:txBody>
                <a:bodyPr rtlCol="0" anchor="ctr"/>
                <a:lstStyle/>
                <a:p>
                  <a:pPr defTabSz="731520"/>
                  <a:endParaRPr lang="en-US" sz="2880" dirty="0">
                    <a:solidFill>
                      <a:srgbClr val="232F3E"/>
                    </a:solidFill>
                  </a:endParaRPr>
                </a:p>
              </p:txBody>
            </p:sp>
            <p:sp>
              <p:nvSpPr>
                <p:cNvPr id="88" name="Freeform: Shape 110">
                  <a:extLst>
                    <a:ext uri="{FF2B5EF4-FFF2-40B4-BE49-F238E27FC236}">
                      <a16:creationId xmlns:a16="http://schemas.microsoft.com/office/drawing/2014/main" id="{08F6BEC2-35B1-E54F-8BDC-D42AF0C94C69}"/>
                    </a:ext>
                  </a:extLst>
                </p:cNvPr>
                <p:cNvSpPr/>
                <p:nvPr/>
              </p:nvSpPr>
              <p:spPr>
                <a:xfrm>
                  <a:off x="8484340" y="5866170"/>
                  <a:ext cx="32184" cy="99772"/>
                </a:xfrm>
                <a:custGeom>
                  <a:avLst/>
                  <a:gdLst>
                    <a:gd name="connsiteX0" fmla="*/ 29610 w 32184"/>
                    <a:gd name="connsiteY0" fmla="*/ 97841 h 99771"/>
                    <a:gd name="connsiteX1" fmla="*/ 4828 w 32184"/>
                    <a:gd name="connsiteY1" fmla="*/ 97841 h 99771"/>
                    <a:gd name="connsiteX2" fmla="*/ 4828 w 32184"/>
                    <a:gd name="connsiteY2" fmla="*/ 4828 h 99771"/>
                    <a:gd name="connsiteX3" fmla="*/ 29610 w 32184"/>
                    <a:gd name="connsiteY3" fmla="*/ 4828 h 99771"/>
                  </a:gdLst>
                  <a:ahLst/>
                  <a:cxnLst>
                    <a:cxn ang="0">
                      <a:pos x="connsiteX0" y="connsiteY0"/>
                    </a:cxn>
                    <a:cxn ang="0">
                      <a:pos x="connsiteX1" y="connsiteY1"/>
                    </a:cxn>
                    <a:cxn ang="0">
                      <a:pos x="connsiteX2" y="connsiteY2"/>
                    </a:cxn>
                    <a:cxn ang="0">
                      <a:pos x="connsiteX3" y="connsiteY3"/>
                    </a:cxn>
                  </a:cxnLst>
                  <a:rect l="l" t="t" r="r" b="b"/>
                  <a:pathLst>
                    <a:path w="32184" h="99771">
                      <a:moveTo>
                        <a:pt x="29610" y="97841"/>
                      </a:moveTo>
                      <a:lnTo>
                        <a:pt x="4828" y="97841"/>
                      </a:lnTo>
                      <a:lnTo>
                        <a:pt x="4828" y="4828"/>
                      </a:lnTo>
                      <a:lnTo>
                        <a:pt x="29610" y="4828"/>
                      </a:lnTo>
                      <a:close/>
                    </a:path>
                  </a:pathLst>
                </a:custGeom>
                <a:noFill/>
                <a:ln w="19050" cap="flat">
                  <a:solidFill>
                    <a:srgbClr val="232F3E"/>
                  </a:solidFill>
                  <a:prstDash val="solid"/>
                  <a:miter/>
                </a:ln>
              </p:spPr>
              <p:txBody>
                <a:bodyPr rtlCol="0" anchor="ctr"/>
                <a:lstStyle/>
                <a:p>
                  <a:pPr defTabSz="731520"/>
                  <a:endParaRPr lang="en-US" sz="2880" dirty="0">
                    <a:solidFill>
                      <a:srgbClr val="232F3E"/>
                    </a:solidFill>
                  </a:endParaRPr>
                </a:p>
              </p:txBody>
            </p:sp>
            <p:sp>
              <p:nvSpPr>
                <p:cNvPr id="89" name="Freeform: Shape 111">
                  <a:extLst>
                    <a:ext uri="{FF2B5EF4-FFF2-40B4-BE49-F238E27FC236}">
                      <a16:creationId xmlns:a16="http://schemas.microsoft.com/office/drawing/2014/main" id="{AC41FA6F-1A23-7747-AB77-99474BE63177}"/>
                    </a:ext>
                  </a:extLst>
                </p:cNvPr>
                <p:cNvSpPr/>
                <p:nvPr/>
              </p:nvSpPr>
              <p:spPr>
                <a:xfrm>
                  <a:off x="8531109" y="5803451"/>
                  <a:ext cx="115864" cy="225291"/>
                </a:xfrm>
                <a:custGeom>
                  <a:avLst/>
                  <a:gdLst>
                    <a:gd name="connsiteX0" fmla="*/ 113933 w 115864"/>
                    <a:gd name="connsiteY0" fmla="*/ 223360 h 225291"/>
                    <a:gd name="connsiteX1" fmla="*/ 16092 w 115864"/>
                    <a:gd name="connsiteY1" fmla="*/ 196003 h 225291"/>
                    <a:gd name="connsiteX2" fmla="*/ 4828 w 115864"/>
                    <a:gd name="connsiteY2" fmla="*/ 181198 h 225291"/>
                    <a:gd name="connsiteX3" fmla="*/ 4828 w 115864"/>
                    <a:gd name="connsiteY3" fmla="*/ 46989 h 225291"/>
                    <a:gd name="connsiteX4" fmla="*/ 16092 w 115864"/>
                    <a:gd name="connsiteY4" fmla="*/ 32184 h 225291"/>
                    <a:gd name="connsiteX5" fmla="*/ 113933 w 115864"/>
                    <a:gd name="connsiteY5" fmla="*/ 4828 h 225291"/>
                    <a:gd name="connsiteX6" fmla="*/ 113933 w 115864"/>
                    <a:gd name="connsiteY6" fmla="*/ 223360 h 22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64" h="225291">
                      <a:moveTo>
                        <a:pt x="113933" y="223360"/>
                      </a:moveTo>
                      <a:lnTo>
                        <a:pt x="16092" y="196003"/>
                      </a:lnTo>
                      <a:cubicBezTo>
                        <a:pt x="9334" y="194072"/>
                        <a:pt x="4828" y="187957"/>
                        <a:pt x="4828" y="181198"/>
                      </a:cubicBezTo>
                      <a:lnTo>
                        <a:pt x="4828" y="46989"/>
                      </a:lnTo>
                      <a:cubicBezTo>
                        <a:pt x="4828" y="39909"/>
                        <a:pt x="9334" y="33794"/>
                        <a:pt x="16092" y="32184"/>
                      </a:cubicBezTo>
                      <a:lnTo>
                        <a:pt x="113933" y="4828"/>
                      </a:lnTo>
                      <a:lnTo>
                        <a:pt x="113933" y="223360"/>
                      </a:lnTo>
                      <a:close/>
                    </a:path>
                  </a:pathLst>
                </a:custGeom>
                <a:noFill/>
                <a:ln w="19050" cap="flat">
                  <a:solidFill>
                    <a:srgbClr val="232F3E"/>
                  </a:solidFill>
                  <a:prstDash val="solid"/>
                  <a:miter/>
                </a:ln>
              </p:spPr>
              <p:txBody>
                <a:bodyPr rtlCol="0" anchor="ctr"/>
                <a:lstStyle/>
                <a:p>
                  <a:pPr defTabSz="731520"/>
                  <a:endParaRPr lang="en-US" sz="2880" dirty="0">
                    <a:solidFill>
                      <a:srgbClr val="232F3E"/>
                    </a:solidFill>
                  </a:endParaRPr>
                </a:p>
              </p:txBody>
            </p:sp>
            <p:sp>
              <p:nvSpPr>
                <p:cNvPr id="90" name="Freeform: Shape 129">
                  <a:extLst>
                    <a:ext uri="{FF2B5EF4-FFF2-40B4-BE49-F238E27FC236}">
                      <a16:creationId xmlns:a16="http://schemas.microsoft.com/office/drawing/2014/main" id="{B38B60A1-D35E-3B4D-940B-0695EABD2F3D}"/>
                    </a:ext>
                  </a:extLst>
                </p:cNvPr>
                <p:cNvSpPr/>
                <p:nvPr/>
              </p:nvSpPr>
              <p:spPr>
                <a:xfrm>
                  <a:off x="8152298" y="5863636"/>
                  <a:ext cx="28966" cy="61150"/>
                </a:xfrm>
                <a:custGeom>
                  <a:avLst/>
                  <a:gdLst>
                    <a:gd name="connsiteX0" fmla="*/ 4828 w 28966"/>
                    <a:gd name="connsiteY0" fmla="*/ 4828 h 61150"/>
                    <a:gd name="connsiteX1" fmla="*/ 26069 w 28966"/>
                    <a:gd name="connsiteY1" fmla="*/ 4828 h 61150"/>
                    <a:gd name="connsiteX2" fmla="*/ 26069 w 28966"/>
                    <a:gd name="connsiteY2" fmla="*/ 56645 h 61150"/>
                    <a:gd name="connsiteX3" fmla="*/ 4828 w 28966"/>
                    <a:gd name="connsiteY3" fmla="*/ 56645 h 61150"/>
                  </a:gdLst>
                  <a:ahLst/>
                  <a:cxnLst>
                    <a:cxn ang="0">
                      <a:pos x="connsiteX0" y="connsiteY0"/>
                    </a:cxn>
                    <a:cxn ang="0">
                      <a:pos x="connsiteX1" y="connsiteY1"/>
                    </a:cxn>
                    <a:cxn ang="0">
                      <a:pos x="connsiteX2" y="connsiteY2"/>
                    </a:cxn>
                    <a:cxn ang="0">
                      <a:pos x="connsiteX3" y="connsiteY3"/>
                    </a:cxn>
                  </a:cxnLst>
                  <a:rect l="l" t="t" r="r" b="b"/>
                  <a:pathLst>
                    <a:path w="28966" h="61150">
                      <a:moveTo>
                        <a:pt x="4828" y="4828"/>
                      </a:moveTo>
                      <a:lnTo>
                        <a:pt x="26069" y="4828"/>
                      </a:lnTo>
                      <a:lnTo>
                        <a:pt x="26069" y="56645"/>
                      </a:lnTo>
                      <a:lnTo>
                        <a:pt x="4828" y="56645"/>
                      </a:lnTo>
                      <a:close/>
                    </a:path>
                  </a:pathLst>
                </a:custGeom>
                <a:noFill/>
                <a:ln w="19050" cap="flat">
                  <a:solidFill>
                    <a:srgbClr val="232F3E"/>
                  </a:solidFill>
                  <a:prstDash val="solid"/>
                  <a:miter/>
                </a:ln>
              </p:spPr>
              <p:txBody>
                <a:bodyPr rtlCol="0" anchor="ctr"/>
                <a:lstStyle/>
                <a:p>
                  <a:pPr defTabSz="731520"/>
                  <a:endParaRPr lang="en-US" sz="2880" dirty="0">
                    <a:solidFill>
                      <a:srgbClr val="232F3E"/>
                    </a:solidFill>
                  </a:endParaRPr>
                </a:p>
              </p:txBody>
            </p:sp>
            <p:sp>
              <p:nvSpPr>
                <p:cNvPr id="91" name="Freeform: Shape 130">
                  <a:extLst>
                    <a:ext uri="{FF2B5EF4-FFF2-40B4-BE49-F238E27FC236}">
                      <a16:creationId xmlns:a16="http://schemas.microsoft.com/office/drawing/2014/main" id="{F7EA1BBD-8E34-BC4C-9BA3-5F8A40599933}"/>
                    </a:ext>
                  </a:extLst>
                </p:cNvPr>
                <p:cNvSpPr/>
                <p:nvPr/>
              </p:nvSpPr>
              <p:spPr>
                <a:xfrm>
                  <a:off x="8078596" y="5841736"/>
                  <a:ext cx="61150" cy="102990"/>
                </a:xfrm>
                <a:custGeom>
                  <a:avLst/>
                  <a:gdLst>
                    <a:gd name="connsiteX0" fmla="*/ 56645 w 61150"/>
                    <a:gd name="connsiteY0" fmla="*/ 83694 h 102990"/>
                    <a:gd name="connsiteX1" fmla="*/ 11908 w 61150"/>
                    <a:gd name="connsiteY1" fmla="*/ 100430 h 102990"/>
                    <a:gd name="connsiteX2" fmla="*/ 4828 w 61150"/>
                    <a:gd name="connsiteY2" fmla="*/ 95603 h 102990"/>
                    <a:gd name="connsiteX3" fmla="*/ 4828 w 61150"/>
                    <a:gd name="connsiteY3" fmla="*/ 9992 h 102990"/>
                    <a:gd name="connsiteX4" fmla="*/ 11908 w 61150"/>
                    <a:gd name="connsiteY4" fmla="*/ 5164 h 102990"/>
                    <a:gd name="connsiteX5" fmla="*/ 56645 w 61150"/>
                    <a:gd name="connsiteY5" fmla="*/ 21900 h 102990"/>
                    <a:gd name="connsiteX6" fmla="*/ 56645 w 61150"/>
                    <a:gd name="connsiteY6" fmla="*/ 83694 h 10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50" h="102990">
                      <a:moveTo>
                        <a:pt x="56645" y="83694"/>
                      </a:moveTo>
                      <a:lnTo>
                        <a:pt x="11908" y="100430"/>
                      </a:lnTo>
                      <a:cubicBezTo>
                        <a:pt x="8690" y="101718"/>
                        <a:pt x="4828" y="99143"/>
                        <a:pt x="4828" y="95603"/>
                      </a:cubicBezTo>
                      <a:lnTo>
                        <a:pt x="4828" y="9992"/>
                      </a:lnTo>
                      <a:cubicBezTo>
                        <a:pt x="4828" y="6452"/>
                        <a:pt x="8368" y="3877"/>
                        <a:pt x="11908" y="5164"/>
                      </a:cubicBezTo>
                      <a:lnTo>
                        <a:pt x="56645" y="21900"/>
                      </a:lnTo>
                      <a:lnTo>
                        <a:pt x="56645" y="83694"/>
                      </a:lnTo>
                      <a:close/>
                    </a:path>
                  </a:pathLst>
                </a:custGeom>
                <a:noFill/>
                <a:ln w="19050" cap="rnd">
                  <a:solidFill>
                    <a:srgbClr val="232F3E"/>
                  </a:solidFill>
                  <a:prstDash val="solid"/>
                  <a:round/>
                </a:ln>
              </p:spPr>
              <p:txBody>
                <a:bodyPr rtlCol="0" anchor="ctr"/>
                <a:lstStyle/>
                <a:p>
                  <a:pPr defTabSz="731520"/>
                  <a:endParaRPr lang="en-US" sz="2880" dirty="0">
                    <a:solidFill>
                      <a:srgbClr val="232F3E"/>
                    </a:solidFill>
                  </a:endParaRPr>
                </a:p>
              </p:txBody>
            </p:sp>
            <p:sp>
              <p:nvSpPr>
                <p:cNvPr id="92" name="Freeform: Shape 131">
                  <a:extLst>
                    <a:ext uri="{FF2B5EF4-FFF2-40B4-BE49-F238E27FC236}">
                      <a16:creationId xmlns:a16="http://schemas.microsoft.com/office/drawing/2014/main" id="{C3ADFFDE-5155-2043-88B4-396EC159F0DC}"/>
                    </a:ext>
                  </a:extLst>
                </p:cNvPr>
                <p:cNvSpPr/>
                <p:nvPr/>
              </p:nvSpPr>
              <p:spPr>
                <a:xfrm>
                  <a:off x="8216667" y="5862027"/>
                  <a:ext cx="32184" cy="32184"/>
                </a:xfrm>
                <a:custGeom>
                  <a:avLst/>
                  <a:gdLst>
                    <a:gd name="connsiteX0" fmla="*/ 29288 w 32184"/>
                    <a:gd name="connsiteY0" fmla="*/ 17058 h 32184"/>
                    <a:gd name="connsiteX1" fmla="*/ 17058 w 32184"/>
                    <a:gd name="connsiteY1" fmla="*/ 29288 h 32184"/>
                    <a:gd name="connsiteX2" fmla="*/ 4828 w 32184"/>
                    <a:gd name="connsiteY2" fmla="*/ 17058 h 32184"/>
                    <a:gd name="connsiteX3" fmla="*/ 17058 w 32184"/>
                    <a:gd name="connsiteY3" fmla="*/ 4828 h 32184"/>
                    <a:gd name="connsiteX4" fmla="*/ 29288 w 32184"/>
                    <a:gd name="connsiteY4" fmla="*/ 17058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9288" y="17058"/>
                      </a:moveTo>
                      <a:cubicBezTo>
                        <a:pt x="29288" y="23812"/>
                        <a:pt x="23812" y="29288"/>
                        <a:pt x="17058" y="29288"/>
                      </a:cubicBezTo>
                      <a:cubicBezTo>
                        <a:pt x="10303" y="29288"/>
                        <a:pt x="4828" y="23812"/>
                        <a:pt x="4828" y="17058"/>
                      </a:cubicBezTo>
                      <a:cubicBezTo>
                        <a:pt x="4828" y="10303"/>
                        <a:pt x="10303" y="4828"/>
                        <a:pt x="17058" y="4828"/>
                      </a:cubicBezTo>
                      <a:cubicBezTo>
                        <a:pt x="23812" y="4828"/>
                        <a:pt x="29288" y="10303"/>
                        <a:pt x="29288" y="17058"/>
                      </a:cubicBezTo>
                      <a:close/>
                    </a:path>
                  </a:pathLst>
                </a:custGeom>
                <a:noFill/>
                <a:ln w="19050" cap="flat">
                  <a:solidFill>
                    <a:schemeClr val="accent3"/>
                  </a:solidFill>
                  <a:prstDash val="solid"/>
                  <a:miter/>
                </a:ln>
              </p:spPr>
              <p:txBody>
                <a:bodyPr rtlCol="0" anchor="ctr"/>
                <a:lstStyle/>
                <a:p>
                  <a:pPr defTabSz="731520"/>
                  <a:endParaRPr lang="en-US" sz="2880" dirty="0">
                    <a:solidFill>
                      <a:srgbClr val="232F3E"/>
                    </a:solidFill>
                  </a:endParaRPr>
                </a:p>
              </p:txBody>
            </p:sp>
            <p:sp>
              <p:nvSpPr>
                <p:cNvPr id="93" name="Freeform: Shape 132">
                  <a:extLst>
                    <a:ext uri="{FF2B5EF4-FFF2-40B4-BE49-F238E27FC236}">
                      <a16:creationId xmlns:a16="http://schemas.microsoft.com/office/drawing/2014/main" id="{BF28AFED-D3D3-2647-8690-56F1A40BA9C6}"/>
                    </a:ext>
                  </a:extLst>
                </p:cNvPr>
                <p:cNvSpPr/>
                <p:nvPr/>
              </p:nvSpPr>
              <p:spPr>
                <a:xfrm>
                  <a:off x="8195425" y="5984006"/>
                  <a:ext cx="280005" cy="9655"/>
                </a:xfrm>
                <a:custGeom>
                  <a:avLst/>
                  <a:gdLst>
                    <a:gd name="connsiteX0" fmla="*/ 275499 w 280004"/>
                    <a:gd name="connsiteY0" fmla="*/ 4828 h 9655"/>
                    <a:gd name="connsiteX1" fmla="*/ 4828 w 280004"/>
                    <a:gd name="connsiteY1" fmla="*/ 4828 h 9655"/>
                  </a:gdLst>
                  <a:ahLst/>
                  <a:cxnLst>
                    <a:cxn ang="0">
                      <a:pos x="connsiteX0" y="connsiteY0"/>
                    </a:cxn>
                    <a:cxn ang="0">
                      <a:pos x="connsiteX1" y="connsiteY1"/>
                    </a:cxn>
                  </a:cxnLst>
                  <a:rect l="l" t="t" r="r" b="b"/>
                  <a:pathLst>
                    <a:path w="280004" h="9655">
                      <a:moveTo>
                        <a:pt x="275499" y="4828"/>
                      </a:moveTo>
                      <a:lnTo>
                        <a:pt x="4828" y="4828"/>
                      </a:lnTo>
                    </a:path>
                  </a:pathLst>
                </a:custGeom>
                <a:ln w="19050" cap="flat">
                  <a:solidFill>
                    <a:srgbClr val="232F3E"/>
                  </a:solidFill>
                  <a:prstDash val="solid"/>
                  <a:miter/>
                </a:ln>
              </p:spPr>
              <p:txBody>
                <a:bodyPr rtlCol="0" anchor="ctr"/>
                <a:lstStyle/>
                <a:p>
                  <a:pPr defTabSz="731520"/>
                  <a:endParaRPr lang="en-US" sz="2880" dirty="0">
                    <a:solidFill>
                      <a:srgbClr val="232F3E"/>
                    </a:solidFill>
                  </a:endParaRPr>
                </a:p>
              </p:txBody>
            </p:sp>
            <p:sp>
              <p:nvSpPr>
                <p:cNvPr id="94" name="Freeform: Shape 133">
                  <a:extLst>
                    <a:ext uri="{FF2B5EF4-FFF2-40B4-BE49-F238E27FC236}">
                      <a16:creationId xmlns:a16="http://schemas.microsoft.com/office/drawing/2014/main" id="{A25173A3-3684-734A-97D5-A8AAC0614052}"/>
                    </a:ext>
                  </a:extLst>
                </p:cNvPr>
                <p:cNvSpPr/>
                <p:nvPr/>
              </p:nvSpPr>
              <p:spPr>
                <a:xfrm>
                  <a:off x="8227931" y="5789612"/>
                  <a:ext cx="115864" cy="9655"/>
                </a:xfrm>
                <a:custGeom>
                  <a:avLst/>
                  <a:gdLst>
                    <a:gd name="connsiteX0" fmla="*/ 112967 w 115864"/>
                    <a:gd name="connsiteY0" fmla="*/ 4828 h 9655"/>
                    <a:gd name="connsiteX1" fmla="*/ 4828 w 115864"/>
                    <a:gd name="connsiteY1" fmla="*/ 4828 h 9655"/>
                  </a:gdLst>
                  <a:ahLst/>
                  <a:cxnLst>
                    <a:cxn ang="0">
                      <a:pos x="connsiteX0" y="connsiteY0"/>
                    </a:cxn>
                    <a:cxn ang="0">
                      <a:pos x="connsiteX1" y="connsiteY1"/>
                    </a:cxn>
                  </a:cxnLst>
                  <a:rect l="l" t="t" r="r" b="b"/>
                  <a:pathLst>
                    <a:path w="115864" h="9655">
                      <a:moveTo>
                        <a:pt x="112967" y="4828"/>
                      </a:moveTo>
                      <a:lnTo>
                        <a:pt x="4828" y="4828"/>
                      </a:lnTo>
                    </a:path>
                  </a:pathLst>
                </a:custGeom>
                <a:ln w="19050" cap="flat">
                  <a:solidFill>
                    <a:srgbClr val="232F3E"/>
                  </a:solidFill>
                  <a:prstDash val="solid"/>
                  <a:miter/>
                </a:ln>
              </p:spPr>
              <p:txBody>
                <a:bodyPr rtlCol="0" anchor="ctr"/>
                <a:lstStyle/>
                <a:p>
                  <a:pPr defTabSz="731520"/>
                  <a:endParaRPr lang="en-US" sz="2880" dirty="0">
                    <a:solidFill>
                      <a:srgbClr val="232F3E"/>
                    </a:solidFill>
                  </a:endParaRPr>
                </a:p>
              </p:txBody>
            </p:sp>
            <p:sp>
              <p:nvSpPr>
                <p:cNvPr id="95" name="Freeform: Shape 134">
                  <a:extLst>
                    <a:ext uri="{FF2B5EF4-FFF2-40B4-BE49-F238E27FC236}">
                      <a16:creationId xmlns:a16="http://schemas.microsoft.com/office/drawing/2014/main" id="{539DCB3A-6980-AA4E-AABB-3196349A3172}"/>
                    </a:ext>
                  </a:extLst>
                </p:cNvPr>
                <p:cNvSpPr/>
                <p:nvPr/>
              </p:nvSpPr>
              <p:spPr>
                <a:xfrm>
                  <a:off x="8262047" y="6005570"/>
                  <a:ext cx="212417" cy="9655"/>
                </a:xfrm>
                <a:custGeom>
                  <a:avLst/>
                  <a:gdLst>
                    <a:gd name="connsiteX0" fmla="*/ 208877 w 212417"/>
                    <a:gd name="connsiteY0" fmla="*/ 4828 h 9655"/>
                    <a:gd name="connsiteX1" fmla="*/ 4828 w 212417"/>
                    <a:gd name="connsiteY1" fmla="*/ 4828 h 9655"/>
                  </a:gdLst>
                  <a:ahLst/>
                  <a:cxnLst>
                    <a:cxn ang="0">
                      <a:pos x="connsiteX0" y="connsiteY0"/>
                    </a:cxn>
                    <a:cxn ang="0">
                      <a:pos x="connsiteX1" y="connsiteY1"/>
                    </a:cxn>
                  </a:cxnLst>
                  <a:rect l="l" t="t" r="r" b="b"/>
                  <a:pathLst>
                    <a:path w="212417" h="9655">
                      <a:moveTo>
                        <a:pt x="208877" y="4828"/>
                      </a:moveTo>
                      <a:lnTo>
                        <a:pt x="4828" y="4828"/>
                      </a:lnTo>
                    </a:path>
                  </a:pathLst>
                </a:custGeom>
                <a:ln w="19050" cap="flat">
                  <a:solidFill>
                    <a:srgbClr val="232F3E"/>
                  </a:solidFill>
                  <a:prstDash val="solid"/>
                  <a:miter/>
                </a:ln>
              </p:spPr>
              <p:txBody>
                <a:bodyPr rtlCol="0" anchor="ctr"/>
                <a:lstStyle/>
                <a:p>
                  <a:pPr defTabSz="731520"/>
                  <a:endParaRPr lang="en-US" sz="2880" dirty="0">
                    <a:solidFill>
                      <a:srgbClr val="232F3E"/>
                    </a:solidFill>
                  </a:endParaRPr>
                </a:p>
              </p:txBody>
            </p:sp>
            <p:sp>
              <p:nvSpPr>
                <p:cNvPr id="96" name="Freeform: Shape 135">
                  <a:extLst>
                    <a:ext uri="{FF2B5EF4-FFF2-40B4-BE49-F238E27FC236}">
                      <a16:creationId xmlns:a16="http://schemas.microsoft.com/office/drawing/2014/main" id="{AAF26D50-BD87-EF40-8C8E-8012C38EFACA}"/>
                    </a:ext>
                  </a:extLst>
                </p:cNvPr>
                <p:cNvSpPr/>
                <p:nvPr/>
              </p:nvSpPr>
              <p:spPr>
                <a:xfrm>
                  <a:off x="8428440" y="5789612"/>
                  <a:ext cx="48277" cy="38621"/>
                </a:xfrm>
                <a:custGeom>
                  <a:avLst/>
                  <a:gdLst>
                    <a:gd name="connsiteX0" fmla="*/ 4828 w 48276"/>
                    <a:gd name="connsiteY0" fmla="*/ 34759 h 38621"/>
                    <a:gd name="connsiteX1" fmla="*/ 29932 w 48276"/>
                    <a:gd name="connsiteY1" fmla="*/ 4828 h 38621"/>
                    <a:gd name="connsiteX2" fmla="*/ 43449 w 48276"/>
                    <a:gd name="connsiteY2" fmla="*/ 4828 h 38621"/>
                  </a:gdLst>
                  <a:ahLst/>
                  <a:cxnLst>
                    <a:cxn ang="0">
                      <a:pos x="connsiteX0" y="connsiteY0"/>
                    </a:cxn>
                    <a:cxn ang="0">
                      <a:pos x="connsiteX1" y="connsiteY1"/>
                    </a:cxn>
                    <a:cxn ang="0">
                      <a:pos x="connsiteX2" y="connsiteY2"/>
                    </a:cxn>
                  </a:cxnLst>
                  <a:rect l="l" t="t" r="r" b="b"/>
                  <a:pathLst>
                    <a:path w="48276" h="38621">
                      <a:moveTo>
                        <a:pt x="4828" y="34759"/>
                      </a:moveTo>
                      <a:lnTo>
                        <a:pt x="29932" y="4828"/>
                      </a:lnTo>
                      <a:lnTo>
                        <a:pt x="43449" y="4828"/>
                      </a:lnTo>
                    </a:path>
                  </a:pathLst>
                </a:custGeom>
                <a:noFill/>
                <a:ln w="19050" cap="rnd">
                  <a:solidFill>
                    <a:srgbClr val="232F3E"/>
                  </a:solidFill>
                  <a:prstDash val="solid"/>
                  <a:round/>
                </a:ln>
              </p:spPr>
              <p:txBody>
                <a:bodyPr rtlCol="0" anchor="ctr"/>
                <a:lstStyle/>
                <a:p>
                  <a:pPr defTabSz="731520"/>
                  <a:endParaRPr lang="en-US" sz="2880" dirty="0">
                    <a:solidFill>
                      <a:srgbClr val="232F3E"/>
                    </a:solidFill>
                  </a:endParaRPr>
                </a:p>
              </p:txBody>
            </p:sp>
            <p:sp>
              <p:nvSpPr>
                <p:cNvPr id="97" name="Freeform: Shape 136">
                  <a:extLst>
                    <a:ext uri="{FF2B5EF4-FFF2-40B4-BE49-F238E27FC236}">
                      <a16:creationId xmlns:a16="http://schemas.microsoft.com/office/drawing/2014/main" id="{A088509D-C5EE-394A-9F8D-DBD297F7FE0F}"/>
                    </a:ext>
                  </a:extLst>
                </p:cNvPr>
                <p:cNvSpPr/>
                <p:nvPr/>
              </p:nvSpPr>
              <p:spPr>
                <a:xfrm>
                  <a:off x="8197678" y="5843360"/>
                  <a:ext cx="205980" cy="102990"/>
                </a:xfrm>
                <a:custGeom>
                  <a:avLst/>
                  <a:gdLst>
                    <a:gd name="connsiteX0" fmla="*/ 200187 w 205980"/>
                    <a:gd name="connsiteY0" fmla="*/ 100416 h 102990"/>
                    <a:gd name="connsiteX1" fmla="*/ 8046 w 205980"/>
                    <a:gd name="connsiteY1" fmla="*/ 100416 h 102990"/>
                    <a:gd name="connsiteX2" fmla="*/ 4828 w 205980"/>
                    <a:gd name="connsiteY2" fmla="*/ 97197 h 102990"/>
                    <a:gd name="connsiteX3" fmla="*/ 4828 w 205980"/>
                    <a:gd name="connsiteY3" fmla="*/ 8046 h 102990"/>
                    <a:gd name="connsiteX4" fmla="*/ 8046 w 205980"/>
                    <a:gd name="connsiteY4" fmla="*/ 4828 h 102990"/>
                    <a:gd name="connsiteX5" fmla="*/ 200187 w 205980"/>
                    <a:gd name="connsiteY5" fmla="*/ 4828 h 102990"/>
                    <a:gd name="connsiteX6" fmla="*/ 203406 w 205980"/>
                    <a:gd name="connsiteY6" fmla="*/ 8046 h 102990"/>
                    <a:gd name="connsiteX7" fmla="*/ 203406 w 205980"/>
                    <a:gd name="connsiteY7" fmla="*/ 97197 h 102990"/>
                    <a:gd name="connsiteX8" fmla="*/ 200187 w 205980"/>
                    <a:gd name="connsiteY8" fmla="*/ 100416 h 10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980" h="102990">
                      <a:moveTo>
                        <a:pt x="200187" y="100416"/>
                      </a:moveTo>
                      <a:lnTo>
                        <a:pt x="8046" y="100416"/>
                      </a:lnTo>
                      <a:cubicBezTo>
                        <a:pt x="6437" y="100416"/>
                        <a:pt x="4828" y="99128"/>
                        <a:pt x="4828" y="97197"/>
                      </a:cubicBezTo>
                      <a:lnTo>
                        <a:pt x="4828" y="8046"/>
                      </a:lnTo>
                      <a:cubicBezTo>
                        <a:pt x="4828" y="6437"/>
                        <a:pt x="6115" y="4828"/>
                        <a:pt x="8046" y="4828"/>
                      </a:cubicBezTo>
                      <a:lnTo>
                        <a:pt x="200187" y="4828"/>
                      </a:lnTo>
                      <a:cubicBezTo>
                        <a:pt x="201797" y="4828"/>
                        <a:pt x="203406" y="6115"/>
                        <a:pt x="203406" y="8046"/>
                      </a:cubicBezTo>
                      <a:lnTo>
                        <a:pt x="203406" y="97197"/>
                      </a:lnTo>
                      <a:cubicBezTo>
                        <a:pt x="203406" y="99128"/>
                        <a:pt x="201797" y="100416"/>
                        <a:pt x="200187" y="100416"/>
                      </a:cubicBezTo>
                      <a:close/>
                    </a:path>
                  </a:pathLst>
                </a:custGeom>
                <a:noFill/>
                <a:ln w="19050" cap="flat">
                  <a:solidFill>
                    <a:schemeClr val="accent3"/>
                  </a:solidFill>
                  <a:prstDash val="solid"/>
                  <a:miter/>
                </a:ln>
              </p:spPr>
              <p:txBody>
                <a:bodyPr rtlCol="0" anchor="ctr"/>
                <a:lstStyle/>
                <a:p>
                  <a:pPr defTabSz="731520"/>
                  <a:endParaRPr lang="en-US" sz="2880" dirty="0">
                    <a:solidFill>
                      <a:srgbClr val="232F3E"/>
                    </a:solidFill>
                  </a:endParaRPr>
                </a:p>
              </p:txBody>
            </p:sp>
            <p:sp>
              <p:nvSpPr>
                <p:cNvPr id="98" name="Freeform: Shape 137">
                  <a:extLst>
                    <a:ext uri="{FF2B5EF4-FFF2-40B4-BE49-F238E27FC236}">
                      <a16:creationId xmlns:a16="http://schemas.microsoft.com/office/drawing/2014/main" id="{09A54B70-315A-A54F-9FC5-EC554D362768}"/>
                    </a:ext>
                  </a:extLst>
                </p:cNvPr>
                <p:cNvSpPr/>
                <p:nvPr/>
              </p:nvSpPr>
              <p:spPr>
                <a:xfrm>
                  <a:off x="8213770" y="5771267"/>
                  <a:ext cx="148048" cy="57932"/>
                </a:xfrm>
                <a:custGeom>
                  <a:avLst/>
                  <a:gdLst>
                    <a:gd name="connsiteX0" fmla="*/ 4828 w 148048"/>
                    <a:gd name="connsiteY0" fmla="*/ 53104 h 57932"/>
                    <a:gd name="connsiteX1" fmla="*/ 29932 w 148048"/>
                    <a:gd name="connsiteY1" fmla="*/ 4828 h 57932"/>
                    <a:gd name="connsiteX2" fmla="*/ 118117 w 148048"/>
                    <a:gd name="connsiteY2" fmla="*/ 4828 h 57932"/>
                    <a:gd name="connsiteX3" fmla="*/ 143221 w 148048"/>
                    <a:gd name="connsiteY3" fmla="*/ 53104 h 57932"/>
                  </a:gdLst>
                  <a:ahLst/>
                  <a:cxnLst>
                    <a:cxn ang="0">
                      <a:pos x="connsiteX0" y="connsiteY0"/>
                    </a:cxn>
                    <a:cxn ang="0">
                      <a:pos x="connsiteX1" y="connsiteY1"/>
                    </a:cxn>
                    <a:cxn ang="0">
                      <a:pos x="connsiteX2" y="connsiteY2"/>
                    </a:cxn>
                    <a:cxn ang="0">
                      <a:pos x="connsiteX3" y="connsiteY3"/>
                    </a:cxn>
                  </a:cxnLst>
                  <a:rect l="l" t="t" r="r" b="b"/>
                  <a:pathLst>
                    <a:path w="148048" h="57932">
                      <a:moveTo>
                        <a:pt x="4828" y="53104"/>
                      </a:moveTo>
                      <a:lnTo>
                        <a:pt x="29932" y="4828"/>
                      </a:lnTo>
                      <a:lnTo>
                        <a:pt x="118117" y="4828"/>
                      </a:lnTo>
                      <a:lnTo>
                        <a:pt x="143221" y="53104"/>
                      </a:lnTo>
                    </a:path>
                  </a:pathLst>
                </a:custGeom>
                <a:noFill/>
                <a:ln w="19050" cap="rnd">
                  <a:solidFill>
                    <a:srgbClr val="232F3E"/>
                  </a:solidFill>
                  <a:prstDash val="solid"/>
                  <a:round/>
                </a:ln>
              </p:spPr>
              <p:txBody>
                <a:bodyPr rtlCol="0" anchor="ctr"/>
                <a:lstStyle/>
                <a:p>
                  <a:pPr defTabSz="731520"/>
                  <a:endParaRPr lang="en-US" sz="2880" dirty="0">
                    <a:solidFill>
                      <a:srgbClr val="232F3E"/>
                    </a:solidFill>
                  </a:endParaRPr>
                </a:p>
              </p:txBody>
            </p:sp>
            <p:sp>
              <p:nvSpPr>
                <p:cNvPr id="99" name="Freeform: Shape 138">
                  <a:extLst>
                    <a:ext uri="{FF2B5EF4-FFF2-40B4-BE49-F238E27FC236}">
                      <a16:creationId xmlns:a16="http://schemas.microsoft.com/office/drawing/2014/main" id="{1CA1D17C-D155-F544-8943-CC7365B8C07F}"/>
                    </a:ext>
                  </a:extLst>
                </p:cNvPr>
                <p:cNvSpPr/>
                <p:nvPr/>
              </p:nvSpPr>
              <p:spPr>
                <a:xfrm>
                  <a:off x="8617363" y="5810210"/>
                  <a:ext cx="9655" cy="212417"/>
                </a:xfrm>
                <a:custGeom>
                  <a:avLst/>
                  <a:gdLst>
                    <a:gd name="connsiteX0" fmla="*/ 4828 w 9655"/>
                    <a:gd name="connsiteY0" fmla="*/ 4828 h 212417"/>
                    <a:gd name="connsiteX1" fmla="*/ 4828 w 9655"/>
                    <a:gd name="connsiteY1" fmla="*/ 210164 h 212417"/>
                  </a:gdLst>
                  <a:ahLst/>
                  <a:cxnLst>
                    <a:cxn ang="0">
                      <a:pos x="connsiteX0" y="connsiteY0"/>
                    </a:cxn>
                    <a:cxn ang="0">
                      <a:pos x="connsiteX1" y="connsiteY1"/>
                    </a:cxn>
                  </a:cxnLst>
                  <a:rect l="l" t="t" r="r" b="b"/>
                  <a:pathLst>
                    <a:path w="9655" h="212417">
                      <a:moveTo>
                        <a:pt x="4828" y="4828"/>
                      </a:moveTo>
                      <a:lnTo>
                        <a:pt x="4828" y="210164"/>
                      </a:lnTo>
                    </a:path>
                  </a:pathLst>
                </a:custGeom>
                <a:ln w="19050" cap="flat">
                  <a:solidFill>
                    <a:srgbClr val="232F3E"/>
                  </a:solidFill>
                  <a:prstDash val="solid"/>
                  <a:miter/>
                </a:ln>
              </p:spPr>
              <p:txBody>
                <a:bodyPr rtlCol="0" anchor="ctr"/>
                <a:lstStyle/>
                <a:p>
                  <a:pPr defTabSz="731520"/>
                  <a:endParaRPr lang="en-US" sz="2880" dirty="0">
                    <a:solidFill>
                      <a:srgbClr val="232F3E"/>
                    </a:solidFill>
                  </a:endParaRPr>
                </a:p>
              </p:txBody>
            </p:sp>
            <p:sp>
              <p:nvSpPr>
                <p:cNvPr id="100" name="Freeform: Shape 139">
                  <a:extLst>
                    <a:ext uri="{FF2B5EF4-FFF2-40B4-BE49-F238E27FC236}">
                      <a16:creationId xmlns:a16="http://schemas.microsoft.com/office/drawing/2014/main" id="{2CF892CA-1BAD-744A-BCAC-38222E32A457}"/>
                    </a:ext>
                  </a:extLst>
                </p:cNvPr>
                <p:cNvSpPr/>
                <p:nvPr/>
              </p:nvSpPr>
              <p:spPr>
                <a:xfrm>
                  <a:off x="8098550" y="5846900"/>
                  <a:ext cx="9655" cy="96553"/>
                </a:xfrm>
                <a:custGeom>
                  <a:avLst/>
                  <a:gdLst>
                    <a:gd name="connsiteX0" fmla="*/ 4828 w 9655"/>
                    <a:gd name="connsiteY0" fmla="*/ 4828 h 96553"/>
                    <a:gd name="connsiteX1" fmla="*/ 4828 w 9655"/>
                    <a:gd name="connsiteY1" fmla="*/ 92369 h 96553"/>
                  </a:gdLst>
                  <a:ahLst/>
                  <a:cxnLst>
                    <a:cxn ang="0">
                      <a:pos x="connsiteX0" y="connsiteY0"/>
                    </a:cxn>
                    <a:cxn ang="0">
                      <a:pos x="connsiteX1" y="connsiteY1"/>
                    </a:cxn>
                  </a:cxnLst>
                  <a:rect l="l" t="t" r="r" b="b"/>
                  <a:pathLst>
                    <a:path w="9655" h="96553">
                      <a:moveTo>
                        <a:pt x="4828" y="4828"/>
                      </a:moveTo>
                      <a:lnTo>
                        <a:pt x="4828" y="92369"/>
                      </a:lnTo>
                    </a:path>
                  </a:pathLst>
                </a:custGeom>
                <a:ln w="19050" cap="flat">
                  <a:solidFill>
                    <a:srgbClr val="232F3E"/>
                  </a:solidFill>
                  <a:prstDash val="solid"/>
                  <a:miter/>
                </a:ln>
              </p:spPr>
              <p:txBody>
                <a:bodyPr rtlCol="0" anchor="ctr"/>
                <a:lstStyle/>
                <a:p>
                  <a:pPr defTabSz="731520"/>
                  <a:endParaRPr lang="en-US" sz="2880" dirty="0">
                    <a:solidFill>
                      <a:srgbClr val="232F3E"/>
                    </a:solidFill>
                  </a:endParaRPr>
                </a:p>
              </p:txBody>
            </p:sp>
            <p:sp>
              <p:nvSpPr>
                <p:cNvPr id="101" name="Freeform: Shape 140">
                  <a:extLst>
                    <a:ext uri="{FF2B5EF4-FFF2-40B4-BE49-F238E27FC236}">
                      <a16:creationId xmlns:a16="http://schemas.microsoft.com/office/drawing/2014/main" id="{57F6DC7D-FB71-7544-9887-CE98F1AFF6EB}"/>
                    </a:ext>
                  </a:extLst>
                </p:cNvPr>
                <p:cNvSpPr/>
                <p:nvPr/>
              </p:nvSpPr>
              <p:spPr>
                <a:xfrm>
                  <a:off x="8467062" y="5780279"/>
                  <a:ext cx="125519" cy="25748"/>
                </a:xfrm>
                <a:custGeom>
                  <a:avLst/>
                  <a:gdLst>
                    <a:gd name="connsiteX0" fmla="*/ 115220 w 125519"/>
                    <a:gd name="connsiteY0" fmla="*/ 4828 h 25747"/>
                    <a:gd name="connsiteX1" fmla="*/ 10299 w 125519"/>
                    <a:gd name="connsiteY1" fmla="*/ 4828 h 25747"/>
                    <a:gd name="connsiteX2" fmla="*/ 4828 w 125519"/>
                    <a:gd name="connsiteY2" fmla="*/ 10299 h 25747"/>
                    <a:gd name="connsiteX3" fmla="*/ 4828 w 125519"/>
                    <a:gd name="connsiteY3" fmla="*/ 17380 h 25747"/>
                    <a:gd name="connsiteX4" fmla="*/ 10299 w 125519"/>
                    <a:gd name="connsiteY4" fmla="*/ 22851 h 25747"/>
                    <a:gd name="connsiteX5" fmla="*/ 115220 w 125519"/>
                    <a:gd name="connsiteY5" fmla="*/ 22851 h 25747"/>
                    <a:gd name="connsiteX6" fmla="*/ 120692 w 125519"/>
                    <a:gd name="connsiteY6" fmla="*/ 17380 h 25747"/>
                    <a:gd name="connsiteX7" fmla="*/ 120692 w 125519"/>
                    <a:gd name="connsiteY7" fmla="*/ 10299 h 25747"/>
                    <a:gd name="connsiteX8" fmla="*/ 115220 w 125519"/>
                    <a:gd name="connsiteY8" fmla="*/ 4828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19" h="25747">
                      <a:moveTo>
                        <a:pt x="115220" y="4828"/>
                      </a:moveTo>
                      <a:lnTo>
                        <a:pt x="10299" y="4828"/>
                      </a:lnTo>
                      <a:cubicBezTo>
                        <a:pt x="7081" y="4828"/>
                        <a:pt x="4828" y="7402"/>
                        <a:pt x="4828" y="10299"/>
                      </a:cubicBezTo>
                      <a:lnTo>
                        <a:pt x="4828" y="17380"/>
                      </a:lnTo>
                      <a:cubicBezTo>
                        <a:pt x="4828" y="20598"/>
                        <a:pt x="7402" y="22851"/>
                        <a:pt x="10299" y="22851"/>
                      </a:cubicBezTo>
                      <a:lnTo>
                        <a:pt x="115220" y="22851"/>
                      </a:lnTo>
                      <a:cubicBezTo>
                        <a:pt x="118439" y="22851"/>
                        <a:pt x="120692" y="20276"/>
                        <a:pt x="120692" y="17380"/>
                      </a:cubicBezTo>
                      <a:lnTo>
                        <a:pt x="120692" y="10299"/>
                      </a:lnTo>
                      <a:cubicBezTo>
                        <a:pt x="121014" y="7402"/>
                        <a:pt x="118439" y="4828"/>
                        <a:pt x="115220" y="4828"/>
                      </a:cubicBezTo>
                      <a:close/>
                    </a:path>
                  </a:pathLst>
                </a:custGeom>
                <a:noFill/>
                <a:ln w="19050" cap="rnd">
                  <a:solidFill>
                    <a:srgbClr val="232F3E"/>
                  </a:solidFill>
                  <a:prstDash val="solid"/>
                  <a:round/>
                </a:ln>
              </p:spPr>
              <p:txBody>
                <a:bodyPr rtlCol="0" anchor="ctr"/>
                <a:lstStyle/>
                <a:p>
                  <a:pPr defTabSz="731520"/>
                  <a:endParaRPr lang="en-US" sz="2880" dirty="0">
                    <a:solidFill>
                      <a:srgbClr val="232F3E"/>
                    </a:solidFill>
                  </a:endParaRPr>
                </a:p>
              </p:txBody>
            </p:sp>
          </p:grpSp>
          <p:sp>
            <p:nvSpPr>
              <p:cNvPr id="71" name="Rectangle 70">
                <a:extLst>
                  <a:ext uri="{FF2B5EF4-FFF2-40B4-BE49-F238E27FC236}">
                    <a16:creationId xmlns:a16="http://schemas.microsoft.com/office/drawing/2014/main" id="{D787B851-A691-EA4F-A504-F6E305D0DBA6}"/>
                  </a:ext>
                </a:extLst>
              </p:cNvPr>
              <p:cNvSpPr/>
              <p:nvPr/>
            </p:nvSpPr>
            <p:spPr>
              <a:xfrm rot="5400000">
                <a:off x="1108276" y="1545412"/>
                <a:ext cx="386068" cy="80621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20"/>
                <a:endParaRPr lang="en-US" sz="2880" dirty="0">
                  <a:solidFill>
                    <a:srgbClr val="FFFFFF"/>
                  </a:solidFill>
                </a:endParaRPr>
              </a:p>
            </p:txBody>
          </p:sp>
          <p:grpSp>
            <p:nvGrpSpPr>
              <p:cNvPr id="72" name="Graphic 362">
                <a:extLst>
                  <a:ext uri="{FF2B5EF4-FFF2-40B4-BE49-F238E27FC236}">
                    <a16:creationId xmlns:a16="http://schemas.microsoft.com/office/drawing/2014/main" id="{C585AE2D-95E2-1A4C-8959-A758C920CE18}"/>
                  </a:ext>
                </a:extLst>
              </p:cNvPr>
              <p:cNvGrpSpPr/>
              <p:nvPr/>
            </p:nvGrpSpPr>
            <p:grpSpPr>
              <a:xfrm>
                <a:off x="831295" y="1135639"/>
                <a:ext cx="1688393" cy="1688393"/>
                <a:chOff x="4821333" y="923387"/>
                <a:chExt cx="643689" cy="643689"/>
              </a:xfrm>
            </p:grpSpPr>
            <p:sp>
              <p:nvSpPr>
                <p:cNvPr id="73" name="Freeform: Shape 113">
                  <a:extLst>
                    <a:ext uri="{FF2B5EF4-FFF2-40B4-BE49-F238E27FC236}">
                      <a16:creationId xmlns:a16="http://schemas.microsoft.com/office/drawing/2014/main" id="{E94B06F7-A4F7-FC48-B10F-2A650997FAC3}"/>
                    </a:ext>
                  </a:extLst>
                </p:cNvPr>
                <p:cNvSpPr/>
                <p:nvPr/>
              </p:nvSpPr>
              <p:spPr>
                <a:xfrm>
                  <a:off x="5120327" y="1054378"/>
                  <a:ext cx="228510" cy="160922"/>
                </a:xfrm>
                <a:custGeom>
                  <a:avLst/>
                  <a:gdLst>
                    <a:gd name="connsiteX0" fmla="*/ 4828 w 228509"/>
                    <a:gd name="connsiteY0" fmla="*/ 116508 h 160922"/>
                    <a:gd name="connsiteX1" fmla="*/ 4828 w 228509"/>
                    <a:gd name="connsiteY1" fmla="*/ 15127 h 160922"/>
                    <a:gd name="connsiteX2" fmla="*/ 15127 w 228509"/>
                    <a:gd name="connsiteY2" fmla="*/ 4828 h 160922"/>
                    <a:gd name="connsiteX3" fmla="*/ 214992 w 228509"/>
                    <a:gd name="connsiteY3" fmla="*/ 4828 h 160922"/>
                    <a:gd name="connsiteX4" fmla="*/ 225291 w 228509"/>
                    <a:gd name="connsiteY4" fmla="*/ 15127 h 160922"/>
                    <a:gd name="connsiteX5" fmla="*/ 225291 w 228509"/>
                    <a:gd name="connsiteY5" fmla="*/ 157060 h 16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509" h="160922">
                      <a:moveTo>
                        <a:pt x="4828" y="116508"/>
                      </a:moveTo>
                      <a:lnTo>
                        <a:pt x="4828" y="15127"/>
                      </a:lnTo>
                      <a:cubicBezTo>
                        <a:pt x="4828" y="9333"/>
                        <a:pt x="9333" y="4828"/>
                        <a:pt x="15127" y="4828"/>
                      </a:cubicBezTo>
                      <a:lnTo>
                        <a:pt x="214992" y="4828"/>
                      </a:lnTo>
                      <a:cubicBezTo>
                        <a:pt x="220785" y="4828"/>
                        <a:pt x="225291" y="9333"/>
                        <a:pt x="225291" y="15127"/>
                      </a:cubicBezTo>
                      <a:lnTo>
                        <a:pt x="225291" y="157060"/>
                      </a:ln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74" name="Freeform: Shape 114">
                  <a:extLst>
                    <a:ext uri="{FF2B5EF4-FFF2-40B4-BE49-F238E27FC236}">
                      <a16:creationId xmlns:a16="http://schemas.microsoft.com/office/drawing/2014/main" id="{79035834-F3BC-9341-A9F3-EB73561BBAB2}"/>
                    </a:ext>
                  </a:extLst>
                </p:cNvPr>
                <p:cNvSpPr/>
                <p:nvPr/>
              </p:nvSpPr>
              <p:spPr>
                <a:xfrm>
                  <a:off x="5189201" y="1340819"/>
                  <a:ext cx="86898" cy="9655"/>
                </a:xfrm>
                <a:custGeom>
                  <a:avLst/>
                  <a:gdLst>
                    <a:gd name="connsiteX0" fmla="*/ 84967 w 86898"/>
                    <a:gd name="connsiteY0" fmla="*/ 4828 h 9655"/>
                    <a:gd name="connsiteX1" fmla="*/ 4828 w 86898"/>
                    <a:gd name="connsiteY1" fmla="*/ 4828 h 9655"/>
                  </a:gdLst>
                  <a:ahLst/>
                  <a:cxnLst>
                    <a:cxn ang="0">
                      <a:pos x="connsiteX0" y="connsiteY0"/>
                    </a:cxn>
                    <a:cxn ang="0">
                      <a:pos x="connsiteX1" y="connsiteY1"/>
                    </a:cxn>
                  </a:cxnLst>
                  <a:rect l="l" t="t" r="r" b="b"/>
                  <a:pathLst>
                    <a:path w="86898" h="9655">
                      <a:moveTo>
                        <a:pt x="84967" y="4828"/>
                      </a:moveTo>
                      <a:lnTo>
                        <a:pt x="4828"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75" name="Freeform: Shape 115">
                  <a:extLst>
                    <a:ext uri="{FF2B5EF4-FFF2-40B4-BE49-F238E27FC236}">
                      <a16:creationId xmlns:a16="http://schemas.microsoft.com/office/drawing/2014/main" id="{542E832A-8757-454B-9CB0-6D86EF4868AF}"/>
                    </a:ext>
                  </a:extLst>
                </p:cNvPr>
                <p:cNvSpPr/>
                <p:nvPr/>
              </p:nvSpPr>
              <p:spPr>
                <a:xfrm>
                  <a:off x="5138028" y="1072723"/>
                  <a:ext cx="193107" cy="141612"/>
                </a:xfrm>
                <a:custGeom>
                  <a:avLst/>
                  <a:gdLst>
                    <a:gd name="connsiteX0" fmla="*/ 4828 w 193106"/>
                    <a:gd name="connsiteY0" fmla="*/ 98163 h 141611"/>
                    <a:gd name="connsiteX1" fmla="*/ 4828 w 193106"/>
                    <a:gd name="connsiteY1" fmla="*/ 12552 h 141611"/>
                    <a:gd name="connsiteX2" fmla="*/ 12552 w 193106"/>
                    <a:gd name="connsiteY2" fmla="*/ 4828 h 141611"/>
                    <a:gd name="connsiteX3" fmla="*/ 182164 w 193106"/>
                    <a:gd name="connsiteY3" fmla="*/ 4828 h 141611"/>
                    <a:gd name="connsiteX4" fmla="*/ 189888 w 193106"/>
                    <a:gd name="connsiteY4" fmla="*/ 12552 h 141611"/>
                    <a:gd name="connsiteX5" fmla="*/ 189888 w 193106"/>
                    <a:gd name="connsiteY5" fmla="*/ 139037 h 14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06" h="141611">
                      <a:moveTo>
                        <a:pt x="4828" y="98163"/>
                      </a:moveTo>
                      <a:lnTo>
                        <a:pt x="4828" y="12552"/>
                      </a:lnTo>
                      <a:cubicBezTo>
                        <a:pt x="4828" y="8368"/>
                        <a:pt x="8368" y="4828"/>
                        <a:pt x="12552" y="4828"/>
                      </a:cubicBezTo>
                      <a:lnTo>
                        <a:pt x="182164" y="4828"/>
                      </a:lnTo>
                      <a:cubicBezTo>
                        <a:pt x="186348" y="4828"/>
                        <a:pt x="189888" y="8368"/>
                        <a:pt x="189888" y="12552"/>
                      </a:cubicBezTo>
                      <a:lnTo>
                        <a:pt x="189888" y="139037"/>
                      </a:ln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76" name="Freeform: Shape 116">
                  <a:extLst>
                    <a:ext uri="{FF2B5EF4-FFF2-40B4-BE49-F238E27FC236}">
                      <a16:creationId xmlns:a16="http://schemas.microsoft.com/office/drawing/2014/main" id="{A7B77B38-1462-A74A-A66A-C14D0CBE10E9}"/>
                    </a:ext>
                  </a:extLst>
                </p:cNvPr>
                <p:cNvSpPr/>
                <p:nvPr/>
              </p:nvSpPr>
              <p:spPr>
                <a:xfrm>
                  <a:off x="5189201" y="1288681"/>
                  <a:ext cx="86898" cy="9655"/>
                </a:xfrm>
                <a:custGeom>
                  <a:avLst/>
                  <a:gdLst>
                    <a:gd name="connsiteX0" fmla="*/ 84967 w 86898"/>
                    <a:gd name="connsiteY0" fmla="*/ 4828 h 9655"/>
                    <a:gd name="connsiteX1" fmla="*/ 4828 w 86898"/>
                    <a:gd name="connsiteY1" fmla="*/ 4828 h 9655"/>
                  </a:gdLst>
                  <a:ahLst/>
                  <a:cxnLst>
                    <a:cxn ang="0">
                      <a:pos x="connsiteX0" y="connsiteY0"/>
                    </a:cxn>
                    <a:cxn ang="0">
                      <a:pos x="connsiteX1" y="connsiteY1"/>
                    </a:cxn>
                  </a:cxnLst>
                  <a:rect l="l" t="t" r="r" b="b"/>
                  <a:pathLst>
                    <a:path w="86898" h="9655">
                      <a:moveTo>
                        <a:pt x="84967" y="4828"/>
                      </a:moveTo>
                      <a:lnTo>
                        <a:pt x="4828"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77" name="Freeform: Shape 117">
                  <a:extLst>
                    <a:ext uri="{FF2B5EF4-FFF2-40B4-BE49-F238E27FC236}">
                      <a16:creationId xmlns:a16="http://schemas.microsoft.com/office/drawing/2014/main" id="{62E7CBDE-D35D-D842-AF31-FD01BBACB30D}"/>
                    </a:ext>
                  </a:extLst>
                </p:cNvPr>
                <p:cNvSpPr/>
                <p:nvPr/>
              </p:nvSpPr>
              <p:spPr>
                <a:xfrm>
                  <a:off x="5219133" y="1300589"/>
                  <a:ext cx="32184" cy="32184"/>
                </a:xfrm>
                <a:custGeom>
                  <a:avLst/>
                  <a:gdLst>
                    <a:gd name="connsiteX0" fmla="*/ 29288 w 32184"/>
                    <a:gd name="connsiteY0" fmla="*/ 17058 h 32184"/>
                    <a:gd name="connsiteX1" fmla="*/ 17058 w 32184"/>
                    <a:gd name="connsiteY1" fmla="*/ 29288 h 32184"/>
                    <a:gd name="connsiteX2" fmla="*/ 4828 w 32184"/>
                    <a:gd name="connsiteY2" fmla="*/ 17058 h 32184"/>
                    <a:gd name="connsiteX3" fmla="*/ 17058 w 32184"/>
                    <a:gd name="connsiteY3" fmla="*/ 4828 h 32184"/>
                    <a:gd name="connsiteX4" fmla="*/ 29288 w 32184"/>
                    <a:gd name="connsiteY4" fmla="*/ 17058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9288" y="17058"/>
                      </a:moveTo>
                      <a:cubicBezTo>
                        <a:pt x="29288" y="23812"/>
                        <a:pt x="23812" y="29288"/>
                        <a:pt x="17058" y="29288"/>
                      </a:cubicBezTo>
                      <a:cubicBezTo>
                        <a:pt x="10303" y="29288"/>
                        <a:pt x="4828" y="23812"/>
                        <a:pt x="4828" y="17058"/>
                      </a:cubicBezTo>
                      <a:cubicBezTo>
                        <a:pt x="4828" y="10303"/>
                        <a:pt x="10303" y="4828"/>
                        <a:pt x="17058" y="4828"/>
                      </a:cubicBezTo>
                      <a:cubicBezTo>
                        <a:pt x="23812" y="4828"/>
                        <a:pt x="29288" y="10303"/>
                        <a:pt x="29288" y="17058"/>
                      </a:cubicBez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78" name="Freeform: Shape 118">
                  <a:extLst>
                    <a:ext uri="{FF2B5EF4-FFF2-40B4-BE49-F238E27FC236}">
                      <a16:creationId xmlns:a16="http://schemas.microsoft.com/office/drawing/2014/main" id="{60EA6F65-5B5A-EB46-85AD-E07B7D2B3FD3}"/>
                    </a:ext>
                  </a:extLst>
                </p:cNvPr>
                <p:cNvSpPr/>
                <p:nvPr/>
              </p:nvSpPr>
              <p:spPr>
                <a:xfrm>
                  <a:off x="4846759" y="1401004"/>
                  <a:ext cx="363684" cy="32184"/>
                </a:xfrm>
                <a:custGeom>
                  <a:avLst/>
                  <a:gdLst>
                    <a:gd name="connsiteX0" fmla="*/ 4828 w 363684"/>
                    <a:gd name="connsiteY0" fmla="*/ 4828 h 32184"/>
                    <a:gd name="connsiteX1" fmla="*/ 4828 w 363684"/>
                    <a:gd name="connsiteY1" fmla="*/ 22529 h 32184"/>
                    <a:gd name="connsiteX2" fmla="*/ 6115 w 363684"/>
                    <a:gd name="connsiteY2" fmla="*/ 23495 h 32184"/>
                    <a:gd name="connsiteX3" fmla="*/ 26069 w 363684"/>
                    <a:gd name="connsiteY3" fmla="*/ 30253 h 32184"/>
                    <a:gd name="connsiteX4" fmla="*/ 343086 w 363684"/>
                    <a:gd name="connsiteY4" fmla="*/ 30253 h 32184"/>
                    <a:gd name="connsiteX5" fmla="*/ 359500 w 363684"/>
                    <a:gd name="connsiteY5" fmla="*/ 24460 h 32184"/>
                    <a:gd name="connsiteX6" fmla="*/ 361753 w 363684"/>
                    <a:gd name="connsiteY6" fmla="*/ 22529 h 32184"/>
                    <a:gd name="connsiteX7" fmla="*/ 361753 w 363684"/>
                    <a:gd name="connsiteY7" fmla="*/ 4828 h 32184"/>
                    <a:gd name="connsiteX8" fmla="*/ 4828 w 363684"/>
                    <a:gd name="connsiteY8" fmla="*/ 4828 h 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684" h="32184">
                      <a:moveTo>
                        <a:pt x="4828" y="4828"/>
                      </a:moveTo>
                      <a:lnTo>
                        <a:pt x="4828" y="22529"/>
                      </a:lnTo>
                      <a:lnTo>
                        <a:pt x="6115" y="23495"/>
                      </a:lnTo>
                      <a:cubicBezTo>
                        <a:pt x="11908" y="27679"/>
                        <a:pt x="18989" y="30253"/>
                        <a:pt x="26069" y="30253"/>
                      </a:cubicBezTo>
                      <a:lnTo>
                        <a:pt x="343086" y="30253"/>
                      </a:lnTo>
                      <a:cubicBezTo>
                        <a:pt x="349201" y="30253"/>
                        <a:pt x="354994" y="28322"/>
                        <a:pt x="359500" y="24460"/>
                      </a:cubicBezTo>
                      <a:lnTo>
                        <a:pt x="361753" y="22529"/>
                      </a:lnTo>
                      <a:lnTo>
                        <a:pt x="361753" y="4828"/>
                      </a:lnTo>
                      <a:lnTo>
                        <a:pt x="4828" y="4828"/>
                      </a:ln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79" name="Freeform: Shape 119">
                  <a:extLst>
                    <a:ext uri="{FF2B5EF4-FFF2-40B4-BE49-F238E27FC236}">
                      <a16:creationId xmlns:a16="http://schemas.microsoft.com/office/drawing/2014/main" id="{A8A037FB-75EC-C04C-988F-667B767F132C}"/>
                    </a:ext>
                  </a:extLst>
                </p:cNvPr>
                <p:cNvSpPr/>
                <p:nvPr/>
              </p:nvSpPr>
              <p:spPr>
                <a:xfrm>
                  <a:off x="4896966" y="1200817"/>
                  <a:ext cx="267131" cy="186670"/>
                </a:xfrm>
                <a:custGeom>
                  <a:avLst/>
                  <a:gdLst>
                    <a:gd name="connsiteX0" fmla="*/ 264556 w 267130"/>
                    <a:gd name="connsiteY0" fmla="*/ 176049 h 186669"/>
                    <a:gd name="connsiteX1" fmla="*/ 257476 w 267130"/>
                    <a:gd name="connsiteY1" fmla="*/ 183130 h 186669"/>
                    <a:gd name="connsiteX2" fmla="*/ 11908 w 267130"/>
                    <a:gd name="connsiteY2" fmla="*/ 183130 h 186669"/>
                    <a:gd name="connsiteX3" fmla="*/ 4828 w 267130"/>
                    <a:gd name="connsiteY3" fmla="*/ 176049 h 186669"/>
                    <a:gd name="connsiteX4" fmla="*/ 4828 w 267130"/>
                    <a:gd name="connsiteY4" fmla="*/ 11908 h 186669"/>
                    <a:gd name="connsiteX5" fmla="*/ 11908 w 267130"/>
                    <a:gd name="connsiteY5" fmla="*/ 4828 h 186669"/>
                    <a:gd name="connsiteX6" fmla="*/ 255866 w 267130"/>
                    <a:gd name="connsiteY6" fmla="*/ 4828 h 186669"/>
                    <a:gd name="connsiteX7" fmla="*/ 262947 w 267130"/>
                    <a:gd name="connsiteY7" fmla="*/ 11908 h 186669"/>
                    <a:gd name="connsiteX8" fmla="*/ 264556 w 267130"/>
                    <a:gd name="connsiteY8" fmla="*/ 176049 h 18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130" h="186669">
                      <a:moveTo>
                        <a:pt x="264556" y="176049"/>
                      </a:moveTo>
                      <a:cubicBezTo>
                        <a:pt x="264556" y="179911"/>
                        <a:pt x="261338" y="183130"/>
                        <a:pt x="257476" y="183130"/>
                      </a:cubicBezTo>
                      <a:lnTo>
                        <a:pt x="11908" y="183130"/>
                      </a:lnTo>
                      <a:cubicBezTo>
                        <a:pt x="8046" y="183130"/>
                        <a:pt x="4828" y="179911"/>
                        <a:pt x="4828" y="176049"/>
                      </a:cubicBezTo>
                      <a:lnTo>
                        <a:pt x="4828" y="11908"/>
                      </a:lnTo>
                      <a:cubicBezTo>
                        <a:pt x="4828" y="8046"/>
                        <a:pt x="8046" y="4828"/>
                        <a:pt x="11908" y="4828"/>
                      </a:cubicBezTo>
                      <a:lnTo>
                        <a:pt x="255866" y="4828"/>
                      </a:lnTo>
                      <a:cubicBezTo>
                        <a:pt x="259729" y="4828"/>
                        <a:pt x="262947" y="8046"/>
                        <a:pt x="262947" y="11908"/>
                      </a:cubicBezTo>
                      <a:lnTo>
                        <a:pt x="264556" y="176049"/>
                      </a:ln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80" name="Freeform: Shape 120">
                  <a:extLst>
                    <a:ext uri="{FF2B5EF4-FFF2-40B4-BE49-F238E27FC236}">
                      <a16:creationId xmlns:a16="http://schemas.microsoft.com/office/drawing/2014/main" id="{8750A8BF-44AE-5344-95F9-CBD30D8C3D0D}"/>
                    </a:ext>
                  </a:extLst>
                </p:cNvPr>
                <p:cNvSpPr/>
                <p:nvPr/>
              </p:nvSpPr>
              <p:spPr>
                <a:xfrm>
                  <a:off x="4877978" y="1184081"/>
                  <a:ext cx="302534" cy="225291"/>
                </a:xfrm>
                <a:custGeom>
                  <a:avLst/>
                  <a:gdLst>
                    <a:gd name="connsiteX0" fmla="*/ 300281 w 302533"/>
                    <a:gd name="connsiteY0" fmla="*/ 213705 h 225291"/>
                    <a:gd name="connsiteX1" fmla="*/ 293200 w 302533"/>
                    <a:gd name="connsiteY1" fmla="*/ 220785 h 225291"/>
                    <a:gd name="connsiteX2" fmla="*/ 11908 w 302533"/>
                    <a:gd name="connsiteY2" fmla="*/ 220785 h 225291"/>
                    <a:gd name="connsiteX3" fmla="*/ 4828 w 302533"/>
                    <a:gd name="connsiteY3" fmla="*/ 213705 h 225291"/>
                    <a:gd name="connsiteX4" fmla="*/ 4828 w 302533"/>
                    <a:gd name="connsiteY4" fmla="*/ 11908 h 225291"/>
                    <a:gd name="connsiteX5" fmla="*/ 11908 w 302533"/>
                    <a:gd name="connsiteY5" fmla="*/ 4828 h 225291"/>
                    <a:gd name="connsiteX6" fmla="*/ 292879 w 302533"/>
                    <a:gd name="connsiteY6" fmla="*/ 4828 h 225291"/>
                    <a:gd name="connsiteX7" fmla="*/ 299959 w 302533"/>
                    <a:gd name="connsiteY7" fmla="*/ 11908 h 225291"/>
                    <a:gd name="connsiteX8" fmla="*/ 299959 w 302533"/>
                    <a:gd name="connsiteY8" fmla="*/ 213705 h 22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533" h="225291">
                      <a:moveTo>
                        <a:pt x="300281" y="213705"/>
                      </a:moveTo>
                      <a:cubicBezTo>
                        <a:pt x="300281" y="217567"/>
                        <a:pt x="297062" y="220785"/>
                        <a:pt x="293200" y="220785"/>
                      </a:cubicBezTo>
                      <a:lnTo>
                        <a:pt x="11908" y="220785"/>
                      </a:lnTo>
                      <a:cubicBezTo>
                        <a:pt x="8046" y="220785"/>
                        <a:pt x="4828" y="217567"/>
                        <a:pt x="4828" y="213705"/>
                      </a:cubicBezTo>
                      <a:lnTo>
                        <a:pt x="4828" y="11908"/>
                      </a:lnTo>
                      <a:cubicBezTo>
                        <a:pt x="4828" y="8046"/>
                        <a:pt x="8046" y="4828"/>
                        <a:pt x="11908" y="4828"/>
                      </a:cubicBezTo>
                      <a:lnTo>
                        <a:pt x="292879" y="4828"/>
                      </a:lnTo>
                      <a:cubicBezTo>
                        <a:pt x="296741" y="4828"/>
                        <a:pt x="299959" y="8046"/>
                        <a:pt x="299959" y="11908"/>
                      </a:cubicBezTo>
                      <a:lnTo>
                        <a:pt x="299959" y="213705"/>
                      </a:lnTo>
                      <a:close/>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81" name="Freeform: Shape 121">
                  <a:extLst>
                    <a:ext uri="{FF2B5EF4-FFF2-40B4-BE49-F238E27FC236}">
                      <a16:creationId xmlns:a16="http://schemas.microsoft.com/office/drawing/2014/main" id="{EF969D78-92DA-EE4E-9A6F-679C2222EC7E}"/>
                    </a:ext>
                  </a:extLst>
                </p:cNvPr>
                <p:cNvSpPr/>
                <p:nvPr/>
              </p:nvSpPr>
              <p:spPr>
                <a:xfrm>
                  <a:off x="5285111" y="1221415"/>
                  <a:ext cx="112646" cy="212417"/>
                </a:xfrm>
                <a:custGeom>
                  <a:avLst/>
                  <a:gdLst>
                    <a:gd name="connsiteX0" fmla="*/ 108462 w 112645"/>
                    <a:gd name="connsiteY0" fmla="*/ 35725 h 212417"/>
                    <a:gd name="connsiteX1" fmla="*/ 108462 w 112645"/>
                    <a:gd name="connsiteY1" fmla="*/ 22529 h 212417"/>
                    <a:gd name="connsiteX2" fmla="*/ 90760 w 112645"/>
                    <a:gd name="connsiteY2" fmla="*/ 4828 h 212417"/>
                    <a:gd name="connsiteX3" fmla="*/ 22529 w 112645"/>
                    <a:gd name="connsiteY3" fmla="*/ 4828 h 212417"/>
                    <a:gd name="connsiteX4" fmla="*/ 4828 w 112645"/>
                    <a:gd name="connsiteY4" fmla="*/ 22529 h 212417"/>
                    <a:gd name="connsiteX5" fmla="*/ 4828 w 112645"/>
                    <a:gd name="connsiteY5" fmla="*/ 35725 h 212417"/>
                    <a:gd name="connsiteX6" fmla="*/ 4828 w 112645"/>
                    <a:gd name="connsiteY6" fmla="*/ 185061 h 212417"/>
                    <a:gd name="connsiteX7" fmla="*/ 4828 w 112645"/>
                    <a:gd name="connsiteY7" fmla="*/ 195681 h 212417"/>
                    <a:gd name="connsiteX8" fmla="*/ 22529 w 112645"/>
                    <a:gd name="connsiteY8" fmla="*/ 209199 h 212417"/>
                    <a:gd name="connsiteX9" fmla="*/ 90760 w 112645"/>
                    <a:gd name="connsiteY9" fmla="*/ 209199 h 212417"/>
                    <a:gd name="connsiteX10" fmla="*/ 108462 w 112645"/>
                    <a:gd name="connsiteY10" fmla="*/ 195681 h 212417"/>
                    <a:gd name="connsiteX11" fmla="*/ 108462 w 112645"/>
                    <a:gd name="connsiteY11" fmla="*/ 185061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645" h="212417">
                      <a:moveTo>
                        <a:pt x="108462" y="35725"/>
                      </a:moveTo>
                      <a:lnTo>
                        <a:pt x="108462" y="22529"/>
                      </a:lnTo>
                      <a:cubicBezTo>
                        <a:pt x="108462" y="12874"/>
                        <a:pt x="100415" y="4828"/>
                        <a:pt x="90760" y="4828"/>
                      </a:cubicBezTo>
                      <a:lnTo>
                        <a:pt x="22529" y="4828"/>
                      </a:lnTo>
                      <a:cubicBezTo>
                        <a:pt x="12874" y="4828"/>
                        <a:pt x="4828" y="12874"/>
                        <a:pt x="4828" y="22529"/>
                      </a:cubicBezTo>
                      <a:lnTo>
                        <a:pt x="4828" y="35725"/>
                      </a:lnTo>
                      <a:lnTo>
                        <a:pt x="4828" y="185061"/>
                      </a:lnTo>
                      <a:lnTo>
                        <a:pt x="4828" y="195681"/>
                      </a:lnTo>
                      <a:cubicBezTo>
                        <a:pt x="4828" y="205337"/>
                        <a:pt x="12874" y="209199"/>
                        <a:pt x="22529" y="209199"/>
                      </a:cubicBezTo>
                      <a:lnTo>
                        <a:pt x="90760" y="209199"/>
                      </a:lnTo>
                      <a:cubicBezTo>
                        <a:pt x="100415" y="209199"/>
                        <a:pt x="108462" y="205337"/>
                        <a:pt x="108462" y="195681"/>
                      </a:cubicBezTo>
                      <a:lnTo>
                        <a:pt x="108462" y="185061"/>
                      </a:ln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82" name="Freeform: Shape 122">
                  <a:extLst>
                    <a:ext uri="{FF2B5EF4-FFF2-40B4-BE49-F238E27FC236}">
                      <a16:creationId xmlns:a16="http://schemas.microsoft.com/office/drawing/2014/main" id="{55C8D1CB-C8A1-F44F-BD5E-D9E3222DEB05}"/>
                    </a:ext>
                  </a:extLst>
                </p:cNvPr>
                <p:cNvSpPr/>
                <p:nvPr/>
              </p:nvSpPr>
              <p:spPr>
                <a:xfrm>
                  <a:off x="5329847" y="1237185"/>
                  <a:ext cx="35403" cy="9655"/>
                </a:xfrm>
                <a:custGeom>
                  <a:avLst/>
                  <a:gdLst>
                    <a:gd name="connsiteX0" fmla="*/ 30575 w 35402"/>
                    <a:gd name="connsiteY0" fmla="*/ 4828 h 9655"/>
                    <a:gd name="connsiteX1" fmla="*/ 4828 w 35402"/>
                    <a:gd name="connsiteY1" fmla="*/ 4828 h 9655"/>
                  </a:gdLst>
                  <a:ahLst/>
                  <a:cxnLst>
                    <a:cxn ang="0">
                      <a:pos x="connsiteX0" y="connsiteY0"/>
                    </a:cxn>
                    <a:cxn ang="0">
                      <a:pos x="connsiteX1" y="connsiteY1"/>
                    </a:cxn>
                  </a:cxnLst>
                  <a:rect l="l" t="t" r="r" b="b"/>
                  <a:pathLst>
                    <a:path w="35402" h="9655">
                      <a:moveTo>
                        <a:pt x="30575" y="4828"/>
                      </a:moveTo>
                      <a:lnTo>
                        <a:pt x="4828" y="4828"/>
                      </a:lnTo>
                    </a:path>
                  </a:pathLst>
                </a:custGeom>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83" name="Freeform: Shape 123">
                  <a:extLst>
                    <a:ext uri="{FF2B5EF4-FFF2-40B4-BE49-F238E27FC236}">
                      <a16:creationId xmlns:a16="http://schemas.microsoft.com/office/drawing/2014/main" id="{0E91D744-A504-1A44-9F0F-C146859BC85D}"/>
                    </a:ext>
                  </a:extLst>
                </p:cNvPr>
                <p:cNvSpPr/>
                <p:nvPr/>
              </p:nvSpPr>
              <p:spPr>
                <a:xfrm>
                  <a:off x="5316652" y="1233967"/>
                  <a:ext cx="16092" cy="16092"/>
                </a:xfrm>
                <a:custGeom>
                  <a:avLst/>
                  <a:gdLst>
                    <a:gd name="connsiteX0" fmla="*/ 11265 w 16092"/>
                    <a:gd name="connsiteY0" fmla="*/ 8046 h 16092"/>
                    <a:gd name="connsiteX1" fmla="*/ 8046 w 16092"/>
                    <a:gd name="connsiteY1" fmla="*/ 11265 h 16092"/>
                    <a:gd name="connsiteX2" fmla="*/ 4828 w 16092"/>
                    <a:gd name="connsiteY2" fmla="*/ 8046 h 16092"/>
                    <a:gd name="connsiteX3" fmla="*/ 8046 w 16092"/>
                    <a:gd name="connsiteY3" fmla="*/ 4828 h 16092"/>
                    <a:gd name="connsiteX4" fmla="*/ 11265 w 16092"/>
                    <a:gd name="connsiteY4" fmla="*/ 8046 h 1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 h="16092">
                      <a:moveTo>
                        <a:pt x="11265" y="8046"/>
                      </a:moveTo>
                      <a:cubicBezTo>
                        <a:pt x="11265" y="9824"/>
                        <a:pt x="9824" y="11265"/>
                        <a:pt x="8046" y="11265"/>
                      </a:cubicBezTo>
                      <a:cubicBezTo>
                        <a:pt x="6269" y="11265"/>
                        <a:pt x="4828" y="9824"/>
                        <a:pt x="4828" y="8046"/>
                      </a:cubicBezTo>
                      <a:cubicBezTo>
                        <a:pt x="4828" y="6269"/>
                        <a:pt x="6269" y="4828"/>
                        <a:pt x="8046" y="4828"/>
                      </a:cubicBezTo>
                      <a:cubicBezTo>
                        <a:pt x="9824" y="4828"/>
                        <a:pt x="11265" y="6269"/>
                        <a:pt x="11265" y="8046"/>
                      </a:cubicBezTo>
                      <a:close/>
                    </a:path>
                  </a:pathLst>
                </a:custGeom>
                <a:solidFill>
                  <a:srgbClr val="879196"/>
                </a:solidFill>
                <a:ln w="19050" cap="flat">
                  <a:solidFill>
                    <a:srgbClr val="232F3E"/>
                  </a:solidFill>
                  <a:prstDash val="solid"/>
                  <a:miter/>
                </a:ln>
              </p:spPr>
              <p:txBody>
                <a:bodyPr rtlCol="0" anchor="ctr"/>
                <a:lstStyle/>
                <a:p>
                  <a:pPr defTabSz="731520"/>
                  <a:endParaRPr lang="en-US" sz="2880" dirty="0">
                    <a:solidFill>
                      <a:srgbClr val="232F3E"/>
                    </a:solidFill>
                  </a:endParaRPr>
                </a:p>
              </p:txBody>
            </p:sp>
            <p:sp>
              <p:nvSpPr>
                <p:cNvPr id="84" name="Freeform: Shape 124">
                  <a:extLst>
                    <a:ext uri="{FF2B5EF4-FFF2-40B4-BE49-F238E27FC236}">
                      <a16:creationId xmlns:a16="http://schemas.microsoft.com/office/drawing/2014/main" id="{4C2BE9D2-9708-D84E-BC59-B788D6AF0DBD}"/>
                    </a:ext>
                  </a:extLst>
                </p:cNvPr>
                <p:cNvSpPr/>
                <p:nvPr/>
              </p:nvSpPr>
              <p:spPr>
                <a:xfrm>
                  <a:off x="5285111" y="1251990"/>
                  <a:ext cx="112646" cy="32184"/>
                </a:xfrm>
                <a:custGeom>
                  <a:avLst/>
                  <a:gdLst>
                    <a:gd name="connsiteX0" fmla="*/ 4828 w 112645"/>
                    <a:gd name="connsiteY0" fmla="*/ 4828 h 32184"/>
                    <a:gd name="connsiteX1" fmla="*/ 108462 w 112645"/>
                    <a:gd name="connsiteY1" fmla="*/ 4828 h 32184"/>
                    <a:gd name="connsiteX2" fmla="*/ 108462 w 112645"/>
                    <a:gd name="connsiteY2" fmla="*/ 28322 h 32184"/>
                  </a:gdLst>
                  <a:ahLst/>
                  <a:cxnLst>
                    <a:cxn ang="0">
                      <a:pos x="connsiteX0" y="connsiteY0"/>
                    </a:cxn>
                    <a:cxn ang="0">
                      <a:pos x="connsiteX1" y="connsiteY1"/>
                    </a:cxn>
                    <a:cxn ang="0">
                      <a:pos x="connsiteX2" y="connsiteY2"/>
                    </a:cxn>
                  </a:cxnLst>
                  <a:rect l="l" t="t" r="r" b="b"/>
                  <a:pathLst>
                    <a:path w="112645" h="32184">
                      <a:moveTo>
                        <a:pt x="4828" y="4828"/>
                      </a:moveTo>
                      <a:lnTo>
                        <a:pt x="108462" y="4828"/>
                      </a:lnTo>
                      <a:lnTo>
                        <a:pt x="108462" y="28322"/>
                      </a:ln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85" name="Freeform: Shape 125">
                  <a:extLst>
                    <a:ext uri="{FF2B5EF4-FFF2-40B4-BE49-F238E27FC236}">
                      <a16:creationId xmlns:a16="http://schemas.microsoft.com/office/drawing/2014/main" id="{72DE2774-B418-7743-8723-F1575673C5E8}"/>
                    </a:ext>
                  </a:extLst>
                </p:cNvPr>
                <p:cNvSpPr/>
                <p:nvPr/>
              </p:nvSpPr>
              <p:spPr>
                <a:xfrm>
                  <a:off x="5285111" y="1379441"/>
                  <a:ext cx="112646" cy="28966"/>
                </a:xfrm>
                <a:custGeom>
                  <a:avLst/>
                  <a:gdLst>
                    <a:gd name="connsiteX0" fmla="*/ 4828 w 112645"/>
                    <a:gd name="connsiteY0" fmla="*/ 26713 h 28966"/>
                    <a:gd name="connsiteX1" fmla="*/ 108462 w 112645"/>
                    <a:gd name="connsiteY1" fmla="*/ 26713 h 28966"/>
                    <a:gd name="connsiteX2" fmla="*/ 108462 w 112645"/>
                    <a:gd name="connsiteY2" fmla="*/ 4828 h 28966"/>
                  </a:gdLst>
                  <a:ahLst/>
                  <a:cxnLst>
                    <a:cxn ang="0">
                      <a:pos x="connsiteX0" y="connsiteY0"/>
                    </a:cxn>
                    <a:cxn ang="0">
                      <a:pos x="connsiteX1" y="connsiteY1"/>
                    </a:cxn>
                    <a:cxn ang="0">
                      <a:pos x="connsiteX2" y="connsiteY2"/>
                    </a:cxn>
                  </a:cxnLst>
                  <a:rect l="l" t="t" r="r" b="b"/>
                  <a:pathLst>
                    <a:path w="112645" h="28966">
                      <a:moveTo>
                        <a:pt x="4828" y="26713"/>
                      </a:moveTo>
                      <a:lnTo>
                        <a:pt x="108462" y="26713"/>
                      </a:lnTo>
                      <a:lnTo>
                        <a:pt x="108462" y="4828"/>
                      </a:lnTo>
                    </a:path>
                  </a:pathLst>
                </a:custGeom>
                <a:noFill/>
                <a:ln w="19050" cap="flat">
                  <a:solidFill>
                    <a:srgbClr val="232F3E"/>
                  </a:solidFill>
                  <a:prstDash val="solid"/>
                  <a:round/>
                </a:ln>
              </p:spPr>
              <p:txBody>
                <a:bodyPr rtlCol="0" anchor="ctr"/>
                <a:lstStyle/>
                <a:p>
                  <a:pPr defTabSz="731520"/>
                  <a:endParaRPr lang="en-US" sz="2880" dirty="0">
                    <a:solidFill>
                      <a:srgbClr val="232F3E"/>
                    </a:solidFill>
                  </a:endParaRPr>
                </a:p>
              </p:txBody>
            </p:sp>
            <p:sp>
              <p:nvSpPr>
                <p:cNvPr id="86" name="Freeform: Shape 126">
                  <a:extLst>
                    <a:ext uri="{FF2B5EF4-FFF2-40B4-BE49-F238E27FC236}">
                      <a16:creationId xmlns:a16="http://schemas.microsoft.com/office/drawing/2014/main" id="{93DA492A-BA4D-D941-9B53-7EE7B31E613F}"/>
                    </a:ext>
                  </a:extLst>
                </p:cNvPr>
                <p:cNvSpPr/>
                <p:nvPr/>
              </p:nvSpPr>
              <p:spPr>
                <a:xfrm>
                  <a:off x="5351089" y="1280956"/>
                  <a:ext cx="86898" cy="96553"/>
                </a:xfrm>
                <a:custGeom>
                  <a:avLst/>
                  <a:gdLst>
                    <a:gd name="connsiteX0" fmla="*/ 53104 w 86898"/>
                    <a:gd name="connsiteY0" fmla="*/ 45702 h 96553"/>
                    <a:gd name="connsiteX1" fmla="*/ 80461 w 86898"/>
                    <a:gd name="connsiteY1" fmla="*/ 78530 h 96553"/>
                    <a:gd name="connsiteX2" fmla="*/ 63403 w 86898"/>
                    <a:gd name="connsiteY2" fmla="*/ 92369 h 96553"/>
                    <a:gd name="connsiteX3" fmla="*/ 36047 w 86898"/>
                    <a:gd name="connsiteY3" fmla="*/ 59863 h 96553"/>
                    <a:gd name="connsiteX4" fmla="*/ 23816 w 86898"/>
                    <a:gd name="connsiteY4" fmla="*/ 88507 h 96553"/>
                    <a:gd name="connsiteX5" fmla="*/ 4828 w 86898"/>
                    <a:gd name="connsiteY5" fmla="*/ 4828 h 96553"/>
                    <a:gd name="connsiteX6" fmla="*/ 83680 w 86898"/>
                    <a:gd name="connsiteY6" fmla="*/ 38621 h 96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98" h="96553">
                      <a:moveTo>
                        <a:pt x="53104" y="45702"/>
                      </a:moveTo>
                      <a:lnTo>
                        <a:pt x="80461" y="78530"/>
                      </a:lnTo>
                      <a:lnTo>
                        <a:pt x="63403" y="92369"/>
                      </a:lnTo>
                      <a:lnTo>
                        <a:pt x="36047" y="59863"/>
                      </a:lnTo>
                      <a:lnTo>
                        <a:pt x="23816" y="88507"/>
                      </a:lnTo>
                      <a:lnTo>
                        <a:pt x="4828" y="4828"/>
                      </a:lnTo>
                      <a:lnTo>
                        <a:pt x="83680" y="38621"/>
                      </a:ln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grpSp>
        </p:grpSp>
        <p:grpSp>
          <p:nvGrpSpPr>
            <p:cNvPr id="60" name="Group 59">
              <a:extLst>
                <a:ext uri="{FF2B5EF4-FFF2-40B4-BE49-F238E27FC236}">
                  <a16:creationId xmlns:a16="http://schemas.microsoft.com/office/drawing/2014/main" id="{5862BED2-5D5E-D24F-9433-48C32E59E453}"/>
                </a:ext>
              </a:extLst>
            </p:cNvPr>
            <p:cNvGrpSpPr/>
            <p:nvPr/>
          </p:nvGrpSpPr>
          <p:grpSpPr>
            <a:xfrm>
              <a:off x="352248" y="1831209"/>
              <a:ext cx="404860" cy="219298"/>
              <a:chOff x="98270" y="2089342"/>
              <a:chExt cx="526856" cy="285379"/>
            </a:xfrm>
          </p:grpSpPr>
          <p:sp>
            <p:nvSpPr>
              <p:cNvPr id="61" name="Freeform: Shape 79">
                <a:extLst>
                  <a:ext uri="{FF2B5EF4-FFF2-40B4-BE49-F238E27FC236}">
                    <a16:creationId xmlns:a16="http://schemas.microsoft.com/office/drawing/2014/main" id="{D54CCC4D-357B-9B42-BA8A-308F75A27561}"/>
                  </a:ext>
                </a:extLst>
              </p:cNvPr>
              <p:cNvSpPr/>
              <p:nvPr/>
            </p:nvSpPr>
            <p:spPr>
              <a:xfrm>
                <a:off x="98270" y="2089342"/>
                <a:ext cx="526856" cy="285379"/>
              </a:xfrm>
              <a:custGeom>
                <a:avLst/>
                <a:gdLst>
                  <a:gd name="connsiteX0" fmla="*/ 21354 w 231728"/>
                  <a:gd name="connsiteY0" fmla="*/ 120370 h 125519"/>
                  <a:gd name="connsiteX1" fmla="*/ 25538 w 231728"/>
                  <a:gd name="connsiteY1" fmla="*/ 120692 h 125519"/>
                  <a:gd name="connsiteX2" fmla="*/ 40343 w 231728"/>
                  <a:gd name="connsiteY2" fmla="*/ 114577 h 125519"/>
                  <a:gd name="connsiteX3" fmla="*/ 64803 w 231728"/>
                  <a:gd name="connsiteY3" fmla="*/ 90116 h 125519"/>
                  <a:gd name="connsiteX4" fmla="*/ 165863 w 231728"/>
                  <a:gd name="connsiteY4" fmla="*/ 90116 h 125519"/>
                  <a:gd name="connsiteX5" fmla="*/ 191288 w 231728"/>
                  <a:gd name="connsiteY5" fmla="*/ 114577 h 125519"/>
                  <a:gd name="connsiteX6" fmla="*/ 210277 w 231728"/>
                  <a:gd name="connsiteY6" fmla="*/ 120048 h 125519"/>
                  <a:gd name="connsiteX7" fmla="*/ 226691 w 231728"/>
                  <a:gd name="connsiteY7" fmla="*/ 103312 h 125519"/>
                  <a:gd name="connsiteX8" fmla="*/ 223795 w 231728"/>
                  <a:gd name="connsiteY8" fmla="*/ 87864 h 125519"/>
                  <a:gd name="connsiteX9" fmla="*/ 223473 w 231728"/>
                  <a:gd name="connsiteY9" fmla="*/ 87542 h 125519"/>
                  <a:gd name="connsiteX10" fmla="*/ 183242 w 231728"/>
                  <a:gd name="connsiteY10" fmla="*/ 19633 h 125519"/>
                  <a:gd name="connsiteX11" fmla="*/ 183242 w 231728"/>
                  <a:gd name="connsiteY11" fmla="*/ 19311 h 125519"/>
                  <a:gd name="connsiteX12" fmla="*/ 155885 w 231728"/>
                  <a:gd name="connsiteY12" fmla="*/ 4828 h 125519"/>
                  <a:gd name="connsiteX13" fmla="*/ 129816 w 231728"/>
                  <a:gd name="connsiteY13" fmla="*/ 17701 h 125519"/>
                  <a:gd name="connsiteX14" fmla="*/ 100850 w 231728"/>
                  <a:gd name="connsiteY14" fmla="*/ 17701 h 125519"/>
                  <a:gd name="connsiteX15" fmla="*/ 74781 w 231728"/>
                  <a:gd name="connsiteY15" fmla="*/ 4828 h 125519"/>
                  <a:gd name="connsiteX16" fmla="*/ 47424 w 231728"/>
                  <a:gd name="connsiteY16" fmla="*/ 19311 h 125519"/>
                  <a:gd name="connsiteX17" fmla="*/ 47424 w 231728"/>
                  <a:gd name="connsiteY17" fmla="*/ 19633 h 125519"/>
                  <a:gd name="connsiteX18" fmla="*/ 7515 w 231728"/>
                  <a:gd name="connsiteY18" fmla="*/ 88829 h 125519"/>
                  <a:gd name="connsiteX19" fmla="*/ 7193 w 231728"/>
                  <a:gd name="connsiteY19" fmla="*/ 90116 h 125519"/>
                  <a:gd name="connsiteX20" fmla="*/ 5262 w 231728"/>
                  <a:gd name="connsiteY20" fmla="*/ 104278 h 125519"/>
                  <a:gd name="connsiteX21" fmla="*/ 21354 w 231728"/>
                  <a:gd name="connsiteY21" fmla="*/ 120370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728" h="125519">
                    <a:moveTo>
                      <a:pt x="21354" y="120370"/>
                    </a:moveTo>
                    <a:cubicBezTo>
                      <a:pt x="22642" y="120692"/>
                      <a:pt x="24251" y="120692"/>
                      <a:pt x="25538" y="120692"/>
                    </a:cubicBezTo>
                    <a:cubicBezTo>
                      <a:pt x="31010" y="120692"/>
                      <a:pt x="36159" y="118439"/>
                      <a:pt x="40343" y="114577"/>
                    </a:cubicBezTo>
                    <a:lnTo>
                      <a:pt x="64803" y="90116"/>
                    </a:lnTo>
                    <a:lnTo>
                      <a:pt x="165863" y="90116"/>
                    </a:lnTo>
                    <a:lnTo>
                      <a:pt x="191288" y="114577"/>
                    </a:lnTo>
                    <a:cubicBezTo>
                      <a:pt x="196438" y="119404"/>
                      <a:pt x="203197" y="121657"/>
                      <a:pt x="210277" y="120048"/>
                    </a:cubicBezTo>
                    <a:cubicBezTo>
                      <a:pt x="218645" y="118439"/>
                      <a:pt x="225404" y="111680"/>
                      <a:pt x="226691" y="103312"/>
                    </a:cubicBezTo>
                    <a:cubicBezTo>
                      <a:pt x="227657" y="97841"/>
                      <a:pt x="226691" y="92369"/>
                      <a:pt x="223795" y="87864"/>
                    </a:cubicBezTo>
                    <a:cubicBezTo>
                      <a:pt x="223795" y="87864"/>
                      <a:pt x="223795" y="87542"/>
                      <a:pt x="223473" y="87542"/>
                    </a:cubicBezTo>
                    <a:lnTo>
                      <a:pt x="183242" y="19633"/>
                    </a:lnTo>
                    <a:cubicBezTo>
                      <a:pt x="183242" y="19633"/>
                      <a:pt x="183242" y="19633"/>
                      <a:pt x="183242" y="19311"/>
                    </a:cubicBezTo>
                    <a:cubicBezTo>
                      <a:pt x="177127" y="10299"/>
                      <a:pt x="166828" y="4828"/>
                      <a:pt x="155885" y="4828"/>
                    </a:cubicBezTo>
                    <a:cubicBezTo>
                      <a:pt x="145586" y="4828"/>
                      <a:pt x="135931" y="9655"/>
                      <a:pt x="129816" y="17701"/>
                    </a:cubicBezTo>
                    <a:lnTo>
                      <a:pt x="100850" y="17701"/>
                    </a:lnTo>
                    <a:cubicBezTo>
                      <a:pt x="94735" y="9655"/>
                      <a:pt x="85080" y="4828"/>
                      <a:pt x="74781" y="4828"/>
                    </a:cubicBezTo>
                    <a:cubicBezTo>
                      <a:pt x="63838" y="4828"/>
                      <a:pt x="53539" y="10299"/>
                      <a:pt x="47424" y="19311"/>
                    </a:cubicBezTo>
                    <a:cubicBezTo>
                      <a:pt x="47424" y="19311"/>
                      <a:pt x="47424" y="19311"/>
                      <a:pt x="47424" y="19633"/>
                    </a:cubicBezTo>
                    <a:lnTo>
                      <a:pt x="7515" y="88829"/>
                    </a:lnTo>
                    <a:cubicBezTo>
                      <a:pt x="7193" y="89151"/>
                      <a:pt x="7193" y="89795"/>
                      <a:pt x="7193" y="90116"/>
                    </a:cubicBezTo>
                    <a:cubicBezTo>
                      <a:pt x="4940" y="94300"/>
                      <a:pt x="4297" y="99450"/>
                      <a:pt x="5262" y="104278"/>
                    </a:cubicBezTo>
                    <a:cubicBezTo>
                      <a:pt x="6550" y="112324"/>
                      <a:pt x="13308" y="118761"/>
                      <a:pt x="21354" y="120370"/>
                    </a:cubicBez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62" name="Freeform: Shape 80">
                <a:extLst>
                  <a:ext uri="{FF2B5EF4-FFF2-40B4-BE49-F238E27FC236}">
                    <a16:creationId xmlns:a16="http://schemas.microsoft.com/office/drawing/2014/main" id="{39C63051-6893-B744-9F16-60386DB377F1}"/>
                  </a:ext>
                </a:extLst>
              </p:cNvPr>
              <p:cNvSpPr/>
              <p:nvPr/>
            </p:nvSpPr>
            <p:spPr>
              <a:xfrm>
                <a:off x="224387" y="2134709"/>
                <a:ext cx="65857" cy="65857"/>
              </a:xfrm>
              <a:custGeom>
                <a:avLst/>
                <a:gdLst>
                  <a:gd name="connsiteX0" fmla="*/ 25426 w 28966"/>
                  <a:gd name="connsiteY0" fmla="*/ 15127 h 28966"/>
                  <a:gd name="connsiteX1" fmla="*/ 15127 w 28966"/>
                  <a:gd name="connsiteY1" fmla="*/ 25426 h 28966"/>
                  <a:gd name="connsiteX2" fmla="*/ 4828 w 28966"/>
                  <a:gd name="connsiteY2" fmla="*/ 15127 h 28966"/>
                  <a:gd name="connsiteX3" fmla="*/ 15127 w 28966"/>
                  <a:gd name="connsiteY3" fmla="*/ 4828 h 28966"/>
                  <a:gd name="connsiteX4" fmla="*/ 25426 w 28966"/>
                  <a:gd name="connsiteY4" fmla="*/ 15127 h 28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 h="28966">
                    <a:moveTo>
                      <a:pt x="25426" y="15127"/>
                    </a:moveTo>
                    <a:cubicBezTo>
                      <a:pt x="25426" y="20815"/>
                      <a:pt x="20815" y="25426"/>
                      <a:pt x="15127" y="25426"/>
                    </a:cubicBezTo>
                    <a:cubicBezTo>
                      <a:pt x="9439" y="25426"/>
                      <a:pt x="4828" y="20815"/>
                      <a:pt x="4828" y="15127"/>
                    </a:cubicBezTo>
                    <a:cubicBezTo>
                      <a:pt x="4828" y="9439"/>
                      <a:pt x="9439" y="4828"/>
                      <a:pt x="15127" y="4828"/>
                    </a:cubicBezTo>
                    <a:cubicBezTo>
                      <a:pt x="20815" y="4828"/>
                      <a:pt x="25426" y="9439"/>
                      <a:pt x="25426" y="15127"/>
                    </a:cubicBez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63" name="Freeform: Shape 92">
                <a:extLst>
                  <a:ext uri="{FF2B5EF4-FFF2-40B4-BE49-F238E27FC236}">
                    <a16:creationId xmlns:a16="http://schemas.microsoft.com/office/drawing/2014/main" id="{F238BF45-ED72-A54B-A5EB-9E1BDDE31D95}"/>
                  </a:ext>
                </a:extLst>
              </p:cNvPr>
              <p:cNvSpPr/>
              <p:nvPr/>
            </p:nvSpPr>
            <p:spPr>
              <a:xfrm>
                <a:off x="269022" y="2221056"/>
                <a:ext cx="73173" cy="21952"/>
              </a:xfrm>
              <a:custGeom>
                <a:avLst/>
                <a:gdLst>
                  <a:gd name="connsiteX0" fmla="*/ 4828 w 32184"/>
                  <a:gd name="connsiteY0" fmla="*/ 4828 h 9655"/>
                  <a:gd name="connsiteX1" fmla="*/ 27357 w 32184"/>
                  <a:gd name="connsiteY1" fmla="*/ 4828 h 9655"/>
                </a:gdLst>
                <a:ahLst/>
                <a:cxnLst>
                  <a:cxn ang="0">
                    <a:pos x="connsiteX0" y="connsiteY0"/>
                  </a:cxn>
                  <a:cxn ang="0">
                    <a:pos x="connsiteX1" y="connsiteY1"/>
                  </a:cxn>
                </a:cxnLst>
                <a:rect l="l" t="t" r="r" b="b"/>
                <a:pathLst>
                  <a:path w="32184" h="9655">
                    <a:moveTo>
                      <a:pt x="4828" y="4828"/>
                    </a:moveTo>
                    <a:lnTo>
                      <a:pt x="27357" y="4828"/>
                    </a:lnTo>
                  </a:path>
                </a:pathLst>
              </a:custGeom>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64" name="Freeform: Shape 93">
                <a:extLst>
                  <a:ext uri="{FF2B5EF4-FFF2-40B4-BE49-F238E27FC236}">
                    <a16:creationId xmlns:a16="http://schemas.microsoft.com/office/drawing/2014/main" id="{4376426B-DE8F-2D42-A5C4-BE22CC51627E}"/>
                  </a:ext>
                </a:extLst>
              </p:cNvPr>
              <p:cNvSpPr/>
              <p:nvPr/>
            </p:nvSpPr>
            <p:spPr>
              <a:xfrm>
                <a:off x="294634" y="2195444"/>
                <a:ext cx="21952" cy="73173"/>
              </a:xfrm>
              <a:custGeom>
                <a:avLst/>
                <a:gdLst>
                  <a:gd name="connsiteX0" fmla="*/ 4828 w 9655"/>
                  <a:gd name="connsiteY0" fmla="*/ 27357 h 32184"/>
                  <a:gd name="connsiteX1" fmla="*/ 4828 w 9655"/>
                  <a:gd name="connsiteY1" fmla="*/ 4828 h 32184"/>
                </a:gdLst>
                <a:ahLst/>
                <a:cxnLst>
                  <a:cxn ang="0">
                    <a:pos x="connsiteX0" y="connsiteY0"/>
                  </a:cxn>
                  <a:cxn ang="0">
                    <a:pos x="connsiteX1" y="connsiteY1"/>
                  </a:cxn>
                </a:cxnLst>
                <a:rect l="l" t="t" r="r" b="b"/>
                <a:pathLst>
                  <a:path w="9655" h="32184">
                    <a:moveTo>
                      <a:pt x="4828" y="27357"/>
                    </a:moveTo>
                    <a:lnTo>
                      <a:pt x="4828" y="4828"/>
                    </a:lnTo>
                  </a:path>
                </a:pathLst>
              </a:custGeom>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65" name="Freeform: Shape 94">
                <a:extLst>
                  <a:ext uri="{FF2B5EF4-FFF2-40B4-BE49-F238E27FC236}">
                    <a16:creationId xmlns:a16="http://schemas.microsoft.com/office/drawing/2014/main" id="{811F1746-F57E-BF47-A3B3-6E71DF436C32}"/>
                  </a:ext>
                </a:extLst>
              </p:cNvPr>
              <p:cNvSpPr/>
              <p:nvPr/>
            </p:nvSpPr>
            <p:spPr>
              <a:xfrm>
                <a:off x="436593" y="2131783"/>
                <a:ext cx="36587" cy="36587"/>
              </a:xfrm>
              <a:custGeom>
                <a:avLst/>
                <a:gdLst>
                  <a:gd name="connsiteX0" fmla="*/ 11908 w 16092"/>
                  <a:gd name="connsiteY0" fmla="*/ 8368 h 16092"/>
                  <a:gd name="connsiteX1" fmla="*/ 8368 w 16092"/>
                  <a:gd name="connsiteY1" fmla="*/ 11908 h 16092"/>
                  <a:gd name="connsiteX2" fmla="*/ 4828 w 16092"/>
                  <a:gd name="connsiteY2" fmla="*/ 8368 h 16092"/>
                  <a:gd name="connsiteX3" fmla="*/ 8368 w 16092"/>
                  <a:gd name="connsiteY3" fmla="*/ 4828 h 16092"/>
                  <a:gd name="connsiteX4" fmla="*/ 11908 w 16092"/>
                  <a:gd name="connsiteY4" fmla="*/ 8368 h 1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 h="16092">
                    <a:moveTo>
                      <a:pt x="11908" y="8368"/>
                    </a:moveTo>
                    <a:cubicBezTo>
                      <a:pt x="11908" y="10323"/>
                      <a:pt x="10323" y="11908"/>
                      <a:pt x="8368" y="11908"/>
                    </a:cubicBezTo>
                    <a:cubicBezTo>
                      <a:pt x="6413" y="11908"/>
                      <a:pt x="4828" y="10323"/>
                      <a:pt x="4828" y="8368"/>
                    </a:cubicBezTo>
                    <a:cubicBezTo>
                      <a:pt x="4828" y="6413"/>
                      <a:pt x="6413" y="4828"/>
                      <a:pt x="8368" y="4828"/>
                    </a:cubicBezTo>
                    <a:cubicBezTo>
                      <a:pt x="10323" y="4828"/>
                      <a:pt x="11908" y="6413"/>
                      <a:pt x="11908" y="8368"/>
                    </a:cubicBez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66" name="Freeform: Shape 95">
                <a:extLst>
                  <a:ext uri="{FF2B5EF4-FFF2-40B4-BE49-F238E27FC236}">
                    <a16:creationId xmlns:a16="http://schemas.microsoft.com/office/drawing/2014/main" id="{4A39E110-9B20-DC48-A0E3-29AC23647436}"/>
                  </a:ext>
                </a:extLst>
              </p:cNvPr>
              <p:cNvSpPr/>
              <p:nvPr/>
            </p:nvSpPr>
            <p:spPr>
              <a:xfrm>
                <a:off x="436593" y="2208617"/>
                <a:ext cx="36587" cy="36587"/>
              </a:xfrm>
              <a:custGeom>
                <a:avLst/>
                <a:gdLst>
                  <a:gd name="connsiteX0" fmla="*/ 11908 w 16092"/>
                  <a:gd name="connsiteY0" fmla="*/ 8368 h 16092"/>
                  <a:gd name="connsiteX1" fmla="*/ 8368 w 16092"/>
                  <a:gd name="connsiteY1" fmla="*/ 11908 h 16092"/>
                  <a:gd name="connsiteX2" fmla="*/ 4828 w 16092"/>
                  <a:gd name="connsiteY2" fmla="*/ 8368 h 16092"/>
                  <a:gd name="connsiteX3" fmla="*/ 8368 w 16092"/>
                  <a:gd name="connsiteY3" fmla="*/ 4828 h 16092"/>
                  <a:gd name="connsiteX4" fmla="*/ 11908 w 16092"/>
                  <a:gd name="connsiteY4" fmla="*/ 8368 h 1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 h="16092">
                    <a:moveTo>
                      <a:pt x="11908" y="8368"/>
                    </a:moveTo>
                    <a:cubicBezTo>
                      <a:pt x="11908" y="10323"/>
                      <a:pt x="10323" y="11908"/>
                      <a:pt x="8368" y="11908"/>
                    </a:cubicBezTo>
                    <a:cubicBezTo>
                      <a:pt x="6413" y="11908"/>
                      <a:pt x="4828" y="10323"/>
                      <a:pt x="4828" y="8368"/>
                    </a:cubicBezTo>
                    <a:cubicBezTo>
                      <a:pt x="4828" y="6413"/>
                      <a:pt x="6413" y="4828"/>
                      <a:pt x="8368" y="4828"/>
                    </a:cubicBezTo>
                    <a:cubicBezTo>
                      <a:pt x="10323" y="4828"/>
                      <a:pt x="11908" y="6413"/>
                      <a:pt x="11908" y="8368"/>
                    </a:cubicBez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67" name="Freeform: Shape 96">
                <a:extLst>
                  <a:ext uri="{FF2B5EF4-FFF2-40B4-BE49-F238E27FC236}">
                    <a16:creationId xmlns:a16="http://schemas.microsoft.com/office/drawing/2014/main" id="{892CD406-AC9B-0948-856F-25A3EECAC691}"/>
                  </a:ext>
                </a:extLst>
              </p:cNvPr>
              <p:cNvSpPr/>
              <p:nvPr/>
            </p:nvSpPr>
            <p:spPr>
              <a:xfrm>
                <a:off x="397810" y="2169834"/>
                <a:ext cx="36587" cy="36587"/>
              </a:xfrm>
              <a:custGeom>
                <a:avLst/>
                <a:gdLst>
                  <a:gd name="connsiteX0" fmla="*/ 11908 w 16092"/>
                  <a:gd name="connsiteY0" fmla="*/ 8368 h 16092"/>
                  <a:gd name="connsiteX1" fmla="*/ 8368 w 16092"/>
                  <a:gd name="connsiteY1" fmla="*/ 11908 h 16092"/>
                  <a:gd name="connsiteX2" fmla="*/ 4828 w 16092"/>
                  <a:gd name="connsiteY2" fmla="*/ 8368 h 16092"/>
                  <a:gd name="connsiteX3" fmla="*/ 8368 w 16092"/>
                  <a:gd name="connsiteY3" fmla="*/ 4828 h 16092"/>
                  <a:gd name="connsiteX4" fmla="*/ 11908 w 16092"/>
                  <a:gd name="connsiteY4" fmla="*/ 8368 h 1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 h="16092">
                    <a:moveTo>
                      <a:pt x="11908" y="8368"/>
                    </a:moveTo>
                    <a:cubicBezTo>
                      <a:pt x="11908" y="10323"/>
                      <a:pt x="10323" y="11908"/>
                      <a:pt x="8368" y="11908"/>
                    </a:cubicBezTo>
                    <a:cubicBezTo>
                      <a:pt x="6413" y="11908"/>
                      <a:pt x="4828" y="10323"/>
                      <a:pt x="4828" y="8368"/>
                    </a:cubicBezTo>
                    <a:cubicBezTo>
                      <a:pt x="4828" y="6413"/>
                      <a:pt x="6413" y="4828"/>
                      <a:pt x="8368" y="4828"/>
                    </a:cubicBezTo>
                    <a:cubicBezTo>
                      <a:pt x="10323" y="4828"/>
                      <a:pt x="11908" y="6413"/>
                      <a:pt x="11908" y="8368"/>
                    </a:cubicBez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68" name="Freeform: Shape 97">
                <a:extLst>
                  <a:ext uri="{FF2B5EF4-FFF2-40B4-BE49-F238E27FC236}">
                    <a16:creationId xmlns:a16="http://schemas.microsoft.com/office/drawing/2014/main" id="{63C98C0B-542B-CA48-974F-B811E47F9C4B}"/>
                  </a:ext>
                </a:extLst>
              </p:cNvPr>
              <p:cNvSpPr/>
              <p:nvPr/>
            </p:nvSpPr>
            <p:spPr>
              <a:xfrm>
                <a:off x="474644" y="2169834"/>
                <a:ext cx="36587" cy="36587"/>
              </a:xfrm>
              <a:custGeom>
                <a:avLst/>
                <a:gdLst>
                  <a:gd name="connsiteX0" fmla="*/ 11908 w 16092"/>
                  <a:gd name="connsiteY0" fmla="*/ 8368 h 16092"/>
                  <a:gd name="connsiteX1" fmla="*/ 8368 w 16092"/>
                  <a:gd name="connsiteY1" fmla="*/ 11908 h 16092"/>
                  <a:gd name="connsiteX2" fmla="*/ 4828 w 16092"/>
                  <a:gd name="connsiteY2" fmla="*/ 8368 h 16092"/>
                  <a:gd name="connsiteX3" fmla="*/ 8368 w 16092"/>
                  <a:gd name="connsiteY3" fmla="*/ 4828 h 16092"/>
                  <a:gd name="connsiteX4" fmla="*/ 11908 w 16092"/>
                  <a:gd name="connsiteY4" fmla="*/ 8368 h 1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 h="16092">
                    <a:moveTo>
                      <a:pt x="11908" y="8368"/>
                    </a:moveTo>
                    <a:cubicBezTo>
                      <a:pt x="11908" y="10323"/>
                      <a:pt x="10323" y="11908"/>
                      <a:pt x="8368" y="11908"/>
                    </a:cubicBezTo>
                    <a:cubicBezTo>
                      <a:pt x="6413" y="11908"/>
                      <a:pt x="4828" y="10323"/>
                      <a:pt x="4828" y="8368"/>
                    </a:cubicBezTo>
                    <a:cubicBezTo>
                      <a:pt x="4828" y="6413"/>
                      <a:pt x="6413" y="4828"/>
                      <a:pt x="8368" y="4828"/>
                    </a:cubicBezTo>
                    <a:cubicBezTo>
                      <a:pt x="10323" y="4828"/>
                      <a:pt x="11908" y="6413"/>
                      <a:pt x="11908" y="8368"/>
                    </a:cubicBezTo>
                    <a:close/>
                  </a:path>
                </a:pathLst>
              </a:custGeom>
              <a:noFill/>
              <a:ln w="19050" cap="flat">
                <a:solidFill>
                  <a:schemeClr val="accent3"/>
                </a:solidFill>
                <a:prstDash val="solid"/>
                <a:round/>
              </a:ln>
            </p:spPr>
            <p:txBody>
              <a:bodyPr rtlCol="0" anchor="ctr"/>
              <a:lstStyle/>
              <a:p>
                <a:pPr defTabSz="731520"/>
                <a:endParaRPr lang="en-US" sz="2880" dirty="0">
                  <a:solidFill>
                    <a:srgbClr val="232F3E"/>
                  </a:solidFill>
                </a:endParaRPr>
              </a:p>
            </p:txBody>
          </p:sp>
          <p:sp>
            <p:nvSpPr>
              <p:cNvPr id="69" name="Freeform: Shape 98">
                <a:extLst>
                  <a:ext uri="{FF2B5EF4-FFF2-40B4-BE49-F238E27FC236}">
                    <a16:creationId xmlns:a16="http://schemas.microsoft.com/office/drawing/2014/main" id="{A23FD5EB-0E97-E849-8EAF-8DF201720136}"/>
                  </a:ext>
                </a:extLst>
              </p:cNvPr>
              <p:cNvSpPr/>
              <p:nvPr/>
            </p:nvSpPr>
            <p:spPr>
              <a:xfrm>
                <a:off x="321708" y="2152272"/>
                <a:ext cx="80492" cy="21952"/>
              </a:xfrm>
              <a:custGeom>
                <a:avLst/>
                <a:gdLst>
                  <a:gd name="connsiteX0" fmla="*/ 4828 w 35402"/>
                  <a:gd name="connsiteY0" fmla="*/ 4828 h 9655"/>
                  <a:gd name="connsiteX1" fmla="*/ 30575 w 35402"/>
                  <a:gd name="connsiteY1" fmla="*/ 4828 h 9655"/>
                </a:gdLst>
                <a:ahLst/>
                <a:cxnLst>
                  <a:cxn ang="0">
                    <a:pos x="connsiteX0" y="connsiteY0"/>
                  </a:cxn>
                  <a:cxn ang="0">
                    <a:pos x="connsiteX1" y="connsiteY1"/>
                  </a:cxn>
                </a:cxnLst>
                <a:rect l="l" t="t" r="r" b="b"/>
                <a:pathLst>
                  <a:path w="35402" h="9655">
                    <a:moveTo>
                      <a:pt x="4828" y="4828"/>
                    </a:moveTo>
                    <a:lnTo>
                      <a:pt x="30575" y="4828"/>
                    </a:lnTo>
                  </a:path>
                </a:pathLst>
              </a:custGeom>
              <a:ln w="19050" cap="flat">
                <a:solidFill>
                  <a:schemeClr val="accent3"/>
                </a:solidFill>
                <a:prstDash val="solid"/>
                <a:round/>
              </a:ln>
            </p:spPr>
            <p:txBody>
              <a:bodyPr rtlCol="0" anchor="ctr"/>
              <a:lstStyle/>
              <a:p>
                <a:pPr defTabSz="731520"/>
                <a:endParaRPr lang="en-US" sz="2880" dirty="0">
                  <a:solidFill>
                    <a:srgbClr val="232F3E"/>
                  </a:solidFill>
                </a:endParaRPr>
              </a:p>
            </p:txBody>
          </p:sp>
        </p:grpSp>
      </p:grpSp>
    </p:spTree>
    <p:extLst>
      <p:ext uri="{BB962C8B-B14F-4D97-AF65-F5344CB8AC3E}">
        <p14:creationId xmlns:p14="http://schemas.microsoft.com/office/powerpoint/2010/main" val="1994313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2C47-503D-6540-8C8E-F0EAEB0EF93B}"/>
              </a:ext>
            </a:extLst>
          </p:cNvPr>
          <p:cNvSpPr>
            <a:spLocks noGrp="1"/>
          </p:cNvSpPr>
          <p:nvPr>
            <p:ph type="title"/>
          </p:nvPr>
        </p:nvSpPr>
        <p:spPr/>
        <p:txBody>
          <a:bodyPr/>
          <a:lstStyle/>
          <a:p>
            <a:r>
              <a:rPr lang="en-US" dirty="0"/>
              <a:t>Database backups</a:t>
            </a:r>
          </a:p>
        </p:txBody>
      </p:sp>
      <p:grpSp>
        <p:nvGrpSpPr>
          <p:cNvPr id="3" name="Group 2">
            <a:extLst>
              <a:ext uri="{FF2B5EF4-FFF2-40B4-BE49-F238E27FC236}">
                <a16:creationId xmlns:a16="http://schemas.microsoft.com/office/drawing/2014/main" id="{5F33FFC9-1007-3849-AD7F-A028D6060D16}"/>
              </a:ext>
            </a:extLst>
          </p:cNvPr>
          <p:cNvGrpSpPr/>
          <p:nvPr/>
        </p:nvGrpSpPr>
        <p:grpSpPr>
          <a:xfrm>
            <a:off x="538863" y="1779937"/>
            <a:ext cx="2932083" cy="5187887"/>
            <a:chOff x="1396655" y="1340055"/>
            <a:chExt cx="2932083" cy="5187887"/>
          </a:xfrm>
        </p:grpSpPr>
        <p:sp>
          <p:nvSpPr>
            <p:cNvPr id="6" name="Rounded Rectangle 5">
              <a:extLst>
                <a:ext uri="{FF2B5EF4-FFF2-40B4-BE49-F238E27FC236}">
                  <a16:creationId xmlns:a16="http://schemas.microsoft.com/office/drawing/2014/main" id="{2929202A-FDCD-D543-8A85-2C0153D1AAAA}"/>
                </a:ext>
              </a:extLst>
            </p:cNvPr>
            <p:cNvSpPr/>
            <p:nvPr/>
          </p:nvSpPr>
          <p:spPr>
            <a:xfrm>
              <a:off x="1402658" y="5629938"/>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Physical hardware</a:t>
              </a:r>
            </a:p>
          </p:txBody>
        </p:sp>
        <p:sp>
          <p:nvSpPr>
            <p:cNvPr id="7" name="Rounded Rectangle 6">
              <a:extLst>
                <a:ext uri="{FF2B5EF4-FFF2-40B4-BE49-F238E27FC236}">
                  <a16:creationId xmlns:a16="http://schemas.microsoft.com/office/drawing/2014/main" id="{0996F1BA-E371-034E-9DEA-ECF9149FC60A}"/>
                </a:ext>
              </a:extLst>
            </p:cNvPr>
            <p:cNvSpPr/>
            <p:nvPr/>
          </p:nvSpPr>
          <p:spPr>
            <a:xfrm>
              <a:off x="1402658" y="4740412"/>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patches</a:t>
              </a:r>
            </a:p>
          </p:txBody>
        </p:sp>
        <p:sp>
          <p:nvSpPr>
            <p:cNvPr id="8" name="Rounded Rectangle 7">
              <a:extLst>
                <a:ext uri="{FF2B5EF4-FFF2-40B4-BE49-F238E27FC236}">
                  <a16:creationId xmlns:a16="http://schemas.microsoft.com/office/drawing/2014/main" id="{02065060-F473-9A4A-9C62-9A3EC7E836D0}"/>
                </a:ext>
              </a:extLst>
            </p:cNvPr>
            <p:cNvSpPr/>
            <p:nvPr/>
          </p:nvSpPr>
          <p:spPr>
            <a:xfrm>
              <a:off x="1402658" y="3885028"/>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spc="-32" dirty="0">
                  <a:latin typeface="Amazon Ember" panose="020B0603020204020204" pitchFamily="34" charset="0"/>
                  <a:ea typeface="Amazon Ember" panose="020B0603020204020204" pitchFamily="34" charset="0"/>
                  <a:cs typeface="Amazon Ember" panose="020B0603020204020204" pitchFamily="34" charset="0"/>
                </a:rPr>
                <a:t>DB software patches</a:t>
              </a:r>
            </a:p>
          </p:txBody>
        </p:sp>
        <p:sp>
          <p:nvSpPr>
            <p:cNvPr id="9" name="Rounded Rectangle 8">
              <a:extLst>
                <a:ext uri="{FF2B5EF4-FFF2-40B4-BE49-F238E27FC236}">
                  <a16:creationId xmlns:a16="http://schemas.microsoft.com/office/drawing/2014/main" id="{693AE8C5-A9BE-3643-B44A-F61C69B2A98C}"/>
                </a:ext>
              </a:extLst>
            </p:cNvPr>
            <p:cNvSpPr/>
            <p:nvPr/>
          </p:nvSpPr>
          <p:spPr>
            <a:xfrm>
              <a:off x="1402658" y="3462671"/>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Database backups</a:t>
              </a:r>
            </a:p>
          </p:txBody>
        </p:sp>
        <p:sp>
          <p:nvSpPr>
            <p:cNvPr id="10" name="Rounded Rectangle 9">
              <a:extLst>
                <a:ext uri="{FF2B5EF4-FFF2-40B4-BE49-F238E27FC236}">
                  <a16:creationId xmlns:a16="http://schemas.microsoft.com/office/drawing/2014/main" id="{29E10E0C-76EE-2F4D-AB7C-5D06C01B8FEC}"/>
                </a:ext>
              </a:extLst>
            </p:cNvPr>
            <p:cNvSpPr/>
            <p:nvPr/>
          </p:nvSpPr>
          <p:spPr>
            <a:xfrm>
              <a:off x="1402658" y="2623943"/>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Scaling</a:t>
              </a:r>
            </a:p>
          </p:txBody>
        </p:sp>
        <p:sp>
          <p:nvSpPr>
            <p:cNvPr id="11" name="Rounded Rectangle 10">
              <a:extLst>
                <a:ext uri="{FF2B5EF4-FFF2-40B4-BE49-F238E27FC236}">
                  <a16:creationId xmlns:a16="http://schemas.microsoft.com/office/drawing/2014/main" id="{2E9A2859-8219-7D41-B63B-CF01F915C7D1}"/>
                </a:ext>
              </a:extLst>
            </p:cNvPr>
            <p:cNvSpPr/>
            <p:nvPr/>
          </p:nvSpPr>
          <p:spPr>
            <a:xfrm>
              <a:off x="1402658" y="3040317"/>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High availability</a:t>
              </a:r>
            </a:p>
          </p:txBody>
        </p:sp>
        <p:sp>
          <p:nvSpPr>
            <p:cNvPr id="12" name="Rounded Rectangle 11">
              <a:extLst>
                <a:ext uri="{FF2B5EF4-FFF2-40B4-BE49-F238E27FC236}">
                  <a16:creationId xmlns:a16="http://schemas.microsoft.com/office/drawing/2014/main" id="{698A7D79-1D95-9547-9BBF-E38914551CC5}"/>
                </a:ext>
              </a:extLst>
            </p:cNvPr>
            <p:cNvSpPr/>
            <p:nvPr/>
          </p:nvSpPr>
          <p:spPr>
            <a:xfrm>
              <a:off x="1402658" y="4312071"/>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DB software installs</a:t>
              </a:r>
            </a:p>
          </p:txBody>
        </p:sp>
        <p:sp>
          <p:nvSpPr>
            <p:cNvPr id="13" name="Rounded Rectangle 12">
              <a:extLst>
                <a:ext uri="{FF2B5EF4-FFF2-40B4-BE49-F238E27FC236}">
                  <a16:creationId xmlns:a16="http://schemas.microsoft.com/office/drawing/2014/main" id="{0A3A59B0-3346-774E-8B5D-DAEB32B51269}"/>
                </a:ext>
              </a:extLst>
            </p:cNvPr>
            <p:cNvSpPr/>
            <p:nvPr/>
          </p:nvSpPr>
          <p:spPr>
            <a:xfrm>
              <a:off x="1402658" y="5184109"/>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installation</a:t>
              </a:r>
            </a:p>
          </p:txBody>
        </p:sp>
        <p:sp>
          <p:nvSpPr>
            <p:cNvPr id="14" name="Rounded Rectangle 13">
              <a:extLst>
                <a:ext uri="{FF2B5EF4-FFF2-40B4-BE49-F238E27FC236}">
                  <a16:creationId xmlns:a16="http://schemas.microsoft.com/office/drawing/2014/main" id="{DD278A19-BA02-8A45-83DA-56FBF3F8613C}"/>
                </a:ext>
              </a:extLst>
            </p:cNvPr>
            <p:cNvSpPr/>
            <p:nvPr/>
          </p:nvSpPr>
          <p:spPr>
            <a:xfrm>
              <a:off x="1396655" y="2201586"/>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Monitoring</a:t>
              </a:r>
            </a:p>
          </p:txBody>
        </p:sp>
        <p:sp>
          <p:nvSpPr>
            <p:cNvPr id="15" name="TextBox 14">
              <a:extLst>
                <a:ext uri="{FF2B5EF4-FFF2-40B4-BE49-F238E27FC236}">
                  <a16:creationId xmlns:a16="http://schemas.microsoft.com/office/drawing/2014/main" id="{97FAECF5-D610-384B-96C8-B851BF2A0049}"/>
                </a:ext>
              </a:extLst>
            </p:cNvPr>
            <p:cNvSpPr txBox="1"/>
            <p:nvPr/>
          </p:nvSpPr>
          <p:spPr>
            <a:xfrm>
              <a:off x="1396655" y="6075767"/>
              <a:ext cx="2926080" cy="452175"/>
            </a:xfrm>
            <a:prstGeom prst="rect">
              <a:avLst/>
            </a:prstGeom>
            <a:noFill/>
          </p:spPr>
          <p:txBody>
            <a:bodyPr wrap="square" rtlCol="0">
              <a:spAutoFit/>
            </a:bodyPr>
            <a:lstStyle/>
            <a:p>
              <a:pPr algn="ct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Amazon RDS/Aurora</a:t>
              </a:r>
            </a:p>
          </p:txBody>
        </p:sp>
        <p:sp>
          <p:nvSpPr>
            <p:cNvPr id="16" name="Rounded Rectangle 15">
              <a:extLst>
                <a:ext uri="{FF2B5EF4-FFF2-40B4-BE49-F238E27FC236}">
                  <a16:creationId xmlns:a16="http://schemas.microsoft.com/office/drawing/2014/main" id="{25D8EF9D-A996-1740-A454-65621322FC15}"/>
                </a:ext>
              </a:extLst>
            </p:cNvPr>
            <p:cNvSpPr/>
            <p:nvPr/>
          </p:nvSpPr>
          <p:spPr>
            <a:xfrm>
              <a:off x="1396655" y="1773245"/>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Tuning and config.</a:t>
              </a:r>
            </a:p>
          </p:txBody>
        </p:sp>
        <p:sp>
          <p:nvSpPr>
            <p:cNvPr id="17" name="Rounded Rectangle 16">
              <a:extLst>
                <a:ext uri="{FF2B5EF4-FFF2-40B4-BE49-F238E27FC236}">
                  <a16:creationId xmlns:a16="http://schemas.microsoft.com/office/drawing/2014/main" id="{29BB276B-E0C0-624B-9155-1A9B05AB2D19}"/>
                </a:ext>
              </a:extLst>
            </p:cNvPr>
            <p:cNvSpPr/>
            <p:nvPr/>
          </p:nvSpPr>
          <p:spPr>
            <a:xfrm>
              <a:off x="1396655" y="1340055"/>
              <a:ext cx="2926080" cy="365760"/>
            </a:xfrm>
            <a:prstGeom prst="roundRect">
              <a:avLst/>
            </a:prstGeom>
            <a:solidFill>
              <a:schemeClr val="accent3">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App/schema design</a:t>
              </a:r>
            </a:p>
          </p:txBody>
        </p:sp>
      </p:grpSp>
      <p:cxnSp>
        <p:nvCxnSpPr>
          <p:cNvPr id="19" name="Elbow Connector 18">
            <a:extLst>
              <a:ext uri="{FF2B5EF4-FFF2-40B4-BE49-F238E27FC236}">
                <a16:creationId xmlns:a16="http://schemas.microsoft.com/office/drawing/2014/main" id="{A3D01258-29E0-1E47-A836-75BB39A7AF97}"/>
              </a:ext>
            </a:extLst>
          </p:cNvPr>
          <p:cNvCxnSpPr>
            <a:cxnSpLocks/>
            <a:stCxn id="9" idx="3"/>
          </p:cNvCxnSpPr>
          <p:nvPr/>
        </p:nvCxnSpPr>
        <p:spPr>
          <a:xfrm flipV="1">
            <a:off x="3470946" y="1962819"/>
            <a:ext cx="2205954" cy="2122614"/>
          </a:xfrm>
          <a:prstGeom prst="bentConnector3">
            <a:avLst/>
          </a:prstGeom>
          <a:ln w="38100">
            <a:solidFill>
              <a:schemeClr val="accent1"/>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7D64C18-5671-974A-87DF-93F5B194D5E4}"/>
              </a:ext>
            </a:extLst>
          </p:cNvPr>
          <p:cNvSpPr txBox="1"/>
          <p:nvPr/>
        </p:nvSpPr>
        <p:spPr>
          <a:xfrm>
            <a:off x="5829300" y="1768298"/>
            <a:ext cx="8001000" cy="4924425"/>
          </a:xfrm>
          <a:prstGeom prst="rect">
            <a:avLst/>
          </a:prstGeom>
          <a:noFill/>
        </p:spPr>
        <p:txBody>
          <a:bodyPr wrap="square" rtlCol="0">
            <a:spAutoFit/>
          </a:bodyPr>
          <a:lstStyle/>
          <a:p>
            <a:pPr algn="l"/>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AWS provides: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Continuous automated backups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Automated snapshots during backup retention period</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Ability to take manual snapshots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Ability to copy snapshots (e.g. to other regions)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Ability to share snapshots with other accounts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Fast database cloning</a:t>
            </a:r>
          </a:p>
          <a:p>
            <a:endPar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r>
              <a:rPr lang="en-US" sz="24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You are responsible for:</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Setting appropriate BC/DR plan</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Configuring backups to meet RPO/RTO requirements</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Leveraging the right features for the use case</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Protecting access to backups</a:t>
            </a:r>
          </a:p>
          <a:p>
            <a:pPr marL="342900" indent="-342900">
              <a:buFont typeface="Arial" panose="020B0604020202020204" pitchFamily="34" charset="0"/>
              <a:buChar char="•"/>
            </a:pPr>
            <a:endPar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44263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B4D5A5-E338-234B-AD14-31BA0A4802C6}"/>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COMPANION HANDS-ON LABS</a:t>
            </a:r>
          </a:p>
        </p:txBody>
      </p:sp>
      <p:sp>
        <p:nvSpPr>
          <p:cNvPr id="4" name="Text Placeholder 2">
            <a:extLst>
              <a:ext uri="{FF2B5EF4-FFF2-40B4-BE49-F238E27FC236}">
                <a16:creationId xmlns:a16="http://schemas.microsoft.com/office/drawing/2014/main" id="{3AD21057-4FB1-284D-8A3C-B595F0185323}"/>
              </a:ext>
            </a:extLst>
          </p:cNvPr>
          <p:cNvSpPr txBox="1">
            <a:spLocks/>
          </p:cNvSpPr>
          <p:nvPr/>
        </p:nvSpPr>
        <p:spPr>
          <a:xfrm>
            <a:off x="548638" y="1645920"/>
            <a:ext cx="13514388"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457200" indent="-457200">
              <a:buAutoNum type="arabicPeriod"/>
            </a:pPr>
            <a:r>
              <a:rPr lang="en-US" sz="2000" dirty="0">
                <a:solidFill>
                  <a:schemeClr val="accent1"/>
                </a:solidFill>
              </a:rPr>
              <a:t>Hands-on Labs are hosted at: </a:t>
            </a:r>
            <a:r>
              <a:rPr lang="en-US" sz="2000" dirty="0">
                <a:hlinkClick r:id="rId2"/>
              </a:rPr>
              <a:t>https://awsauroralabsmysql.com/</a:t>
            </a:r>
            <a:endParaRPr lang="en-US" sz="2000" dirty="0">
              <a:solidFill>
                <a:schemeClr val="accent1"/>
              </a:solidFill>
            </a:endParaRPr>
          </a:p>
          <a:p>
            <a:pPr marL="457200" indent="-457200">
              <a:buAutoNum type="arabicPeriod"/>
            </a:pPr>
            <a:r>
              <a:rPr lang="en-US" sz="2000" dirty="0">
                <a:solidFill>
                  <a:schemeClr val="accent1"/>
                </a:solidFill>
              </a:rPr>
              <a:t>All lab code is available at: </a:t>
            </a:r>
            <a:r>
              <a:rPr lang="en-US" sz="2000" dirty="0">
                <a:hlinkClick r:id="rId3"/>
              </a:rPr>
              <a:t>https://github.com/aws-samples/amazon-aurora-labs-for-mysql</a:t>
            </a:r>
            <a:endParaRPr lang="en-US" sz="2000" dirty="0">
              <a:solidFill>
                <a:schemeClr val="accent1"/>
              </a:solidFill>
            </a:endParaRPr>
          </a:p>
          <a:p>
            <a:pPr marL="457200" indent="-457200">
              <a:buAutoNum type="arabicPeriod"/>
            </a:pPr>
            <a:r>
              <a:rPr lang="en-US" sz="2000" dirty="0">
                <a:solidFill>
                  <a:schemeClr val="accent1"/>
                </a:solidFill>
              </a:rPr>
              <a:t>Slide deck contains suggested labs and points in the presentation flow for labs</a:t>
            </a:r>
          </a:p>
          <a:p>
            <a:pPr marL="457200" indent="-457200">
              <a:buAutoNum type="arabicPeriod"/>
            </a:pPr>
            <a:endParaRPr lang="en-US" sz="2000" dirty="0">
              <a:solidFill>
                <a:schemeClr val="accent1"/>
              </a:solidFill>
            </a:endParaRPr>
          </a:p>
        </p:txBody>
      </p:sp>
    </p:spTree>
    <p:extLst>
      <p:ext uri="{BB962C8B-B14F-4D97-AF65-F5344CB8AC3E}">
        <p14:creationId xmlns:p14="http://schemas.microsoft.com/office/powerpoint/2010/main" val="2843078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4E33-1150-2E43-A9A6-235A698D7D67}"/>
              </a:ext>
            </a:extLst>
          </p:cNvPr>
          <p:cNvSpPr>
            <a:spLocks noGrp="1"/>
          </p:cNvSpPr>
          <p:nvPr>
            <p:ph type="title"/>
          </p:nvPr>
        </p:nvSpPr>
        <p:spPr/>
        <p:txBody>
          <a:bodyPr/>
          <a:lstStyle/>
          <a:p>
            <a:r>
              <a:rPr lang="en-US" dirty="0"/>
              <a:t>Fast </a:t>
            </a:r>
            <a:r>
              <a:rPr lang="en-US"/>
              <a:t>database cloning</a:t>
            </a:r>
          </a:p>
        </p:txBody>
      </p:sp>
      <p:sp>
        <p:nvSpPr>
          <p:cNvPr id="3" name="Content Placeholder 2">
            <a:extLst>
              <a:ext uri="{FF2B5EF4-FFF2-40B4-BE49-F238E27FC236}">
                <a16:creationId xmlns:a16="http://schemas.microsoft.com/office/drawing/2014/main" id="{3DEE3052-CD6D-984E-B3FD-C2CD361165F3}"/>
              </a:ext>
            </a:extLst>
          </p:cNvPr>
          <p:cNvSpPr>
            <a:spLocks noGrp="1"/>
          </p:cNvSpPr>
          <p:nvPr>
            <p:ph idx="1"/>
          </p:nvPr>
        </p:nvSpPr>
        <p:spPr/>
        <p:txBody>
          <a:bodyPr/>
          <a:lstStyle/>
          <a:p>
            <a:r>
              <a:rPr lang="en-US" sz="2600" dirty="0"/>
              <a:t>Create a copy of a DB cluster (storage volume) without duplicate storage cost</a:t>
            </a:r>
          </a:p>
          <a:p>
            <a:r>
              <a:rPr lang="en-US" sz="2600" dirty="0"/>
              <a:t>Creation is fast – we don’t physically copy data</a:t>
            </a:r>
          </a:p>
        </p:txBody>
      </p:sp>
      <p:graphicFrame>
        <p:nvGraphicFramePr>
          <p:cNvPr id="4" name="Table 3">
            <a:extLst>
              <a:ext uri="{FF2B5EF4-FFF2-40B4-BE49-F238E27FC236}">
                <a16:creationId xmlns:a16="http://schemas.microsoft.com/office/drawing/2014/main" id="{514A66E0-B3D2-914F-B8D1-243F6D0AD829}"/>
              </a:ext>
            </a:extLst>
          </p:cNvPr>
          <p:cNvGraphicFramePr>
            <a:graphicFrameLocks noGrp="1"/>
          </p:cNvGraphicFramePr>
          <p:nvPr>
            <p:extLst>
              <p:ext uri="{D42A27DB-BD31-4B8C-83A1-F6EECF244321}">
                <p14:modId xmlns:p14="http://schemas.microsoft.com/office/powerpoint/2010/main" val="3627621887"/>
              </p:ext>
            </p:extLst>
          </p:nvPr>
        </p:nvGraphicFramePr>
        <p:xfrm>
          <a:off x="2865246" y="4275755"/>
          <a:ext cx="3499820" cy="694944"/>
        </p:xfrm>
        <a:graphic>
          <a:graphicData uri="http://schemas.openxmlformats.org/drawingml/2006/table">
            <a:tbl>
              <a:tblPr firstRow="1" bandRow="1">
                <a:tableStyleId>{5C22544A-7EE6-4342-B048-85BDC9FD1C3A}</a:tableStyleId>
              </a:tblPr>
              <a:tblGrid>
                <a:gridCol w="874955">
                  <a:extLst>
                    <a:ext uri="{9D8B030D-6E8A-4147-A177-3AD203B41FA5}">
                      <a16:colId xmlns:a16="http://schemas.microsoft.com/office/drawing/2014/main" val="20000"/>
                    </a:ext>
                  </a:extLst>
                </a:gridCol>
                <a:gridCol w="874955">
                  <a:extLst>
                    <a:ext uri="{9D8B030D-6E8A-4147-A177-3AD203B41FA5}">
                      <a16:colId xmlns:a16="http://schemas.microsoft.com/office/drawing/2014/main" val="20001"/>
                    </a:ext>
                  </a:extLst>
                </a:gridCol>
                <a:gridCol w="874955">
                  <a:extLst>
                    <a:ext uri="{9D8B030D-6E8A-4147-A177-3AD203B41FA5}">
                      <a16:colId xmlns:a16="http://schemas.microsoft.com/office/drawing/2014/main" val="20002"/>
                    </a:ext>
                  </a:extLst>
                </a:gridCol>
                <a:gridCol w="874955">
                  <a:extLst>
                    <a:ext uri="{9D8B030D-6E8A-4147-A177-3AD203B41FA5}">
                      <a16:colId xmlns:a16="http://schemas.microsoft.com/office/drawing/2014/main" val="20003"/>
                    </a:ext>
                  </a:extLst>
                </a:gridCol>
              </a:tblGrid>
              <a:tr h="694944">
                <a:tc>
                  <a:txBody>
                    <a:bodyPr/>
                    <a:lstStyle/>
                    <a:p>
                      <a:pPr algn="ctr"/>
                      <a:r>
                        <a:rPr lang="en-US" sz="1800" dirty="0"/>
                        <a:t>Page 1</a:t>
                      </a:r>
                    </a:p>
                  </a:txBody>
                  <a:tcPr marL="146304" marR="146304" marT="73152" marB="73152">
                    <a:solidFill>
                      <a:schemeClr val="accent3"/>
                    </a:solidFill>
                  </a:tcPr>
                </a:tc>
                <a:tc>
                  <a:txBody>
                    <a:bodyPr/>
                    <a:lstStyle/>
                    <a:p>
                      <a:pPr algn="ctr"/>
                      <a:r>
                        <a:rPr lang="en-US" sz="1800" dirty="0"/>
                        <a:t>Page 2</a:t>
                      </a:r>
                    </a:p>
                  </a:txBody>
                  <a:tcPr marL="146304" marR="146304" marT="73152" marB="73152">
                    <a:solidFill>
                      <a:schemeClr val="accent3"/>
                    </a:solidFill>
                  </a:tcPr>
                </a:tc>
                <a:tc>
                  <a:txBody>
                    <a:bodyPr/>
                    <a:lstStyle/>
                    <a:p>
                      <a:pPr algn="ctr"/>
                      <a:r>
                        <a:rPr lang="en-US" sz="1800" dirty="0"/>
                        <a:t>Page 3</a:t>
                      </a:r>
                    </a:p>
                  </a:txBody>
                  <a:tcPr marL="146304" marR="146304" marT="73152" marB="73152">
                    <a:solidFill>
                      <a:schemeClr val="accent3"/>
                    </a:solidFill>
                  </a:tcPr>
                </a:tc>
                <a:tc>
                  <a:txBody>
                    <a:bodyPr/>
                    <a:lstStyle/>
                    <a:p>
                      <a:pPr algn="ctr"/>
                      <a:r>
                        <a:rPr lang="en-US" sz="1800" dirty="0"/>
                        <a:t>Page 4</a:t>
                      </a:r>
                    </a:p>
                  </a:txBody>
                  <a:tcPr marL="146304" marR="146304" marT="73152" marB="73152">
                    <a:solidFill>
                      <a:schemeClr val="accent3"/>
                    </a:solidFill>
                  </a:tcPr>
                </a:tc>
                <a:extLst>
                  <a:ext uri="{0D108BD9-81ED-4DB2-BD59-A6C34878D82A}">
                    <a16:rowId xmlns:a16="http://schemas.microsoft.com/office/drawing/2014/main" val="10000"/>
                  </a:ext>
                </a:extLst>
              </a:tr>
            </a:tbl>
          </a:graphicData>
        </a:graphic>
      </p:graphicFrame>
      <p:sp>
        <p:nvSpPr>
          <p:cNvPr id="5" name="Flowchart: Magnetic Disk 11">
            <a:extLst>
              <a:ext uri="{FF2B5EF4-FFF2-40B4-BE49-F238E27FC236}">
                <a16:creationId xmlns:a16="http://schemas.microsoft.com/office/drawing/2014/main" id="{2FD8C816-650B-4043-BCAF-83F595E64C65}"/>
              </a:ext>
            </a:extLst>
          </p:cNvPr>
          <p:cNvSpPr/>
          <p:nvPr/>
        </p:nvSpPr>
        <p:spPr>
          <a:xfrm>
            <a:off x="3446158" y="2930702"/>
            <a:ext cx="2337995" cy="1147483"/>
          </a:xfrm>
          <a:prstGeom prst="flowChartMagneticDisk">
            <a:avLst/>
          </a:prstGeom>
          <a:solidFill>
            <a:schemeClr val="bg1">
              <a:lumMod val="95000"/>
            </a:schemeClr>
          </a:solid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920" dirty="0">
                <a:solidFill>
                  <a:schemeClr val="tx2"/>
                </a:solidFill>
              </a:rPr>
              <a:t>Source Database</a:t>
            </a:r>
          </a:p>
        </p:txBody>
      </p:sp>
      <p:graphicFrame>
        <p:nvGraphicFramePr>
          <p:cNvPr id="6" name="Table 5">
            <a:extLst>
              <a:ext uri="{FF2B5EF4-FFF2-40B4-BE49-F238E27FC236}">
                <a16:creationId xmlns:a16="http://schemas.microsoft.com/office/drawing/2014/main" id="{CFAA3F39-51D3-3944-9667-2B026D4104B7}"/>
              </a:ext>
            </a:extLst>
          </p:cNvPr>
          <p:cNvGraphicFramePr>
            <a:graphicFrameLocks noGrp="1"/>
          </p:cNvGraphicFramePr>
          <p:nvPr>
            <p:extLst>
              <p:ext uri="{D42A27DB-BD31-4B8C-83A1-F6EECF244321}">
                <p14:modId xmlns:p14="http://schemas.microsoft.com/office/powerpoint/2010/main" val="3868641598"/>
              </p:ext>
            </p:extLst>
          </p:nvPr>
        </p:nvGraphicFramePr>
        <p:xfrm>
          <a:off x="5421852" y="6107442"/>
          <a:ext cx="1893348" cy="694944"/>
        </p:xfrm>
        <a:graphic>
          <a:graphicData uri="http://schemas.openxmlformats.org/drawingml/2006/table">
            <a:tbl>
              <a:tblPr firstRow="1" bandRow="1">
                <a:tableStyleId>{5C22544A-7EE6-4342-B048-85BDC9FD1C3A}</a:tableStyleId>
              </a:tblPr>
              <a:tblGrid>
                <a:gridCol w="946674">
                  <a:extLst>
                    <a:ext uri="{9D8B030D-6E8A-4147-A177-3AD203B41FA5}">
                      <a16:colId xmlns:a16="http://schemas.microsoft.com/office/drawing/2014/main" val="20000"/>
                    </a:ext>
                  </a:extLst>
                </a:gridCol>
                <a:gridCol w="946674">
                  <a:extLst>
                    <a:ext uri="{9D8B030D-6E8A-4147-A177-3AD203B41FA5}">
                      <a16:colId xmlns:a16="http://schemas.microsoft.com/office/drawing/2014/main" val="20001"/>
                    </a:ext>
                  </a:extLst>
                </a:gridCol>
              </a:tblGrid>
              <a:tr h="694944">
                <a:tc>
                  <a:txBody>
                    <a:bodyPr/>
                    <a:lstStyle/>
                    <a:p>
                      <a:pPr algn="ctr"/>
                      <a:r>
                        <a:rPr lang="en-US" sz="1800" dirty="0"/>
                        <a:t>Page 1</a:t>
                      </a:r>
                    </a:p>
                  </a:txBody>
                  <a:tcPr marL="146304" marR="146304" marT="73152" marB="73152">
                    <a:solidFill>
                      <a:schemeClr val="accent3"/>
                    </a:solidFill>
                  </a:tcPr>
                </a:tc>
                <a:tc>
                  <a:txBody>
                    <a:bodyPr/>
                    <a:lstStyle/>
                    <a:p>
                      <a:pPr algn="ctr"/>
                      <a:r>
                        <a:rPr lang="en-US" sz="1800" dirty="0"/>
                        <a:t>Page 2</a:t>
                      </a:r>
                    </a:p>
                  </a:txBody>
                  <a:tcPr marL="146304" marR="146304" marT="73152" marB="73152">
                    <a:solidFill>
                      <a:schemeClr val="accent3"/>
                    </a:solid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A7C1FEBA-E1F7-FF4F-81DB-7EA43077B34C}"/>
              </a:ext>
            </a:extLst>
          </p:cNvPr>
          <p:cNvGraphicFramePr>
            <a:graphicFrameLocks noGrp="1"/>
          </p:cNvGraphicFramePr>
          <p:nvPr>
            <p:extLst>
              <p:ext uri="{D42A27DB-BD31-4B8C-83A1-F6EECF244321}">
                <p14:modId xmlns:p14="http://schemas.microsoft.com/office/powerpoint/2010/main" val="1378359173"/>
              </p:ext>
            </p:extLst>
          </p:nvPr>
        </p:nvGraphicFramePr>
        <p:xfrm>
          <a:off x="7315200" y="6106466"/>
          <a:ext cx="1910868" cy="694944"/>
        </p:xfrm>
        <a:graphic>
          <a:graphicData uri="http://schemas.openxmlformats.org/drawingml/2006/table">
            <a:tbl>
              <a:tblPr firstRow="1" bandRow="1">
                <a:tableStyleId>{5C22544A-7EE6-4342-B048-85BDC9FD1C3A}</a:tableStyleId>
              </a:tblPr>
              <a:tblGrid>
                <a:gridCol w="955434">
                  <a:extLst>
                    <a:ext uri="{9D8B030D-6E8A-4147-A177-3AD203B41FA5}">
                      <a16:colId xmlns:a16="http://schemas.microsoft.com/office/drawing/2014/main" val="20000"/>
                    </a:ext>
                  </a:extLst>
                </a:gridCol>
                <a:gridCol w="955434">
                  <a:extLst>
                    <a:ext uri="{9D8B030D-6E8A-4147-A177-3AD203B41FA5}">
                      <a16:colId xmlns:a16="http://schemas.microsoft.com/office/drawing/2014/main" val="20001"/>
                    </a:ext>
                  </a:extLst>
                </a:gridCol>
              </a:tblGrid>
              <a:tr h="694944">
                <a:tc>
                  <a:txBody>
                    <a:bodyPr/>
                    <a:lstStyle/>
                    <a:p>
                      <a:pPr algn="ctr"/>
                      <a:r>
                        <a:rPr lang="en-US" sz="1800" dirty="0"/>
                        <a:t>Page 3</a:t>
                      </a:r>
                    </a:p>
                  </a:txBody>
                  <a:tcPr marL="146304" marR="146304" marT="73152" marB="73152">
                    <a:solidFill>
                      <a:schemeClr val="accent3"/>
                    </a:solidFill>
                  </a:tcPr>
                </a:tc>
                <a:tc>
                  <a:txBody>
                    <a:bodyPr/>
                    <a:lstStyle/>
                    <a:p>
                      <a:pPr algn="ctr"/>
                      <a:r>
                        <a:rPr lang="en-US" sz="1800" dirty="0"/>
                        <a:t>Page 4</a:t>
                      </a:r>
                    </a:p>
                  </a:txBody>
                  <a:tcPr marL="146304" marR="146304" marT="73152" marB="73152">
                    <a:solidFill>
                      <a:schemeClr val="accent3"/>
                    </a:solidFill>
                  </a:tcPr>
                </a:tc>
                <a:extLst>
                  <a:ext uri="{0D108BD9-81ED-4DB2-BD59-A6C34878D82A}">
                    <a16:rowId xmlns:a16="http://schemas.microsoft.com/office/drawing/2014/main" val="10000"/>
                  </a:ext>
                </a:extLst>
              </a:tr>
            </a:tbl>
          </a:graphicData>
        </a:graphic>
      </p:graphicFrame>
      <p:sp>
        <p:nvSpPr>
          <p:cNvPr id="8" name="Flowchart: Magnetic Disk 19">
            <a:extLst>
              <a:ext uri="{FF2B5EF4-FFF2-40B4-BE49-F238E27FC236}">
                <a16:creationId xmlns:a16="http://schemas.microsoft.com/office/drawing/2014/main" id="{D4B0AA9A-D379-4046-BF88-DF5316571674}"/>
              </a:ext>
            </a:extLst>
          </p:cNvPr>
          <p:cNvSpPr/>
          <p:nvPr/>
        </p:nvSpPr>
        <p:spPr>
          <a:xfrm>
            <a:off x="8542588" y="2935487"/>
            <a:ext cx="2337995" cy="1147483"/>
          </a:xfrm>
          <a:prstGeom prst="flowChartMagneticDisk">
            <a:avLst/>
          </a:prstGeom>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920" dirty="0">
                <a:solidFill>
                  <a:schemeClr val="tx2"/>
                </a:solidFill>
              </a:rPr>
              <a:t>Cloned Database</a:t>
            </a:r>
          </a:p>
        </p:txBody>
      </p:sp>
      <p:cxnSp>
        <p:nvCxnSpPr>
          <p:cNvPr id="9" name="Straight Connector 8">
            <a:extLst>
              <a:ext uri="{FF2B5EF4-FFF2-40B4-BE49-F238E27FC236}">
                <a16:creationId xmlns:a16="http://schemas.microsoft.com/office/drawing/2014/main" id="{60F4FC36-801E-4449-9D56-5FD8B853263F}"/>
              </a:ext>
            </a:extLst>
          </p:cNvPr>
          <p:cNvCxnSpPr/>
          <p:nvPr/>
        </p:nvCxnSpPr>
        <p:spPr>
          <a:xfrm>
            <a:off x="767379" y="5855006"/>
            <a:ext cx="13095642"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Table 9">
            <a:extLst>
              <a:ext uri="{FF2B5EF4-FFF2-40B4-BE49-F238E27FC236}">
                <a16:creationId xmlns:a16="http://schemas.microsoft.com/office/drawing/2014/main" id="{ADAD6814-D5D1-7345-B07D-84BA124225EC}"/>
              </a:ext>
            </a:extLst>
          </p:cNvPr>
          <p:cNvGraphicFramePr>
            <a:graphicFrameLocks noGrp="1"/>
          </p:cNvGraphicFramePr>
          <p:nvPr>
            <p:extLst>
              <p:ext uri="{D42A27DB-BD31-4B8C-83A1-F6EECF244321}">
                <p14:modId xmlns:p14="http://schemas.microsoft.com/office/powerpoint/2010/main" val="1029956592"/>
              </p:ext>
            </p:extLst>
          </p:nvPr>
        </p:nvGraphicFramePr>
        <p:xfrm>
          <a:off x="7994430" y="4275755"/>
          <a:ext cx="3499820" cy="694944"/>
        </p:xfrm>
        <a:graphic>
          <a:graphicData uri="http://schemas.openxmlformats.org/drawingml/2006/table">
            <a:tbl>
              <a:tblPr firstRow="1" bandRow="1">
                <a:tableStyleId>{5C22544A-7EE6-4342-B048-85BDC9FD1C3A}</a:tableStyleId>
              </a:tblPr>
              <a:tblGrid>
                <a:gridCol w="874955">
                  <a:extLst>
                    <a:ext uri="{9D8B030D-6E8A-4147-A177-3AD203B41FA5}">
                      <a16:colId xmlns:a16="http://schemas.microsoft.com/office/drawing/2014/main" val="20000"/>
                    </a:ext>
                  </a:extLst>
                </a:gridCol>
                <a:gridCol w="874955">
                  <a:extLst>
                    <a:ext uri="{9D8B030D-6E8A-4147-A177-3AD203B41FA5}">
                      <a16:colId xmlns:a16="http://schemas.microsoft.com/office/drawing/2014/main" val="20001"/>
                    </a:ext>
                  </a:extLst>
                </a:gridCol>
                <a:gridCol w="874955">
                  <a:extLst>
                    <a:ext uri="{9D8B030D-6E8A-4147-A177-3AD203B41FA5}">
                      <a16:colId xmlns:a16="http://schemas.microsoft.com/office/drawing/2014/main" val="20002"/>
                    </a:ext>
                  </a:extLst>
                </a:gridCol>
                <a:gridCol w="874955">
                  <a:extLst>
                    <a:ext uri="{9D8B030D-6E8A-4147-A177-3AD203B41FA5}">
                      <a16:colId xmlns:a16="http://schemas.microsoft.com/office/drawing/2014/main" val="20003"/>
                    </a:ext>
                  </a:extLst>
                </a:gridCol>
              </a:tblGrid>
              <a:tr h="694944">
                <a:tc>
                  <a:txBody>
                    <a:bodyPr/>
                    <a:lstStyle/>
                    <a:p>
                      <a:pPr algn="ctr"/>
                      <a:r>
                        <a:rPr lang="en-US" sz="1800" dirty="0"/>
                        <a:t>Page 1</a:t>
                      </a:r>
                    </a:p>
                  </a:txBody>
                  <a:tcPr marL="146304" marR="146304" marT="73152" marB="73152">
                    <a:solidFill>
                      <a:schemeClr val="accent3"/>
                    </a:solidFill>
                  </a:tcPr>
                </a:tc>
                <a:tc>
                  <a:txBody>
                    <a:bodyPr/>
                    <a:lstStyle/>
                    <a:p>
                      <a:pPr algn="ctr"/>
                      <a:r>
                        <a:rPr lang="en-US" sz="1800" dirty="0"/>
                        <a:t>Page 2</a:t>
                      </a:r>
                    </a:p>
                  </a:txBody>
                  <a:tcPr marL="146304" marR="146304" marT="73152" marB="73152">
                    <a:solidFill>
                      <a:schemeClr val="accent3"/>
                    </a:solidFill>
                  </a:tcPr>
                </a:tc>
                <a:tc>
                  <a:txBody>
                    <a:bodyPr/>
                    <a:lstStyle/>
                    <a:p>
                      <a:pPr algn="ctr"/>
                      <a:r>
                        <a:rPr lang="en-US" sz="1800" dirty="0"/>
                        <a:t>Page 3</a:t>
                      </a:r>
                    </a:p>
                  </a:txBody>
                  <a:tcPr marL="146304" marR="146304" marT="73152" marB="73152">
                    <a:solidFill>
                      <a:schemeClr val="accent3"/>
                    </a:solidFill>
                  </a:tcPr>
                </a:tc>
                <a:tc>
                  <a:txBody>
                    <a:bodyPr/>
                    <a:lstStyle/>
                    <a:p>
                      <a:pPr algn="ctr"/>
                      <a:r>
                        <a:rPr lang="en-US" sz="1800" dirty="0"/>
                        <a:t>Page 4</a:t>
                      </a:r>
                    </a:p>
                  </a:txBody>
                  <a:tcPr marL="146304" marR="146304" marT="73152" marB="73152">
                    <a:solidFill>
                      <a:schemeClr val="accent3"/>
                    </a:solidFill>
                  </a:tcPr>
                </a:tc>
                <a:extLst>
                  <a:ext uri="{0D108BD9-81ED-4DB2-BD59-A6C34878D82A}">
                    <a16:rowId xmlns:a16="http://schemas.microsoft.com/office/drawing/2014/main" val="10000"/>
                  </a:ext>
                </a:extLst>
              </a:tr>
            </a:tbl>
          </a:graphicData>
        </a:graphic>
      </p:graphicFrame>
      <p:cxnSp>
        <p:nvCxnSpPr>
          <p:cNvPr id="11" name="Straight Arrow Connector 10">
            <a:extLst>
              <a:ext uri="{FF2B5EF4-FFF2-40B4-BE49-F238E27FC236}">
                <a16:creationId xmlns:a16="http://schemas.microsoft.com/office/drawing/2014/main" id="{86EA0D59-57FD-EC48-9267-23982047CB36}"/>
              </a:ext>
            </a:extLst>
          </p:cNvPr>
          <p:cNvCxnSpPr>
            <a:cxnSpLocks/>
          </p:cNvCxnSpPr>
          <p:nvPr/>
        </p:nvCxnSpPr>
        <p:spPr>
          <a:xfrm>
            <a:off x="6087815" y="3504442"/>
            <a:ext cx="2177523" cy="0"/>
          </a:xfrm>
          <a:prstGeom prst="straightConnector1">
            <a:avLst/>
          </a:prstGeom>
          <a:ln w="508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4BE1DEC-11D9-7C44-9E8A-F03EC3128F4F}"/>
              </a:ext>
            </a:extLst>
          </p:cNvPr>
          <p:cNvCxnSpPr>
            <a:cxnSpLocks/>
          </p:cNvCxnSpPr>
          <p:nvPr/>
        </p:nvCxnSpPr>
        <p:spPr>
          <a:xfrm>
            <a:off x="3446158" y="5097740"/>
            <a:ext cx="2337995" cy="848707"/>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AE75D38-5125-6145-BFB7-F047204997E9}"/>
              </a:ext>
            </a:extLst>
          </p:cNvPr>
          <p:cNvCxnSpPr/>
          <p:nvPr/>
        </p:nvCxnSpPr>
        <p:spPr>
          <a:xfrm>
            <a:off x="4297680" y="5097740"/>
            <a:ext cx="2560320" cy="882663"/>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21CE9AB-70C2-0340-ADDB-102ECD981102}"/>
              </a:ext>
            </a:extLst>
          </p:cNvPr>
          <p:cNvCxnSpPr/>
          <p:nvPr/>
        </p:nvCxnSpPr>
        <p:spPr>
          <a:xfrm>
            <a:off x="5193792" y="5097740"/>
            <a:ext cx="2651760" cy="848707"/>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0529CAB-CE3E-1F4B-AF46-BD4431957E7A}"/>
              </a:ext>
            </a:extLst>
          </p:cNvPr>
          <p:cNvCxnSpPr/>
          <p:nvPr/>
        </p:nvCxnSpPr>
        <p:spPr>
          <a:xfrm>
            <a:off x="6087814" y="5144904"/>
            <a:ext cx="2690426" cy="833547"/>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AF142CC-67E5-9F49-A3CE-FCAC7859F21D}"/>
              </a:ext>
            </a:extLst>
          </p:cNvPr>
          <p:cNvCxnSpPr>
            <a:cxnSpLocks/>
          </p:cNvCxnSpPr>
          <p:nvPr/>
        </p:nvCxnSpPr>
        <p:spPr>
          <a:xfrm flipH="1">
            <a:off x="5865403" y="5130720"/>
            <a:ext cx="2597528" cy="862891"/>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98D46D7-3B5D-9149-9361-1CAF95A1CE90}"/>
              </a:ext>
            </a:extLst>
          </p:cNvPr>
          <p:cNvCxnSpPr/>
          <p:nvPr/>
        </p:nvCxnSpPr>
        <p:spPr>
          <a:xfrm flipH="1">
            <a:off x="6858000" y="5095788"/>
            <a:ext cx="2368068" cy="919787"/>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0E25FA1-0D96-0E4B-820E-ACBA578010EE}"/>
              </a:ext>
            </a:extLst>
          </p:cNvPr>
          <p:cNvCxnSpPr/>
          <p:nvPr/>
        </p:nvCxnSpPr>
        <p:spPr>
          <a:xfrm flipH="1">
            <a:off x="7845552" y="5095787"/>
            <a:ext cx="2322576" cy="879656"/>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C6B53C6-1687-5843-9BF5-3650AE3C3E37}"/>
              </a:ext>
            </a:extLst>
          </p:cNvPr>
          <p:cNvCxnSpPr/>
          <p:nvPr/>
        </p:nvCxnSpPr>
        <p:spPr>
          <a:xfrm flipH="1">
            <a:off x="8859492" y="5094811"/>
            <a:ext cx="2163759" cy="880632"/>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1485506-ABE8-4146-A59F-A96BAF8B3520}"/>
              </a:ext>
            </a:extLst>
          </p:cNvPr>
          <p:cNvSpPr txBox="1"/>
          <p:nvPr/>
        </p:nvSpPr>
        <p:spPr>
          <a:xfrm>
            <a:off x="804796" y="6886564"/>
            <a:ext cx="13128486" cy="769441"/>
          </a:xfrm>
          <a:prstGeom prst="rect">
            <a:avLst/>
          </a:prstGeom>
          <a:noFill/>
        </p:spPr>
        <p:txBody>
          <a:bodyPr wrap="square" rtlCol="0">
            <a:spAutoFit/>
          </a:bodyPr>
          <a:lstStyle/>
          <a:p>
            <a:pPr algn="ct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State: Created a clone, made no storage changes</a:t>
            </a:r>
          </a:p>
          <a:p>
            <a:pPr algn="ct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Both databases reference </a:t>
            </a:r>
            <a:r>
              <a:rPr lang="en-US" sz="22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same</a:t>
            </a: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pages on the shared distributed storage system</a:t>
            </a:r>
          </a:p>
        </p:txBody>
      </p:sp>
    </p:spTree>
    <p:extLst>
      <p:ext uri="{BB962C8B-B14F-4D97-AF65-F5344CB8AC3E}">
        <p14:creationId xmlns:p14="http://schemas.microsoft.com/office/powerpoint/2010/main" val="1583200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2BE9-1847-4148-9139-88A5D726B7CA}"/>
              </a:ext>
            </a:extLst>
          </p:cNvPr>
          <p:cNvSpPr>
            <a:spLocks noGrp="1"/>
          </p:cNvSpPr>
          <p:nvPr>
            <p:ph type="title"/>
          </p:nvPr>
        </p:nvSpPr>
        <p:spPr/>
        <p:txBody>
          <a:bodyPr/>
          <a:lstStyle/>
          <a:p>
            <a:r>
              <a:rPr lang="en-US" dirty="0"/>
              <a:t>Fast database cloning (continued)</a:t>
            </a:r>
          </a:p>
        </p:txBody>
      </p:sp>
      <p:sp>
        <p:nvSpPr>
          <p:cNvPr id="3" name="Content Placeholder 2">
            <a:extLst>
              <a:ext uri="{FF2B5EF4-FFF2-40B4-BE49-F238E27FC236}">
                <a16:creationId xmlns:a16="http://schemas.microsoft.com/office/drawing/2014/main" id="{F37CE51C-6D4F-5A4C-91BC-8230FCE4E35E}"/>
              </a:ext>
            </a:extLst>
          </p:cNvPr>
          <p:cNvSpPr>
            <a:spLocks noGrp="1"/>
          </p:cNvSpPr>
          <p:nvPr>
            <p:ph idx="1"/>
          </p:nvPr>
        </p:nvSpPr>
        <p:spPr/>
        <p:txBody>
          <a:bodyPr/>
          <a:lstStyle/>
          <a:p>
            <a:r>
              <a:rPr lang="en-US" sz="2600" dirty="0"/>
              <a:t>Isolation: Activity on the clone doesn’t impact performance of the source (and vice-versa)</a:t>
            </a:r>
          </a:p>
          <a:p>
            <a:endParaRPr lang="en-US" dirty="0"/>
          </a:p>
        </p:txBody>
      </p:sp>
      <p:graphicFrame>
        <p:nvGraphicFramePr>
          <p:cNvPr id="4" name="Table 3">
            <a:extLst>
              <a:ext uri="{FF2B5EF4-FFF2-40B4-BE49-F238E27FC236}">
                <a16:creationId xmlns:a16="http://schemas.microsoft.com/office/drawing/2014/main" id="{2BED6EF5-9350-9649-9850-B5C92AB4F211}"/>
              </a:ext>
            </a:extLst>
          </p:cNvPr>
          <p:cNvGraphicFramePr>
            <a:graphicFrameLocks noGrp="1"/>
          </p:cNvGraphicFramePr>
          <p:nvPr>
            <p:extLst>
              <p:ext uri="{D42A27DB-BD31-4B8C-83A1-F6EECF244321}">
                <p14:modId xmlns:p14="http://schemas.microsoft.com/office/powerpoint/2010/main" val="348332116"/>
              </p:ext>
            </p:extLst>
          </p:nvPr>
        </p:nvGraphicFramePr>
        <p:xfrm>
          <a:off x="2865246" y="3759975"/>
          <a:ext cx="3499820" cy="694944"/>
        </p:xfrm>
        <a:graphic>
          <a:graphicData uri="http://schemas.openxmlformats.org/drawingml/2006/table">
            <a:tbl>
              <a:tblPr firstRow="1" bandRow="1">
                <a:tableStyleId>{5C22544A-7EE6-4342-B048-85BDC9FD1C3A}</a:tableStyleId>
              </a:tblPr>
              <a:tblGrid>
                <a:gridCol w="874955">
                  <a:extLst>
                    <a:ext uri="{9D8B030D-6E8A-4147-A177-3AD203B41FA5}">
                      <a16:colId xmlns:a16="http://schemas.microsoft.com/office/drawing/2014/main" val="20000"/>
                    </a:ext>
                  </a:extLst>
                </a:gridCol>
                <a:gridCol w="874955">
                  <a:extLst>
                    <a:ext uri="{9D8B030D-6E8A-4147-A177-3AD203B41FA5}">
                      <a16:colId xmlns:a16="http://schemas.microsoft.com/office/drawing/2014/main" val="20001"/>
                    </a:ext>
                  </a:extLst>
                </a:gridCol>
                <a:gridCol w="874955">
                  <a:extLst>
                    <a:ext uri="{9D8B030D-6E8A-4147-A177-3AD203B41FA5}">
                      <a16:colId xmlns:a16="http://schemas.microsoft.com/office/drawing/2014/main" val="20002"/>
                    </a:ext>
                  </a:extLst>
                </a:gridCol>
                <a:gridCol w="874955">
                  <a:extLst>
                    <a:ext uri="{9D8B030D-6E8A-4147-A177-3AD203B41FA5}">
                      <a16:colId xmlns:a16="http://schemas.microsoft.com/office/drawing/2014/main" val="20003"/>
                    </a:ext>
                  </a:extLst>
                </a:gridCol>
              </a:tblGrid>
              <a:tr h="694944">
                <a:tc>
                  <a:txBody>
                    <a:bodyPr/>
                    <a:lstStyle/>
                    <a:p>
                      <a:pPr algn="ctr"/>
                      <a:r>
                        <a:rPr lang="en-US" sz="1800" dirty="0"/>
                        <a:t>Page 1</a:t>
                      </a:r>
                    </a:p>
                  </a:txBody>
                  <a:tcPr marL="146304" marR="146304" marT="73152" marB="73152">
                    <a:solidFill>
                      <a:schemeClr val="accent3"/>
                    </a:solidFill>
                  </a:tcPr>
                </a:tc>
                <a:tc>
                  <a:txBody>
                    <a:bodyPr/>
                    <a:lstStyle/>
                    <a:p>
                      <a:pPr algn="ctr"/>
                      <a:r>
                        <a:rPr lang="en-US" sz="1800" dirty="0"/>
                        <a:t>Page 2</a:t>
                      </a:r>
                    </a:p>
                  </a:txBody>
                  <a:tcPr marL="146304" marR="146304" marT="73152" marB="73152">
                    <a:solidFill>
                      <a:schemeClr val="accent3"/>
                    </a:solidFill>
                  </a:tcPr>
                </a:tc>
                <a:tc>
                  <a:txBody>
                    <a:bodyPr/>
                    <a:lstStyle/>
                    <a:p>
                      <a:pPr algn="ctr"/>
                      <a:r>
                        <a:rPr lang="en-US" sz="1800" dirty="0"/>
                        <a:t>Page 3</a:t>
                      </a:r>
                    </a:p>
                  </a:txBody>
                  <a:tcPr marL="146304" marR="146304" marT="73152" marB="73152">
                    <a:solidFill>
                      <a:schemeClr val="accent3"/>
                    </a:solidFill>
                  </a:tcPr>
                </a:tc>
                <a:tc>
                  <a:txBody>
                    <a:bodyPr/>
                    <a:lstStyle/>
                    <a:p>
                      <a:pPr algn="ctr"/>
                      <a:r>
                        <a:rPr lang="en-US" sz="1800" dirty="0"/>
                        <a:t>Page 4</a:t>
                      </a:r>
                    </a:p>
                  </a:txBody>
                  <a:tcPr marL="146304" marR="146304" marT="73152" marB="73152">
                    <a:solidFill>
                      <a:schemeClr val="accent6"/>
                    </a:solidFill>
                  </a:tcPr>
                </a:tc>
                <a:extLst>
                  <a:ext uri="{0D108BD9-81ED-4DB2-BD59-A6C34878D82A}">
                    <a16:rowId xmlns:a16="http://schemas.microsoft.com/office/drawing/2014/main" val="10000"/>
                  </a:ext>
                </a:extLst>
              </a:tr>
            </a:tbl>
          </a:graphicData>
        </a:graphic>
      </p:graphicFrame>
      <p:sp>
        <p:nvSpPr>
          <p:cNvPr id="5" name="Flowchart: Magnetic Disk 11">
            <a:extLst>
              <a:ext uri="{FF2B5EF4-FFF2-40B4-BE49-F238E27FC236}">
                <a16:creationId xmlns:a16="http://schemas.microsoft.com/office/drawing/2014/main" id="{E055BD62-3FAE-084A-B690-915790088CF9}"/>
              </a:ext>
            </a:extLst>
          </p:cNvPr>
          <p:cNvSpPr/>
          <p:nvPr/>
        </p:nvSpPr>
        <p:spPr>
          <a:xfrm>
            <a:off x="3446158" y="2414922"/>
            <a:ext cx="2337995" cy="1147483"/>
          </a:xfrm>
          <a:prstGeom prst="flowChartMagneticDisk">
            <a:avLst/>
          </a:prstGeom>
          <a:solidFill>
            <a:schemeClr val="bg1">
              <a:lumMod val="95000"/>
            </a:schemeClr>
          </a:solid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920" dirty="0">
                <a:solidFill>
                  <a:schemeClr val="tx2"/>
                </a:solidFill>
              </a:rPr>
              <a:t>Source Database</a:t>
            </a:r>
          </a:p>
        </p:txBody>
      </p:sp>
      <p:graphicFrame>
        <p:nvGraphicFramePr>
          <p:cNvPr id="6" name="Table 5">
            <a:extLst>
              <a:ext uri="{FF2B5EF4-FFF2-40B4-BE49-F238E27FC236}">
                <a16:creationId xmlns:a16="http://schemas.microsoft.com/office/drawing/2014/main" id="{AA1B2AC4-2CFD-E942-A44F-913A10DAF7F1}"/>
              </a:ext>
            </a:extLst>
          </p:cNvPr>
          <p:cNvGraphicFramePr>
            <a:graphicFrameLocks noGrp="1"/>
          </p:cNvGraphicFramePr>
          <p:nvPr>
            <p:extLst>
              <p:ext uri="{D42A27DB-BD31-4B8C-83A1-F6EECF244321}">
                <p14:modId xmlns:p14="http://schemas.microsoft.com/office/powerpoint/2010/main" val="1177280862"/>
              </p:ext>
            </p:extLst>
          </p:nvPr>
        </p:nvGraphicFramePr>
        <p:xfrm>
          <a:off x="3990202" y="5562117"/>
          <a:ext cx="3587900" cy="694944"/>
        </p:xfrm>
        <a:graphic>
          <a:graphicData uri="http://schemas.openxmlformats.org/drawingml/2006/table">
            <a:tbl>
              <a:tblPr firstRow="1" bandRow="1">
                <a:tableStyleId>{5C22544A-7EE6-4342-B048-85BDC9FD1C3A}</a:tableStyleId>
              </a:tblPr>
              <a:tblGrid>
                <a:gridCol w="896975">
                  <a:extLst>
                    <a:ext uri="{9D8B030D-6E8A-4147-A177-3AD203B41FA5}">
                      <a16:colId xmlns:a16="http://schemas.microsoft.com/office/drawing/2014/main" val="20000"/>
                    </a:ext>
                  </a:extLst>
                </a:gridCol>
                <a:gridCol w="896975">
                  <a:extLst>
                    <a:ext uri="{9D8B030D-6E8A-4147-A177-3AD203B41FA5}">
                      <a16:colId xmlns:a16="http://schemas.microsoft.com/office/drawing/2014/main" val="20001"/>
                    </a:ext>
                  </a:extLst>
                </a:gridCol>
                <a:gridCol w="896975">
                  <a:extLst>
                    <a:ext uri="{9D8B030D-6E8A-4147-A177-3AD203B41FA5}">
                      <a16:colId xmlns:a16="http://schemas.microsoft.com/office/drawing/2014/main" val="1191374534"/>
                    </a:ext>
                  </a:extLst>
                </a:gridCol>
                <a:gridCol w="896975">
                  <a:extLst>
                    <a:ext uri="{9D8B030D-6E8A-4147-A177-3AD203B41FA5}">
                      <a16:colId xmlns:a16="http://schemas.microsoft.com/office/drawing/2014/main" val="2230056263"/>
                    </a:ext>
                  </a:extLst>
                </a:gridCol>
              </a:tblGrid>
              <a:tr h="694944">
                <a:tc>
                  <a:txBody>
                    <a:bodyPr/>
                    <a:lstStyle/>
                    <a:p>
                      <a:pPr algn="ctr"/>
                      <a:r>
                        <a:rPr lang="en-US" sz="1800" dirty="0"/>
                        <a:t>Page 1</a:t>
                      </a:r>
                    </a:p>
                  </a:txBody>
                  <a:tcPr marL="146304" marR="146304" marT="73152" marB="73152">
                    <a:solidFill>
                      <a:schemeClr val="accent3"/>
                    </a:solidFill>
                  </a:tcPr>
                </a:tc>
                <a:tc>
                  <a:txBody>
                    <a:bodyPr/>
                    <a:lstStyle/>
                    <a:p>
                      <a:pPr algn="ctr"/>
                      <a:r>
                        <a:rPr lang="en-US" sz="1800" dirty="0"/>
                        <a:t>Page 2</a:t>
                      </a:r>
                    </a:p>
                  </a:txBody>
                  <a:tcPr marL="146304" marR="146304" marT="73152" marB="73152">
                    <a:solidFill>
                      <a:schemeClr val="accent3"/>
                    </a:solidFill>
                  </a:tcPr>
                </a:tc>
                <a:tc>
                  <a:txBody>
                    <a:bodyPr/>
                    <a:lstStyle/>
                    <a:p>
                      <a:pPr algn="ctr"/>
                      <a:r>
                        <a:rPr lang="en-US" sz="1800" dirty="0"/>
                        <a:t>Page3</a:t>
                      </a:r>
                    </a:p>
                  </a:txBody>
                  <a:tcPr marL="146304" marR="146304" marT="73152" marB="73152">
                    <a:solidFill>
                      <a:schemeClr val="accent3"/>
                    </a:solidFill>
                  </a:tcPr>
                </a:tc>
                <a:tc>
                  <a:txBody>
                    <a:bodyPr/>
                    <a:lstStyle/>
                    <a:p>
                      <a:pPr algn="ctr"/>
                      <a:r>
                        <a:rPr lang="en-US" sz="1800" dirty="0"/>
                        <a:t>Page 4</a:t>
                      </a:r>
                    </a:p>
                  </a:txBody>
                  <a:tcPr marL="146304" marR="146304" marT="73152" marB="73152">
                    <a:solidFill>
                      <a:schemeClr val="accent6"/>
                    </a:solidFill>
                  </a:tcPr>
                </a:tc>
                <a:extLst>
                  <a:ext uri="{0D108BD9-81ED-4DB2-BD59-A6C34878D82A}">
                    <a16:rowId xmlns:a16="http://schemas.microsoft.com/office/drawing/2014/main" val="10000"/>
                  </a:ext>
                </a:extLst>
              </a:tr>
            </a:tbl>
          </a:graphicData>
        </a:graphic>
      </p:graphicFrame>
      <p:sp>
        <p:nvSpPr>
          <p:cNvPr id="7" name="Flowchart: Magnetic Disk 19">
            <a:extLst>
              <a:ext uri="{FF2B5EF4-FFF2-40B4-BE49-F238E27FC236}">
                <a16:creationId xmlns:a16="http://schemas.microsoft.com/office/drawing/2014/main" id="{D20C3B5D-8644-FC4D-AE55-BF434FC6367E}"/>
              </a:ext>
            </a:extLst>
          </p:cNvPr>
          <p:cNvSpPr/>
          <p:nvPr/>
        </p:nvSpPr>
        <p:spPr>
          <a:xfrm>
            <a:off x="8542588" y="2419707"/>
            <a:ext cx="2337995" cy="1147483"/>
          </a:xfrm>
          <a:prstGeom prst="flowChartMagneticDisk">
            <a:avLst/>
          </a:prstGeom>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920" dirty="0">
                <a:solidFill>
                  <a:schemeClr val="tx2"/>
                </a:solidFill>
              </a:rPr>
              <a:t>Cloned Database</a:t>
            </a:r>
          </a:p>
        </p:txBody>
      </p:sp>
      <p:cxnSp>
        <p:nvCxnSpPr>
          <p:cNvPr id="8" name="Straight Connector 7">
            <a:extLst>
              <a:ext uri="{FF2B5EF4-FFF2-40B4-BE49-F238E27FC236}">
                <a16:creationId xmlns:a16="http://schemas.microsoft.com/office/drawing/2014/main" id="{FA99F8C1-8F3B-A240-8FED-F34EB994BFAB}"/>
              </a:ext>
            </a:extLst>
          </p:cNvPr>
          <p:cNvCxnSpPr/>
          <p:nvPr/>
        </p:nvCxnSpPr>
        <p:spPr>
          <a:xfrm>
            <a:off x="767379" y="5339226"/>
            <a:ext cx="13095642"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Table 8">
            <a:extLst>
              <a:ext uri="{FF2B5EF4-FFF2-40B4-BE49-F238E27FC236}">
                <a16:creationId xmlns:a16="http://schemas.microsoft.com/office/drawing/2014/main" id="{CE12F528-321A-2247-A8E5-CEC55C41D14B}"/>
              </a:ext>
            </a:extLst>
          </p:cNvPr>
          <p:cNvGraphicFramePr>
            <a:graphicFrameLocks noGrp="1"/>
          </p:cNvGraphicFramePr>
          <p:nvPr>
            <p:extLst>
              <p:ext uri="{D42A27DB-BD31-4B8C-83A1-F6EECF244321}">
                <p14:modId xmlns:p14="http://schemas.microsoft.com/office/powerpoint/2010/main" val="2249381219"/>
              </p:ext>
            </p:extLst>
          </p:nvPr>
        </p:nvGraphicFramePr>
        <p:xfrm>
          <a:off x="7994428" y="3759975"/>
          <a:ext cx="4404835" cy="694944"/>
        </p:xfrm>
        <a:graphic>
          <a:graphicData uri="http://schemas.openxmlformats.org/drawingml/2006/table">
            <a:tbl>
              <a:tblPr firstRow="1" bandRow="1">
                <a:tableStyleId>{5C22544A-7EE6-4342-B048-85BDC9FD1C3A}</a:tableStyleId>
              </a:tblPr>
              <a:tblGrid>
                <a:gridCol w="880967">
                  <a:extLst>
                    <a:ext uri="{9D8B030D-6E8A-4147-A177-3AD203B41FA5}">
                      <a16:colId xmlns:a16="http://schemas.microsoft.com/office/drawing/2014/main" val="20000"/>
                    </a:ext>
                  </a:extLst>
                </a:gridCol>
                <a:gridCol w="880967">
                  <a:extLst>
                    <a:ext uri="{9D8B030D-6E8A-4147-A177-3AD203B41FA5}">
                      <a16:colId xmlns:a16="http://schemas.microsoft.com/office/drawing/2014/main" val="20001"/>
                    </a:ext>
                  </a:extLst>
                </a:gridCol>
                <a:gridCol w="880967">
                  <a:extLst>
                    <a:ext uri="{9D8B030D-6E8A-4147-A177-3AD203B41FA5}">
                      <a16:colId xmlns:a16="http://schemas.microsoft.com/office/drawing/2014/main" val="20002"/>
                    </a:ext>
                  </a:extLst>
                </a:gridCol>
                <a:gridCol w="880967">
                  <a:extLst>
                    <a:ext uri="{9D8B030D-6E8A-4147-A177-3AD203B41FA5}">
                      <a16:colId xmlns:a16="http://schemas.microsoft.com/office/drawing/2014/main" val="20003"/>
                    </a:ext>
                  </a:extLst>
                </a:gridCol>
                <a:gridCol w="880967">
                  <a:extLst>
                    <a:ext uri="{9D8B030D-6E8A-4147-A177-3AD203B41FA5}">
                      <a16:colId xmlns:a16="http://schemas.microsoft.com/office/drawing/2014/main" val="1834030483"/>
                    </a:ext>
                  </a:extLst>
                </a:gridCol>
              </a:tblGrid>
              <a:tr h="694944">
                <a:tc>
                  <a:txBody>
                    <a:bodyPr/>
                    <a:lstStyle/>
                    <a:p>
                      <a:pPr algn="ctr"/>
                      <a:r>
                        <a:rPr lang="en-US" sz="1800" dirty="0"/>
                        <a:t>Page 1</a:t>
                      </a:r>
                    </a:p>
                  </a:txBody>
                  <a:tcPr marL="146304" marR="146304" marT="73152" marB="73152">
                    <a:solidFill>
                      <a:schemeClr val="accent3"/>
                    </a:solidFill>
                  </a:tcPr>
                </a:tc>
                <a:tc>
                  <a:txBody>
                    <a:bodyPr/>
                    <a:lstStyle/>
                    <a:p>
                      <a:pPr algn="ctr"/>
                      <a:r>
                        <a:rPr lang="en-US" sz="1800" dirty="0"/>
                        <a:t>Page 2</a:t>
                      </a:r>
                    </a:p>
                  </a:txBody>
                  <a:tcPr marL="146304" marR="146304" marT="73152" marB="73152">
                    <a:solidFill>
                      <a:schemeClr val="accent3"/>
                    </a:solidFill>
                  </a:tcPr>
                </a:tc>
                <a:tc>
                  <a:txBody>
                    <a:bodyPr/>
                    <a:lstStyle/>
                    <a:p>
                      <a:pPr algn="ctr"/>
                      <a:r>
                        <a:rPr lang="en-US" sz="1800" dirty="0"/>
                        <a:t>Page 3</a:t>
                      </a:r>
                    </a:p>
                  </a:txBody>
                  <a:tcPr marL="146304" marR="146304" marT="73152" marB="73152">
                    <a:solidFill>
                      <a:schemeClr val="accent4"/>
                    </a:solidFill>
                  </a:tcPr>
                </a:tc>
                <a:tc>
                  <a:txBody>
                    <a:bodyPr/>
                    <a:lstStyle/>
                    <a:p>
                      <a:pPr algn="ctr"/>
                      <a:r>
                        <a:rPr lang="en-US" sz="1800" dirty="0"/>
                        <a:t>Page 4</a:t>
                      </a:r>
                    </a:p>
                  </a:txBody>
                  <a:tcPr marL="146304" marR="146304" marT="73152" marB="73152">
                    <a:solidFill>
                      <a:schemeClr val="accent4"/>
                    </a:solidFill>
                  </a:tcPr>
                </a:tc>
                <a:tc>
                  <a:txBody>
                    <a:bodyPr/>
                    <a:lstStyle/>
                    <a:p>
                      <a:pPr algn="ctr"/>
                      <a:r>
                        <a:rPr lang="en-US" sz="1800" dirty="0"/>
                        <a:t>Page</a:t>
                      </a:r>
                      <a:br>
                        <a:rPr lang="en-US" sz="1800" dirty="0"/>
                      </a:br>
                      <a:r>
                        <a:rPr lang="en-US" sz="1800" dirty="0"/>
                        <a:t>5</a:t>
                      </a:r>
                    </a:p>
                  </a:txBody>
                  <a:tcPr marL="146304" marR="146304" marT="73152" marB="73152">
                    <a:solidFill>
                      <a:schemeClr val="accent4"/>
                    </a:solidFill>
                  </a:tcPr>
                </a:tc>
                <a:extLst>
                  <a:ext uri="{0D108BD9-81ED-4DB2-BD59-A6C34878D82A}">
                    <a16:rowId xmlns:a16="http://schemas.microsoft.com/office/drawing/2014/main" val="10000"/>
                  </a:ext>
                </a:extLst>
              </a:tr>
            </a:tbl>
          </a:graphicData>
        </a:graphic>
      </p:graphicFrame>
      <p:cxnSp>
        <p:nvCxnSpPr>
          <p:cNvPr id="10" name="Straight Connector 9">
            <a:extLst>
              <a:ext uri="{FF2B5EF4-FFF2-40B4-BE49-F238E27FC236}">
                <a16:creationId xmlns:a16="http://schemas.microsoft.com/office/drawing/2014/main" id="{D5F8111F-CDB3-D745-A92B-65DEEF5D1F09}"/>
              </a:ext>
            </a:extLst>
          </p:cNvPr>
          <p:cNvCxnSpPr>
            <a:cxnSpLocks/>
          </p:cNvCxnSpPr>
          <p:nvPr/>
        </p:nvCxnSpPr>
        <p:spPr>
          <a:xfrm>
            <a:off x="3446157" y="4581960"/>
            <a:ext cx="1038730" cy="917835"/>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8761FCD-9EDD-104E-B05C-E0AE6FFBC69B}"/>
              </a:ext>
            </a:extLst>
          </p:cNvPr>
          <p:cNvCxnSpPr>
            <a:cxnSpLocks/>
          </p:cNvCxnSpPr>
          <p:nvPr/>
        </p:nvCxnSpPr>
        <p:spPr>
          <a:xfrm>
            <a:off x="4297680" y="4581960"/>
            <a:ext cx="1042416" cy="911030"/>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4A05781-DDA8-C04A-9D33-DD3F1143F2DF}"/>
              </a:ext>
            </a:extLst>
          </p:cNvPr>
          <p:cNvCxnSpPr>
            <a:cxnSpLocks/>
          </p:cNvCxnSpPr>
          <p:nvPr/>
        </p:nvCxnSpPr>
        <p:spPr>
          <a:xfrm>
            <a:off x="5193793" y="4581960"/>
            <a:ext cx="1070207" cy="911030"/>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7482CE9-0D6C-1041-B1EC-E5C519EE8AD5}"/>
              </a:ext>
            </a:extLst>
          </p:cNvPr>
          <p:cNvCxnSpPr>
            <a:cxnSpLocks/>
          </p:cNvCxnSpPr>
          <p:nvPr/>
        </p:nvCxnSpPr>
        <p:spPr>
          <a:xfrm flipH="1">
            <a:off x="4484887" y="4614939"/>
            <a:ext cx="3978044" cy="878050"/>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538117F-4935-D844-BB3E-D3A23BE24FCE}"/>
              </a:ext>
            </a:extLst>
          </p:cNvPr>
          <p:cNvCxnSpPr>
            <a:cxnSpLocks/>
          </p:cNvCxnSpPr>
          <p:nvPr/>
        </p:nvCxnSpPr>
        <p:spPr>
          <a:xfrm flipH="1">
            <a:off x="5408790" y="4580007"/>
            <a:ext cx="3817278" cy="912982"/>
          </a:xfrm>
          <a:prstGeom prst="line">
            <a:avLst/>
          </a:prstGeom>
          <a:ln>
            <a:solidFill>
              <a:schemeClr val="accent3"/>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aphicFrame>
        <p:nvGraphicFramePr>
          <p:cNvPr id="15" name="Table 14">
            <a:extLst>
              <a:ext uri="{FF2B5EF4-FFF2-40B4-BE49-F238E27FC236}">
                <a16:creationId xmlns:a16="http://schemas.microsoft.com/office/drawing/2014/main" id="{3B92FF1B-41AE-0D48-A254-DB9561AB774F}"/>
              </a:ext>
            </a:extLst>
          </p:cNvPr>
          <p:cNvGraphicFramePr>
            <a:graphicFrameLocks noGrp="1"/>
          </p:cNvGraphicFramePr>
          <p:nvPr/>
        </p:nvGraphicFramePr>
        <p:xfrm>
          <a:off x="7670384" y="5562117"/>
          <a:ext cx="2690925" cy="694944"/>
        </p:xfrm>
        <a:graphic>
          <a:graphicData uri="http://schemas.openxmlformats.org/drawingml/2006/table">
            <a:tbl>
              <a:tblPr firstRow="1" bandRow="1">
                <a:tableStyleId>{5C22544A-7EE6-4342-B048-85BDC9FD1C3A}</a:tableStyleId>
              </a:tblPr>
              <a:tblGrid>
                <a:gridCol w="896975">
                  <a:extLst>
                    <a:ext uri="{9D8B030D-6E8A-4147-A177-3AD203B41FA5}">
                      <a16:colId xmlns:a16="http://schemas.microsoft.com/office/drawing/2014/main" val="20000"/>
                    </a:ext>
                  </a:extLst>
                </a:gridCol>
                <a:gridCol w="896975">
                  <a:extLst>
                    <a:ext uri="{9D8B030D-6E8A-4147-A177-3AD203B41FA5}">
                      <a16:colId xmlns:a16="http://schemas.microsoft.com/office/drawing/2014/main" val="20001"/>
                    </a:ext>
                  </a:extLst>
                </a:gridCol>
                <a:gridCol w="896975">
                  <a:extLst>
                    <a:ext uri="{9D8B030D-6E8A-4147-A177-3AD203B41FA5}">
                      <a16:colId xmlns:a16="http://schemas.microsoft.com/office/drawing/2014/main" val="1191374534"/>
                    </a:ext>
                  </a:extLst>
                </a:gridCol>
              </a:tblGrid>
              <a:tr h="694944">
                <a:tc>
                  <a:txBody>
                    <a:bodyPr/>
                    <a:lstStyle/>
                    <a:p>
                      <a:pPr algn="ctr"/>
                      <a:r>
                        <a:rPr lang="en-US" sz="1800" dirty="0"/>
                        <a:t>Page 3</a:t>
                      </a:r>
                    </a:p>
                  </a:txBody>
                  <a:tcPr marL="146304" marR="146304" marT="73152" marB="73152">
                    <a:solidFill>
                      <a:schemeClr val="accent4"/>
                    </a:solidFill>
                  </a:tcPr>
                </a:tc>
                <a:tc>
                  <a:txBody>
                    <a:bodyPr/>
                    <a:lstStyle/>
                    <a:p>
                      <a:pPr algn="ctr"/>
                      <a:r>
                        <a:rPr lang="en-US" sz="1800" dirty="0"/>
                        <a:t>Page 4</a:t>
                      </a:r>
                    </a:p>
                  </a:txBody>
                  <a:tcPr marL="146304" marR="146304" marT="73152" marB="73152">
                    <a:solidFill>
                      <a:schemeClr val="accent4"/>
                    </a:solidFill>
                  </a:tcPr>
                </a:tc>
                <a:tc>
                  <a:txBody>
                    <a:bodyPr/>
                    <a:lstStyle/>
                    <a:p>
                      <a:pPr algn="ctr"/>
                      <a:r>
                        <a:rPr lang="en-US" sz="1800" dirty="0"/>
                        <a:t>Page5</a:t>
                      </a:r>
                    </a:p>
                  </a:txBody>
                  <a:tcPr marL="146304" marR="146304" marT="73152" marB="73152">
                    <a:solidFill>
                      <a:schemeClr val="accent4"/>
                    </a:solidFill>
                  </a:tcPr>
                </a:tc>
                <a:extLst>
                  <a:ext uri="{0D108BD9-81ED-4DB2-BD59-A6C34878D82A}">
                    <a16:rowId xmlns:a16="http://schemas.microsoft.com/office/drawing/2014/main" val="10000"/>
                  </a:ext>
                </a:extLst>
              </a:tr>
            </a:tbl>
          </a:graphicData>
        </a:graphic>
      </p:graphicFrame>
      <p:cxnSp>
        <p:nvCxnSpPr>
          <p:cNvPr id="16" name="Straight Connector 15">
            <a:extLst>
              <a:ext uri="{FF2B5EF4-FFF2-40B4-BE49-F238E27FC236}">
                <a16:creationId xmlns:a16="http://schemas.microsoft.com/office/drawing/2014/main" id="{9C5A47F7-07AB-2A42-A67C-72ADF162D665}"/>
              </a:ext>
            </a:extLst>
          </p:cNvPr>
          <p:cNvCxnSpPr/>
          <p:nvPr/>
        </p:nvCxnSpPr>
        <p:spPr>
          <a:xfrm>
            <a:off x="6087814" y="4614940"/>
            <a:ext cx="1088761" cy="884855"/>
          </a:xfrm>
          <a:prstGeom prst="line">
            <a:avLst/>
          </a:prstGeom>
          <a:ln>
            <a:solidFill>
              <a:schemeClr val="accent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D77FAD-8364-B942-9BCA-DA41BFCEFEE0}"/>
              </a:ext>
            </a:extLst>
          </p:cNvPr>
          <p:cNvCxnSpPr>
            <a:cxnSpLocks/>
          </p:cNvCxnSpPr>
          <p:nvPr/>
        </p:nvCxnSpPr>
        <p:spPr>
          <a:xfrm flipH="1">
            <a:off x="8070598" y="4580008"/>
            <a:ext cx="2126249" cy="919787"/>
          </a:xfrm>
          <a:prstGeom prst="line">
            <a:avLst/>
          </a:prstGeom>
          <a:ln>
            <a:solidFill>
              <a:schemeClr val="accent4"/>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29F6BE5-054F-8549-B983-9CCDF4E72C29}"/>
              </a:ext>
            </a:extLst>
          </p:cNvPr>
          <p:cNvCxnSpPr/>
          <p:nvPr/>
        </p:nvCxnSpPr>
        <p:spPr>
          <a:xfrm flipH="1">
            <a:off x="9015845" y="4524048"/>
            <a:ext cx="2168398" cy="968942"/>
          </a:xfrm>
          <a:prstGeom prst="line">
            <a:avLst/>
          </a:prstGeom>
          <a:ln>
            <a:solidFill>
              <a:schemeClr val="accent4"/>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F007029-C13B-8243-A3FA-967F8AAA896B}"/>
              </a:ext>
            </a:extLst>
          </p:cNvPr>
          <p:cNvCxnSpPr/>
          <p:nvPr/>
        </p:nvCxnSpPr>
        <p:spPr>
          <a:xfrm flipH="1">
            <a:off x="9912096" y="4524048"/>
            <a:ext cx="2048256" cy="975747"/>
          </a:xfrm>
          <a:prstGeom prst="line">
            <a:avLst/>
          </a:prstGeom>
          <a:ln>
            <a:solidFill>
              <a:schemeClr val="accent4"/>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892F972-06AE-474A-A94C-4D8C29032E45}"/>
              </a:ext>
            </a:extLst>
          </p:cNvPr>
          <p:cNvSpPr txBox="1"/>
          <p:nvPr/>
        </p:nvSpPr>
        <p:spPr>
          <a:xfrm>
            <a:off x="804796" y="6779406"/>
            <a:ext cx="13128486" cy="769441"/>
          </a:xfrm>
          <a:prstGeom prst="rect">
            <a:avLst/>
          </a:prstGeom>
          <a:noFill/>
        </p:spPr>
        <p:txBody>
          <a:bodyPr wrap="square" rtlCol="0">
            <a:spAutoFit/>
          </a:bodyPr>
          <a:lstStyle/>
          <a:p>
            <a:pPr algn="ct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State: Created a clone, made storage changes on both source &amp; clone</a:t>
            </a:r>
          </a:p>
          <a:p>
            <a:pPr algn="ct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Both databases reference </a:t>
            </a:r>
            <a:r>
              <a:rPr lang="en-US" sz="22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common</a:t>
            </a: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pages on the shared distributed storage system</a:t>
            </a:r>
          </a:p>
        </p:txBody>
      </p:sp>
    </p:spTree>
    <p:extLst>
      <p:ext uri="{BB962C8B-B14F-4D97-AF65-F5344CB8AC3E}">
        <p14:creationId xmlns:p14="http://schemas.microsoft.com/office/powerpoint/2010/main" val="1354767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B4E1-58BC-864E-9EE7-76C5DC79259D}"/>
              </a:ext>
            </a:extLst>
          </p:cNvPr>
          <p:cNvSpPr>
            <a:spLocks noGrp="1"/>
          </p:cNvSpPr>
          <p:nvPr>
            <p:ph type="title"/>
          </p:nvPr>
        </p:nvSpPr>
        <p:spPr/>
        <p:txBody>
          <a:bodyPr/>
          <a:lstStyle/>
          <a:p>
            <a:r>
              <a:rPr lang="en-US" dirty="0"/>
              <a:t>Using fast database clones</a:t>
            </a:r>
          </a:p>
        </p:txBody>
      </p:sp>
      <p:sp>
        <p:nvSpPr>
          <p:cNvPr id="3" name="Content Placeholder 2">
            <a:extLst>
              <a:ext uri="{FF2B5EF4-FFF2-40B4-BE49-F238E27FC236}">
                <a16:creationId xmlns:a16="http://schemas.microsoft.com/office/drawing/2014/main" id="{07A93413-70E0-9247-996A-57F6F3896F66}"/>
              </a:ext>
            </a:extLst>
          </p:cNvPr>
          <p:cNvSpPr>
            <a:spLocks noGrp="1"/>
          </p:cNvSpPr>
          <p:nvPr>
            <p:ph type="body" sz="quarter" idx="10"/>
          </p:nvPr>
        </p:nvSpPr>
        <p:spPr>
          <a:xfrm>
            <a:off x="548637" y="1645920"/>
            <a:ext cx="7185103" cy="5089616"/>
          </a:xfrm>
        </p:spPr>
        <p:txBody>
          <a:bodyPr/>
          <a:lstStyle/>
          <a:p>
            <a:r>
              <a:rPr lang="en-US" sz="2200" b="1" u="sng" dirty="0">
                <a:solidFill>
                  <a:schemeClr val="accent3"/>
                </a:solidFill>
              </a:rPr>
              <a:t>Use cases:</a:t>
            </a:r>
          </a:p>
          <a:p>
            <a:pPr marL="457200" indent="-457200">
              <a:buFont typeface="Arial" panose="020B0604020202020204" pitchFamily="34" charset="0"/>
              <a:buChar char="•"/>
            </a:pPr>
            <a:r>
              <a:rPr lang="en-US" sz="2200" dirty="0"/>
              <a:t>Test changes in pre-prod on relevant data sets</a:t>
            </a:r>
          </a:p>
          <a:p>
            <a:pPr marL="457200" indent="-457200">
              <a:buFont typeface="Arial" panose="020B0604020202020204" pitchFamily="34" charset="0"/>
              <a:buChar char="•"/>
            </a:pPr>
            <a:r>
              <a:rPr lang="en-US" sz="2200" dirty="0"/>
              <a:t>Reorganize a DB with minimal impact (clone + CDC)</a:t>
            </a:r>
          </a:p>
          <a:p>
            <a:pPr marL="457200" indent="-457200">
              <a:buFont typeface="Arial" panose="020B0604020202020204" pitchFamily="34" charset="0"/>
              <a:buChar char="•"/>
            </a:pPr>
            <a:r>
              <a:rPr lang="en-US" sz="2200" dirty="0"/>
              <a:t>Save a point in time snapshot for reporting/analytics with no impact on prod/OLTP</a:t>
            </a:r>
          </a:p>
          <a:p>
            <a:pPr marL="457200" indent="-457200">
              <a:buFont typeface="Arial" panose="020B0604020202020204" pitchFamily="34" charset="0"/>
              <a:buChar char="•"/>
            </a:pPr>
            <a:r>
              <a:rPr lang="en-US" sz="2200" dirty="0"/>
              <a:t>Failback for maintenance activities</a:t>
            </a:r>
          </a:p>
          <a:p>
            <a:pPr marL="457200" indent="-457200">
              <a:buFont typeface="Arial" panose="020B0604020202020204" pitchFamily="34" charset="0"/>
              <a:buChar char="•"/>
            </a:pPr>
            <a:endParaRPr lang="en-US" sz="2200" dirty="0"/>
          </a:p>
          <a:p>
            <a:r>
              <a:rPr lang="en-US" sz="2200" b="1" u="sng" dirty="0">
                <a:solidFill>
                  <a:schemeClr val="accent3"/>
                </a:solidFill>
              </a:rPr>
              <a:t>Using clones:</a:t>
            </a:r>
          </a:p>
          <a:p>
            <a:pPr marL="342900" indent="-342900">
              <a:buFont typeface="Arial" panose="020B0604020202020204" pitchFamily="34" charset="0"/>
              <a:buChar char="•"/>
            </a:pPr>
            <a:r>
              <a:rPr lang="en-US" sz="2200" dirty="0"/>
              <a:t>Up to 15 clones from same source</a:t>
            </a:r>
          </a:p>
          <a:p>
            <a:pPr marL="342900" indent="-342900">
              <a:buFont typeface="Arial" panose="020B0604020202020204" pitchFamily="34" charset="0"/>
              <a:buChar char="•"/>
            </a:pPr>
            <a:r>
              <a:rPr lang="en-US" sz="2200" dirty="0"/>
              <a:t>2 step process: clone cluster + add instances (optional)</a:t>
            </a:r>
          </a:p>
          <a:p>
            <a:pPr marL="342900" indent="-342900">
              <a:buFont typeface="Arial" panose="020B0604020202020204" pitchFamily="34" charset="0"/>
              <a:buChar char="•"/>
            </a:pPr>
            <a:r>
              <a:rPr lang="en-US" sz="2200" dirty="0"/>
              <a:t>Clone starts with same DB engine version as source</a:t>
            </a:r>
          </a:p>
          <a:p>
            <a:pPr marL="342900" indent="-342900">
              <a:buFont typeface="Arial" panose="020B0604020202020204" pitchFamily="34" charset="0"/>
              <a:buChar char="•"/>
            </a:pPr>
            <a:r>
              <a:rPr lang="en-US" sz="2200" dirty="0"/>
              <a:t>Clone across AWS accounts with resource sharing</a:t>
            </a:r>
          </a:p>
        </p:txBody>
      </p:sp>
      <p:cxnSp>
        <p:nvCxnSpPr>
          <p:cNvPr id="33" name="Straight Arrow Connector 32">
            <a:extLst>
              <a:ext uri="{FF2B5EF4-FFF2-40B4-BE49-F238E27FC236}">
                <a16:creationId xmlns:a16="http://schemas.microsoft.com/office/drawing/2014/main" id="{9A1C2573-C26E-5841-A181-EEA5941E0D23}"/>
              </a:ext>
            </a:extLst>
          </p:cNvPr>
          <p:cNvCxnSpPr/>
          <p:nvPr/>
        </p:nvCxnSpPr>
        <p:spPr>
          <a:xfrm flipV="1">
            <a:off x="12567041" y="2756564"/>
            <a:ext cx="0" cy="1259281"/>
          </a:xfrm>
          <a:prstGeom prst="straightConnector1">
            <a:avLst/>
          </a:prstGeom>
          <a:ln w="19050">
            <a:solidFill>
              <a:schemeClr val="accent4"/>
            </a:solidFill>
            <a:prstDash val="dash"/>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FAE5365-B20C-6140-BEAC-A6645699D224}"/>
              </a:ext>
            </a:extLst>
          </p:cNvPr>
          <p:cNvGrpSpPr/>
          <p:nvPr/>
        </p:nvGrpSpPr>
        <p:grpSpPr>
          <a:xfrm>
            <a:off x="8724108" y="2599316"/>
            <a:ext cx="1511656" cy="1146069"/>
            <a:chOff x="8724108" y="2631674"/>
            <a:chExt cx="1511656" cy="1146069"/>
          </a:xfrm>
        </p:grpSpPr>
        <p:cxnSp>
          <p:nvCxnSpPr>
            <p:cNvPr id="35" name="Straight Connector 34">
              <a:extLst>
                <a:ext uri="{FF2B5EF4-FFF2-40B4-BE49-F238E27FC236}">
                  <a16:creationId xmlns:a16="http://schemas.microsoft.com/office/drawing/2014/main" id="{2E7EE474-B966-7A49-949A-291BE7E0A315}"/>
                </a:ext>
              </a:extLst>
            </p:cNvPr>
            <p:cNvCxnSpPr/>
            <p:nvPr/>
          </p:nvCxnSpPr>
          <p:spPr>
            <a:xfrm>
              <a:off x="9053226" y="3241464"/>
              <a:ext cx="9637" cy="536279"/>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B84E9D8-D9AC-3241-84EB-D583E2E3D4A5}"/>
                </a:ext>
              </a:extLst>
            </p:cNvPr>
            <p:cNvCxnSpPr/>
            <p:nvPr/>
          </p:nvCxnSpPr>
          <p:spPr>
            <a:xfrm>
              <a:off x="9917568" y="3228549"/>
              <a:ext cx="9637" cy="536279"/>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37" name="Rounded Rectangle 36">
              <a:extLst>
                <a:ext uri="{FF2B5EF4-FFF2-40B4-BE49-F238E27FC236}">
                  <a16:creationId xmlns:a16="http://schemas.microsoft.com/office/drawing/2014/main" id="{5600B9A3-B51B-C546-AA14-21DAE4313693}"/>
                </a:ext>
              </a:extLst>
            </p:cNvPr>
            <p:cNvSpPr/>
            <p:nvPr/>
          </p:nvSpPr>
          <p:spPr>
            <a:xfrm>
              <a:off x="8724108" y="2631674"/>
              <a:ext cx="658237" cy="629640"/>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Rounded Rectangle 37">
              <a:extLst>
                <a:ext uri="{FF2B5EF4-FFF2-40B4-BE49-F238E27FC236}">
                  <a16:creationId xmlns:a16="http://schemas.microsoft.com/office/drawing/2014/main" id="{0230447E-7109-D240-B3CE-54AAE8054851}"/>
                </a:ext>
              </a:extLst>
            </p:cNvPr>
            <p:cNvSpPr/>
            <p:nvPr/>
          </p:nvSpPr>
          <p:spPr>
            <a:xfrm>
              <a:off x="9577527" y="2631674"/>
              <a:ext cx="658237" cy="629640"/>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9" name="Group 38">
            <a:extLst>
              <a:ext uri="{FF2B5EF4-FFF2-40B4-BE49-F238E27FC236}">
                <a16:creationId xmlns:a16="http://schemas.microsoft.com/office/drawing/2014/main" id="{02C41734-2AF0-984A-B2FB-46F4A6BFA118}"/>
              </a:ext>
            </a:extLst>
          </p:cNvPr>
          <p:cNvGrpSpPr/>
          <p:nvPr/>
        </p:nvGrpSpPr>
        <p:grpSpPr>
          <a:xfrm>
            <a:off x="11811213" y="1121729"/>
            <a:ext cx="1511656" cy="1146069"/>
            <a:chOff x="8724108" y="2631674"/>
            <a:chExt cx="1511656" cy="1146069"/>
          </a:xfrm>
        </p:grpSpPr>
        <p:cxnSp>
          <p:nvCxnSpPr>
            <p:cNvPr id="40" name="Straight Connector 39">
              <a:extLst>
                <a:ext uri="{FF2B5EF4-FFF2-40B4-BE49-F238E27FC236}">
                  <a16:creationId xmlns:a16="http://schemas.microsoft.com/office/drawing/2014/main" id="{04CEA626-E308-F143-8704-49B3DFE004EB}"/>
                </a:ext>
              </a:extLst>
            </p:cNvPr>
            <p:cNvCxnSpPr/>
            <p:nvPr/>
          </p:nvCxnSpPr>
          <p:spPr>
            <a:xfrm>
              <a:off x="9053226" y="3241464"/>
              <a:ext cx="9637" cy="536279"/>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36FD5C12-4A15-DD42-8BEE-34DC1448D617}"/>
                </a:ext>
              </a:extLst>
            </p:cNvPr>
            <p:cNvCxnSpPr/>
            <p:nvPr/>
          </p:nvCxnSpPr>
          <p:spPr>
            <a:xfrm>
              <a:off x="9917568" y="3228549"/>
              <a:ext cx="9637" cy="536279"/>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42" name="Rounded Rectangle 10">
              <a:extLst>
                <a:ext uri="{FF2B5EF4-FFF2-40B4-BE49-F238E27FC236}">
                  <a16:creationId xmlns:a16="http://schemas.microsoft.com/office/drawing/2014/main" id="{8FA2FDF1-5317-E24B-A70A-BD81EBDBBD89}"/>
                </a:ext>
              </a:extLst>
            </p:cNvPr>
            <p:cNvSpPr/>
            <p:nvPr/>
          </p:nvSpPr>
          <p:spPr>
            <a:xfrm>
              <a:off x="8724108" y="2631674"/>
              <a:ext cx="658237" cy="629640"/>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ounded Rectangle 11">
              <a:extLst>
                <a:ext uri="{FF2B5EF4-FFF2-40B4-BE49-F238E27FC236}">
                  <a16:creationId xmlns:a16="http://schemas.microsoft.com/office/drawing/2014/main" id="{E04E7815-A1B8-6140-AFC2-B95A3BAD3ECF}"/>
                </a:ext>
              </a:extLst>
            </p:cNvPr>
            <p:cNvSpPr/>
            <p:nvPr/>
          </p:nvSpPr>
          <p:spPr>
            <a:xfrm>
              <a:off x="9577527" y="2631674"/>
              <a:ext cx="658237" cy="629640"/>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4" name="Flowchart: Magnetic Disk 28">
            <a:extLst>
              <a:ext uri="{FF2B5EF4-FFF2-40B4-BE49-F238E27FC236}">
                <a16:creationId xmlns:a16="http://schemas.microsoft.com/office/drawing/2014/main" id="{4021C5DC-FB29-DF47-9811-68B7E17900A5}"/>
              </a:ext>
            </a:extLst>
          </p:cNvPr>
          <p:cNvSpPr/>
          <p:nvPr/>
        </p:nvSpPr>
        <p:spPr>
          <a:xfrm>
            <a:off x="8643984" y="6325368"/>
            <a:ext cx="4787853" cy="996061"/>
          </a:xfrm>
          <a:prstGeom prst="flowChartMagneticDisk">
            <a:avLst/>
          </a:prstGeom>
          <a:solidFill>
            <a:schemeClr val="accent5"/>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Flowchart: Magnetic Disk 33">
            <a:extLst>
              <a:ext uri="{FF2B5EF4-FFF2-40B4-BE49-F238E27FC236}">
                <a16:creationId xmlns:a16="http://schemas.microsoft.com/office/drawing/2014/main" id="{33D20068-EA44-C747-A56A-014332AC0E2E}"/>
              </a:ext>
            </a:extLst>
          </p:cNvPr>
          <p:cNvSpPr/>
          <p:nvPr/>
        </p:nvSpPr>
        <p:spPr>
          <a:xfrm>
            <a:off x="8643984" y="3609788"/>
            <a:ext cx="1729592" cy="548640"/>
          </a:xfrm>
          <a:prstGeom prst="flowChartMagneticDisk">
            <a:avLst/>
          </a:prstGeom>
          <a:solidFill>
            <a:schemeClr val="bg1">
              <a:lumMod val="75000"/>
            </a:schemeClr>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Flowchart: Magnetic Disk 34">
            <a:extLst>
              <a:ext uri="{FF2B5EF4-FFF2-40B4-BE49-F238E27FC236}">
                <a16:creationId xmlns:a16="http://schemas.microsoft.com/office/drawing/2014/main" id="{644ABA79-0E46-B345-A31B-9E512D6B5FA6}"/>
              </a:ext>
            </a:extLst>
          </p:cNvPr>
          <p:cNvSpPr/>
          <p:nvPr/>
        </p:nvSpPr>
        <p:spPr>
          <a:xfrm>
            <a:off x="11702245" y="3606003"/>
            <a:ext cx="1729592" cy="548640"/>
          </a:xfrm>
          <a:prstGeom prst="flowChartMagneticDisk">
            <a:avLst/>
          </a:prstGeom>
          <a:solidFill>
            <a:schemeClr val="bg1">
              <a:lumMod val="75000"/>
            </a:schemeClr>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Flowchart: Magnetic Disk 40">
            <a:extLst>
              <a:ext uri="{FF2B5EF4-FFF2-40B4-BE49-F238E27FC236}">
                <a16:creationId xmlns:a16="http://schemas.microsoft.com/office/drawing/2014/main" id="{CD0BEE37-5DA6-694A-9C7E-0C36113BBDC7}"/>
              </a:ext>
            </a:extLst>
          </p:cNvPr>
          <p:cNvSpPr/>
          <p:nvPr/>
        </p:nvSpPr>
        <p:spPr>
          <a:xfrm>
            <a:off x="11702245" y="2122863"/>
            <a:ext cx="1729592" cy="548640"/>
          </a:xfrm>
          <a:prstGeom prst="flowChartMagneticDisk">
            <a:avLst/>
          </a:prstGeom>
          <a:solidFill>
            <a:schemeClr val="bg1">
              <a:lumMod val="75000"/>
            </a:schemeClr>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48" name="Group 47">
            <a:extLst>
              <a:ext uri="{FF2B5EF4-FFF2-40B4-BE49-F238E27FC236}">
                <a16:creationId xmlns:a16="http://schemas.microsoft.com/office/drawing/2014/main" id="{E14E5F37-8B18-BF47-8360-B51E2A148792}"/>
              </a:ext>
            </a:extLst>
          </p:cNvPr>
          <p:cNvGrpSpPr/>
          <p:nvPr/>
        </p:nvGrpSpPr>
        <p:grpSpPr>
          <a:xfrm>
            <a:off x="11800646" y="5550726"/>
            <a:ext cx="1493047" cy="629640"/>
            <a:chOff x="11584029" y="5550726"/>
            <a:chExt cx="1493047" cy="629640"/>
          </a:xfrm>
        </p:grpSpPr>
        <p:sp>
          <p:nvSpPr>
            <p:cNvPr id="49" name="Rounded Rectangle 48">
              <a:extLst>
                <a:ext uri="{FF2B5EF4-FFF2-40B4-BE49-F238E27FC236}">
                  <a16:creationId xmlns:a16="http://schemas.microsoft.com/office/drawing/2014/main" id="{47E78553-0C15-7A44-B0B7-431E10FCA501}"/>
                </a:ext>
              </a:extLst>
            </p:cNvPr>
            <p:cNvSpPr/>
            <p:nvPr/>
          </p:nvSpPr>
          <p:spPr>
            <a:xfrm>
              <a:off x="11584029" y="5550726"/>
              <a:ext cx="658237" cy="629640"/>
            </a:xfrm>
            <a:prstGeom prst="roundRect">
              <a:avLst/>
            </a:prstGeom>
            <a:solidFill>
              <a:srgbClr val="6834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Rounded Rectangle 49">
              <a:extLst>
                <a:ext uri="{FF2B5EF4-FFF2-40B4-BE49-F238E27FC236}">
                  <a16:creationId xmlns:a16="http://schemas.microsoft.com/office/drawing/2014/main" id="{D5023EE5-3AEE-D941-88EA-17E6B90103D4}"/>
                </a:ext>
              </a:extLst>
            </p:cNvPr>
            <p:cNvSpPr/>
            <p:nvPr/>
          </p:nvSpPr>
          <p:spPr>
            <a:xfrm>
              <a:off x="12418839" y="5550726"/>
              <a:ext cx="658237" cy="629640"/>
            </a:xfrm>
            <a:prstGeom prst="roundRect">
              <a:avLst/>
            </a:prstGeom>
            <a:solidFill>
              <a:srgbClr val="6834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1" name="Group 50">
            <a:extLst>
              <a:ext uri="{FF2B5EF4-FFF2-40B4-BE49-F238E27FC236}">
                <a16:creationId xmlns:a16="http://schemas.microsoft.com/office/drawing/2014/main" id="{7413463F-2B07-6641-8583-629CE0D958E1}"/>
              </a:ext>
            </a:extLst>
          </p:cNvPr>
          <p:cNvGrpSpPr/>
          <p:nvPr/>
        </p:nvGrpSpPr>
        <p:grpSpPr>
          <a:xfrm>
            <a:off x="8782905" y="5531857"/>
            <a:ext cx="1503492" cy="629640"/>
            <a:chOff x="8643984" y="5531857"/>
            <a:chExt cx="1503492" cy="629640"/>
          </a:xfrm>
        </p:grpSpPr>
        <p:sp>
          <p:nvSpPr>
            <p:cNvPr id="52" name="Rounded Rectangle 51">
              <a:extLst>
                <a:ext uri="{FF2B5EF4-FFF2-40B4-BE49-F238E27FC236}">
                  <a16:creationId xmlns:a16="http://schemas.microsoft.com/office/drawing/2014/main" id="{C698D382-629F-344F-AF4A-16329C2B6A4F}"/>
                </a:ext>
              </a:extLst>
            </p:cNvPr>
            <p:cNvSpPr/>
            <p:nvPr/>
          </p:nvSpPr>
          <p:spPr>
            <a:xfrm>
              <a:off x="8643984" y="5531857"/>
              <a:ext cx="658237" cy="629640"/>
            </a:xfrm>
            <a:prstGeom prst="roundRect">
              <a:avLst/>
            </a:prstGeom>
            <a:solidFill>
              <a:srgbClr val="6834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Rounded Rectangle 52">
              <a:extLst>
                <a:ext uri="{FF2B5EF4-FFF2-40B4-BE49-F238E27FC236}">
                  <a16:creationId xmlns:a16="http://schemas.microsoft.com/office/drawing/2014/main" id="{0361844E-FD14-234B-907A-F0F8AE04EAEC}"/>
                </a:ext>
              </a:extLst>
            </p:cNvPr>
            <p:cNvSpPr/>
            <p:nvPr/>
          </p:nvSpPr>
          <p:spPr>
            <a:xfrm>
              <a:off x="9489239" y="5531857"/>
              <a:ext cx="658237" cy="629640"/>
            </a:xfrm>
            <a:prstGeom prst="roundRect">
              <a:avLst/>
            </a:prstGeom>
            <a:solidFill>
              <a:srgbClr val="6834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54" name="TextBox 53">
            <a:extLst>
              <a:ext uri="{FF2B5EF4-FFF2-40B4-BE49-F238E27FC236}">
                <a16:creationId xmlns:a16="http://schemas.microsoft.com/office/drawing/2014/main" id="{203C2430-427C-2D43-90D6-D1F1C08A3225}"/>
              </a:ext>
            </a:extLst>
          </p:cNvPr>
          <p:cNvSpPr txBox="1"/>
          <p:nvPr/>
        </p:nvSpPr>
        <p:spPr>
          <a:xfrm>
            <a:off x="9841108" y="6761217"/>
            <a:ext cx="2393604" cy="387799"/>
          </a:xfrm>
          <a:prstGeom prst="rect">
            <a:avLst/>
          </a:prstGeom>
          <a:noFill/>
        </p:spPr>
        <p:txBody>
          <a:bodyPr wrap="none" rtlCol="0">
            <a:spAutoFit/>
          </a:bodyPr>
          <a:lstStyle/>
          <a:p>
            <a:r>
              <a:rPr lang="en-US" sz="192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Production database</a:t>
            </a:r>
          </a:p>
        </p:txBody>
      </p:sp>
      <p:sp>
        <p:nvSpPr>
          <p:cNvPr id="55" name="TextBox 54">
            <a:extLst>
              <a:ext uri="{FF2B5EF4-FFF2-40B4-BE49-F238E27FC236}">
                <a16:creationId xmlns:a16="http://schemas.microsoft.com/office/drawing/2014/main" id="{131D7038-7BCD-F84F-8891-F45B64B3D9A9}"/>
              </a:ext>
            </a:extLst>
          </p:cNvPr>
          <p:cNvSpPr txBox="1"/>
          <p:nvPr/>
        </p:nvSpPr>
        <p:spPr>
          <a:xfrm>
            <a:off x="9090440" y="3771178"/>
            <a:ext cx="782587" cy="369332"/>
          </a:xfrm>
          <a:prstGeom prst="rect">
            <a:avLst/>
          </a:prstGeom>
          <a:noFill/>
        </p:spPr>
        <p:txBody>
          <a:bodyPr wrap="none" rtlCol="0">
            <a:spAutoFit/>
          </a:bodyPr>
          <a:lstStyle/>
          <a:p>
            <a:r>
              <a:rPr lang="en-US" sz="1800" dirty="0">
                <a:latin typeface="Amazon Ember" panose="020B0603020204020204" pitchFamily="34" charset="0"/>
                <a:ea typeface="Amazon Ember" panose="020B0603020204020204" pitchFamily="34" charset="0"/>
                <a:cs typeface="Amazon Ember" panose="020B0603020204020204" pitchFamily="34" charset="0"/>
              </a:rPr>
              <a:t>Clone</a:t>
            </a:r>
          </a:p>
        </p:txBody>
      </p:sp>
      <p:sp>
        <p:nvSpPr>
          <p:cNvPr id="56" name="TextBox 55">
            <a:extLst>
              <a:ext uri="{FF2B5EF4-FFF2-40B4-BE49-F238E27FC236}">
                <a16:creationId xmlns:a16="http://schemas.microsoft.com/office/drawing/2014/main" id="{6A2D22CD-0BCD-AD46-9234-65CE605CA0CA}"/>
              </a:ext>
            </a:extLst>
          </p:cNvPr>
          <p:cNvSpPr txBox="1"/>
          <p:nvPr/>
        </p:nvSpPr>
        <p:spPr>
          <a:xfrm>
            <a:off x="12139454" y="3771178"/>
            <a:ext cx="782587" cy="369332"/>
          </a:xfrm>
          <a:prstGeom prst="rect">
            <a:avLst/>
          </a:prstGeom>
          <a:noFill/>
        </p:spPr>
        <p:txBody>
          <a:bodyPr wrap="none" rtlCol="0">
            <a:spAutoFit/>
          </a:bodyPr>
          <a:lstStyle/>
          <a:p>
            <a:r>
              <a:rPr lang="en-US" sz="1800" dirty="0">
                <a:latin typeface="Amazon Ember" panose="020B0603020204020204" pitchFamily="34" charset="0"/>
                <a:ea typeface="Amazon Ember" panose="020B0603020204020204" pitchFamily="34" charset="0"/>
                <a:cs typeface="Amazon Ember" panose="020B0603020204020204" pitchFamily="34" charset="0"/>
              </a:rPr>
              <a:t>Clone</a:t>
            </a:r>
          </a:p>
        </p:txBody>
      </p:sp>
      <p:sp>
        <p:nvSpPr>
          <p:cNvPr id="57" name="TextBox 56">
            <a:extLst>
              <a:ext uri="{FF2B5EF4-FFF2-40B4-BE49-F238E27FC236}">
                <a16:creationId xmlns:a16="http://schemas.microsoft.com/office/drawing/2014/main" id="{3A2B96D0-748D-9A41-9C1A-015D414EDEDA}"/>
              </a:ext>
            </a:extLst>
          </p:cNvPr>
          <p:cNvSpPr txBox="1"/>
          <p:nvPr/>
        </p:nvSpPr>
        <p:spPr>
          <a:xfrm>
            <a:off x="12139454" y="2308227"/>
            <a:ext cx="782587" cy="369332"/>
          </a:xfrm>
          <a:prstGeom prst="rect">
            <a:avLst/>
          </a:prstGeom>
          <a:noFill/>
        </p:spPr>
        <p:txBody>
          <a:bodyPr wrap="none" rtlCol="0">
            <a:spAutoFit/>
          </a:bodyPr>
          <a:lstStyle/>
          <a:p>
            <a:r>
              <a:rPr lang="en-US" sz="1800" dirty="0">
                <a:latin typeface="Amazon Ember" panose="020B0603020204020204" pitchFamily="34" charset="0"/>
                <a:ea typeface="Amazon Ember" panose="020B0603020204020204" pitchFamily="34" charset="0"/>
                <a:cs typeface="Amazon Ember" panose="020B0603020204020204" pitchFamily="34" charset="0"/>
              </a:rPr>
              <a:t>Clone</a:t>
            </a:r>
          </a:p>
        </p:txBody>
      </p:sp>
      <p:sp>
        <p:nvSpPr>
          <p:cNvPr id="58" name="TextBox 57">
            <a:extLst>
              <a:ext uri="{FF2B5EF4-FFF2-40B4-BE49-F238E27FC236}">
                <a16:creationId xmlns:a16="http://schemas.microsoft.com/office/drawing/2014/main" id="{059709B8-F333-0E41-A59F-227F85FCF2EA}"/>
              </a:ext>
            </a:extLst>
          </p:cNvPr>
          <p:cNvSpPr txBox="1"/>
          <p:nvPr/>
        </p:nvSpPr>
        <p:spPr>
          <a:xfrm>
            <a:off x="8759561" y="1913312"/>
            <a:ext cx="1449436" cy="542264"/>
          </a:xfrm>
          <a:prstGeom prst="rect">
            <a:avLst/>
          </a:prstGeom>
          <a:noFill/>
        </p:spPr>
        <p:txBody>
          <a:bodyPr wrap="none" rtlCol="0">
            <a:spAutoFit/>
          </a:bodyPr>
          <a:lstStyle/>
          <a:p>
            <a:pPr algn="ctr">
              <a:lnSpc>
                <a:spcPct val="80000"/>
              </a:lnSpc>
            </a:pPr>
            <a:r>
              <a:rPr lang="en-US" sz="18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Dev/test </a:t>
            </a:r>
          </a:p>
          <a:p>
            <a:pPr algn="ctr">
              <a:lnSpc>
                <a:spcPct val="80000"/>
              </a:lnSpc>
            </a:pPr>
            <a:r>
              <a:rPr lang="en-US" sz="18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applications</a:t>
            </a:r>
          </a:p>
        </p:txBody>
      </p:sp>
      <p:sp>
        <p:nvSpPr>
          <p:cNvPr id="59" name="TextBox 58">
            <a:extLst>
              <a:ext uri="{FF2B5EF4-FFF2-40B4-BE49-F238E27FC236}">
                <a16:creationId xmlns:a16="http://schemas.microsoft.com/office/drawing/2014/main" id="{724ECB58-F2C4-DD45-844D-3015C35519B2}"/>
              </a:ext>
            </a:extLst>
          </p:cNvPr>
          <p:cNvSpPr txBox="1"/>
          <p:nvPr/>
        </p:nvSpPr>
        <p:spPr>
          <a:xfrm>
            <a:off x="11835912" y="690455"/>
            <a:ext cx="1462260" cy="369332"/>
          </a:xfrm>
          <a:prstGeom prst="rect">
            <a:avLst/>
          </a:prstGeom>
          <a:noFill/>
        </p:spPr>
        <p:txBody>
          <a:bodyPr wrap="none" rtlCol="0">
            <a:spAutoFit/>
          </a:bodyPr>
          <a:lstStyle/>
          <a:p>
            <a:pPr algn="ctr"/>
            <a:r>
              <a:rPr lang="en-US" sz="18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Benchmarks</a:t>
            </a:r>
          </a:p>
        </p:txBody>
      </p:sp>
      <p:sp>
        <p:nvSpPr>
          <p:cNvPr id="60" name="TextBox 59">
            <a:extLst>
              <a:ext uri="{FF2B5EF4-FFF2-40B4-BE49-F238E27FC236}">
                <a16:creationId xmlns:a16="http://schemas.microsoft.com/office/drawing/2014/main" id="{01B64AA8-CCBC-F94A-A09A-B4D726B4A3FA}"/>
              </a:ext>
            </a:extLst>
          </p:cNvPr>
          <p:cNvSpPr txBox="1"/>
          <p:nvPr/>
        </p:nvSpPr>
        <p:spPr>
          <a:xfrm>
            <a:off x="8809933" y="4838620"/>
            <a:ext cx="1449435" cy="542264"/>
          </a:xfrm>
          <a:prstGeom prst="rect">
            <a:avLst/>
          </a:prstGeom>
          <a:noFill/>
        </p:spPr>
        <p:txBody>
          <a:bodyPr wrap="none" rtlCol="0">
            <a:spAutoFit/>
          </a:bodyPr>
          <a:lstStyle/>
          <a:p>
            <a:pPr algn="ctr">
              <a:lnSpc>
                <a:spcPct val="80000"/>
              </a:lnSpc>
            </a:pPr>
            <a:r>
              <a:rPr lang="en-US" sz="18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Production </a:t>
            </a:r>
          </a:p>
          <a:p>
            <a:pPr algn="ctr">
              <a:lnSpc>
                <a:spcPct val="80000"/>
              </a:lnSpc>
            </a:pPr>
            <a:r>
              <a:rPr lang="en-US" sz="18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applications</a:t>
            </a:r>
          </a:p>
        </p:txBody>
      </p:sp>
      <p:sp>
        <p:nvSpPr>
          <p:cNvPr id="61" name="TextBox 60">
            <a:extLst>
              <a:ext uri="{FF2B5EF4-FFF2-40B4-BE49-F238E27FC236}">
                <a16:creationId xmlns:a16="http://schemas.microsoft.com/office/drawing/2014/main" id="{B1E919AF-684A-D646-B05B-B4CD29CD47A5}"/>
              </a:ext>
            </a:extLst>
          </p:cNvPr>
          <p:cNvSpPr txBox="1"/>
          <p:nvPr/>
        </p:nvSpPr>
        <p:spPr>
          <a:xfrm>
            <a:off x="11822451" y="4838997"/>
            <a:ext cx="1449436" cy="542264"/>
          </a:xfrm>
          <a:prstGeom prst="rect">
            <a:avLst/>
          </a:prstGeom>
          <a:noFill/>
        </p:spPr>
        <p:txBody>
          <a:bodyPr wrap="none" rtlCol="0">
            <a:spAutoFit/>
          </a:bodyPr>
          <a:lstStyle/>
          <a:p>
            <a:pPr algn="ctr">
              <a:lnSpc>
                <a:spcPct val="80000"/>
              </a:lnSpc>
            </a:pPr>
            <a:r>
              <a:rPr lang="en-US" sz="18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Production</a:t>
            </a:r>
          </a:p>
          <a:p>
            <a:pPr algn="ctr">
              <a:lnSpc>
                <a:spcPct val="80000"/>
              </a:lnSpc>
            </a:pPr>
            <a:r>
              <a:rPr lang="en-US" sz="18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applications</a:t>
            </a:r>
          </a:p>
        </p:txBody>
      </p:sp>
      <p:cxnSp>
        <p:nvCxnSpPr>
          <p:cNvPr id="62" name="Connector: Elbow 34">
            <a:extLst>
              <a:ext uri="{FF2B5EF4-FFF2-40B4-BE49-F238E27FC236}">
                <a16:creationId xmlns:a16="http://schemas.microsoft.com/office/drawing/2014/main" id="{1E30E4C1-63D0-5C45-9205-9D11ED7D1D4D}"/>
              </a:ext>
            </a:extLst>
          </p:cNvPr>
          <p:cNvCxnSpPr>
            <a:cxnSpLocks/>
          </p:cNvCxnSpPr>
          <p:nvPr/>
        </p:nvCxnSpPr>
        <p:spPr>
          <a:xfrm rot="16200000" flipV="1">
            <a:off x="9206012" y="4493468"/>
            <a:ext cx="2134668" cy="1529131"/>
          </a:xfrm>
          <a:prstGeom prst="bentConnector3">
            <a:avLst>
              <a:gd name="adj1" fmla="val 85186"/>
            </a:avLst>
          </a:prstGeom>
          <a:ln w="19050">
            <a:solidFill>
              <a:schemeClr val="accent4"/>
            </a:solidFill>
            <a:prstDash val="dash"/>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63" name="Connector: Elbow 42">
            <a:extLst>
              <a:ext uri="{FF2B5EF4-FFF2-40B4-BE49-F238E27FC236}">
                <a16:creationId xmlns:a16="http://schemas.microsoft.com/office/drawing/2014/main" id="{34103803-E8DD-A949-8559-8B2B3A0E8A0C}"/>
              </a:ext>
            </a:extLst>
          </p:cNvPr>
          <p:cNvCxnSpPr>
            <a:cxnSpLocks/>
          </p:cNvCxnSpPr>
          <p:nvPr/>
        </p:nvCxnSpPr>
        <p:spPr>
          <a:xfrm rot="5400000" flipH="1" flipV="1">
            <a:off x="10725894" y="4493468"/>
            <a:ext cx="2134668" cy="1529131"/>
          </a:xfrm>
          <a:prstGeom prst="bentConnector3">
            <a:avLst>
              <a:gd name="adj1" fmla="val 85186"/>
            </a:avLst>
          </a:prstGeom>
          <a:ln w="19050">
            <a:solidFill>
              <a:schemeClr val="accent4"/>
            </a:solidFill>
            <a:prstDash val="dash"/>
            <a:headEnd type="none"/>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282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2C47-503D-6540-8C8E-F0EAEB0EF93B}"/>
              </a:ext>
            </a:extLst>
          </p:cNvPr>
          <p:cNvSpPr>
            <a:spLocks noGrp="1"/>
          </p:cNvSpPr>
          <p:nvPr>
            <p:ph type="title"/>
          </p:nvPr>
        </p:nvSpPr>
        <p:spPr/>
        <p:txBody>
          <a:bodyPr/>
          <a:lstStyle/>
          <a:p>
            <a:r>
              <a:rPr lang="en-US" dirty="0"/>
              <a:t>Patching and DB engine updates</a:t>
            </a:r>
          </a:p>
        </p:txBody>
      </p:sp>
      <p:grpSp>
        <p:nvGrpSpPr>
          <p:cNvPr id="3" name="Group 2">
            <a:extLst>
              <a:ext uri="{FF2B5EF4-FFF2-40B4-BE49-F238E27FC236}">
                <a16:creationId xmlns:a16="http://schemas.microsoft.com/office/drawing/2014/main" id="{5F33FFC9-1007-3849-AD7F-A028D6060D16}"/>
              </a:ext>
            </a:extLst>
          </p:cNvPr>
          <p:cNvGrpSpPr/>
          <p:nvPr/>
        </p:nvGrpSpPr>
        <p:grpSpPr>
          <a:xfrm>
            <a:off x="538863" y="1822800"/>
            <a:ext cx="2932083" cy="5187887"/>
            <a:chOff x="1396655" y="1340055"/>
            <a:chExt cx="2932083" cy="5187887"/>
          </a:xfrm>
        </p:grpSpPr>
        <p:sp>
          <p:nvSpPr>
            <p:cNvPr id="6" name="Rounded Rectangle 5">
              <a:extLst>
                <a:ext uri="{FF2B5EF4-FFF2-40B4-BE49-F238E27FC236}">
                  <a16:creationId xmlns:a16="http://schemas.microsoft.com/office/drawing/2014/main" id="{2929202A-FDCD-D543-8A85-2C0153D1AAAA}"/>
                </a:ext>
              </a:extLst>
            </p:cNvPr>
            <p:cNvSpPr/>
            <p:nvPr/>
          </p:nvSpPr>
          <p:spPr>
            <a:xfrm>
              <a:off x="1402658" y="5629938"/>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Physical hardware</a:t>
              </a:r>
            </a:p>
          </p:txBody>
        </p:sp>
        <p:sp>
          <p:nvSpPr>
            <p:cNvPr id="7" name="Rounded Rectangle 6">
              <a:extLst>
                <a:ext uri="{FF2B5EF4-FFF2-40B4-BE49-F238E27FC236}">
                  <a16:creationId xmlns:a16="http://schemas.microsoft.com/office/drawing/2014/main" id="{0996F1BA-E371-034E-9DEA-ECF9149FC60A}"/>
                </a:ext>
              </a:extLst>
            </p:cNvPr>
            <p:cNvSpPr/>
            <p:nvPr/>
          </p:nvSpPr>
          <p:spPr>
            <a:xfrm>
              <a:off x="1402658" y="4740412"/>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patches</a:t>
              </a:r>
            </a:p>
          </p:txBody>
        </p:sp>
        <p:sp>
          <p:nvSpPr>
            <p:cNvPr id="8" name="Rounded Rectangle 7">
              <a:extLst>
                <a:ext uri="{FF2B5EF4-FFF2-40B4-BE49-F238E27FC236}">
                  <a16:creationId xmlns:a16="http://schemas.microsoft.com/office/drawing/2014/main" id="{02065060-F473-9A4A-9C62-9A3EC7E836D0}"/>
                </a:ext>
              </a:extLst>
            </p:cNvPr>
            <p:cNvSpPr/>
            <p:nvPr/>
          </p:nvSpPr>
          <p:spPr>
            <a:xfrm>
              <a:off x="1402658" y="3885028"/>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spc="-32" dirty="0">
                  <a:latin typeface="Amazon Ember" panose="020B0603020204020204" pitchFamily="34" charset="0"/>
                  <a:ea typeface="Amazon Ember" panose="020B0603020204020204" pitchFamily="34" charset="0"/>
                  <a:cs typeface="Amazon Ember" panose="020B0603020204020204" pitchFamily="34" charset="0"/>
                </a:rPr>
                <a:t>DB software patches</a:t>
              </a:r>
            </a:p>
          </p:txBody>
        </p:sp>
        <p:sp>
          <p:nvSpPr>
            <p:cNvPr id="9" name="Rounded Rectangle 8">
              <a:extLst>
                <a:ext uri="{FF2B5EF4-FFF2-40B4-BE49-F238E27FC236}">
                  <a16:creationId xmlns:a16="http://schemas.microsoft.com/office/drawing/2014/main" id="{693AE8C5-A9BE-3643-B44A-F61C69B2A98C}"/>
                </a:ext>
              </a:extLst>
            </p:cNvPr>
            <p:cNvSpPr/>
            <p:nvPr/>
          </p:nvSpPr>
          <p:spPr>
            <a:xfrm>
              <a:off x="1402658" y="3462671"/>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Database backups</a:t>
              </a:r>
            </a:p>
          </p:txBody>
        </p:sp>
        <p:sp>
          <p:nvSpPr>
            <p:cNvPr id="10" name="Rounded Rectangle 9">
              <a:extLst>
                <a:ext uri="{FF2B5EF4-FFF2-40B4-BE49-F238E27FC236}">
                  <a16:creationId xmlns:a16="http://schemas.microsoft.com/office/drawing/2014/main" id="{29E10E0C-76EE-2F4D-AB7C-5D06C01B8FEC}"/>
                </a:ext>
              </a:extLst>
            </p:cNvPr>
            <p:cNvSpPr/>
            <p:nvPr/>
          </p:nvSpPr>
          <p:spPr>
            <a:xfrm>
              <a:off x="1402658" y="2623943"/>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Scaling</a:t>
              </a:r>
            </a:p>
          </p:txBody>
        </p:sp>
        <p:sp>
          <p:nvSpPr>
            <p:cNvPr id="11" name="Rounded Rectangle 10">
              <a:extLst>
                <a:ext uri="{FF2B5EF4-FFF2-40B4-BE49-F238E27FC236}">
                  <a16:creationId xmlns:a16="http://schemas.microsoft.com/office/drawing/2014/main" id="{2E9A2859-8219-7D41-B63B-CF01F915C7D1}"/>
                </a:ext>
              </a:extLst>
            </p:cNvPr>
            <p:cNvSpPr/>
            <p:nvPr/>
          </p:nvSpPr>
          <p:spPr>
            <a:xfrm>
              <a:off x="1402658" y="3040317"/>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High availability</a:t>
              </a:r>
            </a:p>
          </p:txBody>
        </p:sp>
        <p:sp>
          <p:nvSpPr>
            <p:cNvPr id="12" name="Rounded Rectangle 11">
              <a:extLst>
                <a:ext uri="{FF2B5EF4-FFF2-40B4-BE49-F238E27FC236}">
                  <a16:creationId xmlns:a16="http://schemas.microsoft.com/office/drawing/2014/main" id="{698A7D79-1D95-9547-9BBF-E38914551CC5}"/>
                </a:ext>
              </a:extLst>
            </p:cNvPr>
            <p:cNvSpPr/>
            <p:nvPr/>
          </p:nvSpPr>
          <p:spPr>
            <a:xfrm>
              <a:off x="1402658" y="4312071"/>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DB software installs</a:t>
              </a:r>
            </a:p>
          </p:txBody>
        </p:sp>
        <p:sp>
          <p:nvSpPr>
            <p:cNvPr id="13" name="Rounded Rectangle 12">
              <a:extLst>
                <a:ext uri="{FF2B5EF4-FFF2-40B4-BE49-F238E27FC236}">
                  <a16:creationId xmlns:a16="http://schemas.microsoft.com/office/drawing/2014/main" id="{0A3A59B0-3346-774E-8B5D-DAEB32B51269}"/>
                </a:ext>
              </a:extLst>
            </p:cNvPr>
            <p:cNvSpPr/>
            <p:nvPr/>
          </p:nvSpPr>
          <p:spPr>
            <a:xfrm>
              <a:off x="1402658" y="5184109"/>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installation</a:t>
              </a:r>
            </a:p>
          </p:txBody>
        </p:sp>
        <p:sp>
          <p:nvSpPr>
            <p:cNvPr id="14" name="Rounded Rectangle 13">
              <a:extLst>
                <a:ext uri="{FF2B5EF4-FFF2-40B4-BE49-F238E27FC236}">
                  <a16:creationId xmlns:a16="http://schemas.microsoft.com/office/drawing/2014/main" id="{DD278A19-BA02-8A45-83DA-56FBF3F8613C}"/>
                </a:ext>
              </a:extLst>
            </p:cNvPr>
            <p:cNvSpPr/>
            <p:nvPr/>
          </p:nvSpPr>
          <p:spPr>
            <a:xfrm>
              <a:off x="1396655" y="2201586"/>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Monitoring</a:t>
              </a:r>
            </a:p>
          </p:txBody>
        </p:sp>
        <p:sp>
          <p:nvSpPr>
            <p:cNvPr id="15" name="TextBox 14">
              <a:extLst>
                <a:ext uri="{FF2B5EF4-FFF2-40B4-BE49-F238E27FC236}">
                  <a16:creationId xmlns:a16="http://schemas.microsoft.com/office/drawing/2014/main" id="{97FAECF5-D610-384B-96C8-B851BF2A0049}"/>
                </a:ext>
              </a:extLst>
            </p:cNvPr>
            <p:cNvSpPr txBox="1"/>
            <p:nvPr/>
          </p:nvSpPr>
          <p:spPr>
            <a:xfrm>
              <a:off x="1396655" y="6075767"/>
              <a:ext cx="2926080" cy="452175"/>
            </a:xfrm>
            <a:prstGeom prst="rect">
              <a:avLst/>
            </a:prstGeom>
            <a:noFill/>
          </p:spPr>
          <p:txBody>
            <a:bodyPr wrap="square" rtlCol="0">
              <a:spAutoFit/>
            </a:bodyPr>
            <a:lstStyle/>
            <a:p>
              <a:pPr algn="ct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Amazon RDS/Aurora</a:t>
              </a:r>
            </a:p>
          </p:txBody>
        </p:sp>
        <p:sp>
          <p:nvSpPr>
            <p:cNvPr id="16" name="Rounded Rectangle 15">
              <a:extLst>
                <a:ext uri="{FF2B5EF4-FFF2-40B4-BE49-F238E27FC236}">
                  <a16:creationId xmlns:a16="http://schemas.microsoft.com/office/drawing/2014/main" id="{25D8EF9D-A996-1740-A454-65621322FC15}"/>
                </a:ext>
              </a:extLst>
            </p:cNvPr>
            <p:cNvSpPr/>
            <p:nvPr/>
          </p:nvSpPr>
          <p:spPr>
            <a:xfrm>
              <a:off x="1396655" y="1773245"/>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Tuning and config.</a:t>
              </a:r>
            </a:p>
          </p:txBody>
        </p:sp>
        <p:sp>
          <p:nvSpPr>
            <p:cNvPr id="17" name="Rounded Rectangle 16">
              <a:extLst>
                <a:ext uri="{FF2B5EF4-FFF2-40B4-BE49-F238E27FC236}">
                  <a16:creationId xmlns:a16="http://schemas.microsoft.com/office/drawing/2014/main" id="{29BB276B-E0C0-624B-9155-1A9B05AB2D19}"/>
                </a:ext>
              </a:extLst>
            </p:cNvPr>
            <p:cNvSpPr/>
            <p:nvPr/>
          </p:nvSpPr>
          <p:spPr>
            <a:xfrm>
              <a:off x="1396655" y="1340055"/>
              <a:ext cx="2926080" cy="365760"/>
            </a:xfrm>
            <a:prstGeom prst="roundRect">
              <a:avLst/>
            </a:prstGeom>
            <a:solidFill>
              <a:schemeClr val="accent3">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App/schema design</a:t>
              </a:r>
            </a:p>
          </p:txBody>
        </p:sp>
      </p:grpSp>
      <p:cxnSp>
        <p:nvCxnSpPr>
          <p:cNvPr id="19" name="Elbow Connector 18">
            <a:extLst>
              <a:ext uri="{FF2B5EF4-FFF2-40B4-BE49-F238E27FC236}">
                <a16:creationId xmlns:a16="http://schemas.microsoft.com/office/drawing/2014/main" id="{A3D01258-29E0-1E47-A836-75BB39A7AF97}"/>
              </a:ext>
            </a:extLst>
          </p:cNvPr>
          <p:cNvCxnSpPr>
            <a:cxnSpLocks/>
            <a:stCxn id="8" idx="3"/>
          </p:cNvCxnSpPr>
          <p:nvPr/>
        </p:nvCxnSpPr>
        <p:spPr>
          <a:xfrm flipV="1">
            <a:off x="3470946" y="2005683"/>
            <a:ext cx="2205954" cy="2544970"/>
          </a:xfrm>
          <a:prstGeom prst="bentConnector2">
            <a:avLst/>
          </a:prstGeom>
          <a:ln w="38100">
            <a:solidFill>
              <a:schemeClr val="accent1"/>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7D64C18-5671-974A-87DF-93F5B194D5E4}"/>
              </a:ext>
            </a:extLst>
          </p:cNvPr>
          <p:cNvSpPr txBox="1"/>
          <p:nvPr/>
        </p:nvSpPr>
        <p:spPr>
          <a:xfrm>
            <a:off x="5829300" y="1811161"/>
            <a:ext cx="8001000" cy="4247317"/>
          </a:xfrm>
          <a:prstGeom prst="rect">
            <a:avLst/>
          </a:prstGeom>
          <a:noFill/>
        </p:spPr>
        <p:txBody>
          <a:bodyPr wrap="square" rtlCol="0">
            <a:spAutoFit/>
          </a:bodyPr>
          <a:lstStyle/>
          <a:p>
            <a:pPr algn="l"/>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AWS provides: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Regular DB engine updates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LTS versions of the DB engine</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Automated engine update workflow</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Zero Downtime Patching (ZDP) capability</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Maintenance window customization</a:t>
            </a:r>
          </a:p>
          <a:p>
            <a:endPar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r>
              <a:rPr lang="en-US" sz="24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You are responsible for:</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Keep DB engine up-to-date</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Monitoring for PHD or email based notification for forced patches or other out-of-band maintenance</a:t>
            </a:r>
          </a:p>
          <a:p>
            <a:pPr marL="342900" indent="-342900">
              <a:buFont typeface="Arial" panose="020B0604020202020204" pitchFamily="34" charset="0"/>
              <a:buChar char="•"/>
            </a:pPr>
            <a:endPar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573884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5A74-25FB-3348-89C7-000E84B7F007}"/>
              </a:ext>
            </a:extLst>
          </p:cNvPr>
          <p:cNvSpPr>
            <a:spLocks noGrp="1"/>
          </p:cNvSpPr>
          <p:nvPr>
            <p:ph type="title"/>
          </p:nvPr>
        </p:nvSpPr>
        <p:spPr/>
        <p:txBody>
          <a:bodyPr/>
          <a:lstStyle/>
          <a:p>
            <a:r>
              <a:rPr lang="en-US" dirty="0"/>
              <a:t>Aurora DB engine versions</a:t>
            </a:r>
          </a:p>
        </p:txBody>
      </p:sp>
      <p:sp>
        <p:nvSpPr>
          <p:cNvPr id="5" name="Text Placeholder 4">
            <a:extLst>
              <a:ext uri="{FF2B5EF4-FFF2-40B4-BE49-F238E27FC236}">
                <a16:creationId xmlns:a16="http://schemas.microsoft.com/office/drawing/2014/main" id="{01C19BE1-D904-3442-B232-367223F14D25}"/>
              </a:ext>
            </a:extLst>
          </p:cNvPr>
          <p:cNvSpPr>
            <a:spLocks noGrp="1"/>
          </p:cNvSpPr>
          <p:nvPr>
            <p:ph type="body" sz="quarter" idx="10"/>
          </p:nvPr>
        </p:nvSpPr>
        <p:spPr/>
        <p:txBody>
          <a:bodyPr/>
          <a:lstStyle/>
          <a:p>
            <a:r>
              <a:rPr lang="en-US" sz="2400" dirty="0"/>
              <a:t>AWS releases engine updates regularly, multiple times per year</a:t>
            </a:r>
          </a:p>
          <a:p>
            <a:endParaRPr lang="en-US" sz="2400" dirty="0"/>
          </a:p>
          <a:p>
            <a:r>
              <a:rPr lang="en-US" sz="2400" dirty="0"/>
              <a:t>Certain engine versions are designated as “long-term supported” (LTS) for min. 1 year</a:t>
            </a:r>
          </a:p>
          <a:p>
            <a:endParaRPr lang="en-US" sz="2400" dirty="0"/>
          </a:p>
          <a:p>
            <a:r>
              <a:rPr lang="en-US" sz="2400" dirty="0"/>
              <a:t>Version Numbering Convention:</a:t>
            </a:r>
          </a:p>
          <a:p>
            <a:r>
              <a:rPr lang="en-US" sz="1800" b="1" dirty="0">
                <a:solidFill>
                  <a:schemeClr val="accent5"/>
                </a:solidFill>
                <a:latin typeface="Monaco" pitchFamily="2" charset="77"/>
              </a:rPr>
              <a:t>1.[Version].[Patch Level] </a:t>
            </a:r>
            <a:r>
              <a:rPr lang="en-US" sz="2000" dirty="0"/>
              <a:t>– for 5.6 compatible</a:t>
            </a:r>
          </a:p>
          <a:p>
            <a:r>
              <a:rPr lang="en-US" sz="1800" b="1" dirty="0">
                <a:solidFill>
                  <a:schemeClr val="accent5"/>
                </a:solidFill>
                <a:latin typeface="Monaco" pitchFamily="2" charset="77"/>
              </a:rPr>
              <a:t>2.[Version].[Patch Level] </a:t>
            </a:r>
            <a:r>
              <a:rPr lang="en-US" sz="2000" dirty="0"/>
              <a:t>– for 5.7 compatible </a:t>
            </a:r>
          </a:p>
          <a:p>
            <a:endParaRPr lang="en-US" sz="2400" dirty="0"/>
          </a:p>
          <a:p>
            <a:r>
              <a:rPr lang="en-US" sz="2400" dirty="0"/>
              <a:t>Version numbering does not follow MySQL CE, the reported MySQL version is static: 5.6.10a and 5.7.12</a:t>
            </a:r>
          </a:p>
        </p:txBody>
      </p:sp>
      <p:sp>
        <p:nvSpPr>
          <p:cNvPr id="6" name="Text Placeholder 5">
            <a:extLst>
              <a:ext uri="{FF2B5EF4-FFF2-40B4-BE49-F238E27FC236}">
                <a16:creationId xmlns:a16="http://schemas.microsoft.com/office/drawing/2014/main" id="{204E3E98-6042-9341-AC3B-C8A6D18275F8}"/>
              </a:ext>
            </a:extLst>
          </p:cNvPr>
          <p:cNvSpPr>
            <a:spLocks noGrp="1"/>
          </p:cNvSpPr>
          <p:nvPr>
            <p:ph type="body" sz="quarter" idx="11"/>
          </p:nvPr>
        </p:nvSpPr>
        <p:spPr/>
        <p:txBody>
          <a:bodyPr/>
          <a:lstStyle/>
          <a:p>
            <a:r>
              <a:rPr lang="en-US" sz="2400" b="1" dirty="0"/>
              <a:t>What is included in a new DB engine update?</a:t>
            </a:r>
          </a:p>
          <a:p>
            <a:pPr marL="342900" indent="-342900">
              <a:buFont typeface="Arial" panose="020B0604020202020204" pitchFamily="34" charset="0"/>
              <a:buChar char="•"/>
            </a:pPr>
            <a:r>
              <a:rPr lang="en-US" sz="2000" dirty="0"/>
              <a:t>New Aurora features (typically in a new version)</a:t>
            </a:r>
          </a:p>
          <a:p>
            <a:pPr marL="342900" indent="-342900">
              <a:buFont typeface="Arial" panose="020B0604020202020204" pitchFamily="34" charset="0"/>
              <a:buChar char="•"/>
            </a:pPr>
            <a:r>
              <a:rPr lang="en-US" sz="2000" dirty="0"/>
              <a:t>Features ported from MySQL CE</a:t>
            </a:r>
          </a:p>
          <a:p>
            <a:pPr marL="342900" indent="-342900">
              <a:buFont typeface="Arial" panose="020B0604020202020204" pitchFamily="34" charset="0"/>
              <a:buChar char="•"/>
            </a:pPr>
            <a:r>
              <a:rPr lang="en-US" sz="2000" dirty="0"/>
              <a:t>Fixes (general, security, stability, …)</a:t>
            </a:r>
          </a:p>
          <a:p>
            <a:pPr marL="342900" indent="-342900">
              <a:buFont typeface="Arial" panose="020B0604020202020204" pitchFamily="34" charset="0"/>
              <a:buChar char="•"/>
            </a:pPr>
            <a:r>
              <a:rPr lang="en-US" sz="2000" dirty="0"/>
              <a:t>Integration of bug fixes from MySQL CE</a:t>
            </a:r>
          </a:p>
          <a:p>
            <a:pPr marL="342900" indent="-342900">
              <a:buFont typeface="Arial" panose="020B0604020202020204" pitchFamily="34" charset="0"/>
              <a:buChar char="•"/>
            </a:pPr>
            <a:endParaRPr lang="en-US" sz="2000" dirty="0"/>
          </a:p>
          <a:p>
            <a:r>
              <a:rPr lang="en-US" sz="2000" dirty="0"/>
              <a:t>For LTS, </a:t>
            </a:r>
            <a:r>
              <a:rPr lang="en-US" sz="2000" i="1" dirty="0"/>
              <a:t>patch levels</a:t>
            </a:r>
            <a:r>
              <a:rPr lang="en-US" sz="2000" dirty="0"/>
              <a:t> do not include new features, only important fixes</a:t>
            </a:r>
          </a:p>
          <a:p>
            <a:endParaRPr lang="en-US" sz="2000" dirty="0"/>
          </a:p>
          <a:p>
            <a:r>
              <a:rPr lang="en-US" sz="2400" b="1" dirty="0"/>
              <a:t>Which support model should I use?</a:t>
            </a:r>
            <a:endParaRPr lang="en-US" sz="2400" dirty="0"/>
          </a:p>
          <a:p>
            <a:pPr marL="342900" indent="-342900">
              <a:buFont typeface="Arial" panose="020B0604020202020204" pitchFamily="34" charset="0"/>
              <a:buChar char="•"/>
            </a:pPr>
            <a:r>
              <a:rPr lang="en-US" sz="2000" dirty="0"/>
              <a:t>Use the latest release – recommended for most use cases</a:t>
            </a:r>
          </a:p>
          <a:p>
            <a:pPr marL="342900" indent="-342900">
              <a:buFont typeface="Arial" panose="020B0604020202020204" pitchFamily="34" charset="0"/>
              <a:buChar char="•"/>
            </a:pPr>
            <a:r>
              <a:rPr lang="en-US" sz="2000" dirty="0"/>
              <a:t>Use LTS when qualification/testing is time-consuming and you need to reduce patch frequency</a:t>
            </a:r>
          </a:p>
        </p:txBody>
      </p:sp>
      <p:sp>
        <p:nvSpPr>
          <p:cNvPr id="7" name="TextBox 6">
            <a:extLst>
              <a:ext uri="{FF2B5EF4-FFF2-40B4-BE49-F238E27FC236}">
                <a16:creationId xmlns:a16="http://schemas.microsoft.com/office/drawing/2014/main" id="{E757219D-74BA-EC42-91CC-0932DD3D8710}"/>
              </a:ext>
            </a:extLst>
          </p:cNvPr>
          <p:cNvSpPr txBox="1"/>
          <p:nvPr/>
        </p:nvSpPr>
        <p:spPr>
          <a:xfrm>
            <a:off x="1991474" y="7866156"/>
            <a:ext cx="10647467"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incl. current LTS versions: </a:t>
            </a:r>
            <a:r>
              <a:rPr lang="en-US" sz="1400" dirty="0">
                <a:hlinkClick r:id="rId3"/>
              </a:rPr>
              <a:t>https://docs.aws.amazon.com/AmazonRDS/latest/AuroraUserGuide/AuroraMySQL.Updates.html</a:t>
            </a:r>
            <a:endParaRPr lang="en-US" sz="1400" dirty="0">
              <a:solidFill>
                <a:schemeClr val="tx2"/>
              </a:solidFill>
              <a:ea typeface="Amazon Ember" panose="020B0603020204020204" pitchFamily="34" charset="0"/>
              <a:cs typeface="Amazon Ember" panose="020B0603020204020204" pitchFamily="34" charset="0"/>
            </a:endParaRPr>
          </a:p>
        </p:txBody>
      </p:sp>
      <p:cxnSp>
        <p:nvCxnSpPr>
          <p:cNvPr id="9" name="Straight Connector 8">
            <a:extLst>
              <a:ext uri="{FF2B5EF4-FFF2-40B4-BE49-F238E27FC236}">
                <a16:creationId xmlns:a16="http://schemas.microsoft.com/office/drawing/2014/main" id="{585C6A81-E5DE-8E40-B927-769E9CE31136}"/>
              </a:ext>
            </a:extLst>
          </p:cNvPr>
          <p:cNvCxnSpPr/>
          <p:nvPr/>
        </p:nvCxnSpPr>
        <p:spPr>
          <a:xfrm>
            <a:off x="7179469" y="1743075"/>
            <a:ext cx="0" cy="5414963"/>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3126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467-6EF8-584C-AFD9-B404056C6AE5}"/>
              </a:ext>
            </a:extLst>
          </p:cNvPr>
          <p:cNvSpPr>
            <a:spLocks noGrp="1"/>
          </p:cNvSpPr>
          <p:nvPr>
            <p:ph type="title"/>
          </p:nvPr>
        </p:nvSpPr>
        <p:spPr/>
        <p:txBody>
          <a:bodyPr/>
          <a:lstStyle/>
          <a:p>
            <a:r>
              <a:rPr lang="en-US" dirty="0"/>
              <a:t>Performing DB engine updates</a:t>
            </a:r>
          </a:p>
        </p:txBody>
      </p:sp>
      <p:sp>
        <p:nvSpPr>
          <p:cNvPr id="3" name="Content Placeholder 2">
            <a:extLst>
              <a:ext uri="{FF2B5EF4-FFF2-40B4-BE49-F238E27FC236}">
                <a16:creationId xmlns:a16="http://schemas.microsoft.com/office/drawing/2014/main" id="{386211D3-B404-C845-B5C9-935CAA916BC6}"/>
              </a:ext>
            </a:extLst>
          </p:cNvPr>
          <p:cNvSpPr>
            <a:spLocks noGrp="1"/>
          </p:cNvSpPr>
          <p:nvPr>
            <p:ph idx="1"/>
          </p:nvPr>
        </p:nvSpPr>
        <p:spPr>
          <a:xfrm>
            <a:off x="544947" y="1645920"/>
            <a:ext cx="9156266" cy="5686282"/>
          </a:xfrm>
        </p:spPr>
        <p:txBody>
          <a:bodyPr/>
          <a:lstStyle/>
          <a:p>
            <a:pPr marL="342900" indent="-342900">
              <a:buFont typeface="Arial" panose="020B0604020202020204" pitchFamily="34" charset="0"/>
              <a:buChar char="•"/>
            </a:pPr>
            <a:r>
              <a:rPr lang="en-US" sz="2200" dirty="0"/>
              <a:t>Update DB engine, when a new release becomes available (recommended)</a:t>
            </a:r>
          </a:p>
          <a:p>
            <a:pPr marL="342900" indent="-342900">
              <a:buFont typeface="Arial" panose="020B0604020202020204" pitchFamily="34" charset="0"/>
              <a:buChar char="•"/>
            </a:pPr>
            <a:r>
              <a:rPr lang="en-US" sz="2200" dirty="0"/>
              <a:t>When an old version is no longer supported, an engine update is required</a:t>
            </a:r>
          </a:p>
          <a:p>
            <a:pPr marL="342900" indent="-342900">
              <a:buFont typeface="Arial" panose="020B0604020202020204" pitchFamily="34" charset="0"/>
              <a:buChar char="•"/>
            </a:pPr>
            <a:r>
              <a:rPr lang="en-US" sz="2200" dirty="0"/>
              <a:t>Required updates are scheduled automatically during a maintenance window</a:t>
            </a:r>
          </a:p>
          <a:p>
            <a:pPr marL="342900" indent="-342900">
              <a:buFont typeface="Arial" panose="020B0604020202020204" pitchFamily="34" charset="0"/>
              <a:buChar char="•"/>
            </a:pPr>
            <a:r>
              <a:rPr lang="en-US" sz="2200" dirty="0"/>
              <a:t>Required LTS releases get updated to next LTS patch level</a:t>
            </a:r>
          </a:p>
          <a:p>
            <a:pPr marL="342900" indent="-342900">
              <a:buFont typeface="Arial" panose="020B0604020202020204" pitchFamily="34" charset="0"/>
              <a:buChar char="•"/>
            </a:pPr>
            <a:r>
              <a:rPr lang="en-US" sz="2200" dirty="0"/>
              <a:t>Engine updates are applied to all DB instances in the cluster at the same time</a:t>
            </a:r>
          </a:p>
          <a:p>
            <a:pPr marL="342900" indent="-342900">
              <a:buFont typeface="Arial" panose="020B0604020202020204" pitchFamily="34" charset="0"/>
              <a:buChar char="•"/>
            </a:pPr>
            <a:r>
              <a:rPr lang="en-US" sz="2200" dirty="0"/>
              <a:t>Cannot undo/rollback engine update natively (use clone + </a:t>
            </a:r>
            <a:r>
              <a:rPr lang="en-US" sz="2200" dirty="0" err="1"/>
              <a:t>binlog</a:t>
            </a:r>
            <a:r>
              <a:rPr lang="en-US" sz="2200" dirty="0"/>
              <a:t>)</a:t>
            </a:r>
          </a:p>
          <a:p>
            <a:pPr marL="342900" indent="-342900">
              <a:buFont typeface="Arial" panose="020B0604020202020204" pitchFamily="34" charset="0"/>
              <a:buChar char="•"/>
            </a:pPr>
            <a:r>
              <a:rPr lang="en-US" sz="2200" dirty="0"/>
              <a:t>Zero Downtime Patching (ZDP) available for the writer only, subject to limitations (long running </a:t>
            </a:r>
            <a:r>
              <a:rPr lang="en-US" sz="2200" dirty="0" err="1"/>
              <a:t>trx</a:t>
            </a:r>
            <a:r>
              <a:rPr lang="en-US" sz="2200" dirty="0"/>
              <a:t>, </a:t>
            </a:r>
            <a:r>
              <a:rPr lang="en-US" sz="2200" dirty="0" err="1"/>
              <a:t>binlog</a:t>
            </a:r>
            <a:r>
              <a:rPr lang="en-US" sz="2200" dirty="0"/>
              <a:t>, TLS connections, locks, DDL)</a:t>
            </a:r>
          </a:p>
          <a:p>
            <a:pPr marL="342900" indent="-342900">
              <a:buFont typeface="Arial" panose="020B0604020202020204" pitchFamily="34" charset="0"/>
              <a:buChar char="•"/>
            </a:pPr>
            <a:r>
              <a:rPr lang="en-US" sz="2200" dirty="0"/>
              <a:t>Test engine update process in a representative pre-prod environment (use a clone)</a:t>
            </a:r>
          </a:p>
          <a:p>
            <a:pPr marL="342900" indent="-342900">
              <a:buFont typeface="Arial" panose="020B0604020202020204" pitchFamily="34" charset="0"/>
              <a:buChar char="•"/>
            </a:pPr>
            <a:r>
              <a:rPr lang="en-US" sz="2200" dirty="0"/>
              <a:t>Patch disruption duration similar to failover disruption </a:t>
            </a:r>
          </a:p>
        </p:txBody>
      </p:sp>
      <p:pic>
        <p:nvPicPr>
          <p:cNvPr id="4" name="Picture 3">
            <a:extLst>
              <a:ext uri="{FF2B5EF4-FFF2-40B4-BE49-F238E27FC236}">
                <a16:creationId xmlns:a16="http://schemas.microsoft.com/office/drawing/2014/main" id="{1D1EDC0D-11BD-1243-991C-5F4D6D8DCC11}"/>
              </a:ext>
            </a:extLst>
          </p:cNvPr>
          <p:cNvPicPr>
            <a:picLocks noChangeAspect="1"/>
          </p:cNvPicPr>
          <p:nvPr/>
        </p:nvPicPr>
        <p:blipFill>
          <a:blip r:embed="rId3"/>
          <a:stretch>
            <a:fillRect/>
          </a:stretch>
        </p:blipFill>
        <p:spPr>
          <a:xfrm>
            <a:off x="10145252" y="2562942"/>
            <a:ext cx="3103716" cy="3103716"/>
          </a:xfrm>
          <a:prstGeom prst="rect">
            <a:avLst/>
          </a:prstGeom>
        </p:spPr>
      </p:pic>
      <p:sp>
        <p:nvSpPr>
          <p:cNvPr id="5" name="TextBox 4">
            <a:extLst>
              <a:ext uri="{FF2B5EF4-FFF2-40B4-BE49-F238E27FC236}">
                <a16:creationId xmlns:a16="http://schemas.microsoft.com/office/drawing/2014/main" id="{CF59088F-5EC8-2D46-95B1-89F84045B780}"/>
              </a:ext>
            </a:extLst>
          </p:cNvPr>
          <p:cNvSpPr txBox="1"/>
          <p:nvPr/>
        </p:nvSpPr>
        <p:spPr>
          <a:xfrm>
            <a:off x="1991474" y="7866156"/>
            <a:ext cx="10647467"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incl. current LTS versions: </a:t>
            </a:r>
            <a:r>
              <a:rPr lang="en-US" sz="1400" dirty="0">
                <a:hlinkClick r:id="rId4"/>
              </a:rPr>
              <a:t>https://docs.aws.amazon.com/AmazonRDS/latest/AuroraUserGuide/AuroraMySQL.Updates.html</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53743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AC42CA56-76C4-8343-A1FF-746CC93C98B8}"/>
              </a:ext>
            </a:extLst>
          </p:cNvPr>
          <p:cNvSpPr/>
          <p:nvPr/>
        </p:nvSpPr>
        <p:spPr>
          <a:xfrm>
            <a:off x="4631540" y="1219931"/>
            <a:ext cx="5696424" cy="2914606"/>
          </a:xfrm>
          <a:prstGeom prst="rect">
            <a:avLst/>
          </a:prstGeom>
          <a:solidFill>
            <a:schemeClr val="bg1">
              <a:lumMod val="85000"/>
            </a:schemeClr>
          </a:solidFill>
          <a:ln w="9525" cap="flat" cmpd="sng" algn="ctr">
            <a:solidFill>
              <a:schemeClr val="bg1">
                <a:lumMod val="65000"/>
              </a:schemeClr>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2" name="Title 1">
            <a:extLst>
              <a:ext uri="{FF2B5EF4-FFF2-40B4-BE49-F238E27FC236}">
                <a16:creationId xmlns:a16="http://schemas.microsoft.com/office/drawing/2014/main" id="{891B496B-CD01-E542-9CE3-932A766669DF}"/>
              </a:ext>
            </a:extLst>
          </p:cNvPr>
          <p:cNvSpPr>
            <a:spLocks noGrp="1"/>
          </p:cNvSpPr>
          <p:nvPr>
            <p:ph type="title"/>
          </p:nvPr>
        </p:nvSpPr>
        <p:spPr/>
        <p:txBody>
          <a:bodyPr/>
          <a:lstStyle/>
          <a:p>
            <a:r>
              <a:rPr lang="en-US" dirty="0"/>
              <a:t>Zero Downtime Patching (ZDP)</a:t>
            </a:r>
          </a:p>
        </p:txBody>
      </p:sp>
      <p:sp>
        <p:nvSpPr>
          <p:cNvPr id="3" name="Rectangle 2">
            <a:extLst>
              <a:ext uri="{FF2B5EF4-FFF2-40B4-BE49-F238E27FC236}">
                <a16:creationId xmlns:a16="http://schemas.microsoft.com/office/drawing/2014/main" id="{4D2D1B55-4BA6-6648-A4CD-213C1C540C26}"/>
              </a:ext>
            </a:extLst>
          </p:cNvPr>
          <p:cNvSpPr/>
          <p:nvPr/>
        </p:nvSpPr>
        <p:spPr>
          <a:xfrm flipH="1" flipV="1">
            <a:off x="11568765" y="1548544"/>
            <a:ext cx="2612102" cy="1884467"/>
          </a:xfrm>
          <a:prstGeom prst="rect">
            <a:avLst/>
          </a:prstGeom>
          <a:solidFill>
            <a:srgbClr val="FCB64C">
              <a:lumMod val="20000"/>
              <a:lumOff val="80000"/>
            </a:srgbClr>
          </a:solidFill>
          <a:ln w="9525" cap="flat" cmpd="sng" algn="ctr">
            <a:solidFill>
              <a:schemeClr val="accent1">
                <a:lumMod val="40000"/>
                <a:lumOff val="60000"/>
              </a:schemeClr>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4" name="Rectangle 3">
            <a:extLst>
              <a:ext uri="{FF2B5EF4-FFF2-40B4-BE49-F238E27FC236}">
                <a16:creationId xmlns:a16="http://schemas.microsoft.com/office/drawing/2014/main" id="{8BB63135-1D81-6245-8686-B71A8304AB0C}"/>
              </a:ext>
            </a:extLst>
          </p:cNvPr>
          <p:cNvSpPr/>
          <p:nvPr/>
        </p:nvSpPr>
        <p:spPr>
          <a:xfrm>
            <a:off x="4650516" y="4744146"/>
            <a:ext cx="5657109" cy="2920582"/>
          </a:xfrm>
          <a:prstGeom prst="rect">
            <a:avLst/>
          </a:prstGeom>
          <a:solidFill>
            <a:schemeClr val="bg1">
              <a:lumMod val="85000"/>
            </a:schemeClr>
          </a:solidFill>
          <a:ln w="9525" cap="flat" cmpd="sng" algn="ctr">
            <a:solidFill>
              <a:schemeClr val="bg1">
                <a:lumMod val="65000"/>
              </a:schemeClr>
            </a:solidFill>
            <a:prstDash val="solid"/>
          </a:ln>
          <a:effectLst/>
        </p:spPr>
        <p:txBody>
          <a:bodyPr rtlCol="0" anchor="ctr"/>
          <a:lstStyle/>
          <a:p>
            <a:pPr algn="ctr" defTabSz="1463040">
              <a:defRPr/>
            </a:pPr>
            <a:endParaRPr lang="en-US" sz="2880" kern="0" dirty="0">
              <a:solidFill>
                <a:prstClr val="white"/>
              </a:solidFill>
              <a:latin typeface="Arial"/>
            </a:endParaRPr>
          </a:p>
        </p:txBody>
      </p:sp>
      <p:cxnSp>
        <p:nvCxnSpPr>
          <p:cNvPr id="5" name="Straight Arrow Connector 4">
            <a:extLst>
              <a:ext uri="{FF2B5EF4-FFF2-40B4-BE49-F238E27FC236}">
                <a16:creationId xmlns:a16="http://schemas.microsoft.com/office/drawing/2014/main" id="{AE01C1AF-CF04-C44C-8DB0-E76B3F321BFA}"/>
              </a:ext>
            </a:extLst>
          </p:cNvPr>
          <p:cNvCxnSpPr/>
          <p:nvPr/>
        </p:nvCxnSpPr>
        <p:spPr>
          <a:xfrm flipV="1">
            <a:off x="10483410" y="2208375"/>
            <a:ext cx="894757" cy="2"/>
          </a:xfrm>
          <a:prstGeom prst="straightConnector1">
            <a:avLst/>
          </a:prstGeom>
          <a:noFill/>
          <a:ln w="25400" cap="flat" cmpd="sng" algn="ctr">
            <a:solidFill>
              <a:srgbClr val="FCB64C"/>
            </a:solidFill>
            <a:prstDash val="solid"/>
            <a:headEnd type="arrow"/>
            <a:tailEnd type="arrow"/>
          </a:ln>
          <a:effectLst/>
        </p:spPr>
      </p:cxnSp>
      <p:sp>
        <p:nvSpPr>
          <p:cNvPr id="6" name="Rectangle 5">
            <a:extLst>
              <a:ext uri="{FF2B5EF4-FFF2-40B4-BE49-F238E27FC236}">
                <a16:creationId xmlns:a16="http://schemas.microsoft.com/office/drawing/2014/main" id="{BFACEB8A-2285-E246-B662-2FF908C5A236}"/>
              </a:ext>
            </a:extLst>
          </p:cNvPr>
          <p:cNvSpPr/>
          <p:nvPr/>
        </p:nvSpPr>
        <p:spPr>
          <a:xfrm>
            <a:off x="4881394" y="5077882"/>
            <a:ext cx="893432" cy="2370978"/>
          </a:xfrm>
          <a:prstGeom prst="rect">
            <a:avLst/>
          </a:prstGeom>
          <a:solidFill>
            <a:srgbClr val="7BC233">
              <a:lumMod val="60000"/>
              <a:lumOff val="40000"/>
            </a:srgbClr>
          </a:solidFill>
          <a:ln w="9525" cap="flat" cmpd="sng" algn="ctr">
            <a:solidFill>
              <a:srgbClr val="7BC233">
                <a:lumMod val="75000"/>
              </a:srgbClr>
            </a:solidFill>
            <a:prstDash val="solid"/>
          </a:ln>
          <a:effectLst/>
        </p:spPr>
        <p:txBody>
          <a:bodyPr rtlCol="0" anchor="ctr"/>
          <a:lstStyle/>
          <a:p>
            <a:pPr algn="ctr" defTabSz="1463040">
              <a:lnSpc>
                <a:spcPct val="80000"/>
              </a:lnSpc>
              <a:defRPr/>
            </a:pPr>
            <a:endParaRPr lang="en-US" sz="2880" kern="0" dirty="0">
              <a:solidFill>
                <a:prstClr val="white"/>
              </a:solidFill>
              <a:latin typeface="Arial"/>
            </a:endParaRPr>
          </a:p>
        </p:txBody>
      </p:sp>
      <p:sp>
        <p:nvSpPr>
          <p:cNvPr id="7" name="Rectangle 6">
            <a:extLst>
              <a:ext uri="{FF2B5EF4-FFF2-40B4-BE49-F238E27FC236}">
                <a16:creationId xmlns:a16="http://schemas.microsoft.com/office/drawing/2014/main" id="{32F397DE-9131-9049-A476-498CD6F77924}"/>
              </a:ext>
            </a:extLst>
          </p:cNvPr>
          <p:cNvSpPr/>
          <p:nvPr/>
        </p:nvSpPr>
        <p:spPr>
          <a:xfrm>
            <a:off x="6389103" y="5070426"/>
            <a:ext cx="854115" cy="2393616"/>
          </a:xfrm>
          <a:prstGeom prst="rect">
            <a:avLst/>
          </a:prstGeom>
          <a:solidFill>
            <a:srgbClr val="F7A028">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8" name="Rectangle 7">
            <a:extLst>
              <a:ext uri="{FF2B5EF4-FFF2-40B4-BE49-F238E27FC236}">
                <a16:creationId xmlns:a16="http://schemas.microsoft.com/office/drawing/2014/main" id="{E8090917-C99C-E440-85FC-BFC1EEC7ED99}"/>
              </a:ext>
            </a:extLst>
          </p:cNvPr>
          <p:cNvSpPr/>
          <p:nvPr/>
        </p:nvSpPr>
        <p:spPr>
          <a:xfrm>
            <a:off x="4814758" y="3079293"/>
            <a:ext cx="899435" cy="816090"/>
          </a:xfrm>
          <a:prstGeom prst="rect">
            <a:avLst/>
          </a:prstGeom>
          <a:solidFill>
            <a:srgbClr val="7BC233">
              <a:lumMod val="60000"/>
              <a:lumOff val="40000"/>
            </a:srgbClr>
          </a:solidFill>
          <a:ln w="9525" cap="flat" cmpd="sng" algn="ctr">
            <a:solidFill>
              <a:srgbClr val="7BC233">
                <a:lumMod val="75000"/>
              </a:srgbClr>
            </a:solidFill>
            <a:prstDash val="solid"/>
          </a:ln>
          <a:effectLst/>
        </p:spPr>
        <p:txBody>
          <a:bodyPr rtlCol="0" anchor="ctr"/>
          <a:lstStyle/>
          <a:p>
            <a:pPr algn="ctr" defTabSz="1463040">
              <a:lnSpc>
                <a:spcPct val="80000"/>
              </a:lnSpc>
              <a:defRPr/>
            </a:pPr>
            <a:endParaRPr lang="en-US" sz="2880" kern="0" dirty="0">
              <a:solidFill>
                <a:prstClr val="white"/>
              </a:solidFill>
              <a:latin typeface="Arial"/>
            </a:endParaRPr>
          </a:p>
        </p:txBody>
      </p:sp>
      <p:sp>
        <p:nvSpPr>
          <p:cNvPr id="9" name="Rectangle 8">
            <a:extLst>
              <a:ext uri="{FF2B5EF4-FFF2-40B4-BE49-F238E27FC236}">
                <a16:creationId xmlns:a16="http://schemas.microsoft.com/office/drawing/2014/main" id="{207C19AB-3C44-E043-AC3A-A6592273ECEF}"/>
              </a:ext>
            </a:extLst>
          </p:cNvPr>
          <p:cNvSpPr/>
          <p:nvPr/>
        </p:nvSpPr>
        <p:spPr>
          <a:xfrm>
            <a:off x="5902074" y="3089966"/>
            <a:ext cx="861456" cy="838728"/>
          </a:xfrm>
          <a:prstGeom prst="rect">
            <a:avLst/>
          </a:prstGeom>
          <a:solidFill>
            <a:srgbClr val="F7A028">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10" name="TextBox 9">
            <a:extLst>
              <a:ext uri="{FF2B5EF4-FFF2-40B4-BE49-F238E27FC236}">
                <a16:creationId xmlns:a16="http://schemas.microsoft.com/office/drawing/2014/main" id="{20DAECB8-DADC-E24F-B0F0-6A59A27AE8F7}"/>
              </a:ext>
            </a:extLst>
          </p:cNvPr>
          <p:cNvSpPr txBox="1"/>
          <p:nvPr/>
        </p:nvSpPr>
        <p:spPr>
          <a:xfrm rot="16200000">
            <a:off x="4529749" y="5988122"/>
            <a:ext cx="1648834" cy="572208"/>
          </a:xfrm>
          <a:prstGeom prst="rect">
            <a:avLst/>
          </a:prstGeom>
          <a:noFill/>
        </p:spPr>
        <p:txBody>
          <a:bodyPr wrap="square" rtlCol="0">
            <a:spAutoFit/>
          </a:bodyPr>
          <a:lstStyle/>
          <a:p>
            <a:pPr algn="ctr" defTabSz="1463040">
              <a:lnSpc>
                <a:spcPct val="80000"/>
              </a:lnSpc>
              <a:defRPr/>
            </a:pPr>
            <a:r>
              <a:rPr lang="en-US" sz="1920" b="1" kern="0" dirty="0">
                <a:solidFill>
                  <a:prstClr val="white"/>
                </a:solidFill>
              </a:rPr>
              <a:t>Networking</a:t>
            </a:r>
          </a:p>
          <a:p>
            <a:pPr algn="ctr" defTabSz="1463040">
              <a:lnSpc>
                <a:spcPct val="80000"/>
              </a:lnSpc>
              <a:defRPr/>
            </a:pPr>
            <a:r>
              <a:rPr lang="en-US" sz="1920" b="1" kern="0" dirty="0">
                <a:solidFill>
                  <a:prstClr val="white"/>
                </a:solidFill>
              </a:rPr>
              <a:t>state</a:t>
            </a:r>
          </a:p>
        </p:txBody>
      </p:sp>
      <p:sp>
        <p:nvSpPr>
          <p:cNvPr id="11" name="TextBox 10">
            <a:extLst>
              <a:ext uri="{FF2B5EF4-FFF2-40B4-BE49-F238E27FC236}">
                <a16:creationId xmlns:a16="http://schemas.microsoft.com/office/drawing/2014/main" id="{41DABFCC-F4BE-144F-9139-BE41A1F7FF12}"/>
              </a:ext>
            </a:extLst>
          </p:cNvPr>
          <p:cNvSpPr txBox="1"/>
          <p:nvPr/>
        </p:nvSpPr>
        <p:spPr>
          <a:xfrm rot="16200000">
            <a:off x="5982960" y="5936504"/>
            <a:ext cx="1654157" cy="572208"/>
          </a:xfrm>
          <a:prstGeom prst="rect">
            <a:avLst/>
          </a:prstGeom>
          <a:noFill/>
        </p:spPr>
        <p:txBody>
          <a:bodyPr wrap="square" rtlCol="0">
            <a:spAutoFit/>
          </a:bodyPr>
          <a:lstStyle/>
          <a:p>
            <a:pPr algn="ctr" defTabSz="1463040">
              <a:lnSpc>
                <a:spcPct val="80000"/>
              </a:lnSpc>
              <a:defRPr/>
            </a:pPr>
            <a:r>
              <a:rPr lang="en-US" sz="1920" b="1" kern="0" dirty="0">
                <a:solidFill>
                  <a:prstClr val="white"/>
                </a:solidFill>
              </a:rPr>
              <a:t>Application</a:t>
            </a:r>
          </a:p>
          <a:p>
            <a:pPr algn="ctr" defTabSz="1463040">
              <a:lnSpc>
                <a:spcPct val="80000"/>
              </a:lnSpc>
              <a:defRPr/>
            </a:pPr>
            <a:r>
              <a:rPr lang="en-US" sz="1920" b="1" kern="0" dirty="0">
                <a:solidFill>
                  <a:prstClr val="white"/>
                </a:solidFill>
              </a:rPr>
              <a:t>state</a:t>
            </a:r>
          </a:p>
        </p:txBody>
      </p:sp>
      <p:sp>
        <p:nvSpPr>
          <p:cNvPr id="12" name="TextBox 11">
            <a:extLst>
              <a:ext uri="{FF2B5EF4-FFF2-40B4-BE49-F238E27FC236}">
                <a16:creationId xmlns:a16="http://schemas.microsoft.com/office/drawing/2014/main" id="{3030EE80-D59B-F14B-9F15-163A2D023DC2}"/>
              </a:ext>
            </a:extLst>
          </p:cNvPr>
          <p:cNvSpPr txBox="1"/>
          <p:nvPr/>
        </p:nvSpPr>
        <p:spPr>
          <a:xfrm>
            <a:off x="11148231" y="3507103"/>
            <a:ext cx="3341032" cy="437043"/>
          </a:xfrm>
          <a:prstGeom prst="rect">
            <a:avLst/>
          </a:prstGeom>
          <a:noFill/>
        </p:spPr>
        <p:txBody>
          <a:bodyPr wrap="square" rtlCol="0">
            <a:spAutoFit/>
          </a:bodyPr>
          <a:lstStyle/>
          <a:p>
            <a:pPr algn="ctr" defTabSz="1463040">
              <a:defRPr/>
            </a:pPr>
            <a:r>
              <a:rPr lang="en-US" sz="2240" kern="0" dirty="0">
                <a:solidFill>
                  <a:schemeClr val="tx2"/>
                </a:solidFill>
              </a:rPr>
              <a:t>Storage Service</a:t>
            </a:r>
          </a:p>
        </p:txBody>
      </p:sp>
      <p:cxnSp>
        <p:nvCxnSpPr>
          <p:cNvPr id="13" name="Straight Arrow Connector 12">
            <a:extLst>
              <a:ext uri="{FF2B5EF4-FFF2-40B4-BE49-F238E27FC236}">
                <a16:creationId xmlns:a16="http://schemas.microsoft.com/office/drawing/2014/main" id="{B8B84189-E439-DE47-88E5-F97A15D874BA}"/>
              </a:ext>
            </a:extLst>
          </p:cNvPr>
          <p:cNvCxnSpPr>
            <a:stCxn id="7" idx="1"/>
          </p:cNvCxnSpPr>
          <p:nvPr/>
        </p:nvCxnSpPr>
        <p:spPr>
          <a:xfrm flipH="1" flipV="1">
            <a:off x="5790222" y="6264411"/>
            <a:ext cx="598880" cy="2822"/>
          </a:xfrm>
          <a:prstGeom prst="straightConnector1">
            <a:avLst/>
          </a:prstGeom>
          <a:noFill/>
          <a:ln w="25400" cap="flat" cmpd="sng" algn="ctr">
            <a:solidFill>
              <a:srgbClr val="FCB64C"/>
            </a:solidFill>
            <a:prstDash val="solid"/>
            <a:headEnd type="arrow"/>
            <a:tailEnd type="arrow"/>
          </a:ln>
          <a:effectLst/>
        </p:spPr>
      </p:cxnSp>
      <p:cxnSp>
        <p:nvCxnSpPr>
          <p:cNvPr id="14" name="Straight Arrow Connector 13">
            <a:extLst>
              <a:ext uri="{FF2B5EF4-FFF2-40B4-BE49-F238E27FC236}">
                <a16:creationId xmlns:a16="http://schemas.microsoft.com/office/drawing/2014/main" id="{1EC3F813-9652-2746-8082-14CD910E298A}"/>
              </a:ext>
            </a:extLst>
          </p:cNvPr>
          <p:cNvCxnSpPr>
            <a:stCxn id="7" idx="3"/>
            <a:endCxn id="38" idx="1"/>
          </p:cNvCxnSpPr>
          <p:nvPr/>
        </p:nvCxnSpPr>
        <p:spPr>
          <a:xfrm>
            <a:off x="7243218" y="6267234"/>
            <a:ext cx="671088" cy="899847"/>
          </a:xfrm>
          <a:prstGeom prst="straightConnector1">
            <a:avLst/>
          </a:prstGeom>
          <a:noFill/>
          <a:ln w="25400" cap="flat" cmpd="sng" algn="ctr">
            <a:solidFill>
              <a:srgbClr val="FCB64C"/>
            </a:solidFill>
            <a:prstDash val="solid"/>
            <a:headEnd type="arrow"/>
            <a:tailEnd type="arrow"/>
          </a:ln>
          <a:effectLst/>
        </p:spPr>
      </p:cxnSp>
      <p:cxnSp>
        <p:nvCxnSpPr>
          <p:cNvPr id="15" name="Straight Arrow Connector 14">
            <a:extLst>
              <a:ext uri="{FF2B5EF4-FFF2-40B4-BE49-F238E27FC236}">
                <a16:creationId xmlns:a16="http://schemas.microsoft.com/office/drawing/2014/main" id="{84CE4ACE-033E-B342-A428-01398747AC8D}"/>
              </a:ext>
            </a:extLst>
          </p:cNvPr>
          <p:cNvCxnSpPr>
            <a:stCxn id="7" idx="3"/>
            <a:endCxn id="39" idx="1"/>
          </p:cNvCxnSpPr>
          <p:nvPr/>
        </p:nvCxnSpPr>
        <p:spPr>
          <a:xfrm flipV="1">
            <a:off x="7243218" y="5566978"/>
            <a:ext cx="670782" cy="700256"/>
          </a:xfrm>
          <a:prstGeom prst="straightConnector1">
            <a:avLst/>
          </a:prstGeom>
          <a:noFill/>
          <a:ln w="25400" cap="flat" cmpd="sng" algn="ctr">
            <a:solidFill>
              <a:srgbClr val="FCB64C"/>
            </a:solidFill>
            <a:prstDash val="solid"/>
            <a:headEnd type="arrow"/>
            <a:tailEnd type="arrow"/>
          </a:ln>
          <a:effectLst/>
        </p:spPr>
      </p:cxnSp>
      <p:sp>
        <p:nvSpPr>
          <p:cNvPr id="16" name="TextBox 15">
            <a:extLst>
              <a:ext uri="{FF2B5EF4-FFF2-40B4-BE49-F238E27FC236}">
                <a16:creationId xmlns:a16="http://schemas.microsoft.com/office/drawing/2014/main" id="{969919C1-42DA-914E-BDAE-F321ECD49951}"/>
              </a:ext>
            </a:extLst>
          </p:cNvPr>
          <p:cNvSpPr txBox="1"/>
          <p:nvPr/>
        </p:nvSpPr>
        <p:spPr>
          <a:xfrm>
            <a:off x="5896142" y="3187813"/>
            <a:ext cx="862859" cy="572208"/>
          </a:xfrm>
          <a:prstGeom prst="rect">
            <a:avLst/>
          </a:prstGeom>
          <a:noFill/>
        </p:spPr>
        <p:txBody>
          <a:bodyPr wrap="square" rtlCol="0">
            <a:spAutoFit/>
          </a:bodyPr>
          <a:lstStyle/>
          <a:p>
            <a:pPr algn="ctr" defTabSz="1463040">
              <a:lnSpc>
                <a:spcPct val="80000"/>
              </a:lnSpc>
              <a:defRPr/>
            </a:pPr>
            <a:r>
              <a:rPr lang="en-US" sz="1920" b="1" kern="0" dirty="0">
                <a:solidFill>
                  <a:prstClr val="white"/>
                </a:solidFill>
              </a:rPr>
              <a:t>App state</a:t>
            </a:r>
          </a:p>
        </p:txBody>
      </p:sp>
      <p:sp>
        <p:nvSpPr>
          <p:cNvPr id="17" name="TextBox 16">
            <a:extLst>
              <a:ext uri="{FF2B5EF4-FFF2-40B4-BE49-F238E27FC236}">
                <a16:creationId xmlns:a16="http://schemas.microsoft.com/office/drawing/2014/main" id="{FE1BE4DA-C093-3F4D-BB84-2823F980238A}"/>
              </a:ext>
            </a:extLst>
          </p:cNvPr>
          <p:cNvSpPr txBox="1"/>
          <p:nvPr/>
        </p:nvSpPr>
        <p:spPr>
          <a:xfrm>
            <a:off x="4816398" y="3186745"/>
            <a:ext cx="863669" cy="572208"/>
          </a:xfrm>
          <a:prstGeom prst="rect">
            <a:avLst/>
          </a:prstGeom>
          <a:noFill/>
        </p:spPr>
        <p:txBody>
          <a:bodyPr wrap="square" rtlCol="0">
            <a:spAutoFit/>
          </a:bodyPr>
          <a:lstStyle/>
          <a:p>
            <a:pPr algn="ctr" defTabSz="1463040">
              <a:lnSpc>
                <a:spcPct val="80000"/>
              </a:lnSpc>
              <a:defRPr/>
            </a:pPr>
            <a:r>
              <a:rPr lang="en-US" sz="1920" b="1" kern="0" dirty="0">
                <a:solidFill>
                  <a:prstClr val="white"/>
                </a:solidFill>
              </a:rPr>
              <a:t>Net state</a:t>
            </a:r>
          </a:p>
        </p:txBody>
      </p:sp>
      <p:sp>
        <p:nvSpPr>
          <p:cNvPr id="18" name="Rectangle 17">
            <a:extLst>
              <a:ext uri="{FF2B5EF4-FFF2-40B4-BE49-F238E27FC236}">
                <a16:creationId xmlns:a16="http://schemas.microsoft.com/office/drawing/2014/main" id="{EFC90E41-0B3B-9642-A0C1-59EE66E6B71C}"/>
              </a:ext>
            </a:extLst>
          </p:cNvPr>
          <p:cNvSpPr/>
          <p:nvPr/>
        </p:nvSpPr>
        <p:spPr>
          <a:xfrm>
            <a:off x="5912725" y="1568398"/>
            <a:ext cx="861456" cy="838728"/>
          </a:xfrm>
          <a:prstGeom prst="rect">
            <a:avLst/>
          </a:prstGeom>
          <a:solidFill>
            <a:srgbClr val="F7A028">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19" name="TextBox 18">
            <a:extLst>
              <a:ext uri="{FF2B5EF4-FFF2-40B4-BE49-F238E27FC236}">
                <a16:creationId xmlns:a16="http://schemas.microsoft.com/office/drawing/2014/main" id="{B742DB21-4A54-E142-ACCB-3A9317D5E7C7}"/>
              </a:ext>
            </a:extLst>
          </p:cNvPr>
          <p:cNvSpPr txBox="1"/>
          <p:nvPr/>
        </p:nvSpPr>
        <p:spPr>
          <a:xfrm>
            <a:off x="5833731" y="1650188"/>
            <a:ext cx="999373" cy="572208"/>
          </a:xfrm>
          <a:prstGeom prst="rect">
            <a:avLst/>
          </a:prstGeom>
          <a:noFill/>
        </p:spPr>
        <p:txBody>
          <a:bodyPr wrap="square" rtlCol="0">
            <a:spAutoFit/>
          </a:bodyPr>
          <a:lstStyle/>
          <a:p>
            <a:pPr algn="ctr" defTabSz="1463040">
              <a:lnSpc>
                <a:spcPct val="80000"/>
              </a:lnSpc>
              <a:defRPr/>
            </a:pPr>
            <a:r>
              <a:rPr lang="en-US" sz="1920" b="1" kern="0" dirty="0">
                <a:solidFill>
                  <a:prstClr val="white"/>
                </a:solidFill>
              </a:rPr>
              <a:t>App state</a:t>
            </a:r>
          </a:p>
        </p:txBody>
      </p:sp>
      <p:sp>
        <p:nvSpPr>
          <p:cNvPr id="20" name="Rectangle 19">
            <a:extLst>
              <a:ext uri="{FF2B5EF4-FFF2-40B4-BE49-F238E27FC236}">
                <a16:creationId xmlns:a16="http://schemas.microsoft.com/office/drawing/2014/main" id="{8F85459F-8290-244E-BD08-35E7CAF921BA}"/>
              </a:ext>
            </a:extLst>
          </p:cNvPr>
          <p:cNvSpPr/>
          <p:nvPr/>
        </p:nvSpPr>
        <p:spPr>
          <a:xfrm>
            <a:off x="4792099" y="1557721"/>
            <a:ext cx="899435" cy="816090"/>
          </a:xfrm>
          <a:prstGeom prst="rect">
            <a:avLst/>
          </a:prstGeom>
          <a:solidFill>
            <a:srgbClr val="7BC233">
              <a:lumMod val="60000"/>
              <a:lumOff val="40000"/>
            </a:srgbClr>
          </a:solidFill>
          <a:ln w="9525" cap="flat" cmpd="sng" algn="ctr">
            <a:solidFill>
              <a:srgbClr val="7BC233">
                <a:lumMod val="75000"/>
              </a:srgbClr>
            </a:solidFill>
            <a:prstDash val="solid"/>
          </a:ln>
          <a:effectLst/>
        </p:spPr>
        <p:txBody>
          <a:bodyPr rtlCol="0" anchor="ctr"/>
          <a:lstStyle/>
          <a:p>
            <a:pPr algn="ctr" defTabSz="1463040">
              <a:lnSpc>
                <a:spcPct val="80000"/>
              </a:lnSpc>
              <a:defRPr/>
            </a:pPr>
            <a:endParaRPr lang="en-US" sz="2880" kern="0" dirty="0">
              <a:solidFill>
                <a:prstClr val="white"/>
              </a:solidFill>
              <a:latin typeface="Arial"/>
            </a:endParaRPr>
          </a:p>
        </p:txBody>
      </p:sp>
      <p:sp>
        <p:nvSpPr>
          <p:cNvPr id="21" name="TextBox 20">
            <a:extLst>
              <a:ext uri="{FF2B5EF4-FFF2-40B4-BE49-F238E27FC236}">
                <a16:creationId xmlns:a16="http://schemas.microsoft.com/office/drawing/2014/main" id="{5EEDCBE6-E767-5A4C-93D3-04972D46A5B5}"/>
              </a:ext>
            </a:extLst>
          </p:cNvPr>
          <p:cNvSpPr txBox="1"/>
          <p:nvPr/>
        </p:nvSpPr>
        <p:spPr>
          <a:xfrm>
            <a:off x="4807404" y="1659162"/>
            <a:ext cx="863669" cy="572208"/>
          </a:xfrm>
          <a:prstGeom prst="rect">
            <a:avLst/>
          </a:prstGeom>
          <a:noFill/>
        </p:spPr>
        <p:txBody>
          <a:bodyPr wrap="square" rtlCol="0">
            <a:spAutoFit/>
          </a:bodyPr>
          <a:lstStyle/>
          <a:p>
            <a:pPr algn="ctr" defTabSz="1463040">
              <a:lnSpc>
                <a:spcPct val="80000"/>
              </a:lnSpc>
              <a:defRPr/>
            </a:pPr>
            <a:r>
              <a:rPr lang="en-US" sz="1920" b="1" kern="0" dirty="0">
                <a:solidFill>
                  <a:prstClr val="white"/>
                </a:solidFill>
              </a:rPr>
              <a:t>Net state</a:t>
            </a:r>
          </a:p>
        </p:txBody>
      </p:sp>
      <p:cxnSp>
        <p:nvCxnSpPr>
          <p:cNvPr id="22" name="Straight Arrow Connector 21">
            <a:extLst>
              <a:ext uri="{FF2B5EF4-FFF2-40B4-BE49-F238E27FC236}">
                <a16:creationId xmlns:a16="http://schemas.microsoft.com/office/drawing/2014/main" id="{261C5D02-2565-FC4E-BB9D-C47981024C6C}"/>
              </a:ext>
            </a:extLst>
          </p:cNvPr>
          <p:cNvCxnSpPr/>
          <p:nvPr/>
        </p:nvCxnSpPr>
        <p:spPr>
          <a:xfrm flipV="1">
            <a:off x="6730222" y="3503995"/>
            <a:ext cx="1176590" cy="14310"/>
          </a:xfrm>
          <a:prstGeom prst="straightConnector1">
            <a:avLst/>
          </a:prstGeom>
          <a:noFill/>
          <a:ln w="25400" cap="flat" cmpd="sng" algn="ctr">
            <a:solidFill>
              <a:srgbClr val="FCB64C"/>
            </a:solidFill>
            <a:prstDash val="solid"/>
            <a:headEnd type="arrow"/>
            <a:tailEnd type="arrow"/>
          </a:ln>
          <a:effectLst/>
        </p:spPr>
      </p:cxnSp>
      <p:cxnSp>
        <p:nvCxnSpPr>
          <p:cNvPr id="23" name="Straight Arrow Connector 22">
            <a:extLst>
              <a:ext uri="{FF2B5EF4-FFF2-40B4-BE49-F238E27FC236}">
                <a16:creationId xmlns:a16="http://schemas.microsoft.com/office/drawing/2014/main" id="{3BDDC225-6D14-F245-8BDF-AF11E6485B74}"/>
              </a:ext>
            </a:extLst>
          </p:cNvPr>
          <p:cNvCxnSpPr>
            <a:endCxn id="28" idx="2"/>
          </p:cNvCxnSpPr>
          <p:nvPr/>
        </p:nvCxnSpPr>
        <p:spPr>
          <a:xfrm flipV="1">
            <a:off x="6713565" y="1944430"/>
            <a:ext cx="1165938" cy="24970"/>
          </a:xfrm>
          <a:prstGeom prst="straightConnector1">
            <a:avLst/>
          </a:prstGeom>
          <a:noFill/>
          <a:ln w="25400" cap="flat" cmpd="sng" algn="ctr">
            <a:solidFill>
              <a:srgbClr val="FCB64C"/>
            </a:solidFill>
            <a:prstDash val="solid"/>
            <a:headEnd type="arrow"/>
            <a:tailEnd type="arrow"/>
          </a:ln>
          <a:effectLst/>
        </p:spPr>
      </p:cxnSp>
      <p:cxnSp>
        <p:nvCxnSpPr>
          <p:cNvPr id="24" name="Straight Connector 23">
            <a:extLst>
              <a:ext uri="{FF2B5EF4-FFF2-40B4-BE49-F238E27FC236}">
                <a16:creationId xmlns:a16="http://schemas.microsoft.com/office/drawing/2014/main" id="{5869F3A3-56E8-0E4C-A613-93EEB2E550A4}"/>
              </a:ext>
            </a:extLst>
          </p:cNvPr>
          <p:cNvCxnSpPr/>
          <p:nvPr/>
        </p:nvCxnSpPr>
        <p:spPr>
          <a:xfrm>
            <a:off x="5691933" y="1932457"/>
            <a:ext cx="189222" cy="3642"/>
          </a:xfrm>
          <a:prstGeom prst="line">
            <a:avLst/>
          </a:prstGeom>
          <a:noFill/>
          <a:ln w="25400" cap="flat" cmpd="sng" algn="ctr">
            <a:solidFill>
              <a:srgbClr val="FCB64C"/>
            </a:solidFill>
            <a:prstDash val="solid"/>
          </a:ln>
          <a:effectLst/>
        </p:spPr>
      </p:cxnSp>
      <p:cxnSp>
        <p:nvCxnSpPr>
          <p:cNvPr id="25" name="Straight Connector 24">
            <a:extLst>
              <a:ext uri="{FF2B5EF4-FFF2-40B4-BE49-F238E27FC236}">
                <a16:creationId xmlns:a16="http://schemas.microsoft.com/office/drawing/2014/main" id="{AFC6918D-B383-8E47-8406-1E7B054CDD49}"/>
              </a:ext>
            </a:extLst>
          </p:cNvPr>
          <p:cNvCxnSpPr/>
          <p:nvPr/>
        </p:nvCxnSpPr>
        <p:spPr>
          <a:xfrm>
            <a:off x="5702186" y="3508678"/>
            <a:ext cx="189222" cy="3642"/>
          </a:xfrm>
          <a:prstGeom prst="line">
            <a:avLst/>
          </a:prstGeom>
          <a:noFill/>
          <a:ln w="25400" cap="flat" cmpd="sng" algn="ctr">
            <a:solidFill>
              <a:srgbClr val="FCB64C"/>
            </a:solidFill>
            <a:prstDash val="solid"/>
          </a:ln>
          <a:effectLst/>
        </p:spPr>
      </p:cxnSp>
      <p:sp>
        <p:nvSpPr>
          <p:cNvPr id="26" name="Down Arrow 25">
            <a:extLst>
              <a:ext uri="{FF2B5EF4-FFF2-40B4-BE49-F238E27FC236}">
                <a16:creationId xmlns:a16="http://schemas.microsoft.com/office/drawing/2014/main" id="{C07407C9-05EC-6E4A-B563-47247BF0F745}"/>
              </a:ext>
            </a:extLst>
          </p:cNvPr>
          <p:cNvSpPr/>
          <p:nvPr/>
        </p:nvSpPr>
        <p:spPr>
          <a:xfrm>
            <a:off x="8195969" y="6066502"/>
            <a:ext cx="483029" cy="416373"/>
          </a:xfrm>
          <a:prstGeom prst="downArrow">
            <a:avLst/>
          </a:prstGeom>
          <a:solidFill>
            <a:srgbClr val="999A98">
              <a:lumMod val="5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27" name="TextBox 26">
            <a:extLst>
              <a:ext uri="{FF2B5EF4-FFF2-40B4-BE49-F238E27FC236}">
                <a16:creationId xmlns:a16="http://schemas.microsoft.com/office/drawing/2014/main" id="{74D68D9E-4165-C046-BF52-9DD5415F262C}"/>
              </a:ext>
            </a:extLst>
          </p:cNvPr>
          <p:cNvSpPr txBox="1"/>
          <p:nvPr/>
        </p:nvSpPr>
        <p:spPr>
          <a:xfrm rot="16200000">
            <a:off x="-728093" y="2601880"/>
            <a:ext cx="2714750" cy="535531"/>
          </a:xfrm>
          <a:prstGeom prst="rect">
            <a:avLst/>
          </a:prstGeom>
          <a:noFill/>
          <a:ln w="25400" cap="flat" cmpd="sng" algn="ctr">
            <a:noFill/>
            <a:prstDash val="solid"/>
          </a:ln>
          <a:effectLst/>
        </p:spPr>
        <p:txBody>
          <a:bodyPr wrap="square" rtlCol="0">
            <a:spAutoFit/>
          </a:bodyPr>
          <a:lstStyle/>
          <a:p>
            <a:pPr algn="ctr" defTabSz="1463040">
              <a:defRPr/>
            </a:pPr>
            <a:r>
              <a:rPr lang="en-US" sz="2880" kern="0" dirty="0">
                <a:solidFill>
                  <a:schemeClr val="tx2"/>
                </a:solidFill>
                <a:latin typeface="Arial"/>
              </a:rPr>
              <a:t>Before  ZDP</a:t>
            </a:r>
          </a:p>
        </p:txBody>
      </p:sp>
      <p:sp>
        <p:nvSpPr>
          <p:cNvPr id="28" name="Can 27">
            <a:extLst>
              <a:ext uri="{FF2B5EF4-FFF2-40B4-BE49-F238E27FC236}">
                <a16:creationId xmlns:a16="http://schemas.microsoft.com/office/drawing/2014/main" id="{5D0F48DD-1F9E-A143-9410-233A05A2C38C}"/>
              </a:ext>
            </a:extLst>
          </p:cNvPr>
          <p:cNvSpPr/>
          <p:nvPr/>
        </p:nvSpPr>
        <p:spPr>
          <a:xfrm>
            <a:off x="7879503" y="1386491"/>
            <a:ext cx="1215902" cy="1115878"/>
          </a:xfrm>
          <a:prstGeom prst="can">
            <a:avLst/>
          </a:prstGeom>
          <a:solidFill>
            <a:srgbClr val="49A8F2">
              <a:lumMod val="60000"/>
              <a:lumOff val="40000"/>
            </a:srgbClr>
          </a:solidFill>
          <a:ln w="9525" cap="flat" cmpd="sng" algn="ctr">
            <a:solidFill>
              <a:srgbClr val="49A8F2">
                <a:lumMod val="75000"/>
              </a:srgbClr>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29" name="Circular Arrow 28">
            <a:extLst>
              <a:ext uri="{FF2B5EF4-FFF2-40B4-BE49-F238E27FC236}">
                <a16:creationId xmlns:a16="http://schemas.microsoft.com/office/drawing/2014/main" id="{85EBABEE-77A3-D043-9C4A-337D3C2700CC}"/>
              </a:ext>
            </a:extLst>
          </p:cNvPr>
          <p:cNvSpPr/>
          <p:nvPr/>
        </p:nvSpPr>
        <p:spPr>
          <a:xfrm rot="5400000">
            <a:off x="9379814" y="1557603"/>
            <a:ext cx="632893" cy="891083"/>
          </a:xfrm>
          <a:prstGeom prst="circularArrow">
            <a:avLst>
              <a:gd name="adj1" fmla="val 8378"/>
              <a:gd name="adj2" fmla="val 1142319"/>
              <a:gd name="adj3" fmla="val 17506648"/>
              <a:gd name="adj4" fmla="val 1149167"/>
              <a:gd name="adj5" fmla="val 12500"/>
            </a:avLst>
          </a:prstGeom>
          <a:solidFill>
            <a:schemeClr val="accent6"/>
          </a:solidFill>
          <a:ln w="9525" cap="flat" cmpd="sng" algn="ctr">
            <a:solidFill>
              <a:schemeClr val="accent6"/>
            </a:solidFill>
            <a:prstDash val="solid"/>
          </a:ln>
          <a:effectLst/>
        </p:spPr>
        <p:txBody>
          <a:bodyPr rtlCol="0" anchor="ctr"/>
          <a:lstStyle/>
          <a:p>
            <a:pPr algn="ctr" defTabSz="1463040">
              <a:defRPr/>
            </a:pPr>
            <a:endParaRPr lang="en-US" sz="4480" kern="0" dirty="0">
              <a:solidFill>
                <a:srgbClr val="474746"/>
              </a:solidFill>
              <a:latin typeface="Arial"/>
            </a:endParaRPr>
          </a:p>
        </p:txBody>
      </p:sp>
      <p:sp>
        <p:nvSpPr>
          <p:cNvPr id="30" name="Can 29">
            <a:extLst>
              <a:ext uri="{FF2B5EF4-FFF2-40B4-BE49-F238E27FC236}">
                <a16:creationId xmlns:a16="http://schemas.microsoft.com/office/drawing/2014/main" id="{7CDC98C5-3F19-EF4C-BB36-482325516B40}"/>
              </a:ext>
            </a:extLst>
          </p:cNvPr>
          <p:cNvSpPr/>
          <p:nvPr/>
        </p:nvSpPr>
        <p:spPr>
          <a:xfrm>
            <a:off x="7890156" y="2946056"/>
            <a:ext cx="1215902" cy="1115878"/>
          </a:xfrm>
          <a:prstGeom prst="can">
            <a:avLst/>
          </a:prstGeom>
          <a:solidFill>
            <a:srgbClr val="49A8F2">
              <a:lumMod val="60000"/>
              <a:lumOff val="40000"/>
            </a:srgbClr>
          </a:solidFill>
          <a:ln w="9525" cap="flat" cmpd="sng" algn="ctr">
            <a:solidFill>
              <a:srgbClr val="49A8F2">
                <a:lumMod val="75000"/>
              </a:srgbClr>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34" name="TextBox 33">
            <a:extLst>
              <a:ext uri="{FF2B5EF4-FFF2-40B4-BE49-F238E27FC236}">
                <a16:creationId xmlns:a16="http://schemas.microsoft.com/office/drawing/2014/main" id="{C115D955-E944-8349-9E44-58843D6718A1}"/>
              </a:ext>
            </a:extLst>
          </p:cNvPr>
          <p:cNvSpPr txBox="1"/>
          <p:nvPr/>
        </p:nvSpPr>
        <p:spPr>
          <a:xfrm>
            <a:off x="7872959" y="3341218"/>
            <a:ext cx="1255219" cy="572208"/>
          </a:xfrm>
          <a:prstGeom prst="rect">
            <a:avLst/>
          </a:prstGeom>
          <a:noFill/>
        </p:spPr>
        <p:txBody>
          <a:bodyPr wrap="square" rtlCol="0">
            <a:spAutoFit/>
          </a:bodyPr>
          <a:lstStyle/>
          <a:p>
            <a:pPr algn="ctr" defTabSz="1463040">
              <a:lnSpc>
                <a:spcPct val="80000"/>
              </a:lnSpc>
              <a:defRPr/>
            </a:pPr>
            <a:r>
              <a:rPr lang="en-US" sz="1920" b="1" kern="0" dirty="0">
                <a:solidFill>
                  <a:prstClr val="white"/>
                </a:solidFill>
              </a:rPr>
              <a:t>New DB </a:t>
            </a:r>
          </a:p>
          <a:p>
            <a:pPr algn="ctr" defTabSz="1463040">
              <a:lnSpc>
                <a:spcPct val="80000"/>
              </a:lnSpc>
              <a:defRPr/>
            </a:pPr>
            <a:r>
              <a:rPr lang="en-US" sz="1920" b="1" kern="0" dirty="0">
                <a:solidFill>
                  <a:prstClr val="white"/>
                </a:solidFill>
              </a:rPr>
              <a:t>Engine</a:t>
            </a:r>
          </a:p>
        </p:txBody>
      </p:sp>
      <p:sp>
        <p:nvSpPr>
          <p:cNvPr id="35" name="TextBox 34">
            <a:extLst>
              <a:ext uri="{FF2B5EF4-FFF2-40B4-BE49-F238E27FC236}">
                <a16:creationId xmlns:a16="http://schemas.microsoft.com/office/drawing/2014/main" id="{F2359492-B0F9-0B4A-804A-BC304F7ED512}"/>
              </a:ext>
            </a:extLst>
          </p:cNvPr>
          <p:cNvSpPr txBox="1"/>
          <p:nvPr/>
        </p:nvSpPr>
        <p:spPr>
          <a:xfrm>
            <a:off x="7883096" y="1786649"/>
            <a:ext cx="1255219" cy="572208"/>
          </a:xfrm>
          <a:prstGeom prst="rect">
            <a:avLst/>
          </a:prstGeom>
          <a:noFill/>
        </p:spPr>
        <p:txBody>
          <a:bodyPr wrap="square" rtlCol="0">
            <a:spAutoFit/>
          </a:bodyPr>
          <a:lstStyle/>
          <a:p>
            <a:pPr algn="ctr" defTabSz="1463040">
              <a:lnSpc>
                <a:spcPct val="80000"/>
              </a:lnSpc>
              <a:defRPr/>
            </a:pPr>
            <a:r>
              <a:rPr lang="en-US" sz="1920" b="1" kern="0" dirty="0">
                <a:solidFill>
                  <a:prstClr val="white"/>
                </a:solidFill>
              </a:rPr>
              <a:t>Old DB </a:t>
            </a:r>
          </a:p>
          <a:p>
            <a:pPr algn="ctr" defTabSz="1463040">
              <a:lnSpc>
                <a:spcPct val="80000"/>
              </a:lnSpc>
              <a:defRPr/>
            </a:pPr>
            <a:r>
              <a:rPr lang="en-US" sz="1920" b="1" kern="0" dirty="0">
                <a:solidFill>
                  <a:prstClr val="white"/>
                </a:solidFill>
              </a:rPr>
              <a:t>Engine</a:t>
            </a:r>
          </a:p>
        </p:txBody>
      </p:sp>
      <p:sp>
        <p:nvSpPr>
          <p:cNvPr id="36" name="Can 35">
            <a:extLst>
              <a:ext uri="{FF2B5EF4-FFF2-40B4-BE49-F238E27FC236}">
                <a16:creationId xmlns:a16="http://schemas.microsoft.com/office/drawing/2014/main" id="{5020BEBB-0C8D-0244-A4D0-BF83A83CAEFC}"/>
              </a:ext>
            </a:extLst>
          </p:cNvPr>
          <p:cNvSpPr/>
          <p:nvPr/>
        </p:nvSpPr>
        <p:spPr>
          <a:xfrm>
            <a:off x="7906811" y="4894691"/>
            <a:ext cx="1215902" cy="1115878"/>
          </a:xfrm>
          <a:prstGeom prst="can">
            <a:avLst/>
          </a:prstGeom>
          <a:solidFill>
            <a:srgbClr val="49A8F2">
              <a:lumMod val="60000"/>
              <a:lumOff val="40000"/>
            </a:srgbClr>
          </a:solidFill>
          <a:ln w="9525" cap="flat" cmpd="sng" algn="ctr">
            <a:solidFill>
              <a:srgbClr val="0070C0"/>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37" name="Can 36">
            <a:extLst>
              <a:ext uri="{FF2B5EF4-FFF2-40B4-BE49-F238E27FC236}">
                <a16:creationId xmlns:a16="http://schemas.microsoft.com/office/drawing/2014/main" id="{490C1251-29BE-4A45-810E-D458029D75BA}"/>
              </a:ext>
            </a:extLst>
          </p:cNvPr>
          <p:cNvSpPr/>
          <p:nvPr/>
        </p:nvSpPr>
        <p:spPr>
          <a:xfrm>
            <a:off x="7900807" y="6520866"/>
            <a:ext cx="1215902" cy="1115878"/>
          </a:xfrm>
          <a:prstGeom prst="can">
            <a:avLst/>
          </a:prstGeom>
          <a:solidFill>
            <a:srgbClr val="49A8F2">
              <a:lumMod val="60000"/>
              <a:lumOff val="40000"/>
            </a:srgbClr>
          </a:solidFill>
          <a:ln w="9525" cap="flat" cmpd="sng" algn="ctr">
            <a:solidFill>
              <a:srgbClr val="0070C0"/>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38" name="TextBox 37">
            <a:extLst>
              <a:ext uri="{FF2B5EF4-FFF2-40B4-BE49-F238E27FC236}">
                <a16:creationId xmlns:a16="http://schemas.microsoft.com/office/drawing/2014/main" id="{B8050F3A-4BC1-7B44-BCCA-42E970FE4009}"/>
              </a:ext>
            </a:extLst>
          </p:cNvPr>
          <p:cNvSpPr txBox="1"/>
          <p:nvPr/>
        </p:nvSpPr>
        <p:spPr>
          <a:xfrm>
            <a:off x="7914306" y="6880977"/>
            <a:ext cx="1255219" cy="572208"/>
          </a:xfrm>
          <a:prstGeom prst="rect">
            <a:avLst/>
          </a:prstGeom>
          <a:noFill/>
          <a:ln>
            <a:noFill/>
          </a:ln>
        </p:spPr>
        <p:txBody>
          <a:bodyPr wrap="square" rtlCol="0">
            <a:spAutoFit/>
          </a:bodyPr>
          <a:lstStyle/>
          <a:p>
            <a:pPr algn="ctr" defTabSz="1463040">
              <a:lnSpc>
                <a:spcPct val="80000"/>
              </a:lnSpc>
              <a:defRPr/>
            </a:pPr>
            <a:r>
              <a:rPr lang="en-US" sz="1920" b="1" kern="0" dirty="0">
                <a:solidFill>
                  <a:prstClr val="white"/>
                </a:solidFill>
              </a:rPr>
              <a:t>New DB </a:t>
            </a:r>
          </a:p>
          <a:p>
            <a:pPr algn="ctr" defTabSz="1463040">
              <a:lnSpc>
                <a:spcPct val="80000"/>
              </a:lnSpc>
              <a:defRPr/>
            </a:pPr>
            <a:r>
              <a:rPr lang="en-US" sz="1920" b="1" kern="0" dirty="0">
                <a:solidFill>
                  <a:prstClr val="white"/>
                </a:solidFill>
              </a:rPr>
              <a:t>Engine</a:t>
            </a:r>
          </a:p>
        </p:txBody>
      </p:sp>
      <p:sp>
        <p:nvSpPr>
          <p:cNvPr id="39" name="TextBox 38">
            <a:extLst>
              <a:ext uri="{FF2B5EF4-FFF2-40B4-BE49-F238E27FC236}">
                <a16:creationId xmlns:a16="http://schemas.microsoft.com/office/drawing/2014/main" id="{0E11870A-AB7F-7343-995C-AEB7EAFB7164}"/>
              </a:ext>
            </a:extLst>
          </p:cNvPr>
          <p:cNvSpPr txBox="1"/>
          <p:nvPr/>
        </p:nvSpPr>
        <p:spPr>
          <a:xfrm>
            <a:off x="7914000" y="5280874"/>
            <a:ext cx="1255219" cy="572208"/>
          </a:xfrm>
          <a:prstGeom prst="rect">
            <a:avLst/>
          </a:prstGeom>
          <a:noFill/>
        </p:spPr>
        <p:txBody>
          <a:bodyPr wrap="square" rtlCol="0">
            <a:spAutoFit/>
          </a:bodyPr>
          <a:lstStyle/>
          <a:p>
            <a:pPr algn="ctr" defTabSz="1463040">
              <a:lnSpc>
                <a:spcPct val="80000"/>
              </a:lnSpc>
              <a:defRPr/>
            </a:pPr>
            <a:r>
              <a:rPr lang="en-US" sz="1920" b="1" kern="0" dirty="0">
                <a:solidFill>
                  <a:prstClr val="white"/>
                </a:solidFill>
              </a:rPr>
              <a:t>Old DB </a:t>
            </a:r>
          </a:p>
          <a:p>
            <a:pPr algn="ctr" defTabSz="1463040">
              <a:lnSpc>
                <a:spcPct val="80000"/>
              </a:lnSpc>
              <a:defRPr/>
            </a:pPr>
            <a:r>
              <a:rPr lang="en-US" sz="1920" b="1" kern="0" dirty="0">
                <a:solidFill>
                  <a:prstClr val="white"/>
                </a:solidFill>
              </a:rPr>
              <a:t>Engine</a:t>
            </a:r>
          </a:p>
        </p:txBody>
      </p:sp>
      <p:sp>
        <p:nvSpPr>
          <p:cNvPr id="40" name="Circular Arrow 39">
            <a:extLst>
              <a:ext uri="{FF2B5EF4-FFF2-40B4-BE49-F238E27FC236}">
                <a16:creationId xmlns:a16="http://schemas.microsoft.com/office/drawing/2014/main" id="{AF945235-DB07-7B43-A276-1866FEC15C55}"/>
              </a:ext>
            </a:extLst>
          </p:cNvPr>
          <p:cNvSpPr/>
          <p:nvPr/>
        </p:nvSpPr>
        <p:spPr>
          <a:xfrm rot="5400000">
            <a:off x="9379813" y="5082825"/>
            <a:ext cx="632893" cy="891083"/>
          </a:xfrm>
          <a:prstGeom prst="circularArrow">
            <a:avLst>
              <a:gd name="adj1" fmla="val 8378"/>
              <a:gd name="adj2" fmla="val 1142319"/>
              <a:gd name="adj3" fmla="val 17506648"/>
              <a:gd name="adj4" fmla="val 1149167"/>
              <a:gd name="adj5" fmla="val 12500"/>
            </a:avLst>
          </a:prstGeom>
          <a:solidFill>
            <a:schemeClr val="accent6"/>
          </a:solidFill>
          <a:ln w="9525" cap="flat" cmpd="sng" algn="ctr">
            <a:solidFill>
              <a:schemeClr val="accent6"/>
            </a:solidFill>
            <a:prstDash val="solid"/>
          </a:ln>
          <a:effectLst/>
        </p:spPr>
        <p:txBody>
          <a:bodyPr rtlCol="0" anchor="ctr"/>
          <a:lstStyle/>
          <a:p>
            <a:pPr algn="ctr" defTabSz="1463040">
              <a:defRPr/>
            </a:pPr>
            <a:endParaRPr lang="en-US" sz="4480" kern="0" dirty="0">
              <a:solidFill>
                <a:srgbClr val="474746"/>
              </a:solidFill>
              <a:latin typeface="Arial"/>
            </a:endParaRPr>
          </a:p>
        </p:txBody>
      </p:sp>
      <p:cxnSp>
        <p:nvCxnSpPr>
          <p:cNvPr id="41" name="Straight Connector 40">
            <a:extLst>
              <a:ext uri="{FF2B5EF4-FFF2-40B4-BE49-F238E27FC236}">
                <a16:creationId xmlns:a16="http://schemas.microsoft.com/office/drawing/2014/main" id="{2C1C5994-8F98-7341-B97E-4076214EDD25}"/>
              </a:ext>
            </a:extLst>
          </p:cNvPr>
          <p:cNvCxnSpPr/>
          <p:nvPr/>
        </p:nvCxnSpPr>
        <p:spPr>
          <a:xfrm flipV="1">
            <a:off x="400179" y="4375563"/>
            <a:ext cx="14157779" cy="66619"/>
          </a:xfrm>
          <a:prstGeom prst="line">
            <a:avLst/>
          </a:prstGeom>
          <a:noFill/>
          <a:ln w="25400" cap="flat" cmpd="sng" algn="ctr">
            <a:solidFill>
              <a:srgbClr val="FCB64C">
                <a:lumMod val="75000"/>
              </a:srgbClr>
            </a:solidFill>
            <a:prstDash val="solid"/>
          </a:ln>
          <a:effectLst/>
        </p:spPr>
      </p:cxnSp>
      <p:sp>
        <p:nvSpPr>
          <p:cNvPr id="42" name="TextBox 41">
            <a:extLst>
              <a:ext uri="{FF2B5EF4-FFF2-40B4-BE49-F238E27FC236}">
                <a16:creationId xmlns:a16="http://schemas.microsoft.com/office/drawing/2014/main" id="{9048726F-77C0-2441-AAA6-7CE09CEF889C}"/>
              </a:ext>
            </a:extLst>
          </p:cNvPr>
          <p:cNvSpPr txBox="1"/>
          <p:nvPr/>
        </p:nvSpPr>
        <p:spPr>
          <a:xfrm rot="16200000">
            <a:off x="-575220" y="5749587"/>
            <a:ext cx="2398309" cy="535531"/>
          </a:xfrm>
          <a:prstGeom prst="rect">
            <a:avLst/>
          </a:prstGeom>
          <a:noFill/>
          <a:ln w="25400" cap="flat" cmpd="sng" algn="ctr">
            <a:noFill/>
            <a:prstDash val="solid"/>
          </a:ln>
          <a:effectLst/>
        </p:spPr>
        <p:txBody>
          <a:bodyPr wrap="square" rtlCol="0">
            <a:spAutoFit/>
          </a:bodyPr>
          <a:lstStyle/>
          <a:p>
            <a:pPr algn="ctr" defTabSz="1463040">
              <a:defRPr/>
            </a:pPr>
            <a:r>
              <a:rPr lang="en-US" sz="2880" kern="0" dirty="0">
                <a:solidFill>
                  <a:schemeClr val="tx2"/>
                </a:solidFill>
                <a:latin typeface="Arial"/>
              </a:rPr>
              <a:t>With ZDP</a:t>
            </a:r>
          </a:p>
        </p:txBody>
      </p:sp>
      <p:sp>
        <p:nvSpPr>
          <p:cNvPr id="43" name="TextBox 42">
            <a:extLst>
              <a:ext uri="{FF2B5EF4-FFF2-40B4-BE49-F238E27FC236}">
                <a16:creationId xmlns:a16="http://schemas.microsoft.com/office/drawing/2014/main" id="{C9C90C60-6757-F046-AFA9-B1DDECCF6A3F}"/>
              </a:ext>
            </a:extLst>
          </p:cNvPr>
          <p:cNvSpPr txBox="1"/>
          <p:nvPr/>
        </p:nvSpPr>
        <p:spPr>
          <a:xfrm>
            <a:off x="1730668" y="1701049"/>
            <a:ext cx="184731" cy="535531"/>
          </a:xfrm>
          <a:prstGeom prst="rect">
            <a:avLst/>
          </a:prstGeom>
          <a:noFill/>
        </p:spPr>
        <p:txBody>
          <a:bodyPr wrap="none" rtlCol="0">
            <a:spAutoFit/>
          </a:bodyPr>
          <a:lstStyle/>
          <a:p>
            <a:pPr defTabSz="1463040">
              <a:defRPr/>
            </a:pPr>
            <a:endParaRPr lang="en-US" sz="2880" kern="0" dirty="0">
              <a:solidFill>
                <a:srgbClr val="474746"/>
              </a:solidFill>
            </a:endParaRPr>
          </a:p>
        </p:txBody>
      </p:sp>
      <p:sp>
        <p:nvSpPr>
          <p:cNvPr id="44" name="Freeform 43">
            <a:extLst>
              <a:ext uri="{FF2B5EF4-FFF2-40B4-BE49-F238E27FC236}">
                <a16:creationId xmlns:a16="http://schemas.microsoft.com/office/drawing/2014/main" id="{E3880896-8BBE-374D-A392-32202BE29995}"/>
              </a:ext>
            </a:extLst>
          </p:cNvPr>
          <p:cNvSpPr/>
          <p:nvPr/>
        </p:nvSpPr>
        <p:spPr>
          <a:xfrm>
            <a:off x="1227686" y="1699381"/>
            <a:ext cx="218506" cy="368259"/>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F8F8F8">
                <a:lumMod val="50000"/>
              </a:srgbClr>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45" name="Freeform 44">
            <a:extLst>
              <a:ext uri="{FF2B5EF4-FFF2-40B4-BE49-F238E27FC236}">
                <a16:creationId xmlns:a16="http://schemas.microsoft.com/office/drawing/2014/main" id="{CE395921-00F9-BF42-8E22-1E30C42A90CA}"/>
              </a:ext>
            </a:extLst>
          </p:cNvPr>
          <p:cNvSpPr/>
          <p:nvPr/>
        </p:nvSpPr>
        <p:spPr>
          <a:xfrm>
            <a:off x="1227686" y="2341323"/>
            <a:ext cx="218506" cy="368259"/>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F8F8F8">
                <a:lumMod val="50000"/>
              </a:srgbClr>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46" name="Freeform 45">
            <a:extLst>
              <a:ext uri="{FF2B5EF4-FFF2-40B4-BE49-F238E27FC236}">
                <a16:creationId xmlns:a16="http://schemas.microsoft.com/office/drawing/2014/main" id="{A4AFC25F-2DA6-7B41-B7E3-6DD8E0CBFA86}"/>
              </a:ext>
            </a:extLst>
          </p:cNvPr>
          <p:cNvSpPr/>
          <p:nvPr/>
        </p:nvSpPr>
        <p:spPr>
          <a:xfrm>
            <a:off x="1244141" y="3006008"/>
            <a:ext cx="218506" cy="368259"/>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F8F8F8">
                <a:lumMod val="50000"/>
              </a:srgbClr>
            </a:solidFill>
            <a:prstDash val="solid"/>
          </a:ln>
          <a:effectLst/>
        </p:spPr>
        <p:txBody>
          <a:bodyPr rtlCol="0" anchor="ctr"/>
          <a:lstStyle/>
          <a:p>
            <a:pPr algn="ctr" defTabSz="1463040">
              <a:defRPr/>
            </a:pPr>
            <a:endParaRPr lang="en-US" sz="2880" kern="0" dirty="0">
              <a:solidFill>
                <a:prstClr val="white"/>
              </a:solidFill>
              <a:latin typeface="Arial"/>
            </a:endParaRPr>
          </a:p>
        </p:txBody>
      </p:sp>
      <p:cxnSp>
        <p:nvCxnSpPr>
          <p:cNvPr id="47" name="Straight Arrow Connector 46">
            <a:extLst>
              <a:ext uri="{FF2B5EF4-FFF2-40B4-BE49-F238E27FC236}">
                <a16:creationId xmlns:a16="http://schemas.microsoft.com/office/drawing/2014/main" id="{6923B528-609E-5042-95DA-9F05CA71A68F}"/>
              </a:ext>
            </a:extLst>
          </p:cNvPr>
          <p:cNvCxnSpPr/>
          <p:nvPr/>
        </p:nvCxnSpPr>
        <p:spPr>
          <a:xfrm flipH="1">
            <a:off x="1473015" y="1918917"/>
            <a:ext cx="3166283" cy="0"/>
          </a:xfrm>
          <a:prstGeom prst="straightConnector1">
            <a:avLst/>
          </a:prstGeom>
          <a:noFill/>
          <a:ln w="15875" cap="flat" cmpd="sng" algn="ctr">
            <a:solidFill>
              <a:srgbClr val="474746"/>
            </a:solidFill>
            <a:prstDash val="sysDash"/>
            <a:headEnd type="triangle"/>
            <a:tailEnd type="none" w="med" len="med"/>
          </a:ln>
          <a:effectLst/>
        </p:spPr>
      </p:cxnSp>
      <p:cxnSp>
        <p:nvCxnSpPr>
          <p:cNvPr id="48" name="Straight Arrow Connector 47">
            <a:extLst>
              <a:ext uri="{FF2B5EF4-FFF2-40B4-BE49-F238E27FC236}">
                <a16:creationId xmlns:a16="http://schemas.microsoft.com/office/drawing/2014/main" id="{81A10A62-9043-A242-85E3-FA07B73D582B}"/>
              </a:ext>
            </a:extLst>
          </p:cNvPr>
          <p:cNvCxnSpPr/>
          <p:nvPr/>
        </p:nvCxnSpPr>
        <p:spPr>
          <a:xfrm flipH="1">
            <a:off x="1473015" y="2546130"/>
            <a:ext cx="3166283" cy="0"/>
          </a:xfrm>
          <a:prstGeom prst="straightConnector1">
            <a:avLst/>
          </a:prstGeom>
          <a:noFill/>
          <a:ln w="15875" cap="flat" cmpd="sng" algn="ctr">
            <a:solidFill>
              <a:srgbClr val="474746"/>
            </a:solidFill>
            <a:prstDash val="sysDash"/>
            <a:headEnd type="triangle"/>
            <a:tailEnd type="none" w="med" len="med"/>
          </a:ln>
          <a:effectLst/>
        </p:spPr>
      </p:cxnSp>
      <p:cxnSp>
        <p:nvCxnSpPr>
          <p:cNvPr id="49" name="Straight Arrow Connector 48">
            <a:extLst>
              <a:ext uri="{FF2B5EF4-FFF2-40B4-BE49-F238E27FC236}">
                <a16:creationId xmlns:a16="http://schemas.microsoft.com/office/drawing/2014/main" id="{27B34E3F-FDDF-5744-9401-E41ADD9F919A}"/>
              </a:ext>
            </a:extLst>
          </p:cNvPr>
          <p:cNvCxnSpPr/>
          <p:nvPr/>
        </p:nvCxnSpPr>
        <p:spPr>
          <a:xfrm flipH="1">
            <a:off x="1473015" y="3190435"/>
            <a:ext cx="3166283" cy="0"/>
          </a:xfrm>
          <a:prstGeom prst="straightConnector1">
            <a:avLst/>
          </a:prstGeom>
          <a:noFill/>
          <a:ln w="15875" cap="flat" cmpd="sng" algn="ctr">
            <a:solidFill>
              <a:srgbClr val="474746"/>
            </a:solidFill>
            <a:prstDash val="sysDash"/>
            <a:headEnd type="triangle"/>
            <a:tailEnd type="none" w="med" len="med"/>
          </a:ln>
          <a:effectLst/>
        </p:spPr>
      </p:cxnSp>
      <p:sp>
        <p:nvSpPr>
          <p:cNvPr id="50" name="Oval 49">
            <a:extLst>
              <a:ext uri="{FF2B5EF4-FFF2-40B4-BE49-F238E27FC236}">
                <a16:creationId xmlns:a16="http://schemas.microsoft.com/office/drawing/2014/main" id="{1E7F4C88-1E21-2748-BD3D-CB3197F2126A}"/>
              </a:ext>
            </a:extLst>
          </p:cNvPr>
          <p:cNvSpPr/>
          <p:nvPr/>
        </p:nvSpPr>
        <p:spPr>
          <a:xfrm>
            <a:off x="3673889" y="1759539"/>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51" name="Oval 50">
            <a:extLst>
              <a:ext uri="{FF2B5EF4-FFF2-40B4-BE49-F238E27FC236}">
                <a16:creationId xmlns:a16="http://schemas.microsoft.com/office/drawing/2014/main" id="{5A208FC2-6F5B-444C-BAAB-15690B525A9E}"/>
              </a:ext>
            </a:extLst>
          </p:cNvPr>
          <p:cNvSpPr/>
          <p:nvPr/>
        </p:nvSpPr>
        <p:spPr>
          <a:xfrm>
            <a:off x="3673889" y="2355558"/>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52" name="Oval 51">
            <a:extLst>
              <a:ext uri="{FF2B5EF4-FFF2-40B4-BE49-F238E27FC236}">
                <a16:creationId xmlns:a16="http://schemas.microsoft.com/office/drawing/2014/main" id="{B680D675-0028-254B-9121-58867BC76D1F}"/>
              </a:ext>
            </a:extLst>
          </p:cNvPr>
          <p:cNvSpPr/>
          <p:nvPr/>
        </p:nvSpPr>
        <p:spPr>
          <a:xfrm>
            <a:off x="3673889" y="3004320"/>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53" name="Oval 52">
            <a:extLst>
              <a:ext uri="{FF2B5EF4-FFF2-40B4-BE49-F238E27FC236}">
                <a16:creationId xmlns:a16="http://schemas.microsoft.com/office/drawing/2014/main" id="{398C11AE-AE83-3B4D-A677-8CD356627228}"/>
              </a:ext>
            </a:extLst>
          </p:cNvPr>
          <p:cNvSpPr/>
          <p:nvPr/>
        </p:nvSpPr>
        <p:spPr>
          <a:xfrm>
            <a:off x="1595760" y="1759539"/>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54" name="Oval 53">
            <a:extLst>
              <a:ext uri="{FF2B5EF4-FFF2-40B4-BE49-F238E27FC236}">
                <a16:creationId xmlns:a16="http://schemas.microsoft.com/office/drawing/2014/main" id="{9211E1C6-F76B-DC4A-A509-C2EDE4179AA4}"/>
              </a:ext>
            </a:extLst>
          </p:cNvPr>
          <p:cNvSpPr/>
          <p:nvPr/>
        </p:nvSpPr>
        <p:spPr>
          <a:xfrm>
            <a:off x="1595760" y="2355558"/>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55" name="Oval 54">
            <a:extLst>
              <a:ext uri="{FF2B5EF4-FFF2-40B4-BE49-F238E27FC236}">
                <a16:creationId xmlns:a16="http://schemas.microsoft.com/office/drawing/2014/main" id="{DAB051FE-9801-F447-B4DB-C700913CB958}"/>
              </a:ext>
            </a:extLst>
          </p:cNvPr>
          <p:cNvSpPr/>
          <p:nvPr/>
        </p:nvSpPr>
        <p:spPr>
          <a:xfrm>
            <a:off x="1595760" y="3004320"/>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59" name="TextBox 58">
            <a:extLst>
              <a:ext uri="{FF2B5EF4-FFF2-40B4-BE49-F238E27FC236}">
                <a16:creationId xmlns:a16="http://schemas.microsoft.com/office/drawing/2014/main" id="{6C4ABF2A-A62B-C54F-8A67-AF8FCF7750C4}"/>
              </a:ext>
            </a:extLst>
          </p:cNvPr>
          <p:cNvSpPr txBox="1"/>
          <p:nvPr/>
        </p:nvSpPr>
        <p:spPr>
          <a:xfrm>
            <a:off x="1719319" y="5252996"/>
            <a:ext cx="184731" cy="535531"/>
          </a:xfrm>
          <a:prstGeom prst="rect">
            <a:avLst/>
          </a:prstGeom>
          <a:noFill/>
        </p:spPr>
        <p:txBody>
          <a:bodyPr wrap="none" rtlCol="0">
            <a:spAutoFit/>
          </a:bodyPr>
          <a:lstStyle/>
          <a:p>
            <a:pPr defTabSz="1463040">
              <a:defRPr/>
            </a:pPr>
            <a:endParaRPr lang="en-US" sz="2880" kern="0" dirty="0">
              <a:solidFill>
                <a:srgbClr val="474746"/>
              </a:solidFill>
            </a:endParaRPr>
          </a:p>
        </p:txBody>
      </p:sp>
      <p:sp>
        <p:nvSpPr>
          <p:cNvPr id="60" name="Freeform 59">
            <a:extLst>
              <a:ext uri="{FF2B5EF4-FFF2-40B4-BE49-F238E27FC236}">
                <a16:creationId xmlns:a16="http://schemas.microsoft.com/office/drawing/2014/main" id="{CF38FDFE-D3B2-8640-8494-25B8D3E6EDD1}"/>
              </a:ext>
            </a:extLst>
          </p:cNvPr>
          <p:cNvSpPr/>
          <p:nvPr/>
        </p:nvSpPr>
        <p:spPr>
          <a:xfrm>
            <a:off x="1216337" y="5251328"/>
            <a:ext cx="218506" cy="368259"/>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F8F8F8">
                <a:lumMod val="50000"/>
              </a:srgbClr>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61" name="Freeform 60">
            <a:extLst>
              <a:ext uri="{FF2B5EF4-FFF2-40B4-BE49-F238E27FC236}">
                <a16:creationId xmlns:a16="http://schemas.microsoft.com/office/drawing/2014/main" id="{EB3FB6A8-139B-0C45-80E2-7AFC3BA29D50}"/>
              </a:ext>
            </a:extLst>
          </p:cNvPr>
          <p:cNvSpPr/>
          <p:nvPr/>
        </p:nvSpPr>
        <p:spPr>
          <a:xfrm>
            <a:off x="1216337" y="5893271"/>
            <a:ext cx="218506" cy="368259"/>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F8F8F8">
                <a:lumMod val="50000"/>
              </a:srgbClr>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62" name="Freeform 61">
            <a:extLst>
              <a:ext uri="{FF2B5EF4-FFF2-40B4-BE49-F238E27FC236}">
                <a16:creationId xmlns:a16="http://schemas.microsoft.com/office/drawing/2014/main" id="{CAAD5CFE-5A00-4249-90B8-62513AA031FC}"/>
              </a:ext>
            </a:extLst>
          </p:cNvPr>
          <p:cNvSpPr/>
          <p:nvPr/>
        </p:nvSpPr>
        <p:spPr>
          <a:xfrm>
            <a:off x="1232792" y="6557955"/>
            <a:ext cx="218506" cy="368259"/>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F8F8F8">
                <a:lumMod val="50000"/>
              </a:srgbClr>
            </a:solidFill>
            <a:prstDash val="solid"/>
          </a:ln>
          <a:effectLst/>
        </p:spPr>
        <p:txBody>
          <a:bodyPr rtlCol="0" anchor="ctr"/>
          <a:lstStyle/>
          <a:p>
            <a:pPr algn="ctr" defTabSz="1463040">
              <a:defRPr/>
            </a:pPr>
            <a:endParaRPr lang="en-US" sz="2880" kern="0" dirty="0">
              <a:solidFill>
                <a:prstClr val="white"/>
              </a:solidFill>
              <a:latin typeface="Arial"/>
            </a:endParaRPr>
          </a:p>
        </p:txBody>
      </p:sp>
      <p:cxnSp>
        <p:nvCxnSpPr>
          <p:cNvPr id="63" name="Straight Arrow Connector 62">
            <a:extLst>
              <a:ext uri="{FF2B5EF4-FFF2-40B4-BE49-F238E27FC236}">
                <a16:creationId xmlns:a16="http://schemas.microsoft.com/office/drawing/2014/main" id="{2E932E1E-A029-FA46-B1D4-8C381770E255}"/>
              </a:ext>
            </a:extLst>
          </p:cNvPr>
          <p:cNvCxnSpPr/>
          <p:nvPr/>
        </p:nvCxnSpPr>
        <p:spPr>
          <a:xfrm flipH="1">
            <a:off x="1461667" y="5470864"/>
            <a:ext cx="3166283" cy="0"/>
          </a:xfrm>
          <a:prstGeom prst="straightConnector1">
            <a:avLst/>
          </a:prstGeom>
          <a:noFill/>
          <a:ln w="15875" cap="flat" cmpd="sng" algn="ctr">
            <a:solidFill>
              <a:srgbClr val="474746"/>
            </a:solidFill>
            <a:prstDash val="sysDash"/>
            <a:headEnd type="triangle"/>
            <a:tailEnd type="none" w="med" len="med"/>
          </a:ln>
          <a:effectLst/>
        </p:spPr>
      </p:cxnSp>
      <p:cxnSp>
        <p:nvCxnSpPr>
          <p:cNvPr id="64" name="Straight Arrow Connector 63">
            <a:extLst>
              <a:ext uri="{FF2B5EF4-FFF2-40B4-BE49-F238E27FC236}">
                <a16:creationId xmlns:a16="http://schemas.microsoft.com/office/drawing/2014/main" id="{AEC0F12C-F9D1-7F48-8534-7C01D35F6871}"/>
              </a:ext>
            </a:extLst>
          </p:cNvPr>
          <p:cNvCxnSpPr/>
          <p:nvPr/>
        </p:nvCxnSpPr>
        <p:spPr>
          <a:xfrm flipH="1">
            <a:off x="1461667" y="6098077"/>
            <a:ext cx="3166283" cy="0"/>
          </a:xfrm>
          <a:prstGeom prst="straightConnector1">
            <a:avLst/>
          </a:prstGeom>
          <a:noFill/>
          <a:ln w="15875" cap="flat" cmpd="sng" algn="ctr">
            <a:solidFill>
              <a:srgbClr val="474746"/>
            </a:solidFill>
            <a:prstDash val="sysDash"/>
            <a:headEnd type="triangle"/>
            <a:tailEnd type="none" w="med" len="med"/>
          </a:ln>
          <a:effectLst/>
        </p:spPr>
      </p:cxnSp>
      <p:cxnSp>
        <p:nvCxnSpPr>
          <p:cNvPr id="65" name="Straight Arrow Connector 64">
            <a:extLst>
              <a:ext uri="{FF2B5EF4-FFF2-40B4-BE49-F238E27FC236}">
                <a16:creationId xmlns:a16="http://schemas.microsoft.com/office/drawing/2014/main" id="{87AD2A55-15FA-0C43-BC05-3F66B1D082C3}"/>
              </a:ext>
            </a:extLst>
          </p:cNvPr>
          <p:cNvCxnSpPr/>
          <p:nvPr/>
        </p:nvCxnSpPr>
        <p:spPr>
          <a:xfrm flipH="1">
            <a:off x="1461667" y="6742382"/>
            <a:ext cx="3166283" cy="0"/>
          </a:xfrm>
          <a:prstGeom prst="straightConnector1">
            <a:avLst/>
          </a:prstGeom>
          <a:noFill/>
          <a:ln w="15875" cap="flat" cmpd="sng" algn="ctr">
            <a:solidFill>
              <a:srgbClr val="474746"/>
            </a:solidFill>
            <a:prstDash val="sysDash"/>
            <a:headEnd type="triangle"/>
            <a:tailEnd type="none" w="med" len="med"/>
          </a:ln>
          <a:effectLst/>
        </p:spPr>
      </p:cxnSp>
      <p:sp>
        <p:nvSpPr>
          <p:cNvPr id="66" name="Oval 65">
            <a:extLst>
              <a:ext uri="{FF2B5EF4-FFF2-40B4-BE49-F238E27FC236}">
                <a16:creationId xmlns:a16="http://schemas.microsoft.com/office/drawing/2014/main" id="{9C0C647A-F323-A44B-89FD-37FD7F7F36C7}"/>
              </a:ext>
            </a:extLst>
          </p:cNvPr>
          <p:cNvSpPr/>
          <p:nvPr/>
        </p:nvSpPr>
        <p:spPr>
          <a:xfrm>
            <a:off x="3662541" y="5311486"/>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67" name="Oval 66">
            <a:extLst>
              <a:ext uri="{FF2B5EF4-FFF2-40B4-BE49-F238E27FC236}">
                <a16:creationId xmlns:a16="http://schemas.microsoft.com/office/drawing/2014/main" id="{9FACEF23-4C9F-7B45-AC98-6E3E4E9D8B42}"/>
              </a:ext>
            </a:extLst>
          </p:cNvPr>
          <p:cNvSpPr/>
          <p:nvPr/>
        </p:nvSpPr>
        <p:spPr>
          <a:xfrm>
            <a:off x="3662541" y="5907506"/>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68" name="Oval 67">
            <a:extLst>
              <a:ext uri="{FF2B5EF4-FFF2-40B4-BE49-F238E27FC236}">
                <a16:creationId xmlns:a16="http://schemas.microsoft.com/office/drawing/2014/main" id="{F1172EB4-EECA-C046-8B42-57CA3C08F189}"/>
              </a:ext>
            </a:extLst>
          </p:cNvPr>
          <p:cNvSpPr/>
          <p:nvPr/>
        </p:nvSpPr>
        <p:spPr>
          <a:xfrm>
            <a:off x="3662541" y="6556267"/>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69" name="Oval 68">
            <a:extLst>
              <a:ext uri="{FF2B5EF4-FFF2-40B4-BE49-F238E27FC236}">
                <a16:creationId xmlns:a16="http://schemas.microsoft.com/office/drawing/2014/main" id="{1A7A6CC2-1B32-754D-9BCB-C4F4968C63A5}"/>
              </a:ext>
            </a:extLst>
          </p:cNvPr>
          <p:cNvSpPr/>
          <p:nvPr/>
        </p:nvSpPr>
        <p:spPr>
          <a:xfrm>
            <a:off x="1584411" y="5311486"/>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70" name="Oval 69">
            <a:extLst>
              <a:ext uri="{FF2B5EF4-FFF2-40B4-BE49-F238E27FC236}">
                <a16:creationId xmlns:a16="http://schemas.microsoft.com/office/drawing/2014/main" id="{FF50193E-0EFB-5641-B23D-5BC0ECC6DB97}"/>
              </a:ext>
            </a:extLst>
          </p:cNvPr>
          <p:cNvSpPr/>
          <p:nvPr/>
        </p:nvSpPr>
        <p:spPr>
          <a:xfrm>
            <a:off x="1584411" y="5907506"/>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71" name="Oval 70">
            <a:extLst>
              <a:ext uri="{FF2B5EF4-FFF2-40B4-BE49-F238E27FC236}">
                <a16:creationId xmlns:a16="http://schemas.microsoft.com/office/drawing/2014/main" id="{4167BC5D-126B-FE4B-AA7A-1B27DD813BD6}"/>
              </a:ext>
            </a:extLst>
          </p:cNvPr>
          <p:cNvSpPr/>
          <p:nvPr/>
        </p:nvSpPr>
        <p:spPr>
          <a:xfrm>
            <a:off x="1584411" y="6556267"/>
            <a:ext cx="312186" cy="340061"/>
          </a:xfrm>
          <a:prstGeom prst="ellipse">
            <a:avLst/>
          </a:prstGeom>
          <a:solidFill>
            <a:srgbClr val="474746">
              <a:lumMod val="60000"/>
              <a:lumOff val="40000"/>
            </a:srgbClr>
          </a:solidFill>
          <a:ln w="9525" cap="flat" cmpd="sng" algn="ctr">
            <a:noFill/>
            <a:prstDash val="solid"/>
          </a:ln>
          <a:effectLst/>
        </p:spPr>
        <p:txBody>
          <a:bodyPr rtlCol="0" anchor="ctr"/>
          <a:lstStyle/>
          <a:p>
            <a:pPr algn="ctr" defTabSz="1463040">
              <a:defRPr/>
            </a:pPr>
            <a:endParaRPr lang="en-US" sz="2880" kern="0" dirty="0">
              <a:solidFill>
                <a:prstClr val="white"/>
              </a:solidFill>
              <a:latin typeface="Arial"/>
            </a:endParaRPr>
          </a:p>
        </p:txBody>
      </p:sp>
      <p:cxnSp>
        <p:nvCxnSpPr>
          <p:cNvPr id="72" name="Straight Arrow Connector 71">
            <a:extLst>
              <a:ext uri="{FF2B5EF4-FFF2-40B4-BE49-F238E27FC236}">
                <a16:creationId xmlns:a16="http://schemas.microsoft.com/office/drawing/2014/main" id="{F9E14719-F52A-974C-B024-6FB378B31B47}"/>
              </a:ext>
            </a:extLst>
          </p:cNvPr>
          <p:cNvCxnSpPr/>
          <p:nvPr/>
        </p:nvCxnSpPr>
        <p:spPr>
          <a:xfrm flipV="1">
            <a:off x="10473239" y="2638252"/>
            <a:ext cx="894757" cy="2"/>
          </a:xfrm>
          <a:prstGeom prst="straightConnector1">
            <a:avLst/>
          </a:prstGeom>
          <a:noFill/>
          <a:ln w="25400" cap="flat" cmpd="sng" algn="ctr">
            <a:solidFill>
              <a:srgbClr val="FCB64C"/>
            </a:solidFill>
            <a:prstDash val="solid"/>
            <a:headEnd type="arrow"/>
            <a:tailEnd type="arrow"/>
          </a:ln>
          <a:effectLst/>
        </p:spPr>
      </p:cxnSp>
      <p:cxnSp>
        <p:nvCxnSpPr>
          <p:cNvPr id="73" name="Straight Arrow Connector 72">
            <a:extLst>
              <a:ext uri="{FF2B5EF4-FFF2-40B4-BE49-F238E27FC236}">
                <a16:creationId xmlns:a16="http://schemas.microsoft.com/office/drawing/2014/main" id="{53C9C968-0228-A944-B028-0053A3652B43}"/>
              </a:ext>
            </a:extLst>
          </p:cNvPr>
          <p:cNvCxnSpPr/>
          <p:nvPr/>
        </p:nvCxnSpPr>
        <p:spPr>
          <a:xfrm flipV="1">
            <a:off x="10506796" y="3079293"/>
            <a:ext cx="894757" cy="2"/>
          </a:xfrm>
          <a:prstGeom prst="straightConnector1">
            <a:avLst/>
          </a:prstGeom>
          <a:noFill/>
          <a:ln w="25400" cap="flat" cmpd="sng" algn="ctr">
            <a:solidFill>
              <a:srgbClr val="FCB64C"/>
            </a:solidFill>
            <a:prstDash val="solid"/>
            <a:headEnd type="arrow"/>
            <a:tailEnd type="arrow"/>
          </a:ln>
          <a:effectLst/>
        </p:spPr>
      </p:cxnSp>
      <p:cxnSp>
        <p:nvCxnSpPr>
          <p:cNvPr id="74" name="Straight Arrow Connector 73">
            <a:extLst>
              <a:ext uri="{FF2B5EF4-FFF2-40B4-BE49-F238E27FC236}">
                <a16:creationId xmlns:a16="http://schemas.microsoft.com/office/drawing/2014/main" id="{EE7AC829-610E-9045-AF70-C165B850D0F9}"/>
              </a:ext>
            </a:extLst>
          </p:cNvPr>
          <p:cNvCxnSpPr/>
          <p:nvPr/>
        </p:nvCxnSpPr>
        <p:spPr>
          <a:xfrm flipV="1">
            <a:off x="10459039" y="5390858"/>
            <a:ext cx="894757" cy="2"/>
          </a:xfrm>
          <a:prstGeom prst="straightConnector1">
            <a:avLst/>
          </a:prstGeom>
          <a:noFill/>
          <a:ln w="25400" cap="flat" cmpd="sng" algn="ctr">
            <a:solidFill>
              <a:srgbClr val="FCB64C"/>
            </a:solidFill>
            <a:prstDash val="solid"/>
            <a:headEnd type="arrow"/>
            <a:tailEnd type="arrow"/>
          </a:ln>
          <a:effectLst/>
        </p:spPr>
      </p:cxnSp>
      <p:cxnSp>
        <p:nvCxnSpPr>
          <p:cNvPr id="75" name="Straight Arrow Connector 74">
            <a:extLst>
              <a:ext uri="{FF2B5EF4-FFF2-40B4-BE49-F238E27FC236}">
                <a16:creationId xmlns:a16="http://schemas.microsoft.com/office/drawing/2014/main" id="{4CF15529-1872-B845-9561-F6FC0449DF6C}"/>
              </a:ext>
            </a:extLst>
          </p:cNvPr>
          <p:cNvCxnSpPr/>
          <p:nvPr/>
        </p:nvCxnSpPr>
        <p:spPr>
          <a:xfrm flipV="1">
            <a:off x="10448868" y="5820735"/>
            <a:ext cx="894757" cy="2"/>
          </a:xfrm>
          <a:prstGeom prst="straightConnector1">
            <a:avLst/>
          </a:prstGeom>
          <a:noFill/>
          <a:ln w="25400" cap="flat" cmpd="sng" algn="ctr">
            <a:solidFill>
              <a:srgbClr val="FCB64C"/>
            </a:solidFill>
            <a:prstDash val="solid"/>
            <a:headEnd type="arrow"/>
            <a:tailEnd type="arrow"/>
          </a:ln>
          <a:effectLst/>
        </p:spPr>
      </p:cxnSp>
      <p:cxnSp>
        <p:nvCxnSpPr>
          <p:cNvPr id="76" name="Straight Arrow Connector 75">
            <a:extLst>
              <a:ext uri="{FF2B5EF4-FFF2-40B4-BE49-F238E27FC236}">
                <a16:creationId xmlns:a16="http://schemas.microsoft.com/office/drawing/2014/main" id="{9027DA58-CAA1-EE4A-8CEE-6FC5E1CE725D}"/>
              </a:ext>
            </a:extLst>
          </p:cNvPr>
          <p:cNvCxnSpPr/>
          <p:nvPr/>
        </p:nvCxnSpPr>
        <p:spPr>
          <a:xfrm flipV="1">
            <a:off x="10438697" y="6250612"/>
            <a:ext cx="894757" cy="2"/>
          </a:xfrm>
          <a:prstGeom prst="straightConnector1">
            <a:avLst/>
          </a:prstGeom>
          <a:noFill/>
          <a:ln w="25400" cap="flat" cmpd="sng" algn="ctr">
            <a:solidFill>
              <a:srgbClr val="FCB64C"/>
            </a:solidFill>
            <a:prstDash val="solid"/>
            <a:headEnd type="arrow"/>
            <a:tailEnd type="arrow"/>
          </a:ln>
          <a:effectLst/>
        </p:spPr>
      </p:cxnSp>
      <p:sp>
        <p:nvSpPr>
          <p:cNvPr id="77" name="TextBox 76">
            <a:extLst>
              <a:ext uri="{FF2B5EF4-FFF2-40B4-BE49-F238E27FC236}">
                <a16:creationId xmlns:a16="http://schemas.microsoft.com/office/drawing/2014/main" id="{C51FD49E-7239-9B4A-9B4B-1CD85B6351BD}"/>
              </a:ext>
            </a:extLst>
          </p:cNvPr>
          <p:cNvSpPr txBox="1"/>
          <p:nvPr/>
        </p:nvSpPr>
        <p:spPr>
          <a:xfrm>
            <a:off x="747456" y="3487301"/>
            <a:ext cx="3570416" cy="781752"/>
          </a:xfrm>
          <a:prstGeom prst="rect">
            <a:avLst/>
          </a:prstGeom>
          <a:noFill/>
        </p:spPr>
        <p:txBody>
          <a:bodyPr wrap="square" rtlCol="0">
            <a:spAutoFit/>
          </a:bodyPr>
          <a:lstStyle/>
          <a:p>
            <a:pPr algn="ctr" defTabSz="1463040">
              <a:defRPr/>
            </a:pPr>
            <a:r>
              <a:rPr lang="en-US" sz="2240" kern="0" dirty="0">
                <a:solidFill>
                  <a:schemeClr val="tx2"/>
                </a:solidFill>
              </a:rPr>
              <a:t>User sessions terminate during patching</a:t>
            </a:r>
          </a:p>
        </p:txBody>
      </p:sp>
      <p:sp>
        <p:nvSpPr>
          <p:cNvPr id="78" name="TextBox 77">
            <a:extLst>
              <a:ext uri="{FF2B5EF4-FFF2-40B4-BE49-F238E27FC236}">
                <a16:creationId xmlns:a16="http://schemas.microsoft.com/office/drawing/2014/main" id="{4F443693-E35A-C248-9B1F-4FB564448831}"/>
              </a:ext>
            </a:extLst>
          </p:cNvPr>
          <p:cNvSpPr txBox="1"/>
          <p:nvPr/>
        </p:nvSpPr>
        <p:spPr>
          <a:xfrm>
            <a:off x="761258" y="6905217"/>
            <a:ext cx="3570416" cy="781752"/>
          </a:xfrm>
          <a:prstGeom prst="rect">
            <a:avLst/>
          </a:prstGeom>
          <a:noFill/>
        </p:spPr>
        <p:txBody>
          <a:bodyPr wrap="square" rtlCol="0">
            <a:spAutoFit/>
          </a:bodyPr>
          <a:lstStyle/>
          <a:p>
            <a:pPr algn="ctr" defTabSz="1463040">
              <a:defRPr/>
            </a:pPr>
            <a:r>
              <a:rPr lang="en-US" sz="2240" kern="0" dirty="0">
                <a:solidFill>
                  <a:schemeClr val="tx2"/>
                </a:solidFill>
              </a:rPr>
              <a:t>User sessions remain active through patching</a:t>
            </a:r>
          </a:p>
        </p:txBody>
      </p:sp>
      <p:sp>
        <p:nvSpPr>
          <p:cNvPr id="79" name="Rectangle 78">
            <a:extLst>
              <a:ext uri="{FF2B5EF4-FFF2-40B4-BE49-F238E27FC236}">
                <a16:creationId xmlns:a16="http://schemas.microsoft.com/office/drawing/2014/main" id="{20229D8E-4E80-B442-AD0C-6772C772E525}"/>
              </a:ext>
            </a:extLst>
          </p:cNvPr>
          <p:cNvSpPr/>
          <p:nvPr/>
        </p:nvSpPr>
        <p:spPr>
          <a:xfrm>
            <a:off x="11903891" y="1684422"/>
            <a:ext cx="385918" cy="45184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80" name="Rectangle 79">
            <a:extLst>
              <a:ext uri="{FF2B5EF4-FFF2-40B4-BE49-F238E27FC236}">
                <a16:creationId xmlns:a16="http://schemas.microsoft.com/office/drawing/2014/main" id="{391EF66F-8EEA-C845-8247-45897A43A5F4}"/>
              </a:ext>
            </a:extLst>
          </p:cNvPr>
          <p:cNvSpPr/>
          <p:nvPr/>
        </p:nvSpPr>
        <p:spPr>
          <a:xfrm>
            <a:off x="12417803" y="1684422"/>
            <a:ext cx="385918" cy="45184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81" name="Rectangle 80">
            <a:extLst>
              <a:ext uri="{FF2B5EF4-FFF2-40B4-BE49-F238E27FC236}">
                <a16:creationId xmlns:a16="http://schemas.microsoft.com/office/drawing/2014/main" id="{EF458D4F-84C2-E54A-9D4E-2583161C35BB}"/>
              </a:ext>
            </a:extLst>
          </p:cNvPr>
          <p:cNvSpPr/>
          <p:nvPr/>
        </p:nvSpPr>
        <p:spPr>
          <a:xfrm>
            <a:off x="13505732" y="1684422"/>
            <a:ext cx="385918" cy="45184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82" name="Rectangle 81">
            <a:extLst>
              <a:ext uri="{FF2B5EF4-FFF2-40B4-BE49-F238E27FC236}">
                <a16:creationId xmlns:a16="http://schemas.microsoft.com/office/drawing/2014/main" id="{31C3D32F-B11E-C541-8E4A-B6F9E3E21647}"/>
              </a:ext>
            </a:extLst>
          </p:cNvPr>
          <p:cNvSpPr/>
          <p:nvPr/>
        </p:nvSpPr>
        <p:spPr>
          <a:xfrm>
            <a:off x="11903891" y="2234491"/>
            <a:ext cx="385918" cy="45184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83" name="Rectangle 82">
            <a:extLst>
              <a:ext uri="{FF2B5EF4-FFF2-40B4-BE49-F238E27FC236}">
                <a16:creationId xmlns:a16="http://schemas.microsoft.com/office/drawing/2014/main" id="{ED9F816C-0F7F-7B41-B9AF-2A2E5BA88C85}"/>
              </a:ext>
            </a:extLst>
          </p:cNvPr>
          <p:cNvSpPr/>
          <p:nvPr/>
        </p:nvSpPr>
        <p:spPr>
          <a:xfrm>
            <a:off x="12417803" y="2234491"/>
            <a:ext cx="385918" cy="45184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84" name="Rectangle 83">
            <a:extLst>
              <a:ext uri="{FF2B5EF4-FFF2-40B4-BE49-F238E27FC236}">
                <a16:creationId xmlns:a16="http://schemas.microsoft.com/office/drawing/2014/main" id="{3D6C71FE-32EA-FF42-ACDA-F1FB98997CA1}"/>
              </a:ext>
            </a:extLst>
          </p:cNvPr>
          <p:cNvSpPr/>
          <p:nvPr/>
        </p:nvSpPr>
        <p:spPr>
          <a:xfrm>
            <a:off x="13505732" y="2234491"/>
            <a:ext cx="385918" cy="45184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85" name="Rectangle 84">
            <a:extLst>
              <a:ext uri="{FF2B5EF4-FFF2-40B4-BE49-F238E27FC236}">
                <a16:creationId xmlns:a16="http://schemas.microsoft.com/office/drawing/2014/main" id="{056167FA-84FA-604B-B706-F4C5EC8F187E}"/>
              </a:ext>
            </a:extLst>
          </p:cNvPr>
          <p:cNvSpPr/>
          <p:nvPr/>
        </p:nvSpPr>
        <p:spPr>
          <a:xfrm>
            <a:off x="11903891" y="2784560"/>
            <a:ext cx="385918" cy="45184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86" name="Rectangle 85">
            <a:extLst>
              <a:ext uri="{FF2B5EF4-FFF2-40B4-BE49-F238E27FC236}">
                <a16:creationId xmlns:a16="http://schemas.microsoft.com/office/drawing/2014/main" id="{C9460C71-7C1A-2747-A66B-476ACA409011}"/>
              </a:ext>
            </a:extLst>
          </p:cNvPr>
          <p:cNvSpPr/>
          <p:nvPr/>
        </p:nvSpPr>
        <p:spPr>
          <a:xfrm>
            <a:off x="12417803" y="2784560"/>
            <a:ext cx="385918" cy="45184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sp>
        <p:nvSpPr>
          <p:cNvPr id="87" name="Rectangle 86">
            <a:extLst>
              <a:ext uri="{FF2B5EF4-FFF2-40B4-BE49-F238E27FC236}">
                <a16:creationId xmlns:a16="http://schemas.microsoft.com/office/drawing/2014/main" id="{6902F7A8-5961-F144-84D2-775DDC0A8758}"/>
              </a:ext>
            </a:extLst>
          </p:cNvPr>
          <p:cNvSpPr/>
          <p:nvPr/>
        </p:nvSpPr>
        <p:spPr>
          <a:xfrm>
            <a:off x="13505732" y="2784560"/>
            <a:ext cx="385918" cy="45184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prstClr val="white"/>
              </a:solidFill>
              <a:latin typeface="Arial"/>
            </a:endParaRPr>
          </a:p>
        </p:txBody>
      </p:sp>
      <p:grpSp>
        <p:nvGrpSpPr>
          <p:cNvPr id="88" name="Group 87">
            <a:extLst>
              <a:ext uri="{FF2B5EF4-FFF2-40B4-BE49-F238E27FC236}">
                <a16:creationId xmlns:a16="http://schemas.microsoft.com/office/drawing/2014/main" id="{37467B50-4E2A-404F-9D83-08C57D36F220}"/>
              </a:ext>
            </a:extLst>
          </p:cNvPr>
          <p:cNvGrpSpPr/>
          <p:nvPr/>
        </p:nvGrpSpPr>
        <p:grpSpPr>
          <a:xfrm>
            <a:off x="11210370" y="4818198"/>
            <a:ext cx="3341032" cy="2388757"/>
            <a:chOff x="7012838" y="3169016"/>
            <a:chExt cx="2088145" cy="1492973"/>
          </a:xfrm>
        </p:grpSpPr>
        <p:grpSp>
          <p:nvGrpSpPr>
            <p:cNvPr id="89" name="Group 88">
              <a:extLst>
                <a:ext uri="{FF2B5EF4-FFF2-40B4-BE49-F238E27FC236}">
                  <a16:creationId xmlns:a16="http://schemas.microsoft.com/office/drawing/2014/main" id="{85D55ABC-542F-B446-BCC1-A3BBAC60CAC0}"/>
                </a:ext>
              </a:extLst>
            </p:cNvPr>
            <p:cNvGrpSpPr/>
            <p:nvPr/>
          </p:nvGrpSpPr>
          <p:grpSpPr>
            <a:xfrm>
              <a:off x="7186043" y="3169016"/>
              <a:ext cx="1632564" cy="1177792"/>
              <a:chOff x="7186043" y="3169016"/>
              <a:chExt cx="1632564" cy="1177792"/>
            </a:xfrm>
          </p:grpSpPr>
          <p:sp>
            <p:nvSpPr>
              <p:cNvPr id="91" name="Rectangle 90">
                <a:extLst>
                  <a:ext uri="{FF2B5EF4-FFF2-40B4-BE49-F238E27FC236}">
                    <a16:creationId xmlns:a16="http://schemas.microsoft.com/office/drawing/2014/main" id="{D44E7212-D261-9745-BD49-82E4D6546A6B}"/>
                  </a:ext>
                </a:extLst>
              </p:cNvPr>
              <p:cNvSpPr/>
              <p:nvPr/>
            </p:nvSpPr>
            <p:spPr>
              <a:xfrm flipH="1" flipV="1">
                <a:off x="7186043" y="3169016"/>
                <a:ext cx="1632564" cy="1177792"/>
              </a:xfrm>
              <a:prstGeom prst="rect">
                <a:avLst/>
              </a:prstGeom>
              <a:solidFill>
                <a:srgbClr val="FCB64C">
                  <a:lumMod val="20000"/>
                  <a:lumOff val="80000"/>
                </a:srgbClr>
              </a:solidFill>
              <a:ln w="9525" cap="flat" cmpd="sng" algn="ctr">
                <a:solidFill>
                  <a:schemeClr val="accent1">
                    <a:lumMod val="40000"/>
                    <a:lumOff val="60000"/>
                  </a:schemeClr>
                </a:solidFill>
                <a:prstDash val="solid"/>
              </a:ln>
              <a:effectLst/>
            </p:spPr>
            <p:txBody>
              <a:bodyPr rtlCol="0" anchor="ctr"/>
              <a:lstStyle/>
              <a:p>
                <a:pPr algn="ctr" defTabSz="1463040">
                  <a:defRPr/>
                </a:pPr>
                <a:endParaRPr lang="en-US" sz="2880" kern="0" dirty="0">
                  <a:solidFill>
                    <a:schemeClr val="tx2"/>
                  </a:solidFill>
                  <a:latin typeface="Arial"/>
                </a:endParaRPr>
              </a:p>
            </p:txBody>
          </p:sp>
          <p:sp>
            <p:nvSpPr>
              <p:cNvPr id="92" name="Rectangle 91">
                <a:extLst>
                  <a:ext uri="{FF2B5EF4-FFF2-40B4-BE49-F238E27FC236}">
                    <a16:creationId xmlns:a16="http://schemas.microsoft.com/office/drawing/2014/main" id="{FFFDD3BC-87FB-B243-80C4-8559ADA32CF0}"/>
                  </a:ext>
                </a:extLst>
              </p:cNvPr>
              <p:cNvSpPr/>
              <p:nvPr/>
            </p:nvSpPr>
            <p:spPr>
              <a:xfrm>
                <a:off x="7395496" y="3253940"/>
                <a:ext cx="241199" cy="28240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schemeClr val="tx2"/>
                  </a:solidFill>
                  <a:latin typeface="Arial"/>
                </a:endParaRPr>
              </a:p>
            </p:txBody>
          </p:sp>
          <p:sp>
            <p:nvSpPr>
              <p:cNvPr id="93" name="Rectangle 92">
                <a:extLst>
                  <a:ext uri="{FF2B5EF4-FFF2-40B4-BE49-F238E27FC236}">
                    <a16:creationId xmlns:a16="http://schemas.microsoft.com/office/drawing/2014/main" id="{2E2E142D-A1A2-9242-B8B4-81334D4E6240}"/>
                  </a:ext>
                </a:extLst>
              </p:cNvPr>
              <p:cNvSpPr/>
              <p:nvPr/>
            </p:nvSpPr>
            <p:spPr>
              <a:xfrm>
                <a:off x="7716691" y="3253940"/>
                <a:ext cx="241199" cy="28240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schemeClr val="tx2"/>
                  </a:solidFill>
                  <a:latin typeface="Arial"/>
                </a:endParaRPr>
              </a:p>
            </p:txBody>
          </p:sp>
          <p:sp>
            <p:nvSpPr>
              <p:cNvPr id="94" name="Rectangle 93">
                <a:extLst>
                  <a:ext uri="{FF2B5EF4-FFF2-40B4-BE49-F238E27FC236}">
                    <a16:creationId xmlns:a16="http://schemas.microsoft.com/office/drawing/2014/main" id="{7254CD3C-373F-8D43-8DF7-06971DD7C2E7}"/>
                  </a:ext>
                </a:extLst>
              </p:cNvPr>
              <p:cNvSpPr/>
              <p:nvPr/>
            </p:nvSpPr>
            <p:spPr>
              <a:xfrm>
                <a:off x="8396647" y="3253940"/>
                <a:ext cx="241199" cy="28240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schemeClr val="tx2"/>
                  </a:solidFill>
                  <a:latin typeface="Arial"/>
                </a:endParaRPr>
              </a:p>
            </p:txBody>
          </p:sp>
          <p:sp>
            <p:nvSpPr>
              <p:cNvPr id="95" name="Rectangle 94">
                <a:extLst>
                  <a:ext uri="{FF2B5EF4-FFF2-40B4-BE49-F238E27FC236}">
                    <a16:creationId xmlns:a16="http://schemas.microsoft.com/office/drawing/2014/main" id="{BA1AA086-A313-7845-83D1-03799E0A30BF}"/>
                  </a:ext>
                </a:extLst>
              </p:cNvPr>
              <p:cNvSpPr/>
              <p:nvPr/>
            </p:nvSpPr>
            <p:spPr>
              <a:xfrm>
                <a:off x="7395496" y="3597733"/>
                <a:ext cx="241199" cy="28240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schemeClr val="tx2"/>
                  </a:solidFill>
                  <a:latin typeface="Arial"/>
                </a:endParaRPr>
              </a:p>
            </p:txBody>
          </p:sp>
          <p:sp>
            <p:nvSpPr>
              <p:cNvPr id="96" name="Rectangle 95">
                <a:extLst>
                  <a:ext uri="{FF2B5EF4-FFF2-40B4-BE49-F238E27FC236}">
                    <a16:creationId xmlns:a16="http://schemas.microsoft.com/office/drawing/2014/main" id="{B4F871EB-3C55-6048-B08F-4E8C55DB20AC}"/>
                  </a:ext>
                </a:extLst>
              </p:cNvPr>
              <p:cNvSpPr/>
              <p:nvPr/>
            </p:nvSpPr>
            <p:spPr>
              <a:xfrm>
                <a:off x="7716691" y="3597733"/>
                <a:ext cx="241199" cy="28240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schemeClr val="tx2"/>
                  </a:solidFill>
                  <a:latin typeface="Arial"/>
                </a:endParaRPr>
              </a:p>
            </p:txBody>
          </p:sp>
          <p:sp>
            <p:nvSpPr>
              <p:cNvPr id="97" name="Rectangle 96">
                <a:extLst>
                  <a:ext uri="{FF2B5EF4-FFF2-40B4-BE49-F238E27FC236}">
                    <a16:creationId xmlns:a16="http://schemas.microsoft.com/office/drawing/2014/main" id="{DF3AAB92-66DB-FA48-9744-EAA511D0EF4A}"/>
                  </a:ext>
                </a:extLst>
              </p:cNvPr>
              <p:cNvSpPr/>
              <p:nvPr/>
            </p:nvSpPr>
            <p:spPr>
              <a:xfrm>
                <a:off x="8396647" y="3597733"/>
                <a:ext cx="241199" cy="28240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schemeClr val="tx2"/>
                  </a:solidFill>
                  <a:latin typeface="Arial"/>
                </a:endParaRPr>
              </a:p>
            </p:txBody>
          </p:sp>
          <p:sp>
            <p:nvSpPr>
              <p:cNvPr id="98" name="Rectangle 97">
                <a:extLst>
                  <a:ext uri="{FF2B5EF4-FFF2-40B4-BE49-F238E27FC236}">
                    <a16:creationId xmlns:a16="http://schemas.microsoft.com/office/drawing/2014/main" id="{958A423F-BE38-C74D-9B9A-E3048EFB0D4D}"/>
                  </a:ext>
                </a:extLst>
              </p:cNvPr>
              <p:cNvSpPr/>
              <p:nvPr/>
            </p:nvSpPr>
            <p:spPr>
              <a:xfrm>
                <a:off x="7395496" y="3941526"/>
                <a:ext cx="241199" cy="28240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schemeClr val="tx2"/>
                  </a:solidFill>
                  <a:latin typeface="Arial"/>
                </a:endParaRPr>
              </a:p>
            </p:txBody>
          </p:sp>
          <p:sp>
            <p:nvSpPr>
              <p:cNvPr id="99" name="Rectangle 98">
                <a:extLst>
                  <a:ext uri="{FF2B5EF4-FFF2-40B4-BE49-F238E27FC236}">
                    <a16:creationId xmlns:a16="http://schemas.microsoft.com/office/drawing/2014/main" id="{356F0682-2037-454B-988A-B1C41A993718}"/>
                  </a:ext>
                </a:extLst>
              </p:cNvPr>
              <p:cNvSpPr/>
              <p:nvPr/>
            </p:nvSpPr>
            <p:spPr>
              <a:xfrm>
                <a:off x="7716691" y="3941526"/>
                <a:ext cx="241199" cy="28240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schemeClr val="tx2"/>
                  </a:solidFill>
                  <a:latin typeface="Arial"/>
                </a:endParaRPr>
              </a:p>
            </p:txBody>
          </p:sp>
          <p:sp>
            <p:nvSpPr>
              <p:cNvPr id="100" name="Rectangle 99">
                <a:extLst>
                  <a:ext uri="{FF2B5EF4-FFF2-40B4-BE49-F238E27FC236}">
                    <a16:creationId xmlns:a16="http://schemas.microsoft.com/office/drawing/2014/main" id="{B337C896-F2C3-FF47-99AD-1750B9A166FB}"/>
                  </a:ext>
                </a:extLst>
              </p:cNvPr>
              <p:cNvSpPr/>
              <p:nvPr/>
            </p:nvSpPr>
            <p:spPr>
              <a:xfrm>
                <a:off x="8396647" y="3941526"/>
                <a:ext cx="241199" cy="282400"/>
              </a:xfrm>
              <a:prstGeom prst="rect">
                <a:avLst/>
              </a:prstGeom>
              <a:solidFill>
                <a:srgbClr val="FCB64C">
                  <a:lumMod val="60000"/>
                  <a:lumOff val="40000"/>
                </a:srgbClr>
              </a:solidFill>
              <a:ln w="9525" cap="flat" cmpd="sng" algn="ctr">
                <a:solidFill>
                  <a:srgbClr val="F7A028"/>
                </a:solidFill>
                <a:prstDash val="solid"/>
              </a:ln>
              <a:effectLst/>
            </p:spPr>
            <p:txBody>
              <a:bodyPr rtlCol="0" anchor="ctr"/>
              <a:lstStyle/>
              <a:p>
                <a:pPr algn="ctr" defTabSz="1463040">
                  <a:defRPr/>
                </a:pPr>
                <a:endParaRPr lang="en-US" sz="2880" kern="0" dirty="0">
                  <a:solidFill>
                    <a:schemeClr val="tx2"/>
                  </a:solidFill>
                  <a:latin typeface="Arial"/>
                </a:endParaRPr>
              </a:p>
            </p:txBody>
          </p:sp>
        </p:grpSp>
        <p:sp>
          <p:nvSpPr>
            <p:cNvPr id="90" name="TextBox 89">
              <a:extLst>
                <a:ext uri="{FF2B5EF4-FFF2-40B4-BE49-F238E27FC236}">
                  <a16:creationId xmlns:a16="http://schemas.microsoft.com/office/drawing/2014/main" id="{9DD2EA52-066E-4843-9FE2-A2EF7B3C5C66}"/>
                </a:ext>
              </a:extLst>
            </p:cNvPr>
            <p:cNvSpPr txBox="1"/>
            <p:nvPr/>
          </p:nvSpPr>
          <p:spPr>
            <a:xfrm>
              <a:off x="7012838" y="4388837"/>
              <a:ext cx="2088145" cy="273152"/>
            </a:xfrm>
            <a:prstGeom prst="rect">
              <a:avLst/>
            </a:prstGeom>
            <a:noFill/>
          </p:spPr>
          <p:txBody>
            <a:bodyPr wrap="square" rtlCol="0">
              <a:spAutoFit/>
            </a:bodyPr>
            <a:lstStyle/>
            <a:p>
              <a:pPr algn="ctr" defTabSz="1463040">
                <a:defRPr/>
              </a:pPr>
              <a:r>
                <a:rPr lang="en-US" sz="2240" kern="0" dirty="0">
                  <a:solidFill>
                    <a:schemeClr val="tx2"/>
                  </a:solidFill>
                </a:rPr>
                <a:t>Storage Service</a:t>
              </a:r>
            </a:p>
          </p:txBody>
        </p:sp>
      </p:grpSp>
      <p:pic>
        <p:nvPicPr>
          <p:cNvPr id="103" name="Picture 102">
            <a:extLst>
              <a:ext uri="{FF2B5EF4-FFF2-40B4-BE49-F238E27FC236}">
                <a16:creationId xmlns:a16="http://schemas.microsoft.com/office/drawing/2014/main" id="{43FB5D24-9BCC-424E-BF92-EEA0C8D2A2D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652919" y="1106202"/>
            <a:ext cx="1669069" cy="1793884"/>
          </a:xfrm>
          <a:prstGeom prst="rect">
            <a:avLst/>
          </a:prstGeom>
        </p:spPr>
      </p:pic>
      <p:pic>
        <p:nvPicPr>
          <p:cNvPr id="104" name="Picture 103">
            <a:extLst>
              <a:ext uri="{FF2B5EF4-FFF2-40B4-BE49-F238E27FC236}">
                <a16:creationId xmlns:a16="http://schemas.microsoft.com/office/drawing/2014/main" id="{542C224D-F839-124B-9BC8-69BC97FF5DC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84240" y="1673114"/>
            <a:ext cx="459698" cy="494075"/>
          </a:xfrm>
          <a:prstGeom prst="rect">
            <a:avLst/>
          </a:prstGeom>
        </p:spPr>
      </p:pic>
      <p:pic>
        <p:nvPicPr>
          <p:cNvPr id="105" name="Picture 104">
            <a:extLst>
              <a:ext uri="{FF2B5EF4-FFF2-40B4-BE49-F238E27FC236}">
                <a16:creationId xmlns:a16="http://schemas.microsoft.com/office/drawing/2014/main" id="{3AAE1891-611A-4742-871B-B489D8FD87A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84240" y="2295470"/>
            <a:ext cx="459698" cy="494075"/>
          </a:xfrm>
          <a:prstGeom prst="rect">
            <a:avLst/>
          </a:prstGeom>
        </p:spPr>
      </p:pic>
      <p:pic>
        <p:nvPicPr>
          <p:cNvPr id="106" name="Picture 105">
            <a:extLst>
              <a:ext uri="{FF2B5EF4-FFF2-40B4-BE49-F238E27FC236}">
                <a16:creationId xmlns:a16="http://schemas.microsoft.com/office/drawing/2014/main" id="{A9F05125-579D-BC4A-A20A-3ABBAE7CAB0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84240" y="2930352"/>
            <a:ext cx="459698" cy="494075"/>
          </a:xfrm>
          <a:prstGeom prst="rect">
            <a:avLst/>
          </a:prstGeom>
        </p:spPr>
      </p:pic>
      <p:pic>
        <p:nvPicPr>
          <p:cNvPr id="102" name="Picture 101">
            <a:extLst>
              <a:ext uri="{FF2B5EF4-FFF2-40B4-BE49-F238E27FC236}">
                <a16:creationId xmlns:a16="http://schemas.microsoft.com/office/drawing/2014/main" id="{0BF505B6-EC56-6342-A4D5-6414B27FD5D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963456" y="1106892"/>
            <a:ext cx="1669069" cy="1793884"/>
          </a:xfrm>
          <a:prstGeom prst="rect">
            <a:avLst/>
          </a:prstGeom>
        </p:spPr>
      </p:pic>
      <p:pic>
        <p:nvPicPr>
          <p:cNvPr id="107" name="Picture 106">
            <a:extLst>
              <a:ext uri="{FF2B5EF4-FFF2-40B4-BE49-F238E27FC236}">
                <a16:creationId xmlns:a16="http://schemas.microsoft.com/office/drawing/2014/main" id="{4DC33FFE-B405-8A4D-9C6B-2FDE280621B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652918" y="4623819"/>
            <a:ext cx="1669069" cy="1793884"/>
          </a:xfrm>
          <a:prstGeom prst="rect">
            <a:avLst/>
          </a:prstGeom>
        </p:spPr>
      </p:pic>
    </p:spTree>
    <p:extLst>
      <p:ext uri="{BB962C8B-B14F-4D97-AF65-F5344CB8AC3E}">
        <p14:creationId xmlns:p14="http://schemas.microsoft.com/office/powerpoint/2010/main" val="3812736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73AA-1D1B-8948-AB5C-92E7F1BB2D92}"/>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Hands-on with Amazon Aurora (MySQL)</a:t>
            </a:r>
          </a:p>
        </p:txBody>
      </p:sp>
      <p:sp>
        <p:nvSpPr>
          <p:cNvPr id="3" name="Text Placeholder 2">
            <a:extLst>
              <a:ext uri="{FF2B5EF4-FFF2-40B4-BE49-F238E27FC236}">
                <a16:creationId xmlns:a16="http://schemas.microsoft.com/office/drawing/2014/main" id="{BBA499BD-69D0-364A-BE15-988232EBE8E1}"/>
              </a:ext>
            </a:extLst>
          </p:cNvPr>
          <p:cNvSpPr txBox="1">
            <a:spLocks/>
          </p:cNvSpPr>
          <p:nvPr/>
        </p:nvSpPr>
        <p:spPr>
          <a:xfrm>
            <a:off x="548638" y="1645920"/>
            <a:ext cx="13514388"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000" dirty="0">
                <a:solidFill>
                  <a:schemeClr val="accent1"/>
                </a:solidFill>
              </a:rPr>
              <a:t>Suggested hands-on labs:</a:t>
            </a:r>
          </a:p>
          <a:p>
            <a:endParaRPr lang="en-US" sz="2000" dirty="0">
              <a:solidFill>
                <a:schemeClr val="accent1"/>
              </a:solidFill>
            </a:endParaRPr>
          </a:p>
          <a:p>
            <a:pPr marL="457200" indent="-457200">
              <a:buFont typeface="+mj-lt"/>
              <a:buAutoNum type="arabicPeriod"/>
            </a:pPr>
            <a:r>
              <a:rPr lang="en-US" sz="2000" dirty="0">
                <a:solidFill>
                  <a:schemeClr val="accent1"/>
                </a:solidFill>
                <a:hlinkClick r:id="rId3"/>
              </a:rPr>
              <a:t>Prerequisites</a:t>
            </a:r>
            <a:r>
              <a:rPr lang="en-US" sz="2000" dirty="0">
                <a:solidFill>
                  <a:schemeClr val="accent1"/>
                </a:solidFill>
              </a:rPr>
              <a:t> (20min, if not completed already, let CloudFormation provision the DB cluster)</a:t>
            </a:r>
          </a:p>
          <a:p>
            <a:pPr marL="457200" indent="-457200">
              <a:buFont typeface="+mj-lt"/>
              <a:buAutoNum type="arabicPeriod"/>
            </a:pPr>
            <a:r>
              <a:rPr lang="en-US" sz="2000" dirty="0">
                <a:solidFill>
                  <a:schemeClr val="accent1"/>
                </a:solidFill>
                <a:hlinkClick r:id="rId4"/>
              </a:rPr>
              <a:t>Clone a DB Cluster</a:t>
            </a:r>
            <a:r>
              <a:rPr lang="en-US" sz="2000" dirty="0">
                <a:solidFill>
                  <a:schemeClr val="accent1"/>
                </a:solidFill>
              </a:rPr>
              <a:t> (15 min)</a:t>
            </a:r>
          </a:p>
          <a:p>
            <a:pPr marL="457200" indent="-457200">
              <a:buFont typeface="+mj-lt"/>
              <a:buAutoNum type="arabicPeriod"/>
            </a:pPr>
            <a:r>
              <a:rPr lang="en-US" sz="2000" dirty="0">
                <a:solidFill>
                  <a:schemeClr val="accent1"/>
                </a:solidFill>
                <a:hlinkClick r:id="rId5"/>
              </a:rPr>
              <a:t>Use Performance Insights</a:t>
            </a:r>
            <a:r>
              <a:rPr lang="en-US" sz="2000" dirty="0">
                <a:solidFill>
                  <a:schemeClr val="accent1"/>
                </a:solidFill>
              </a:rPr>
              <a:t> (15 min)</a:t>
            </a:r>
          </a:p>
          <a:p>
            <a:pPr marL="457200" indent="-457200">
              <a:buFont typeface="+mj-lt"/>
              <a:buAutoNum type="arabicPeriod"/>
            </a:pPr>
            <a:r>
              <a:rPr lang="en-US" sz="2000" dirty="0">
                <a:solidFill>
                  <a:schemeClr val="accent1"/>
                </a:solidFill>
                <a:hlinkClick r:id="rId6"/>
              </a:rPr>
              <a:t>Create an Aurora Serverless DB Cluster</a:t>
            </a:r>
            <a:r>
              <a:rPr lang="en-US" sz="2000" dirty="0">
                <a:solidFill>
                  <a:schemeClr val="accent1"/>
                </a:solidFill>
              </a:rPr>
              <a:t> (10 min)</a:t>
            </a:r>
          </a:p>
          <a:p>
            <a:pPr marL="457200" indent="-457200">
              <a:buFont typeface="+mj-lt"/>
              <a:buAutoNum type="arabicPeriod"/>
            </a:pPr>
            <a:r>
              <a:rPr lang="en-US" sz="2000" dirty="0">
                <a:solidFill>
                  <a:schemeClr val="accent1"/>
                </a:solidFill>
                <a:hlinkClick r:id="rId7"/>
              </a:rPr>
              <a:t>Use Aurora Serverless with AWS Lambda Functions</a:t>
            </a:r>
            <a:r>
              <a:rPr lang="en-US" sz="2000" dirty="0">
                <a:solidFill>
                  <a:schemeClr val="accent1"/>
                </a:solidFill>
              </a:rPr>
              <a:t> (10 min)</a:t>
            </a:r>
          </a:p>
          <a:p>
            <a:pPr marL="457200" indent="-457200">
              <a:buFont typeface="+mj-lt"/>
              <a:buAutoNum type="arabicPeriod"/>
            </a:pPr>
            <a:endParaRPr lang="en-US" sz="2000" dirty="0">
              <a:solidFill>
                <a:schemeClr val="accent1"/>
              </a:solidFill>
            </a:endParaRPr>
          </a:p>
          <a:p>
            <a:r>
              <a:rPr lang="en-US" sz="2000" dirty="0">
                <a:solidFill>
                  <a:schemeClr val="accent1"/>
                </a:solidFill>
              </a:rPr>
              <a:t>Hands-on labs will exercise the following:</a:t>
            </a:r>
          </a:p>
          <a:p>
            <a:pPr marL="342900" indent="-342900">
              <a:buFont typeface="Arial" panose="020B0604020202020204" pitchFamily="34" charset="0"/>
              <a:buChar char="•"/>
            </a:pPr>
            <a:r>
              <a:rPr lang="en-US" sz="2000" dirty="0">
                <a:solidFill>
                  <a:schemeClr val="accent1"/>
                </a:solidFill>
              </a:rPr>
              <a:t>Deployment automation via CloudFormation (if not completed already)</a:t>
            </a:r>
          </a:p>
          <a:p>
            <a:pPr marL="342900" indent="-342900">
              <a:buFont typeface="Arial" panose="020B0604020202020204" pitchFamily="34" charset="0"/>
              <a:buChar char="•"/>
            </a:pPr>
            <a:r>
              <a:rPr lang="en-US" sz="2000" dirty="0">
                <a:solidFill>
                  <a:schemeClr val="accent1"/>
                </a:solidFill>
              </a:rPr>
              <a:t>Creating a clone DB cluster and verifying data divergence upon changes</a:t>
            </a:r>
          </a:p>
          <a:p>
            <a:pPr marL="342900" indent="-342900">
              <a:buFont typeface="Arial" panose="020B0604020202020204" pitchFamily="34" charset="0"/>
              <a:buChar char="•"/>
            </a:pPr>
            <a:r>
              <a:rPr lang="en-US" sz="2000" dirty="0">
                <a:solidFill>
                  <a:schemeClr val="accent1"/>
                </a:solidFill>
              </a:rPr>
              <a:t>Performing a load test and interpreting the Performance Insights metrics</a:t>
            </a:r>
          </a:p>
          <a:p>
            <a:pPr marL="342900" indent="-342900">
              <a:buFont typeface="Arial" panose="020B0604020202020204" pitchFamily="34" charset="0"/>
              <a:buChar char="•"/>
            </a:pPr>
            <a:r>
              <a:rPr lang="en-US" sz="2000" dirty="0">
                <a:solidFill>
                  <a:schemeClr val="accent1"/>
                </a:solidFill>
              </a:rPr>
              <a:t>Creating a Serverless DB cluster and accessing it via the RDS Data API from a Lambda function</a:t>
            </a:r>
          </a:p>
          <a:p>
            <a:pPr marL="342900" indent="-342900">
              <a:buFont typeface="Arial" panose="020B0604020202020204" pitchFamily="34" charset="0"/>
              <a:buChar char="•"/>
            </a:pPr>
            <a:endParaRPr lang="en-US" sz="2000" dirty="0">
              <a:solidFill>
                <a:schemeClr val="accent1"/>
              </a:solidFill>
            </a:endParaRPr>
          </a:p>
        </p:txBody>
      </p:sp>
    </p:spTree>
    <p:extLst>
      <p:ext uri="{BB962C8B-B14F-4D97-AF65-F5344CB8AC3E}">
        <p14:creationId xmlns:p14="http://schemas.microsoft.com/office/powerpoint/2010/main" val="303744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6CCF0C0F-1A6B-1645-B60E-BB747DA69B0E}"/>
              </a:ext>
            </a:extLst>
          </p:cNvPr>
          <p:cNvSpPr>
            <a:spLocks noGrp="1"/>
          </p:cNvSpPr>
          <p:nvPr>
            <p:ph type="body" sz="quarter" idx="10"/>
          </p:nvPr>
        </p:nvSpPr>
        <p:spPr>
          <a:xfrm>
            <a:off x="548640" y="5950356"/>
            <a:ext cx="5892800" cy="610466"/>
          </a:xfrm>
        </p:spPr>
        <p:txBody>
          <a:bodyPr/>
          <a:lstStyle/>
          <a:p>
            <a:r>
              <a:rPr lang="en-US" dirty="0">
                <a:solidFill>
                  <a:schemeClr val="tx2"/>
                </a:solidFill>
              </a:rPr>
              <a:t>Team or presenters name</a:t>
            </a:r>
          </a:p>
        </p:txBody>
      </p:sp>
      <p:sp>
        <p:nvSpPr>
          <p:cNvPr id="7" name="Text Placeholder 3">
            <a:extLst>
              <a:ext uri="{FF2B5EF4-FFF2-40B4-BE49-F238E27FC236}">
                <a16:creationId xmlns:a16="http://schemas.microsoft.com/office/drawing/2014/main" id="{6568B5A0-D2B1-5D4A-B081-43D17C38ED07}"/>
              </a:ext>
            </a:extLst>
          </p:cNvPr>
          <p:cNvSpPr>
            <a:spLocks noGrp="1"/>
          </p:cNvSpPr>
          <p:nvPr>
            <p:ph type="body" sz="quarter" idx="12"/>
          </p:nvPr>
        </p:nvSpPr>
        <p:spPr>
          <a:xfrm>
            <a:off x="548640" y="3053166"/>
            <a:ext cx="12366315" cy="1191259"/>
          </a:xfrm>
        </p:spPr>
        <p:txBody>
          <a:bodyPr/>
          <a:lstStyle/>
          <a:p>
            <a:r>
              <a:rPr lang="en-US" dirty="0">
                <a:solidFill>
                  <a:schemeClr val="tx2"/>
                </a:solidFill>
              </a:rPr>
              <a:t>Amazon Aurora Immersion Day</a:t>
            </a:r>
          </a:p>
        </p:txBody>
      </p:sp>
      <p:sp>
        <p:nvSpPr>
          <p:cNvPr id="8" name="Text Placeholder 4">
            <a:extLst>
              <a:ext uri="{FF2B5EF4-FFF2-40B4-BE49-F238E27FC236}">
                <a16:creationId xmlns:a16="http://schemas.microsoft.com/office/drawing/2014/main" id="{26E46925-096C-E14E-833E-95A7D3E85E4C}"/>
              </a:ext>
            </a:extLst>
          </p:cNvPr>
          <p:cNvSpPr>
            <a:spLocks noGrp="1"/>
          </p:cNvSpPr>
          <p:nvPr>
            <p:ph type="body" sz="quarter" idx="13"/>
          </p:nvPr>
        </p:nvSpPr>
        <p:spPr>
          <a:xfrm>
            <a:off x="548640" y="4253721"/>
            <a:ext cx="9666531" cy="1231243"/>
          </a:xfrm>
        </p:spPr>
        <p:txBody>
          <a:bodyPr/>
          <a:lstStyle/>
          <a:p>
            <a:r>
              <a:rPr lang="en-US" sz="3500" dirty="0">
                <a:solidFill>
                  <a:schemeClr val="tx2"/>
                </a:solidFill>
              </a:rPr>
              <a:t>MySQL Compatible </a:t>
            </a:r>
            <a:r>
              <a:rPr lang="en-US" sz="3500" dirty="0"/>
              <a:t>E</a:t>
            </a:r>
            <a:r>
              <a:rPr lang="en-US" sz="3500" dirty="0">
                <a:solidFill>
                  <a:schemeClr val="tx2"/>
                </a:solidFill>
              </a:rPr>
              <a:t>dition</a:t>
            </a:r>
          </a:p>
        </p:txBody>
      </p:sp>
      <p:sp>
        <p:nvSpPr>
          <p:cNvPr id="9" name="Text Placeholder 2">
            <a:extLst>
              <a:ext uri="{FF2B5EF4-FFF2-40B4-BE49-F238E27FC236}">
                <a16:creationId xmlns:a16="http://schemas.microsoft.com/office/drawing/2014/main" id="{7E5E68B6-02F0-0741-B884-275FB189C1EB}"/>
              </a:ext>
            </a:extLst>
          </p:cNvPr>
          <p:cNvSpPr txBox="1">
            <a:spLocks/>
          </p:cNvSpPr>
          <p:nvPr/>
        </p:nvSpPr>
        <p:spPr>
          <a:xfrm>
            <a:off x="548640" y="6560822"/>
            <a:ext cx="5892800" cy="591819"/>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900" dirty="0">
                <a:solidFill>
                  <a:schemeClr val="tx2"/>
                </a:solidFill>
              </a:rPr>
              <a:t>Date</a:t>
            </a:r>
          </a:p>
        </p:txBody>
      </p:sp>
    </p:spTree>
    <p:extLst>
      <p:ext uri="{BB962C8B-B14F-4D97-AF65-F5344CB8AC3E}">
        <p14:creationId xmlns:p14="http://schemas.microsoft.com/office/powerpoint/2010/main" val="330344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128486" cy="873186"/>
          </a:xfrm>
        </p:spPr>
        <p:txBody>
          <a:bodyPr/>
          <a:lstStyle/>
          <a:p>
            <a:r>
              <a:rPr lang="en-US" dirty="0">
                <a:solidFill>
                  <a:schemeClr val="tx2"/>
                </a:solidFill>
              </a:rPr>
              <a:t>[Example] Table of contents</a:t>
            </a:r>
          </a:p>
        </p:txBody>
      </p:sp>
      <p:sp>
        <p:nvSpPr>
          <p:cNvPr id="3" name="Content Placeholder 2"/>
          <p:cNvSpPr>
            <a:spLocks noGrp="1"/>
          </p:cNvSpPr>
          <p:nvPr>
            <p:ph idx="4294967295"/>
          </p:nvPr>
        </p:nvSpPr>
        <p:spPr>
          <a:xfrm>
            <a:off x="544947" y="1614931"/>
            <a:ext cx="13128486" cy="5686282"/>
          </a:xfrm>
          <a:prstGeom prst="rect">
            <a:avLst/>
          </a:prstGeom>
        </p:spPr>
        <p:txBody>
          <a:bodyPr/>
          <a:lstStyle/>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Introduction to Amazon Aurora</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Aurora Fundamentals</a:t>
            </a:r>
            <a:endPar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HA/DR </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Management and Monitoring</a:t>
            </a: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Security and Shared Responsibility</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Migration Best Practices</a:t>
            </a: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Performance Features and Optimization</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Best Practices for Effective Data Models</a:t>
            </a: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Roadmap Review</a:t>
            </a:r>
          </a:p>
          <a:p>
            <a:endParaRPr lang="en-US" dirty="0">
              <a:solidFill>
                <a:schemeClr val="tx2"/>
              </a:solidFill>
            </a:endParaRPr>
          </a:p>
        </p:txBody>
      </p:sp>
    </p:spTree>
    <p:extLst>
      <p:ext uri="{BB962C8B-B14F-4D97-AF65-F5344CB8AC3E}">
        <p14:creationId xmlns:p14="http://schemas.microsoft.com/office/powerpoint/2010/main" val="239979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9E8426-FB75-E64A-BDF9-7E907B58062C}"/>
              </a:ext>
            </a:extLst>
          </p:cNvPr>
          <p:cNvSpPr>
            <a:spLocks noGrp="1"/>
          </p:cNvSpPr>
          <p:nvPr>
            <p:ph type="title"/>
          </p:nvPr>
        </p:nvSpPr>
        <p:spPr>
          <a:xfrm>
            <a:off x="548640" y="3150724"/>
            <a:ext cx="12435840" cy="1488168"/>
          </a:xfrm>
        </p:spPr>
        <p:txBody>
          <a:bodyPr/>
          <a:lstStyle/>
          <a:p>
            <a:r>
              <a:rPr lang="en-US" dirty="0"/>
              <a:t>Management and Monitoring</a:t>
            </a:r>
          </a:p>
        </p:txBody>
      </p:sp>
      <p:sp>
        <p:nvSpPr>
          <p:cNvPr id="4" name="Text Placeholder 3">
            <a:extLst>
              <a:ext uri="{FF2B5EF4-FFF2-40B4-BE49-F238E27FC236}">
                <a16:creationId xmlns:a16="http://schemas.microsoft.com/office/drawing/2014/main" id="{0BABBF94-4C0B-3E4E-8EEF-A12546E95DD4}"/>
              </a:ext>
            </a:extLst>
          </p:cNvPr>
          <p:cNvSpPr>
            <a:spLocks noGrp="1"/>
          </p:cNvSpPr>
          <p:nvPr>
            <p:ph type="body" sz="quarter" idx="10"/>
          </p:nvPr>
        </p:nvSpPr>
        <p:spPr>
          <a:xfrm>
            <a:off x="548640" y="4752341"/>
            <a:ext cx="8219440" cy="783078"/>
          </a:xfrm>
        </p:spPr>
        <p:txBody>
          <a:bodyPr/>
          <a:lstStyle/>
          <a:p>
            <a:r>
              <a:rPr lang="en-US" dirty="0"/>
              <a:t>Patching and upgrades, monitoring and instrumentation, Serverless, Data API, auto-scaling read replicas</a:t>
            </a:r>
          </a:p>
        </p:txBody>
      </p:sp>
    </p:spTree>
    <p:extLst>
      <p:ext uri="{BB962C8B-B14F-4D97-AF65-F5344CB8AC3E}">
        <p14:creationId xmlns:p14="http://schemas.microsoft.com/office/powerpoint/2010/main" val="117019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6304" tIns="73152" rIns="146304" bIns="73152" rtlCol="0" anchor="t">
            <a:noAutofit/>
          </a:bodyPr>
          <a:lstStyle/>
          <a:p>
            <a:r>
              <a:rPr lang="en-US" dirty="0"/>
              <a:t>Amazon RDS/Amazon Aurora managed service at a glance</a:t>
            </a:r>
            <a:endParaRPr lang="en-US" dirty="0">
              <a:solidFill>
                <a:schemeClr val="tx1"/>
              </a:solidFill>
            </a:endParaRPr>
          </a:p>
        </p:txBody>
      </p:sp>
      <p:grpSp>
        <p:nvGrpSpPr>
          <p:cNvPr id="8" name="Group 7">
            <a:extLst>
              <a:ext uri="{FF2B5EF4-FFF2-40B4-BE49-F238E27FC236}">
                <a16:creationId xmlns:a16="http://schemas.microsoft.com/office/drawing/2014/main" id="{D03D2462-C805-6C42-BAF7-11AF22BBE6F3}"/>
              </a:ext>
            </a:extLst>
          </p:cNvPr>
          <p:cNvGrpSpPr/>
          <p:nvPr/>
        </p:nvGrpSpPr>
        <p:grpSpPr>
          <a:xfrm>
            <a:off x="1396655" y="1468644"/>
            <a:ext cx="2932083" cy="5185219"/>
            <a:chOff x="1396655" y="1340055"/>
            <a:chExt cx="2932083" cy="5185219"/>
          </a:xfrm>
        </p:grpSpPr>
        <p:sp>
          <p:nvSpPr>
            <p:cNvPr id="33" name="Rounded Rectangle 32"/>
            <p:cNvSpPr/>
            <p:nvPr/>
          </p:nvSpPr>
          <p:spPr>
            <a:xfrm>
              <a:off x="1402658" y="5629938"/>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Physical hardware</a:t>
              </a:r>
            </a:p>
          </p:txBody>
        </p:sp>
        <p:sp>
          <p:nvSpPr>
            <p:cNvPr id="34" name="Rounded Rectangle 33"/>
            <p:cNvSpPr/>
            <p:nvPr/>
          </p:nvSpPr>
          <p:spPr>
            <a:xfrm>
              <a:off x="1402658" y="4740412"/>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patches</a:t>
              </a:r>
            </a:p>
          </p:txBody>
        </p:sp>
        <p:sp>
          <p:nvSpPr>
            <p:cNvPr id="35" name="Rounded Rectangle 34"/>
            <p:cNvSpPr/>
            <p:nvPr/>
          </p:nvSpPr>
          <p:spPr>
            <a:xfrm>
              <a:off x="1402658" y="3885028"/>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spc="-32" dirty="0">
                  <a:latin typeface="Amazon Ember" panose="020B0603020204020204" pitchFamily="34" charset="0"/>
                  <a:ea typeface="Amazon Ember" panose="020B0603020204020204" pitchFamily="34" charset="0"/>
                  <a:cs typeface="Amazon Ember" panose="020B0603020204020204" pitchFamily="34" charset="0"/>
                </a:rPr>
                <a:t>DB software patches</a:t>
              </a:r>
            </a:p>
          </p:txBody>
        </p:sp>
        <p:sp>
          <p:nvSpPr>
            <p:cNvPr id="37" name="Rounded Rectangle 36"/>
            <p:cNvSpPr/>
            <p:nvPr/>
          </p:nvSpPr>
          <p:spPr>
            <a:xfrm>
              <a:off x="1402658" y="3462671"/>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Database backups</a:t>
              </a:r>
            </a:p>
          </p:txBody>
        </p:sp>
        <p:sp>
          <p:nvSpPr>
            <p:cNvPr id="38" name="Rounded Rectangle 37"/>
            <p:cNvSpPr/>
            <p:nvPr/>
          </p:nvSpPr>
          <p:spPr>
            <a:xfrm>
              <a:off x="1402658" y="2623943"/>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Scaling</a:t>
              </a:r>
            </a:p>
          </p:txBody>
        </p:sp>
        <p:sp>
          <p:nvSpPr>
            <p:cNvPr id="39" name="Rounded Rectangle 38"/>
            <p:cNvSpPr/>
            <p:nvPr/>
          </p:nvSpPr>
          <p:spPr>
            <a:xfrm>
              <a:off x="1402658" y="3040317"/>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High availability</a:t>
              </a:r>
            </a:p>
          </p:txBody>
        </p:sp>
        <p:sp>
          <p:nvSpPr>
            <p:cNvPr id="40" name="Rounded Rectangle 39"/>
            <p:cNvSpPr/>
            <p:nvPr/>
          </p:nvSpPr>
          <p:spPr>
            <a:xfrm>
              <a:off x="1402658" y="4312071"/>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DB software installs</a:t>
              </a:r>
            </a:p>
          </p:txBody>
        </p:sp>
        <p:sp>
          <p:nvSpPr>
            <p:cNvPr id="41" name="Rounded Rectangle 40"/>
            <p:cNvSpPr/>
            <p:nvPr/>
          </p:nvSpPr>
          <p:spPr>
            <a:xfrm>
              <a:off x="1402658" y="5184109"/>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installation</a:t>
              </a:r>
            </a:p>
          </p:txBody>
        </p:sp>
        <p:sp>
          <p:nvSpPr>
            <p:cNvPr id="44" name="Rounded Rectangle 43"/>
            <p:cNvSpPr/>
            <p:nvPr/>
          </p:nvSpPr>
          <p:spPr>
            <a:xfrm>
              <a:off x="1396655" y="2201586"/>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Monitoring</a:t>
              </a:r>
            </a:p>
          </p:txBody>
        </p:sp>
        <p:sp>
          <p:nvSpPr>
            <p:cNvPr id="69" name="TextBox 68"/>
            <p:cNvSpPr txBox="1"/>
            <p:nvPr/>
          </p:nvSpPr>
          <p:spPr>
            <a:xfrm>
              <a:off x="1396655" y="6073099"/>
              <a:ext cx="2926080" cy="452175"/>
            </a:xfrm>
            <a:prstGeom prst="rect">
              <a:avLst/>
            </a:prstGeom>
            <a:noFill/>
          </p:spPr>
          <p:txBody>
            <a:bodyPr wrap="square" rtlCol="0">
              <a:spAutoFit/>
            </a:bodyPr>
            <a:lstStyle/>
            <a:p>
              <a:pPr algn="ct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Database on-premises</a:t>
              </a:r>
            </a:p>
          </p:txBody>
        </p:sp>
        <p:sp>
          <p:nvSpPr>
            <p:cNvPr id="97" name="Rounded Rectangle 96">
              <a:extLst>
                <a:ext uri="{FF2B5EF4-FFF2-40B4-BE49-F238E27FC236}">
                  <a16:creationId xmlns:a16="http://schemas.microsoft.com/office/drawing/2014/main" id="{3166196D-865E-FD4E-92A3-D89D68CEA9DB}"/>
                </a:ext>
              </a:extLst>
            </p:cNvPr>
            <p:cNvSpPr/>
            <p:nvPr/>
          </p:nvSpPr>
          <p:spPr>
            <a:xfrm>
              <a:off x="1396655" y="1773245"/>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Tuning and config.</a:t>
              </a:r>
            </a:p>
          </p:txBody>
        </p:sp>
        <p:sp>
          <p:nvSpPr>
            <p:cNvPr id="126" name="Rounded Rectangle 125">
              <a:extLst>
                <a:ext uri="{FF2B5EF4-FFF2-40B4-BE49-F238E27FC236}">
                  <a16:creationId xmlns:a16="http://schemas.microsoft.com/office/drawing/2014/main" id="{E60B633E-99BC-8147-9042-F82551C04BCD}"/>
                </a:ext>
              </a:extLst>
            </p:cNvPr>
            <p:cNvSpPr/>
            <p:nvPr/>
          </p:nvSpPr>
          <p:spPr>
            <a:xfrm>
              <a:off x="1396655" y="1340055"/>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App/schema design</a:t>
              </a:r>
            </a:p>
          </p:txBody>
        </p:sp>
      </p:grpSp>
      <p:grpSp>
        <p:nvGrpSpPr>
          <p:cNvPr id="127" name="Group 126">
            <a:extLst>
              <a:ext uri="{FF2B5EF4-FFF2-40B4-BE49-F238E27FC236}">
                <a16:creationId xmlns:a16="http://schemas.microsoft.com/office/drawing/2014/main" id="{D77930E2-FB26-7F43-BBAF-512C4432EB87}"/>
              </a:ext>
            </a:extLst>
          </p:cNvPr>
          <p:cNvGrpSpPr/>
          <p:nvPr/>
        </p:nvGrpSpPr>
        <p:grpSpPr>
          <a:xfrm>
            <a:off x="5849158" y="1468644"/>
            <a:ext cx="2932083" cy="5186553"/>
            <a:chOff x="1396655" y="1340055"/>
            <a:chExt cx="2932083" cy="5186553"/>
          </a:xfrm>
        </p:grpSpPr>
        <p:sp>
          <p:nvSpPr>
            <p:cNvPr id="130" name="Rounded Rectangle 129">
              <a:extLst>
                <a:ext uri="{FF2B5EF4-FFF2-40B4-BE49-F238E27FC236}">
                  <a16:creationId xmlns:a16="http://schemas.microsoft.com/office/drawing/2014/main" id="{19BE0386-E370-2F4D-A82D-741485C22186}"/>
                </a:ext>
              </a:extLst>
            </p:cNvPr>
            <p:cNvSpPr/>
            <p:nvPr/>
          </p:nvSpPr>
          <p:spPr>
            <a:xfrm>
              <a:off x="1402658" y="5629938"/>
              <a:ext cx="2926080" cy="365760"/>
            </a:xfrm>
            <a:prstGeom prst="roundRect">
              <a:avLst/>
            </a:pr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Physical hardware</a:t>
              </a:r>
            </a:p>
          </p:txBody>
        </p:sp>
        <p:sp>
          <p:nvSpPr>
            <p:cNvPr id="131" name="Rounded Rectangle 130">
              <a:extLst>
                <a:ext uri="{FF2B5EF4-FFF2-40B4-BE49-F238E27FC236}">
                  <a16:creationId xmlns:a16="http://schemas.microsoft.com/office/drawing/2014/main" id="{C6C1B0F8-AB13-C746-81A6-D914FE07E750}"/>
                </a:ext>
              </a:extLst>
            </p:cNvPr>
            <p:cNvSpPr/>
            <p:nvPr/>
          </p:nvSpPr>
          <p:spPr>
            <a:xfrm>
              <a:off x="1402658" y="4740412"/>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patches</a:t>
              </a:r>
            </a:p>
          </p:txBody>
        </p:sp>
        <p:sp>
          <p:nvSpPr>
            <p:cNvPr id="132" name="Rounded Rectangle 131">
              <a:extLst>
                <a:ext uri="{FF2B5EF4-FFF2-40B4-BE49-F238E27FC236}">
                  <a16:creationId xmlns:a16="http://schemas.microsoft.com/office/drawing/2014/main" id="{64AB666B-ED3A-474B-9104-C5FB9FD0ED4B}"/>
                </a:ext>
              </a:extLst>
            </p:cNvPr>
            <p:cNvSpPr/>
            <p:nvPr/>
          </p:nvSpPr>
          <p:spPr>
            <a:xfrm>
              <a:off x="1402658" y="3885028"/>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spc="-32" dirty="0">
                  <a:latin typeface="Amazon Ember" panose="020B0603020204020204" pitchFamily="34" charset="0"/>
                  <a:ea typeface="Amazon Ember" panose="020B0603020204020204" pitchFamily="34" charset="0"/>
                  <a:cs typeface="Amazon Ember" panose="020B0603020204020204" pitchFamily="34" charset="0"/>
                </a:rPr>
                <a:t>DB software patches</a:t>
              </a:r>
            </a:p>
          </p:txBody>
        </p:sp>
        <p:sp>
          <p:nvSpPr>
            <p:cNvPr id="133" name="Rounded Rectangle 132">
              <a:extLst>
                <a:ext uri="{FF2B5EF4-FFF2-40B4-BE49-F238E27FC236}">
                  <a16:creationId xmlns:a16="http://schemas.microsoft.com/office/drawing/2014/main" id="{7A14D641-EAEF-7B45-97C0-A36994052CA6}"/>
                </a:ext>
              </a:extLst>
            </p:cNvPr>
            <p:cNvSpPr/>
            <p:nvPr/>
          </p:nvSpPr>
          <p:spPr>
            <a:xfrm>
              <a:off x="1402658" y="3462671"/>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Database backups</a:t>
              </a:r>
            </a:p>
          </p:txBody>
        </p:sp>
        <p:sp>
          <p:nvSpPr>
            <p:cNvPr id="134" name="Rounded Rectangle 133">
              <a:extLst>
                <a:ext uri="{FF2B5EF4-FFF2-40B4-BE49-F238E27FC236}">
                  <a16:creationId xmlns:a16="http://schemas.microsoft.com/office/drawing/2014/main" id="{86AEAD22-FF34-4E43-BBC2-9A707E4C3776}"/>
                </a:ext>
              </a:extLst>
            </p:cNvPr>
            <p:cNvSpPr/>
            <p:nvPr/>
          </p:nvSpPr>
          <p:spPr>
            <a:xfrm>
              <a:off x="1402658" y="2623943"/>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Scaling</a:t>
              </a:r>
            </a:p>
          </p:txBody>
        </p:sp>
        <p:sp>
          <p:nvSpPr>
            <p:cNvPr id="135" name="Rounded Rectangle 134">
              <a:extLst>
                <a:ext uri="{FF2B5EF4-FFF2-40B4-BE49-F238E27FC236}">
                  <a16:creationId xmlns:a16="http://schemas.microsoft.com/office/drawing/2014/main" id="{7908A53A-ED47-C840-B6FB-980355BE2455}"/>
                </a:ext>
              </a:extLst>
            </p:cNvPr>
            <p:cNvSpPr/>
            <p:nvPr/>
          </p:nvSpPr>
          <p:spPr>
            <a:xfrm>
              <a:off x="1402658" y="3040317"/>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High availability</a:t>
              </a:r>
            </a:p>
          </p:txBody>
        </p:sp>
        <p:sp>
          <p:nvSpPr>
            <p:cNvPr id="136" name="Rounded Rectangle 135">
              <a:extLst>
                <a:ext uri="{FF2B5EF4-FFF2-40B4-BE49-F238E27FC236}">
                  <a16:creationId xmlns:a16="http://schemas.microsoft.com/office/drawing/2014/main" id="{171C01D9-9A22-4240-B369-15E1B0C475EF}"/>
                </a:ext>
              </a:extLst>
            </p:cNvPr>
            <p:cNvSpPr/>
            <p:nvPr/>
          </p:nvSpPr>
          <p:spPr>
            <a:xfrm>
              <a:off x="1402658" y="4312071"/>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DB software installs</a:t>
              </a:r>
            </a:p>
          </p:txBody>
        </p:sp>
        <p:sp>
          <p:nvSpPr>
            <p:cNvPr id="137" name="Rounded Rectangle 136">
              <a:extLst>
                <a:ext uri="{FF2B5EF4-FFF2-40B4-BE49-F238E27FC236}">
                  <a16:creationId xmlns:a16="http://schemas.microsoft.com/office/drawing/2014/main" id="{FA855334-05E4-764A-BE65-6A13A6E783E5}"/>
                </a:ext>
              </a:extLst>
            </p:cNvPr>
            <p:cNvSpPr/>
            <p:nvPr/>
          </p:nvSpPr>
          <p:spPr>
            <a:xfrm>
              <a:off x="1402658" y="5184109"/>
              <a:ext cx="2926080" cy="365760"/>
            </a:xfrm>
            <a:prstGeom prst="roundRect">
              <a:avLst/>
            </a:pr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installation</a:t>
              </a:r>
            </a:p>
          </p:txBody>
        </p:sp>
        <p:sp>
          <p:nvSpPr>
            <p:cNvPr id="138" name="Rounded Rectangle 137">
              <a:extLst>
                <a:ext uri="{FF2B5EF4-FFF2-40B4-BE49-F238E27FC236}">
                  <a16:creationId xmlns:a16="http://schemas.microsoft.com/office/drawing/2014/main" id="{32485406-F1B4-7C4F-8A14-75F2BCBD3F6F}"/>
                </a:ext>
              </a:extLst>
            </p:cNvPr>
            <p:cNvSpPr/>
            <p:nvPr/>
          </p:nvSpPr>
          <p:spPr>
            <a:xfrm>
              <a:off x="1396655" y="2201586"/>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Monitoring</a:t>
              </a:r>
            </a:p>
          </p:txBody>
        </p:sp>
        <p:sp>
          <p:nvSpPr>
            <p:cNvPr id="139" name="TextBox 138">
              <a:extLst>
                <a:ext uri="{FF2B5EF4-FFF2-40B4-BE49-F238E27FC236}">
                  <a16:creationId xmlns:a16="http://schemas.microsoft.com/office/drawing/2014/main" id="{B47D62CD-07D2-B348-9EE4-9966BE1A8A9C}"/>
                </a:ext>
              </a:extLst>
            </p:cNvPr>
            <p:cNvSpPr txBox="1"/>
            <p:nvPr/>
          </p:nvSpPr>
          <p:spPr>
            <a:xfrm>
              <a:off x="1396655" y="6074433"/>
              <a:ext cx="2926080" cy="452175"/>
            </a:xfrm>
            <a:prstGeom prst="rect">
              <a:avLst/>
            </a:prstGeom>
            <a:noFill/>
          </p:spPr>
          <p:txBody>
            <a:bodyPr wrap="square" rtlCol="0">
              <a:spAutoFit/>
            </a:bodyPr>
            <a:lstStyle/>
            <a:p>
              <a:pPr algn="ct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Database on EC2</a:t>
              </a:r>
            </a:p>
          </p:txBody>
        </p:sp>
        <p:sp>
          <p:nvSpPr>
            <p:cNvPr id="140" name="Rounded Rectangle 139">
              <a:extLst>
                <a:ext uri="{FF2B5EF4-FFF2-40B4-BE49-F238E27FC236}">
                  <a16:creationId xmlns:a16="http://schemas.microsoft.com/office/drawing/2014/main" id="{C1D3420F-069A-9243-840C-14F49B9196FD}"/>
                </a:ext>
              </a:extLst>
            </p:cNvPr>
            <p:cNvSpPr/>
            <p:nvPr/>
          </p:nvSpPr>
          <p:spPr>
            <a:xfrm>
              <a:off x="1396655" y="1773245"/>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Tuning and config.</a:t>
              </a:r>
            </a:p>
          </p:txBody>
        </p:sp>
        <p:sp>
          <p:nvSpPr>
            <p:cNvPr id="141" name="Rounded Rectangle 140">
              <a:extLst>
                <a:ext uri="{FF2B5EF4-FFF2-40B4-BE49-F238E27FC236}">
                  <a16:creationId xmlns:a16="http://schemas.microsoft.com/office/drawing/2014/main" id="{0C95A7E7-AA81-8C4B-BEA2-0CE0127C42F3}"/>
                </a:ext>
              </a:extLst>
            </p:cNvPr>
            <p:cNvSpPr/>
            <p:nvPr/>
          </p:nvSpPr>
          <p:spPr>
            <a:xfrm>
              <a:off x="1396655" y="1340055"/>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App/schema design</a:t>
              </a:r>
            </a:p>
          </p:txBody>
        </p:sp>
      </p:grpSp>
      <p:grpSp>
        <p:nvGrpSpPr>
          <p:cNvPr id="142" name="Group 141">
            <a:extLst>
              <a:ext uri="{FF2B5EF4-FFF2-40B4-BE49-F238E27FC236}">
                <a16:creationId xmlns:a16="http://schemas.microsoft.com/office/drawing/2014/main" id="{33813A2A-6B65-D24A-AEAC-A2848D71EA9F}"/>
              </a:ext>
            </a:extLst>
          </p:cNvPr>
          <p:cNvGrpSpPr/>
          <p:nvPr/>
        </p:nvGrpSpPr>
        <p:grpSpPr>
          <a:xfrm>
            <a:off x="10295659" y="1468644"/>
            <a:ext cx="2932083" cy="5185219"/>
            <a:chOff x="1396655" y="1340055"/>
            <a:chExt cx="2932083" cy="5185219"/>
          </a:xfrm>
        </p:grpSpPr>
        <p:sp>
          <p:nvSpPr>
            <p:cNvPr id="145" name="Rounded Rectangle 144">
              <a:extLst>
                <a:ext uri="{FF2B5EF4-FFF2-40B4-BE49-F238E27FC236}">
                  <a16:creationId xmlns:a16="http://schemas.microsoft.com/office/drawing/2014/main" id="{3481A7BC-8C1A-BA4F-A405-FF3C1BD811EB}"/>
                </a:ext>
              </a:extLst>
            </p:cNvPr>
            <p:cNvSpPr/>
            <p:nvPr/>
          </p:nvSpPr>
          <p:spPr>
            <a:xfrm>
              <a:off x="1402658" y="5629938"/>
              <a:ext cx="2926080" cy="365760"/>
            </a:xfrm>
            <a:prstGeom prst="roundRect">
              <a:avLst/>
            </a:pr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Physical hardware</a:t>
              </a:r>
            </a:p>
          </p:txBody>
        </p:sp>
        <p:sp>
          <p:nvSpPr>
            <p:cNvPr id="146" name="Rounded Rectangle 145">
              <a:extLst>
                <a:ext uri="{FF2B5EF4-FFF2-40B4-BE49-F238E27FC236}">
                  <a16:creationId xmlns:a16="http://schemas.microsoft.com/office/drawing/2014/main" id="{C45B3AD7-F6C6-C746-89CA-269426F2B0C1}"/>
                </a:ext>
              </a:extLst>
            </p:cNvPr>
            <p:cNvSpPr/>
            <p:nvPr/>
          </p:nvSpPr>
          <p:spPr>
            <a:xfrm>
              <a:off x="1402658" y="4740412"/>
              <a:ext cx="2926080" cy="365760"/>
            </a:xfrm>
            <a:prstGeom prst="roundRect">
              <a:avLst/>
            </a:pr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patches</a:t>
              </a:r>
            </a:p>
          </p:txBody>
        </p:sp>
        <p:sp>
          <p:nvSpPr>
            <p:cNvPr id="147" name="Rounded Rectangle 146">
              <a:extLst>
                <a:ext uri="{FF2B5EF4-FFF2-40B4-BE49-F238E27FC236}">
                  <a16:creationId xmlns:a16="http://schemas.microsoft.com/office/drawing/2014/main" id="{D52728C1-69B6-A443-8810-B8AA67DB82F3}"/>
                </a:ext>
              </a:extLst>
            </p:cNvPr>
            <p:cNvSpPr/>
            <p:nvPr/>
          </p:nvSpPr>
          <p:spPr>
            <a:xfrm>
              <a:off x="1402658" y="3885028"/>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spc="-32" dirty="0">
                  <a:latin typeface="Amazon Ember" panose="020B0603020204020204" pitchFamily="34" charset="0"/>
                  <a:ea typeface="Amazon Ember" panose="020B0603020204020204" pitchFamily="34" charset="0"/>
                  <a:cs typeface="Amazon Ember" panose="020B0603020204020204" pitchFamily="34" charset="0"/>
                </a:rPr>
                <a:t>DB software patches</a:t>
              </a:r>
            </a:p>
          </p:txBody>
        </p:sp>
        <p:sp>
          <p:nvSpPr>
            <p:cNvPr id="148" name="Rounded Rectangle 147">
              <a:extLst>
                <a:ext uri="{FF2B5EF4-FFF2-40B4-BE49-F238E27FC236}">
                  <a16:creationId xmlns:a16="http://schemas.microsoft.com/office/drawing/2014/main" id="{B2DB88C6-F1D2-254D-9202-1D47006584AB}"/>
                </a:ext>
              </a:extLst>
            </p:cNvPr>
            <p:cNvSpPr/>
            <p:nvPr/>
          </p:nvSpPr>
          <p:spPr>
            <a:xfrm>
              <a:off x="1402658" y="3462671"/>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Database backups</a:t>
              </a:r>
            </a:p>
          </p:txBody>
        </p:sp>
        <p:sp>
          <p:nvSpPr>
            <p:cNvPr id="149" name="Rounded Rectangle 148">
              <a:extLst>
                <a:ext uri="{FF2B5EF4-FFF2-40B4-BE49-F238E27FC236}">
                  <a16:creationId xmlns:a16="http://schemas.microsoft.com/office/drawing/2014/main" id="{63F35E05-FAAE-054A-A834-F99A0369D918}"/>
                </a:ext>
              </a:extLst>
            </p:cNvPr>
            <p:cNvSpPr/>
            <p:nvPr/>
          </p:nvSpPr>
          <p:spPr>
            <a:xfrm>
              <a:off x="1402658" y="2623943"/>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Scaling</a:t>
              </a:r>
            </a:p>
          </p:txBody>
        </p:sp>
        <p:sp>
          <p:nvSpPr>
            <p:cNvPr id="150" name="Rounded Rectangle 149">
              <a:extLst>
                <a:ext uri="{FF2B5EF4-FFF2-40B4-BE49-F238E27FC236}">
                  <a16:creationId xmlns:a16="http://schemas.microsoft.com/office/drawing/2014/main" id="{E6D62DA9-3812-B84B-AF4C-50735CA664D9}"/>
                </a:ext>
              </a:extLst>
            </p:cNvPr>
            <p:cNvSpPr/>
            <p:nvPr/>
          </p:nvSpPr>
          <p:spPr>
            <a:xfrm>
              <a:off x="1402658" y="3040317"/>
              <a:ext cx="2926080" cy="365760"/>
            </a:xfrm>
            <a:prstGeom prst="roundRect">
              <a:avLst/>
            </a:pr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High availability</a:t>
              </a:r>
            </a:p>
          </p:txBody>
        </p:sp>
        <p:sp>
          <p:nvSpPr>
            <p:cNvPr id="151" name="Rounded Rectangle 150">
              <a:extLst>
                <a:ext uri="{FF2B5EF4-FFF2-40B4-BE49-F238E27FC236}">
                  <a16:creationId xmlns:a16="http://schemas.microsoft.com/office/drawing/2014/main" id="{6A5570D7-1A39-234C-961D-A5C7F87856B5}"/>
                </a:ext>
              </a:extLst>
            </p:cNvPr>
            <p:cNvSpPr/>
            <p:nvPr/>
          </p:nvSpPr>
          <p:spPr>
            <a:xfrm>
              <a:off x="1402658" y="4312071"/>
              <a:ext cx="2926080" cy="365760"/>
            </a:xfrm>
            <a:prstGeom prst="roundRect">
              <a:avLst/>
            </a:pr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DB software installs</a:t>
              </a:r>
            </a:p>
          </p:txBody>
        </p:sp>
        <p:sp>
          <p:nvSpPr>
            <p:cNvPr id="152" name="Rounded Rectangle 151">
              <a:extLst>
                <a:ext uri="{FF2B5EF4-FFF2-40B4-BE49-F238E27FC236}">
                  <a16:creationId xmlns:a16="http://schemas.microsoft.com/office/drawing/2014/main" id="{EE10813D-19FE-3346-B030-D1B4D64BA418}"/>
                </a:ext>
              </a:extLst>
            </p:cNvPr>
            <p:cNvSpPr/>
            <p:nvPr/>
          </p:nvSpPr>
          <p:spPr>
            <a:xfrm>
              <a:off x="1402658" y="5184109"/>
              <a:ext cx="2926080" cy="365760"/>
            </a:xfrm>
            <a:prstGeom prst="roundRect">
              <a:avLst/>
            </a:pr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installation</a:t>
              </a:r>
            </a:p>
          </p:txBody>
        </p:sp>
        <p:sp>
          <p:nvSpPr>
            <p:cNvPr id="153" name="Rounded Rectangle 152">
              <a:extLst>
                <a:ext uri="{FF2B5EF4-FFF2-40B4-BE49-F238E27FC236}">
                  <a16:creationId xmlns:a16="http://schemas.microsoft.com/office/drawing/2014/main" id="{41306470-81E6-754C-A409-2AF87F246330}"/>
                </a:ext>
              </a:extLst>
            </p:cNvPr>
            <p:cNvSpPr/>
            <p:nvPr/>
          </p:nvSpPr>
          <p:spPr>
            <a:xfrm>
              <a:off x="1396655" y="2201586"/>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Monitoring</a:t>
              </a:r>
            </a:p>
          </p:txBody>
        </p:sp>
        <p:sp>
          <p:nvSpPr>
            <p:cNvPr id="154" name="TextBox 153">
              <a:extLst>
                <a:ext uri="{FF2B5EF4-FFF2-40B4-BE49-F238E27FC236}">
                  <a16:creationId xmlns:a16="http://schemas.microsoft.com/office/drawing/2014/main" id="{F9E309EE-31FE-734B-9135-F981D2BBFB0D}"/>
                </a:ext>
              </a:extLst>
            </p:cNvPr>
            <p:cNvSpPr txBox="1"/>
            <p:nvPr/>
          </p:nvSpPr>
          <p:spPr>
            <a:xfrm>
              <a:off x="1396655" y="6073099"/>
              <a:ext cx="2926080" cy="452175"/>
            </a:xfrm>
            <a:prstGeom prst="rect">
              <a:avLst/>
            </a:prstGeom>
            <a:noFill/>
          </p:spPr>
          <p:txBody>
            <a:bodyPr wrap="square" rtlCol="0">
              <a:spAutoFit/>
            </a:bodyPr>
            <a:lstStyle/>
            <a:p>
              <a:pPr algn="ct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Amazon RDS/Aurora</a:t>
              </a:r>
            </a:p>
          </p:txBody>
        </p:sp>
        <p:sp>
          <p:nvSpPr>
            <p:cNvPr id="155" name="Rounded Rectangle 154">
              <a:extLst>
                <a:ext uri="{FF2B5EF4-FFF2-40B4-BE49-F238E27FC236}">
                  <a16:creationId xmlns:a16="http://schemas.microsoft.com/office/drawing/2014/main" id="{31A17357-FDBA-9549-BD67-3F908E7EED5D}"/>
                </a:ext>
              </a:extLst>
            </p:cNvPr>
            <p:cNvSpPr/>
            <p:nvPr/>
          </p:nvSpPr>
          <p:spPr>
            <a:xfrm>
              <a:off x="1396655" y="1773245"/>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Tuning and config.</a:t>
              </a:r>
            </a:p>
          </p:txBody>
        </p:sp>
        <p:sp>
          <p:nvSpPr>
            <p:cNvPr id="156" name="Rounded Rectangle 155">
              <a:extLst>
                <a:ext uri="{FF2B5EF4-FFF2-40B4-BE49-F238E27FC236}">
                  <a16:creationId xmlns:a16="http://schemas.microsoft.com/office/drawing/2014/main" id="{8BD88B56-CD80-8145-9B2D-06ABB89DDEB1}"/>
                </a:ext>
              </a:extLst>
            </p:cNvPr>
            <p:cNvSpPr/>
            <p:nvPr/>
          </p:nvSpPr>
          <p:spPr>
            <a:xfrm>
              <a:off x="1396655" y="1340055"/>
              <a:ext cx="2926080" cy="365760"/>
            </a:xfrm>
            <a:prstGeom prst="round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App/schema design</a:t>
              </a:r>
            </a:p>
          </p:txBody>
        </p:sp>
      </p:grpSp>
      <p:grpSp>
        <p:nvGrpSpPr>
          <p:cNvPr id="11" name="Group 10">
            <a:extLst>
              <a:ext uri="{FF2B5EF4-FFF2-40B4-BE49-F238E27FC236}">
                <a16:creationId xmlns:a16="http://schemas.microsoft.com/office/drawing/2014/main" id="{BBA8B93F-1CC1-A743-B46F-01E2EE54005B}"/>
              </a:ext>
            </a:extLst>
          </p:cNvPr>
          <p:cNvGrpSpPr/>
          <p:nvPr/>
        </p:nvGrpSpPr>
        <p:grpSpPr>
          <a:xfrm>
            <a:off x="3258302" y="7033641"/>
            <a:ext cx="2475748" cy="452175"/>
            <a:chOff x="4115552" y="7635464"/>
            <a:chExt cx="2475748" cy="452175"/>
          </a:xfrm>
        </p:grpSpPr>
        <p:sp>
          <p:nvSpPr>
            <p:cNvPr id="10" name="Rounded Rectangle 9">
              <a:extLst>
                <a:ext uri="{FF2B5EF4-FFF2-40B4-BE49-F238E27FC236}">
                  <a16:creationId xmlns:a16="http://schemas.microsoft.com/office/drawing/2014/main" id="{0E91B2AE-732E-1541-9083-38B3442A89D2}"/>
                </a:ext>
              </a:extLst>
            </p:cNvPr>
            <p:cNvSpPr/>
            <p:nvPr/>
          </p:nvSpPr>
          <p:spPr>
            <a:xfrm>
              <a:off x="4115552" y="7677402"/>
              <a:ext cx="414365" cy="368300"/>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id="{6C114874-0AE5-734F-8449-095B04621E05}"/>
                </a:ext>
              </a:extLst>
            </p:cNvPr>
            <p:cNvSpPr txBox="1"/>
            <p:nvPr/>
          </p:nvSpPr>
          <p:spPr>
            <a:xfrm>
              <a:off x="4538634" y="7635464"/>
              <a:ext cx="2052666" cy="452175"/>
            </a:xfrm>
            <a:prstGeom prst="rect">
              <a:avLst/>
            </a:prstGeom>
            <a:noFill/>
          </p:spPr>
          <p:txBody>
            <a:bodyPr wrap="square" rtlCol="0">
              <a:spAutoFit/>
            </a:bodyPr>
            <a:lstStyle/>
            <a:p>
              <a:pP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You manage</a:t>
              </a:r>
            </a:p>
          </p:txBody>
        </p:sp>
      </p:grpSp>
      <p:grpSp>
        <p:nvGrpSpPr>
          <p:cNvPr id="158" name="Group 157">
            <a:extLst>
              <a:ext uri="{FF2B5EF4-FFF2-40B4-BE49-F238E27FC236}">
                <a16:creationId xmlns:a16="http://schemas.microsoft.com/office/drawing/2014/main" id="{7859A4B5-BC1E-0B42-B223-80041BD75D17}"/>
              </a:ext>
            </a:extLst>
          </p:cNvPr>
          <p:cNvGrpSpPr/>
          <p:nvPr/>
        </p:nvGrpSpPr>
        <p:grpSpPr>
          <a:xfrm>
            <a:off x="5742767" y="7033641"/>
            <a:ext cx="2475748" cy="452175"/>
            <a:chOff x="4115552" y="7635464"/>
            <a:chExt cx="2475748" cy="452175"/>
          </a:xfrm>
        </p:grpSpPr>
        <p:sp>
          <p:nvSpPr>
            <p:cNvPr id="159" name="Rounded Rectangle 158">
              <a:extLst>
                <a:ext uri="{FF2B5EF4-FFF2-40B4-BE49-F238E27FC236}">
                  <a16:creationId xmlns:a16="http://schemas.microsoft.com/office/drawing/2014/main" id="{573F87F4-6761-B14A-AEC7-BB6D4E15DD62}"/>
                </a:ext>
              </a:extLst>
            </p:cNvPr>
            <p:cNvSpPr/>
            <p:nvPr/>
          </p:nvSpPr>
          <p:spPr>
            <a:xfrm>
              <a:off x="4115552" y="7677402"/>
              <a:ext cx="414365" cy="368300"/>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0" name="TextBox 159">
              <a:extLst>
                <a:ext uri="{FF2B5EF4-FFF2-40B4-BE49-F238E27FC236}">
                  <a16:creationId xmlns:a16="http://schemas.microsoft.com/office/drawing/2014/main" id="{8094A12C-B94B-4E42-A6D7-D69BACFE4A25}"/>
                </a:ext>
              </a:extLst>
            </p:cNvPr>
            <p:cNvSpPr txBox="1"/>
            <p:nvPr/>
          </p:nvSpPr>
          <p:spPr>
            <a:xfrm>
              <a:off x="4538634" y="7635464"/>
              <a:ext cx="2052666" cy="452175"/>
            </a:xfrm>
            <a:prstGeom prst="rect">
              <a:avLst/>
            </a:prstGeom>
            <a:noFill/>
          </p:spPr>
          <p:txBody>
            <a:bodyPr wrap="square" rtlCol="0">
              <a:spAutoFit/>
            </a:bodyPr>
            <a:lstStyle/>
            <a:p>
              <a:pP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AWS manages</a:t>
              </a:r>
            </a:p>
          </p:txBody>
        </p:sp>
      </p:grpSp>
      <p:grpSp>
        <p:nvGrpSpPr>
          <p:cNvPr id="161" name="Group 160">
            <a:extLst>
              <a:ext uri="{FF2B5EF4-FFF2-40B4-BE49-F238E27FC236}">
                <a16:creationId xmlns:a16="http://schemas.microsoft.com/office/drawing/2014/main" id="{DD1EC2E3-17DD-2C4A-AFBC-7BA2B0006D66}"/>
              </a:ext>
            </a:extLst>
          </p:cNvPr>
          <p:cNvGrpSpPr/>
          <p:nvPr/>
        </p:nvGrpSpPr>
        <p:grpSpPr>
          <a:xfrm>
            <a:off x="8650314" y="7033641"/>
            <a:ext cx="3349162" cy="452175"/>
            <a:chOff x="4115552" y="7635464"/>
            <a:chExt cx="3349162" cy="452175"/>
          </a:xfrm>
        </p:grpSpPr>
        <p:sp>
          <p:nvSpPr>
            <p:cNvPr id="162" name="Rounded Rectangle 161">
              <a:extLst>
                <a:ext uri="{FF2B5EF4-FFF2-40B4-BE49-F238E27FC236}">
                  <a16:creationId xmlns:a16="http://schemas.microsoft.com/office/drawing/2014/main" id="{D89C9269-0F79-D647-8589-56F4B8B94D9A}"/>
                </a:ext>
              </a:extLst>
            </p:cNvPr>
            <p:cNvSpPr/>
            <p:nvPr/>
          </p:nvSpPr>
          <p:spPr>
            <a:xfrm>
              <a:off x="4115552" y="7677402"/>
              <a:ext cx="414365" cy="368300"/>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3" name="TextBox 162">
              <a:extLst>
                <a:ext uri="{FF2B5EF4-FFF2-40B4-BE49-F238E27FC236}">
                  <a16:creationId xmlns:a16="http://schemas.microsoft.com/office/drawing/2014/main" id="{8A10B43B-6E5C-8F4C-B449-8F8E0AC824B5}"/>
                </a:ext>
              </a:extLst>
            </p:cNvPr>
            <p:cNvSpPr txBox="1"/>
            <p:nvPr/>
          </p:nvSpPr>
          <p:spPr>
            <a:xfrm>
              <a:off x="4538634" y="7635464"/>
              <a:ext cx="2926080" cy="452175"/>
            </a:xfrm>
            <a:prstGeom prst="rect">
              <a:avLst/>
            </a:prstGeom>
            <a:noFill/>
          </p:spPr>
          <p:txBody>
            <a:bodyPr wrap="square" rtlCol="0">
              <a:spAutoFit/>
            </a:bodyPr>
            <a:lstStyle/>
            <a:p>
              <a:pP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Shared responsibility</a:t>
              </a:r>
            </a:p>
          </p:txBody>
        </p:sp>
      </p:grpSp>
      <p:sp>
        <p:nvSpPr>
          <p:cNvPr id="12" name="Triangle 11">
            <a:extLst>
              <a:ext uri="{FF2B5EF4-FFF2-40B4-BE49-F238E27FC236}">
                <a16:creationId xmlns:a16="http://schemas.microsoft.com/office/drawing/2014/main" id="{534109E8-6E31-F242-8D62-13B35AF58B6F}"/>
              </a:ext>
            </a:extLst>
          </p:cNvPr>
          <p:cNvSpPr/>
          <p:nvPr/>
        </p:nvSpPr>
        <p:spPr>
          <a:xfrm rot="5400000">
            <a:off x="4514847" y="3923387"/>
            <a:ext cx="1188258" cy="91198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4" name="Triangle 163">
            <a:extLst>
              <a:ext uri="{FF2B5EF4-FFF2-40B4-BE49-F238E27FC236}">
                <a16:creationId xmlns:a16="http://schemas.microsoft.com/office/drawing/2014/main" id="{8192FAD0-E71C-ED49-A272-4439E28983CA}"/>
              </a:ext>
            </a:extLst>
          </p:cNvPr>
          <p:cNvSpPr/>
          <p:nvPr/>
        </p:nvSpPr>
        <p:spPr>
          <a:xfrm rot="5400000">
            <a:off x="8947323" y="3923387"/>
            <a:ext cx="1188258" cy="91198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1A14F943-D839-8444-8E4E-2D003CB02017}"/>
              </a:ext>
            </a:extLst>
          </p:cNvPr>
          <p:cNvCxnSpPr/>
          <p:nvPr/>
        </p:nvCxnSpPr>
        <p:spPr>
          <a:xfrm>
            <a:off x="1150144" y="6879433"/>
            <a:ext cx="1236583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16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2C47-503D-6540-8C8E-F0EAEB0EF93B}"/>
              </a:ext>
            </a:extLst>
          </p:cNvPr>
          <p:cNvSpPr>
            <a:spLocks noGrp="1"/>
          </p:cNvSpPr>
          <p:nvPr>
            <p:ph type="title"/>
          </p:nvPr>
        </p:nvSpPr>
        <p:spPr/>
        <p:txBody>
          <a:bodyPr/>
          <a:lstStyle/>
          <a:p>
            <a:r>
              <a:rPr lang="en-US" dirty="0"/>
              <a:t>Configuration management</a:t>
            </a:r>
          </a:p>
        </p:txBody>
      </p:sp>
      <p:grpSp>
        <p:nvGrpSpPr>
          <p:cNvPr id="3" name="Group 2">
            <a:extLst>
              <a:ext uri="{FF2B5EF4-FFF2-40B4-BE49-F238E27FC236}">
                <a16:creationId xmlns:a16="http://schemas.microsoft.com/office/drawing/2014/main" id="{5F33FFC9-1007-3849-AD7F-A028D6060D16}"/>
              </a:ext>
            </a:extLst>
          </p:cNvPr>
          <p:cNvGrpSpPr/>
          <p:nvPr/>
        </p:nvGrpSpPr>
        <p:grpSpPr>
          <a:xfrm>
            <a:off x="538863" y="1751362"/>
            <a:ext cx="2932083" cy="5187887"/>
            <a:chOff x="1396655" y="1340055"/>
            <a:chExt cx="2932083" cy="5187887"/>
          </a:xfrm>
        </p:grpSpPr>
        <p:sp>
          <p:nvSpPr>
            <p:cNvPr id="6" name="Rounded Rectangle 5">
              <a:extLst>
                <a:ext uri="{FF2B5EF4-FFF2-40B4-BE49-F238E27FC236}">
                  <a16:creationId xmlns:a16="http://schemas.microsoft.com/office/drawing/2014/main" id="{2929202A-FDCD-D543-8A85-2C0153D1AAAA}"/>
                </a:ext>
              </a:extLst>
            </p:cNvPr>
            <p:cNvSpPr/>
            <p:nvPr/>
          </p:nvSpPr>
          <p:spPr>
            <a:xfrm>
              <a:off x="1402658" y="5629938"/>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Physical hardware</a:t>
              </a:r>
            </a:p>
          </p:txBody>
        </p:sp>
        <p:sp>
          <p:nvSpPr>
            <p:cNvPr id="7" name="Rounded Rectangle 6">
              <a:extLst>
                <a:ext uri="{FF2B5EF4-FFF2-40B4-BE49-F238E27FC236}">
                  <a16:creationId xmlns:a16="http://schemas.microsoft.com/office/drawing/2014/main" id="{0996F1BA-E371-034E-9DEA-ECF9149FC60A}"/>
                </a:ext>
              </a:extLst>
            </p:cNvPr>
            <p:cNvSpPr/>
            <p:nvPr/>
          </p:nvSpPr>
          <p:spPr>
            <a:xfrm>
              <a:off x="1402658" y="4740412"/>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patches</a:t>
              </a:r>
            </a:p>
          </p:txBody>
        </p:sp>
        <p:sp>
          <p:nvSpPr>
            <p:cNvPr id="8" name="Rounded Rectangle 7">
              <a:extLst>
                <a:ext uri="{FF2B5EF4-FFF2-40B4-BE49-F238E27FC236}">
                  <a16:creationId xmlns:a16="http://schemas.microsoft.com/office/drawing/2014/main" id="{02065060-F473-9A4A-9C62-9A3EC7E836D0}"/>
                </a:ext>
              </a:extLst>
            </p:cNvPr>
            <p:cNvSpPr/>
            <p:nvPr/>
          </p:nvSpPr>
          <p:spPr>
            <a:xfrm>
              <a:off x="1402658" y="3885028"/>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spc="-32" dirty="0">
                  <a:latin typeface="Amazon Ember" panose="020B0603020204020204" pitchFamily="34" charset="0"/>
                  <a:ea typeface="Amazon Ember" panose="020B0603020204020204" pitchFamily="34" charset="0"/>
                  <a:cs typeface="Amazon Ember" panose="020B0603020204020204" pitchFamily="34" charset="0"/>
                </a:rPr>
                <a:t>DB software patches</a:t>
              </a:r>
            </a:p>
          </p:txBody>
        </p:sp>
        <p:sp>
          <p:nvSpPr>
            <p:cNvPr id="9" name="Rounded Rectangle 8">
              <a:extLst>
                <a:ext uri="{FF2B5EF4-FFF2-40B4-BE49-F238E27FC236}">
                  <a16:creationId xmlns:a16="http://schemas.microsoft.com/office/drawing/2014/main" id="{693AE8C5-A9BE-3643-B44A-F61C69B2A98C}"/>
                </a:ext>
              </a:extLst>
            </p:cNvPr>
            <p:cNvSpPr/>
            <p:nvPr/>
          </p:nvSpPr>
          <p:spPr>
            <a:xfrm>
              <a:off x="1402658" y="3462671"/>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Database backups</a:t>
              </a:r>
            </a:p>
          </p:txBody>
        </p:sp>
        <p:sp>
          <p:nvSpPr>
            <p:cNvPr id="10" name="Rounded Rectangle 9">
              <a:extLst>
                <a:ext uri="{FF2B5EF4-FFF2-40B4-BE49-F238E27FC236}">
                  <a16:creationId xmlns:a16="http://schemas.microsoft.com/office/drawing/2014/main" id="{29E10E0C-76EE-2F4D-AB7C-5D06C01B8FEC}"/>
                </a:ext>
              </a:extLst>
            </p:cNvPr>
            <p:cNvSpPr/>
            <p:nvPr/>
          </p:nvSpPr>
          <p:spPr>
            <a:xfrm>
              <a:off x="1402658" y="2623943"/>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Scaling</a:t>
              </a:r>
            </a:p>
          </p:txBody>
        </p:sp>
        <p:sp>
          <p:nvSpPr>
            <p:cNvPr id="11" name="Rounded Rectangle 10">
              <a:extLst>
                <a:ext uri="{FF2B5EF4-FFF2-40B4-BE49-F238E27FC236}">
                  <a16:creationId xmlns:a16="http://schemas.microsoft.com/office/drawing/2014/main" id="{2E9A2859-8219-7D41-B63B-CF01F915C7D1}"/>
                </a:ext>
              </a:extLst>
            </p:cNvPr>
            <p:cNvSpPr/>
            <p:nvPr/>
          </p:nvSpPr>
          <p:spPr>
            <a:xfrm>
              <a:off x="1402658" y="3040317"/>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High availability</a:t>
              </a:r>
            </a:p>
          </p:txBody>
        </p:sp>
        <p:sp>
          <p:nvSpPr>
            <p:cNvPr id="12" name="Rounded Rectangle 11">
              <a:extLst>
                <a:ext uri="{FF2B5EF4-FFF2-40B4-BE49-F238E27FC236}">
                  <a16:creationId xmlns:a16="http://schemas.microsoft.com/office/drawing/2014/main" id="{698A7D79-1D95-9547-9BBF-E38914551CC5}"/>
                </a:ext>
              </a:extLst>
            </p:cNvPr>
            <p:cNvSpPr/>
            <p:nvPr/>
          </p:nvSpPr>
          <p:spPr>
            <a:xfrm>
              <a:off x="1402658" y="4312071"/>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DB software installs</a:t>
              </a:r>
            </a:p>
          </p:txBody>
        </p:sp>
        <p:sp>
          <p:nvSpPr>
            <p:cNvPr id="13" name="Rounded Rectangle 12">
              <a:extLst>
                <a:ext uri="{FF2B5EF4-FFF2-40B4-BE49-F238E27FC236}">
                  <a16:creationId xmlns:a16="http://schemas.microsoft.com/office/drawing/2014/main" id="{0A3A59B0-3346-774E-8B5D-DAEB32B51269}"/>
                </a:ext>
              </a:extLst>
            </p:cNvPr>
            <p:cNvSpPr/>
            <p:nvPr/>
          </p:nvSpPr>
          <p:spPr>
            <a:xfrm>
              <a:off x="1402658" y="5184109"/>
              <a:ext cx="2926080" cy="365760"/>
            </a:xfrm>
            <a:prstGeom prst="roundRect">
              <a:avLst/>
            </a:prstGeom>
            <a:solidFill>
              <a:schemeClr val="accent5">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OS installation</a:t>
              </a:r>
            </a:p>
          </p:txBody>
        </p:sp>
        <p:sp>
          <p:nvSpPr>
            <p:cNvPr id="14" name="Rounded Rectangle 13">
              <a:extLst>
                <a:ext uri="{FF2B5EF4-FFF2-40B4-BE49-F238E27FC236}">
                  <a16:creationId xmlns:a16="http://schemas.microsoft.com/office/drawing/2014/main" id="{DD278A19-BA02-8A45-83DA-56FBF3F8613C}"/>
                </a:ext>
              </a:extLst>
            </p:cNvPr>
            <p:cNvSpPr/>
            <p:nvPr/>
          </p:nvSpPr>
          <p:spPr>
            <a:xfrm>
              <a:off x="1396655" y="2201586"/>
              <a:ext cx="2926080" cy="365760"/>
            </a:xfrm>
            <a:prstGeom prst="roundRect">
              <a:avLst/>
            </a:prstGeom>
            <a:solidFill>
              <a:schemeClr val="tx1">
                <a:lumMod val="50000"/>
                <a:lumOff val="50000"/>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Monitoring</a:t>
              </a:r>
            </a:p>
          </p:txBody>
        </p:sp>
        <p:sp>
          <p:nvSpPr>
            <p:cNvPr id="15" name="TextBox 14">
              <a:extLst>
                <a:ext uri="{FF2B5EF4-FFF2-40B4-BE49-F238E27FC236}">
                  <a16:creationId xmlns:a16="http://schemas.microsoft.com/office/drawing/2014/main" id="{97FAECF5-D610-384B-96C8-B851BF2A0049}"/>
                </a:ext>
              </a:extLst>
            </p:cNvPr>
            <p:cNvSpPr txBox="1"/>
            <p:nvPr/>
          </p:nvSpPr>
          <p:spPr>
            <a:xfrm>
              <a:off x="1396655" y="6075767"/>
              <a:ext cx="2926080" cy="452175"/>
            </a:xfrm>
            <a:prstGeom prst="rect">
              <a:avLst/>
            </a:prstGeom>
            <a:noFill/>
          </p:spPr>
          <p:txBody>
            <a:bodyPr wrap="square" rtlCol="0">
              <a:spAutoFit/>
            </a:bodyPr>
            <a:lstStyle/>
            <a:p>
              <a:pPr algn="ctr">
                <a:lnSpc>
                  <a:spcPct val="120000"/>
                </a:lnSpc>
              </a:pPr>
              <a:r>
                <a:rPr lang="en-US" sz="2080" dirty="0">
                  <a:latin typeface="Amazon Ember" panose="020B0603020204020204" pitchFamily="34" charset="0"/>
                  <a:ea typeface="Amazon Ember" panose="020B0603020204020204" pitchFamily="34" charset="0"/>
                  <a:cs typeface="Amazon Ember" panose="020B0603020204020204" pitchFamily="34" charset="0"/>
                </a:rPr>
                <a:t>Amazon RDS/Aurora</a:t>
              </a:r>
            </a:p>
          </p:txBody>
        </p:sp>
        <p:sp>
          <p:nvSpPr>
            <p:cNvPr id="16" name="Rounded Rectangle 15">
              <a:extLst>
                <a:ext uri="{FF2B5EF4-FFF2-40B4-BE49-F238E27FC236}">
                  <a16:creationId xmlns:a16="http://schemas.microsoft.com/office/drawing/2014/main" id="{25D8EF9D-A996-1740-A454-65621322FC15}"/>
                </a:ext>
              </a:extLst>
            </p:cNvPr>
            <p:cNvSpPr/>
            <p:nvPr/>
          </p:nvSpPr>
          <p:spPr>
            <a:xfrm>
              <a:off x="1396655" y="1773245"/>
              <a:ext cx="2926080" cy="365760"/>
            </a:xfrm>
            <a:prstGeom prst="roundRect">
              <a:avLst/>
            </a:prstGeom>
            <a:solidFill>
              <a:schemeClr val="tx1">
                <a:lumMod val="50000"/>
                <a:lumOff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Tuning and config.</a:t>
              </a:r>
            </a:p>
          </p:txBody>
        </p:sp>
        <p:sp>
          <p:nvSpPr>
            <p:cNvPr id="17" name="Rounded Rectangle 16">
              <a:extLst>
                <a:ext uri="{FF2B5EF4-FFF2-40B4-BE49-F238E27FC236}">
                  <a16:creationId xmlns:a16="http://schemas.microsoft.com/office/drawing/2014/main" id="{29BB276B-E0C0-624B-9155-1A9B05AB2D19}"/>
                </a:ext>
              </a:extLst>
            </p:cNvPr>
            <p:cNvSpPr/>
            <p:nvPr/>
          </p:nvSpPr>
          <p:spPr>
            <a:xfrm>
              <a:off x="1396655" y="1340055"/>
              <a:ext cx="2926080" cy="365760"/>
            </a:xfrm>
            <a:prstGeom prst="roundRect">
              <a:avLst/>
            </a:prstGeom>
            <a:solidFill>
              <a:schemeClr val="accent3">
                <a:alpha val="5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App/schema design</a:t>
              </a:r>
            </a:p>
          </p:txBody>
        </p:sp>
      </p:grpSp>
      <p:cxnSp>
        <p:nvCxnSpPr>
          <p:cNvPr id="19" name="Elbow Connector 18">
            <a:extLst>
              <a:ext uri="{FF2B5EF4-FFF2-40B4-BE49-F238E27FC236}">
                <a16:creationId xmlns:a16="http://schemas.microsoft.com/office/drawing/2014/main" id="{A3D01258-29E0-1E47-A836-75BB39A7AF97}"/>
              </a:ext>
            </a:extLst>
          </p:cNvPr>
          <p:cNvCxnSpPr>
            <a:stCxn id="16" idx="3"/>
          </p:cNvCxnSpPr>
          <p:nvPr/>
        </p:nvCxnSpPr>
        <p:spPr>
          <a:xfrm flipV="1">
            <a:off x="3464943" y="1934242"/>
            <a:ext cx="2211957" cy="433190"/>
          </a:xfrm>
          <a:prstGeom prst="bentConnector3">
            <a:avLst/>
          </a:prstGeom>
          <a:ln w="38100">
            <a:solidFill>
              <a:schemeClr val="accent1"/>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7D64C18-5671-974A-87DF-93F5B194D5E4}"/>
              </a:ext>
            </a:extLst>
          </p:cNvPr>
          <p:cNvSpPr txBox="1"/>
          <p:nvPr/>
        </p:nvSpPr>
        <p:spPr>
          <a:xfrm>
            <a:off x="5829300" y="1739723"/>
            <a:ext cx="8001000" cy="4585871"/>
          </a:xfrm>
          <a:prstGeom prst="rect">
            <a:avLst/>
          </a:prstGeom>
          <a:noFill/>
        </p:spPr>
        <p:txBody>
          <a:bodyPr wrap="square" rtlCol="0">
            <a:spAutoFit/>
          </a:bodyPr>
          <a:lstStyle/>
          <a:p>
            <a:pPr algn="l"/>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AWS provides: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Centralized parameter configuration using </a:t>
            </a:r>
            <a:r>
              <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Parameter Groups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Default parameter groups with configurations tuned for Amazon Aurora, suitable for most workloads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Automatically sized parameters based on DB instance class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Workflows to apply parameter changes</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Coordination, including deferral to maintenance window</a:t>
            </a:r>
          </a:p>
          <a:p>
            <a:pPr marL="342900" indent="-342900" algn="l">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Audit of configuration changes</a:t>
            </a:r>
          </a:p>
          <a:p>
            <a:endPar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r>
              <a:rPr lang="en-US" sz="24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You are responsible for:</a:t>
            </a:r>
          </a:p>
          <a:p>
            <a:pPr marL="342900" indent="-342900">
              <a:buFont typeface="Arial" panose="020B0604020202020204" pitchFamily="34" charset="0"/>
              <a:buChar char="•"/>
            </a:pPr>
            <a:r>
              <a:rPr lang="en-US" sz="2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Tuning and customizing parameters, measuring and monitoring their impact</a:t>
            </a:r>
            <a:endParaRPr lang="en-US" sz="22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76195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C518-04AA-5D48-979D-B8D0867FB785}"/>
              </a:ext>
            </a:extLst>
          </p:cNvPr>
          <p:cNvSpPr>
            <a:spLocks noGrp="1"/>
          </p:cNvSpPr>
          <p:nvPr>
            <p:ph type="title"/>
          </p:nvPr>
        </p:nvSpPr>
        <p:spPr/>
        <p:txBody>
          <a:bodyPr/>
          <a:lstStyle/>
          <a:p>
            <a:r>
              <a:rPr lang="en-US" dirty="0"/>
              <a:t>Working with parameter groups</a:t>
            </a:r>
          </a:p>
        </p:txBody>
      </p:sp>
      <p:sp>
        <p:nvSpPr>
          <p:cNvPr id="3" name="Text Placeholder 2">
            <a:extLst>
              <a:ext uri="{FF2B5EF4-FFF2-40B4-BE49-F238E27FC236}">
                <a16:creationId xmlns:a16="http://schemas.microsoft.com/office/drawing/2014/main" id="{D8340DC5-0F04-B847-B14F-DC4EEDA3CE47}"/>
              </a:ext>
            </a:extLst>
          </p:cNvPr>
          <p:cNvSpPr>
            <a:spLocks noGrp="1"/>
          </p:cNvSpPr>
          <p:nvPr>
            <p:ph type="body" sz="quarter" idx="10"/>
          </p:nvPr>
        </p:nvSpPr>
        <p:spPr/>
        <p:txBody>
          <a:bodyPr/>
          <a:lstStyle/>
          <a:p>
            <a:r>
              <a:rPr lang="en-US" b="1" dirty="0">
                <a:solidFill>
                  <a:schemeClr val="accent6"/>
                </a:solidFill>
              </a:rPr>
              <a:t>From MySQL CE…</a:t>
            </a:r>
          </a:p>
          <a:p>
            <a:pPr marL="457200" indent="-457200">
              <a:buFont typeface="Arial" panose="020B0604020202020204" pitchFamily="34" charset="0"/>
              <a:buChar char="•"/>
            </a:pPr>
            <a:r>
              <a:rPr lang="en-US" sz="2400" dirty="0"/>
              <a:t>File based configuration using </a:t>
            </a:r>
            <a:r>
              <a:rPr lang="en-US" sz="2400" b="1" dirty="0" err="1">
                <a:solidFill>
                  <a:schemeClr val="tx1">
                    <a:lumMod val="50000"/>
                    <a:lumOff val="50000"/>
                  </a:schemeClr>
                </a:solidFill>
                <a:latin typeface="Monaco" pitchFamily="2" charset="77"/>
              </a:rPr>
              <a:t>my.cnf</a:t>
            </a:r>
            <a:endParaRPr lang="en-US" sz="2400" b="1" dirty="0">
              <a:solidFill>
                <a:schemeClr val="tx1">
                  <a:lumMod val="50000"/>
                  <a:lumOff val="50000"/>
                </a:schemeClr>
              </a:solidFill>
              <a:latin typeface="Monaco" pitchFamily="2" charset="77"/>
            </a:endParaRPr>
          </a:p>
          <a:p>
            <a:pPr marL="457200" indent="-457200">
              <a:buFont typeface="Arial" panose="020B0604020202020204" pitchFamily="34" charset="0"/>
              <a:buChar char="•"/>
            </a:pPr>
            <a:r>
              <a:rPr lang="en-US" sz="2400" dirty="0">
                <a:latin typeface="+mn-lt"/>
              </a:rPr>
              <a:t>Dynamic configuration using</a:t>
            </a:r>
            <a:br>
              <a:rPr lang="en-US" sz="2400" dirty="0">
                <a:latin typeface="+mn-lt"/>
              </a:rPr>
            </a:br>
            <a:r>
              <a:rPr lang="en-US" sz="2400" b="1" dirty="0">
                <a:solidFill>
                  <a:schemeClr val="tx1">
                    <a:lumMod val="50000"/>
                    <a:lumOff val="50000"/>
                  </a:schemeClr>
                </a:solidFill>
                <a:latin typeface="Monaco" pitchFamily="2" charset="77"/>
              </a:rPr>
              <a:t>SET [GLOBAL] variable = expr;</a:t>
            </a:r>
          </a:p>
          <a:p>
            <a:pPr marL="457200" indent="-457200">
              <a:buFont typeface="Arial" panose="020B0604020202020204" pitchFamily="34" charset="0"/>
              <a:buChar char="•"/>
            </a:pPr>
            <a:r>
              <a:rPr lang="en-US" sz="2400" dirty="0">
                <a:latin typeface="+mn-lt"/>
              </a:rPr>
              <a:t>Lack of built-in centralized auditing of parameter changes</a:t>
            </a:r>
          </a:p>
          <a:p>
            <a:pPr marL="457200" indent="-457200">
              <a:buFont typeface="Arial" panose="020B0604020202020204" pitchFamily="34" charset="0"/>
              <a:buChar char="•"/>
            </a:pPr>
            <a:r>
              <a:rPr lang="en-US" sz="2400" dirty="0">
                <a:latin typeface="+mn-lt"/>
              </a:rPr>
              <a:t>Legacy questionable default values</a:t>
            </a:r>
          </a:p>
          <a:p>
            <a:pPr marL="457200" indent="-457200">
              <a:buFont typeface="Arial" panose="020B0604020202020204" pitchFamily="34" charset="0"/>
              <a:buChar char="•"/>
            </a:pPr>
            <a:r>
              <a:rPr lang="en-US" sz="2400" dirty="0">
                <a:latin typeface="+mn-lt"/>
              </a:rPr>
              <a:t>Exposed to legacy inherited configurations through upgrades</a:t>
            </a:r>
          </a:p>
          <a:p>
            <a:endParaRPr lang="en-US" dirty="0"/>
          </a:p>
        </p:txBody>
      </p:sp>
      <p:sp>
        <p:nvSpPr>
          <p:cNvPr id="4" name="Text Placeholder 3">
            <a:extLst>
              <a:ext uri="{FF2B5EF4-FFF2-40B4-BE49-F238E27FC236}">
                <a16:creationId xmlns:a16="http://schemas.microsoft.com/office/drawing/2014/main" id="{D5A58E28-E312-9043-B924-3EC06F014AB9}"/>
              </a:ext>
            </a:extLst>
          </p:cNvPr>
          <p:cNvSpPr>
            <a:spLocks noGrp="1"/>
          </p:cNvSpPr>
          <p:nvPr>
            <p:ph type="body" sz="quarter" idx="11"/>
          </p:nvPr>
        </p:nvSpPr>
        <p:spPr/>
        <p:txBody>
          <a:bodyPr/>
          <a:lstStyle/>
          <a:p>
            <a:r>
              <a:rPr lang="en-US" b="1" dirty="0">
                <a:solidFill>
                  <a:schemeClr val="accent5"/>
                </a:solidFill>
              </a:rPr>
              <a:t>…to RDS/Aurora parameter groups</a:t>
            </a:r>
          </a:p>
          <a:p>
            <a:pPr marL="457200" indent="-457200">
              <a:buFont typeface="Arial" panose="020B0604020202020204" pitchFamily="34" charset="0"/>
              <a:buChar char="•"/>
            </a:pPr>
            <a:r>
              <a:rPr lang="en-US" sz="2400" dirty="0"/>
              <a:t>Centralized management of DB engine parameters</a:t>
            </a:r>
          </a:p>
          <a:p>
            <a:pPr marL="457200" indent="-457200">
              <a:buFont typeface="Arial" panose="020B0604020202020204" pitchFamily="34" charset="0"/>
              <a:buChar char="•"/>
            </a:pPr>
            <a:r>
              <a:rPr lang="en-US" sz="2400" dirty="0"/>
              <a:t>A parameter group is a reusable resource, contains parameters</a:t>
            </a:r>
          </a:p>
          <a:p>
            <a:pPr marL="457200" indent="-457200">
              <a:buFont typeface="Arial" panose="020B0604020202020204" pitchFamily="34" charset="0"/>
              <a:buChar char="•"/>
            </a:pPr>
            <a:r>
              <a:rPr lang="en-US" sz="2400" dirty="0"/>
              <a:t>Parameter group is major version specific (5.6 vs 5.7 compatible)</a:t>
            </a:r>
          </a:p>
          <a:p>
            <a:pPr marL="457200" indent="-457200">
              <a:buFont typeface="Arial" panose="020B0604020202020204" pitchFamily="34" charset="0"/>
              <a:buChar char="•"/>
            </a:pPr>
            <a:r>
              <a:rPr lang="en-US" sz="2400" dirty="0"/>
              <a:t>Auditability of configuration</a:t>
            </a:r>
          </a:p>
          <a:p>
            <a:pPr marL="457200" indent="-457200">
              <a:buFont typeface="Arial" panose="020B0604020202020204" pitchFamily="34" charset="0"/>
              <a:buChar char="•"/>
            </a:pPr>
            <a:r>
              <a:rPr lang="en-US" sz="2400" dirty="0"/>
              <a:t>Aurora tuned defaults apply to most use cases</a:t>
            </a:r>
          </a:p>
          <a:p>
            <a:pPr marL="457200" indent="-457200">
              <a:buFont typeface="Arial" panose="020B0604020202020204" pitchFamily="34" charset="0"/>
              <a:buChar char="•"/>
            </a:pPr>
            <a:r>
              <a:rPr lang="en-US" sz="2400" dirty="0"/>
              <a:t>Ability to create custom parameter groups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600" dirty="0"/>
          </a:p>
        </p:txBody>
      </p:sp>
    </p:spTree>
    <p:extLst>
      <p:ext uri="{BB962C8B-B14F-4D97-AF65-F5344CB8AC3E}">
        <p14:creationId xmlns:p14="http://schemas.microsoft.com/office/powerpoint/2010/main" val="1153543568"/>
      </p:ext>
    </p:extLst>
  </p:cSld>
  <p:clrMapOvr>
    <a:masterClrMapping/>
  </p:clrMapOvr>
</p:sld>
</file>

<file path=ppt/theme/theme1.xml><?xml version="1.0" encoding="utf-8"?>
<a:theme xmlns:a="http://schemas.openxmlformats.org/drawingml/2006/main" name="DeckTemplate-AWS">
  <a:themeElements>
    <a:clrScheme name="Custom 13">
      <a:dk1>
        <a:srgbClr val="000000"/>
      </a:dk1>
      <a:lt1>
        <a:srgbClr val="FFFFFF"/>
      </a:lt1>
      <a:dk2>
        <a:srgbClr val="232F3E"/>
      </a:dk2>
      <a:lt2>
        <a:srgbClr val="F2F3F3"/>
      </a:lt2>
      <a:accent1>
        <a:srgbClr val="FF9900"/>
      </a:accent1>
      <a:accent2>
        <a:srgbClr val="00A1C9"/>
      </a:accent2>
      <a:accent3>
        <a:srgbClr val="007DBC"/>
      </a:accent3>
      <a:accent4>
        <a:srgbClr val="69AF34"/>
      </a:accent4>
      <a:accent5>
        <a:srgbClr val="1E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solidFill>
              <a:schemeClr val="tx2"/>
            </a:solidFill>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Re:Invent 2018">
    <a:dk1>
      <a:srgbClr val="000000"/>
    </a:dk1>
    <a:lt1>
      <a:srgbClr val="FFFFFF"/>
    </a:lt1>
    <a:dk2>
      <a:srgbClr val="282828"/>
    </a:dk2>
    <a:lt2>
      <a:srgbClr val="D232AA"/>
    </a:lt2>
    <a:accent1>
      <a:srgbClr val="D232AA"/>
    </a:accent1>
    <a:accent2>
      <a:srgbClr val="000AFF"/>
    </a:accent2>
    <a:accent3>
      <a:srgbClr val="8C28FF"/>
    </a:accent3>
    <a:accent4>
      <a:srgbClr val="FF2850"/>
    </a:accent4>
    <a:accent5>
      <a:srgbClr val="FF9900"/>
    </a:accent5>
    <a:accent6>
      <a:srgbClr val="50AA4B"/>
    </a:accent6>
    <a:hlink>
      <a:srgbClr val="2D93AA"/>
    </a:hlink>
    <a:folHlink>
      <a:srgbClr val="2D64AA"/>
    </a:folHlink>
  </a:clrScheme>
  <a:fontScheme name="Re:Invent 2018">
    <a:majorFont>
      <a:latin typeface="Amazon Ember Light"/>
      <a:ea typeface=""/>
      <a:cs typeface=""/>
    </a:majorFont>
    <a:minorFont>
      <a:latin typeface="Amazon Ember"/>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32109</TotalTime>
  <Words>3335</Words>
  <Application>Microsoft Office PowerPoint</Application>
  <PresentationFormat>Custom</PresentationFormat>
  <Paragraphs>692</Paragraphs>
  <Slides>37</Slides>
  <Notes>31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Amazon Ember</vt:lpstr>
      <vt:lpstr>Amazon Ember Light</vt:lpstr>
      <vt:lpstr>Amazon Ember Regular</vt:lpstr>
      <vt:lpstr>Arial</vt:lpstr>
      <vt:lpstr>Monaco</vt:lpstr>
      <vt:lpstr>DeckTemplate-AWS</vt:lpstr>
      <vt:lpstr>PowerPoint Presentation</vt:lpstr>
      <vt:lpstr>PowerPoint Presentation</vt:lpstr>
      <vt:lpstr>PowerPoint Presentation</vt:lpstr>
      <vt:lpstr>PowerPoint Presentation</vt:lpstr>
      <vt:lpstr>[Example] Table of contents</vt:lpstr>
      <vt:lpstr>Management and Monitoring</vt:lpstr>
      <vt:lpstr>Amazon RDS/Amazon Aurora managed service at a glance</vt:lpstr>
      <vt:lpstr>Configuration management</vt:lpstr>
      <vt:lpstr>Working with parameter groups</vt:lpstr>
      <vt:lpstr>Managing parameters using parameter groups</vt:lpstr>
      <vt:lpstr>Parameters in Aurora vs. traditional MySQL</vt:lpstr>
      <vt:lpstr>Monitoring capabilities</vt:lpstr>
      <vt:lpstr>Monitoring capabilities at a glance</vt:lpstr>
      <vt:lpstr>What should you monitor in Amazon Aurora?</vt:lpstr>
      <vt:lpstr>Amazon CloudWatch and Enhanced Monitoring</vt:lpstr>
      <vt:lpstr>Amazon RDS Performance Insights</vt:lpstr>
      <vt:lpstr>Using Performance Insights with Aurora MySQL</vt:lpstr>
      <vt:lpstr>Activity logging</vt:lpstr>
      <vt:lpstr>RDS event notifications </vt:lpstr>
      <vt:lpstr>Scaling capabilities</vt:lpstr>
      <vt:lpstr>Automatically scalable storage </vt:lpstr>
      <vt:lpstr>Aurora provisioned DB clusters: read replica auto scaling (in/out)</vt:lpstr>
      <vt:lpstr>Aurora provisioned DB clusters: scaling compute nodes</vt:lpstr>
      <vt:lpstr>Amazon Aurora Serverless</vt:lpstr>
      <vt:lpstr>Aurora Serverless architecture</vt:lpstr>
      <vt:lpstr>Using Aurora Serverless in practice</vt:lpstr>
      <vt:lpstr>Aurora Serverless: scale up and down with load</vt:lpstr>
      <vt:lpstr>Amazon RDS Data API</vt:lpstr>
      <vt:lpstr>Database backups</vt:lpstr>
      <vt:lpstr>Fast database cloning</vt:lpstr>
      <vt:lpstr>Fast database cloning (continued)</vt:lpstr>
      <vt:lpstr>Using fast database clones</vt:lpstr>
      <vt:lpstr>Patching and DB engine updates</vt:lpstr>
      <vt:lpstr>Aurora DB engine versions</vt:lpstr>
      <vt:lpstr>Performing DB engine updates</vt:lpstr>
      <vt:lpstr>Zero Downtime Patching (ZDP)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House, Cindy</cp:lastModifiedBy>
  <cp:revision>278</cp:revision>
  <dcterms:created xsi:type="dcterms:W3CDTF">2016-06-17T18:22:10Z</dcterms:created>
  <dcterms:modified xsi:type="dcterms:W3CDTF">2020-02-28T21:57:41Z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